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60" r:id="rId4"/>
    <p:sldId id="266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FA15BE-7E16-4D90-BF69-FF32EF7D6BC1}">
          <p14:sldIdLst>
            <p14:sldId id="257"/>
            <p14:sldId id="258"/>
            <p14:sldId id="260"/>
            <p14:sldId id="266"/>
            <p14:sldId id="261"/>
            <p14:sldId id="262"/>
            <p14:sldId id="267"/>
            <p14:sldId id="263"/>
            <p14:sldId id="264"/>
            <p14:sldId id="265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6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89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4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1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6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6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8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0BF34-CAC1-4659-9ACC-59046C7721E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7BEC05-0F3C-428D-BD20-9657536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dh Madressatul Islam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5" y="709863"/>
            <a:ext cx="3260436" cy="29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5345" y="2006206"/>
            <a:ext cx="67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DEPARTMENT OF SOFTWARE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891" y="3637790"/>
            <a:ext cx="9374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 TITLE</a:t>
            </a:r>
            <a:r>
              <a:rPr lang="en-US" dirty="0"/>
              <a:t>: </a:t>
            </a:r>
          </a:p>
          <a:p>
            <a:r>
              <a:rPr lang="en-US" dirty="0"/>
              <a:t>                           </a:t>
            </a:r>
            <a:r>
              <a:rPr lang="en-US" sz="3200" dirty="0"/>
              <a:t>Charity management system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745" y="4950691"/>
            <a:ext cx="10206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MEMBER :</a:t>
            </a:r>
          </a:p>
          <a:p>
            <a:r>
              <a:rPr lang="en-US" dirty="0"/>
              <a:t>                              </a:t>
            </a:r>
            <a:r>
              <a:rPr lang="en-US" sz="2400" dirty="0"/>
              <a:t>MANZAR ALI  BSE-23F-143</a:t>
            </a:r>
          </a:p>
          <a:p>
            <a:r>
              <a:rPr lang="en-US" sz="2400" dirty="0"/>
              <a:t>                                MUHAMMAD SARMAD   BSE-23F-115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69C92-399F-876B-02D1-459734FE63E2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Projects Table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10EDBB-D1B2-821D-8706-6E59FC0F9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2" r="50000"/>
          <a:stretch/>
        </p:blipFill>
        <p:spPr>
          <a:xfrm>
            <a:off x="789710" y="2211897"/>
            <a:ext cx="6096000" cy="21734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AA75E38-5F5A-E417-31F0-677A90BE2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659" r="66488" b="20521"/>
          <a:stretch/>
        </p:blipFill>
        <p:spPr>
          <a:xfrm>
            <a:off x="7051964" y="2225749"/>
            <a:ext cx="4085936" cy="12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17DAE-9B8E-E060-45D6-D67B46E16B0A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Volunteers Table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86891F-1317-3496-EFA7-52B2A786A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50000" b="36559"/>
          <a:stretch/>
        </p:blipFill>
        <p:spPr>
          <a:xfrm>
            <a:off x="817418" y="1699281"/>
            <a:ext cx="6096000" cy="294199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326D29-AACF-4C21-81E4-3FB90C7E8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1" r="64323" b="17358"/>
          <a:stretch/>
        </p:blipFill>
        <p:spPr>
          <a:xfrm>
            <a:off x="6913419" y="1699285"/>
            <a:ext cx="4349668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9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58397-3778-19AD-2256-5F55655BC31F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Volunteer Assignments Table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770D6F-65FE-58C2-B069-79D3ECE6F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50000" b="18166"/>
          <a:stretch/>
        </p:blipFill>
        <p:spPr>
          <a:xfrm>
            <a:off x="831273" y="1408331"/>
            <a:ext cx="6096000" cy="420276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112117-6EEC-979C-42A1-DC9CBB3FF6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0" r="59783" b="16145"/>
          <a:stretch/>
        </p:blipFill>
        <p:spPr>
          <a:xfrm>
            <a:off x="6927274" y="1408331"/>
            <a:ext cx="4433454" cy="15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FF957-07C5-C2F3-4540-9B6377B11FEF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5F4E-0DAB-C999-2C6B-731F79B1B3EE}"/>
              </a:ext>
            </a:extLst>
          </p:cNvPr>
          <p:cNvSpPr txBox="1"/>
          <p:nvPr/>
        </p:nvSpPr>
        <p:spPr>
          <a:xfrm>
            <a:off x="1122218" y="1510145"/>
            <a:ext cx="10015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Some Queries were made by me and some were by Sarmad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ER diagram was made by Sarmad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PPT was Made by Manzar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the works was done in group.</a:t>
            </a:r>
          </a:p>
        </p:txBody>
      </p:sp>
    </p:spTree>
    <p:extLst>
      <p:ext uri="{BB962C8B-B14F-4D97-AF65-F5344CB8AC3E}">
        <p14:creationId xmlns:p14="http://schemas.microsoft.com/office/powerpoint/2010/main" val="63048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50A4F-DABD-C5CA-D4B8-63D0DD68EA83}"/>
              </a:ext>
            </a:extLst>
          </p:cNvPr>
          <p:cNvSpPr txBox="1"/>
          <p:nvPr/>
        </p:nvSpPr>
        <p:spPr>
          <a:xfrm>
            <a:off x="3806536" y="2653146"/>
            <a:ext cx="457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24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16" y="604836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949959" y="1791855"/>
            <a:ext cx="10484658" cy="4024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Charity Management System helps charities by organizing donations, volunteers, events, and beneficiaries. It makes operations smoother and more transparent, allowing charities to focus on helping more people</a:t>
            </a:r>
            <a:endParaRPr lang="en-US" sz="2400" dirty="0"/>
          </a:p>
          <a:p>
            <a:r>
              <a:rPr lang="en-US" sz="2400" b="1" dirty="0"/>
              <a:t>PURPOSE  </a:t>
            </a:r>
            <a:r>
              <a:rPr lang="en-US" b="1" dirty="0"/>
              <a:t>Of</a:t>
            </a:r>
            <a:r>
              <a:rPr lang="en-US" sz="2400" b="1" dirty="0"/>
              <a:t> Charity Management System  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Streamline Operation: Automate and simplify management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 Communication: Enhance interaction with donors, volunteers, and beneficiaries.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Increase Transparency: Provide clear and accurate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Support Growth: Scale up easily as the charity expands.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5" y="905164"/>
            <a:ext cx="858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 MODEL of Charity Management System 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" y="1982803"/>
            <a:ext cx="10801927" cy="42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2DF68-2A13-5162-0551-CB3083D1D1C7}"/>
              </a:ext>
            </a:extLst>
          </p:cNvPr>
          <p:cNvSpPr txBox="1"/>
          <p:nvPr/>
        </p:nvSpPr>
        <p:spPr>
          <a:xfrm>
            <a:off x="2298357" y="2001794"/>
            <a:ext cx="7624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Now Let's review Queries</a:t>
            </a:r>
          </a:p>
        </p:txBody>
      </p:sp>
    </p:spTree>
    <p:extLst>
      <p:ext uri="{BB962C8B-B14F-4D97-AF65-F5344CB8AC3E}">
        <p14:creationId xmlns:p14="http://schemas.microsoft.com/office/powerpoint/2010/main" val="103901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46109-E44E-27BA-83CC-47E1F4C5BE77}"/>
              </a:ext>
            </a:extLst>
          </p:cNvPr>
          <p:cNvSpPr txBox="1"/>
          <p:nvPr/>
        </p:nvSpPr>
        <p:spPr>
          <a:xfrm>
            <a:off x="1836516" y="760908"/>
            <a:ext cx="851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Donors Table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079F6E-43E4-77D0-2BA6-1209CB5A9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7" r="58608" b="33667"/>
          <a:stretch/>
        </p:blipFill>
        <p:spPr>
          <a:xfrm>
            <a:off x="797169" y="2084237"/>
            <a:ext cx="5046562" cy="320287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269EA2-2666-1A36-30AD-DBAF6E5A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4" r="63007" b="24090"/>
          <a:stretch/>
        </p:blipFill>
        <p:spPr>
          <a:xfrm>
            <a:off x="6096000" y="2101156"/>
            <a:ext cx="4510216" cy="15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CC120-8B83-123F-FEB7-17DCF5CAC085}"/>
              </a:ext>
            </a:extLst>
          </p:cNvPr>
          <p:cNvSpPr txBox="1"/>
          <p:nvPr/>
        </p:nvSpPr>
        <p:spPr>
          <a:xfrm>
            <a:off x="2070100" y="69850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Donations Table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E90C13-1950-D098-AA9F-38D0134AA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4" r="58698" b="28137"/>
          <a:stretch/>
        </p:blipFill>
        <p:spPr>
          <a:xfrm>
            <a:off x="6356350" y="1384299"/>
            <a:ext cx="5035550" cy="112264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CABECF-1D6A-6FD3-B418-BCF8EECB2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5" r="56250" b="27581"/>
          <a:stretch/>
        </p:blipFill>
        <p:spPr>
          <a:xfrm>
            <a:off x="812800" y="1243231"/>
            <a:ext cx="5334000" cy="362086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969583-8719-8CCC-ECBA-22D6F5946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954" r="56249" b="44442"/>
          <a:stretch/>
        </p:blipFill>
        <p:spPr>
          <a:xfrm>
            <a:off x="812800" y="4838700"/>
            <a:ext cx="5334000" cy="14732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6A12694-5139-0BDC-3992-29E3981801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8" r="58699" b="29434"/>
          <a:stretch/>
        </p:blipFill>
        <p:spPr>
          <a:xfrm>
            <a:off x="6356350" y="3228412"/>
            <a:ext cx="5035550" cy="11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74FBA2-8F63-78CE-9B07-5F417AC4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4" r="37709" b="13872"/>
          <a:stretch/>
        </p:blipFill>
        <p:spPr>
          <a:xfrm>
            <a:off x="762000" y="1638300"/>
            <a:ext cx="7594600" cy="458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1E51C-9898-7E4E-6F9F-1A012DFF454A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Beneficiaries Table </a:t>
            </a:r>
          </a:p>
        </p:txBody>
      </p:sp>
    </p:spTree>
    <p:extLst>
      <p:ext uri="{BB962C8B-B14F-4D97-AF65-F5344CB8AC3E}">
        <p14:creationId xmlns:p14="http://schemas.microsoft.com/office/powerpoint/2010/main" val="28694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0E535-9085-7729-1B83-54BD63F1AE8B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Charity Events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4D1AA2-2D60-34D2-17DC-8F893B5D3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9" r="52045" b="38176"/>
          <a:stretch/>
        </p:blipFill>
        <p:spPr>
          <a:xfrm>
            <a:off x="845128" y="2045643"/>
            <a:ext cx="5846618" cy="33666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DB4D89-4B50-AD0A-C41E-82E6E9F3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8" r="68523" b="20521"/>
          <a:stretch/>
        </p:blipFill>
        <p:spPr>
          <a:xfrm>
            <a:off x="6995968" y="2073358"/>
            <a:ext cx="3837709" cy="7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D2491-4D57-1C8E-E260-E959A3563AE4}"/>
              </a:ext>
            </a:extLst>
          </p:cNvPr>
          <p:cNvSpPr txBox="1"/>
          <p:nvPr/>
        </p:nvSpPr>
        <p:spPr>
          <a:xfrm>
            <a:off x="1282700" y="7620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Projects Table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F592E2-F756-104F-C899-CDCE04853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5" r="57386" b="7657"/>
          <a:stretch/>
        </p:blipFill>
        <p:spPr>
          <a:xfrm>
            <a:off x="789709" y="1394476"/>
            <a:ext cx="5195455" cy="482621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8EF598C-782F-5CC7-25AC-217816F2A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47" r="65682" b="17560"/>
          <a:stretch/>
        </p:blipFill>
        <p:spPr>
          <a:xfrm>
            <a:off x="6096000" y="1394476"/>
            <a:ext cx="4184073" cy="126076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6FC16EB-19FD-A1BA-F7A4-796F0AF89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9" r="58646" b="24502"/>
          <a:stretch/>
        </p:blipFill>
        <p:spPr>
          <a:xfrm>
            <a:off x="6096000" y="2845014"/>
            <a:ext cx="504190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165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BSE23F143</cp:lastModifiedBy>
  <cp:revision>9</cp:revision>
  <dcterms:created xsi:type="dcterms:W3CDTF">2024-06-05T13:21:28Z</dcterms:created>
  <dcterms:modified xsi:type="dcterms:W3CDTF">2024-06-19T08:08:48Z</dcterms:modified>
</cp:coreProperties>
</file>