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6"/>
  </p:notesMasterIdLst>
  <p:sldIdLst>
    <p:sldId id="256" r:id="rId3"/>
    <p:sldId id="276" r:id="rId4"/>
    <p:sldId id="277" r:id="rId5"/>
    <p:sldId id="4292" r:id="rId6"/>
    <p:sldId id="4293" r:id="rId7"/>
    <p:sldId id="4294" r:id="rId8"/>
    <p:sldId id="4295" r:id="rId9"/>
    <p:sldId id="4296" r:id="rId10"/>
    <p:sldId id="4297" r:id="rId11"/>
    <p:sldId id="4298" r:id="rId12"/>
    <p:sldId id="4304" r:id="rId13"/>
    <p:sldId id="4305" r:id="rId14"/>
    <p:sldId id="4306" r:id="rId15"/>
    <p:sldId id="4307" r:id="rId16"/>
    <p:sldId id="4308" r:id="rId17"/>
    <p:sldId id="4309" r:id="rId18"/>
    <p:sldId id="4310" r:id="rId19"/>
    <p:sldId id="4311" r:id="rId20"/>
    <p:sldId id="4312" r:id="rId21"/>
    <p:sldId id="4313" r:id="rId22"/>
    <p:sldId id="4314" r:id="rId23"/>
    <p:sldId id="4300" r:id="rId24"/>
    <p:sldId id="4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616"/>
    <a:srgbClr val="800000"/>
    <a:srgbClr val="323E50"/>
    <a:srgbClr val="CB5C10"/>
    <a:srgbClr val="7C7C7C"/>
    <a:srgbClr val="7E6000"/>
    <a:srgbClr val="1E4E78"/>
    <a:srgbClr val="640000"/>
    <a:srgbClr val="FFF1DC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/>
    <p:restoredTop sz="94662"/>
  </p:normalViewPr>
  <p:slideViewPr>
    <p:cSldViewPr snapToGrid="0">
      <p:cViewPr varScale="1">
        <p:scale>
          <a:sx n="75" d="100"/>
          <a:sy n="75" d="100"/>
        </p:scale>
        <p:origin x="98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20D1A-AB81-464A-989A-F00B81819E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6A2CA-5CEC-4DFB-89F0-C200997A6940}">
      <dgm:prSet phldrT="[Text]" custT="1"/>
      <dgm:spPr>
        <a:solidFill>
          <a:schemeClr val="accent6">
            <a:lumMod val="50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Key Points</a:t>
          </a:r>
        </a:p>
      </dgm:t>
    </dgm:pt>
    <dgm:pt modelId="{C2ECFB8D-BB96-4CC2-9E5B-6FB9D8BEC5AF}" type="parTrans" cxnId="{8F0DE99F-0D53-444B-91EC-6E1F1E1F9DD0}">
      <dgm:prSet/>
      <dgm:spPr/>
      <dgm:t>
        <a:bodyPr/>
        <a:lstStyle/>
        <a:p>
          <a:pPr algn="l"/>
          <a:endParaRPr lang="en-US" sz="1200"/>
        </a:p>
      </dgm:t>
    </dgm:pt>
    <dgm:pt modelId="{5B426234-E050-4995-9100-B1866399D8F3}" type="sibTrans" cxnId="{8F0DE99F-0D53-444B-91EC-6E1F1E1F9DD0}">
      <dgm:prSet/>
      <dgm:spPr>
        <a:ln w="76200">
          <a:solidFill>
            <a:srgbClr val="FFC000"/>
          </a:solidFill>
        </a:ln>
      </dgm:spPr>
      <dgm:t>
        <a:bodyPr/>
        <a:lstStyle/>
        <a:p>
          <a:pPr algn="l"/>
          <a:endParaRPr lang="en-US" sz="1200"/>
        </a:p>
      </dgm:t>
    </dgm:pt>
    <dgm:pt modelId="{7DB398C2-242F-48CE-862B-9D8C779B209B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Objectives</a:t>
          </a:r>
        </a:p>
      </dgm:t>
    </dgm:pt>
    <dgm:pt modelId="{34828874-8B58-48C8-8F15-24B04C7FC269}" type="parTrans" cxnId="{718AF1EA-30A2-4173-BA62-C64471E0E151}">
      <dgm:prSet/>
      <dgm:spPr/>
      <dgm:t>
        <a:bodyPr/>
        <a:lstStyle/>
        <a:p>
          <a:endParaRPr lang="en-US"/>
        </a:p>
      </dgm:t>
    </dgm:pt>
    <dgm:pt modelId="{A481AEEC-6EE3-40FE-9109-DDC671ED7CF0}" type="sibTrans" cxnId="{718AF1EA-30A2-4173-BA62-C64471E0E151}">
      <dgm:prSet/>
      <dgm:spPr/>
      <dgm:t>
        <a:bodyPr/>
        <a:lstStyle/>
        <a:p>
          <a:endParaRPr lang="en-US"/>
        </a:p>
      </dgm:t>
    </dgm:pt>
    <dgm:pt modelId="{E1EF1059-40A9-4811-9CF0-EC13799C091F}">
      <dgm:prSet phldrT="[Text]" custT="1"/>
      <dgm:spPr>
        <a:solidFill>
          <a:schemeClr val="accent4">
            <a:lumMod val="50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Data Dictionary</a:t>
          </a:r>
        </a:p>
      </dgm:t>
    </dgm:pt>
    <dgm:pt modelId="{A40695D7-964E-4A98-9DB9-F0D36CE7266B}" type="sibTrans" cxnId="{F61C85D7-FC30-41E0-91CB-724FB859178D}">
      <dgm:prSet/>
      <dgm:spPr/>
      <dgm:t>
        <a:bodyPr/>
        <a:lstStyle/>
        <a:p>
          <a:endParaRPr lang="en-US"/>
        </a:p>
      </dgm:t>
    </dgm:pt>
    <dgm:pt modelId="{51BC4B0E-2414-45CF-9ECD-14DD758996B5}" type="parTrans" cxnId="{F61C85D7-FC30-41E0-91CB-724FB859178D}">
      <dgm:prSet/>
      <dgm:spPr/>
      <dgm:t>
        <a:bodyPr/>
        <a:lstStyle/>
        <a:p>
          <a:endParaRPr lang="en-US"/>
        </a:p>
      </dgm:t>
    </dgm:pt>
    <dgm:pt modelId="{9700C23D-FBE3-4C6B-9185-A0E67E3C7DD6}">
      <dgm:prSet phldrT="[Text]" custT="1"/>
      <dgm:spPr>
        <a:solidFill>
          <a:schemeClr val="tx2">
            <a:lumMod val="75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Business Problems and Insights</a:t>
          </a:r>
        </a:p>
      </dgm:t>
    </dgm:pt>
    <dgm:pt modelId="{CD1C2C17-21B1-4B7F-9734-EC84C2DE2206}" type="parTrans" cxnId="{8682537D-C815-426D-B172-4CC731FCA761}">
      <dgm:prSet/>
      <dgm:spPr/>
      <dgm:t>
        <a:bodyPr/>
        <a:lstStyle/>
        <a:p>
          <a:endParaRPr lang="en-PK"/>
        </a:p>
      </dgm:t>
    </dgm:pt>
    <dgm:pt modelId="{BAAB43A1-19C4-4279-B913-570736A73CB8}" type="sibTrans" cxnId="{8682537D-C815-426D-B172-4CC731FCA761}">
      <dgm:prSet/>
      <dgm:spPr/>
      <dgm:t>
        <a:bodyPr/>
        <a:lstStyle/>
        <a:p>
          <a:endParaRPr lang="en-PK"/>
        </a:p>
      </dgm:t>
    </dgm:pt>
    <dgm:pt modelId="{32C2B0CE-7F9E-43D0-992D-4C24C100396D}">
      <dgm:prSet phldrT="[Text]" custT="1"/>
      <dgm:spPr>
        <a:solidFill>
          <a:schemeClr val="accent1">
            <a:lumMod val="50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Recommendations</a:t>
          </a:r>
        </a:p>
      </dgm:t>
    </dgm:pt>
    <dgm:pt modelId="{FAFBEC7A-F231-4A12-8A24-6E3CAE9D778E}" type="parTrans" cxnId="{5E86EE0B-E2B3-4978-81B2-16CA946612BB}">
      <dgm:prSet/>
      <dgm:spPr/>
      <dgm:t>
        <a:bodyPr/>
        <a:lstStyle/>
        <a:p>
          <a:endParaRPr lang="en-PK"/>
        </a:p>
      </dgm:t>
    </dgm:pt>
    <dgm:pt modelId="{26B7AC7C-85C2-4E6E-A98A-1CA4E635DA33}" type="sibTrans" cxnId="{5E86EE0B-E2B3-4978-81B2-16CA946612BB}">
      <dgm:prSet/>
      <dgm:spPr/>
      <dgm:t>
        <a:bodyPr/>
        <a:lstStyle/>
        <a:p>
          <a:endParaRPr lang="en-PK"/>
        </a:p>
      </dgm:t>
    </dgm:pt>
    <dgm:pt modelId="{8DB8EC24-91A6-45B0-AB51-AB512F090C4F}">
      <dgm:prSet phldrT="[Text]" custT="1"/>
      <dgm:spPr>
        <a:solidFill>
          <a:schemeClr val="accent3">
            <a:lumMod val="75000"/>
          </a:schemeClr>
        </a:solidFill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ERD</a:t>
          </a:r>
        </a:p>
      </dgm:t>
    </dgm:pt>
    <dgm:pt modelId="{EA8E98EF-3CAF-450C-83BC-7B7ED38B196C}" type="parTrans" cxnId="{07C52983-F275-418B-BD0F-F08DB728FBDA}">
      <dgm:prSet/>
      <dgm:spPr/>
      <dgm:t>
        <a:bodyPr/>
        <a:lstStyle/>
        <a:p>
          <a:endParaRPr lang="en-PK"/>
        </a:p>
      </dgm:t>
    </dgm:pt>
    <dgm:pt modelId="{7A4DF5EB-F507-4C8E-987C-8E98AF1DC0D7}" type="sibTrans" cxnId="{07C52983-F275-418B-BD0F-F08DB728FBDA}">
      <dgm:prSet/>
      <dgm:spPr/>
      <dgm:t>
        <a:bodyPr/>
        <a:lstStyle/>
        <a:p>
          <a:endParaRPr lang="en-PK"/>
        </a:p>
      </dgm:t>
    </dgm:pt>
    <dgm:pt modelId="{F08B8F6E-C549-4570-BBDA-60035D3740C0}" type="pres">
      <dgm:prSet presAssocID="{E4720D1A-AB81-464A-989A-F00B81819EC0}" presName="Name0" presStyleCnt="0">
        <dgm:presLayoutVars>
          <dgm:chMax val="7"/>
          <dgm:chPref val="7"/>
          <dgm:dir/>
        </dgm:presLayoutVars>
      </dgm:prSet>
      <dgm:spPr/>
    </dgm:pt>
    <dgm:pt modelId="{28DC3BB4-E683-4C18-8255-597401AF4EC9}" type="pres">
      <dgm:prSet presAssocID="{E4720D1A-AB81-464A-989A-F00B81819EC0}" presName="Name1" presStyleCnt="0"/>
      <dgm:spPr/>
    </dgm:pt>
    <dgm:pt modelId="{B0D887F5-14AA-48C1-BF24-7360CBCDD9CD}" type="pres">
      <dgm:prSet presAssocID="{E4720D1A-AB81-464A-989A-F00B81819EC0}" presName="cycle" presStyleCnt="0"/>
      <dgm:spPr/>
    </dgm:pt>
    <dgm:pt modelId="{0E8D94E2-03BC-4CC3-A4C9-7B3C5C12F31C}" type="pres">
      <dgm:prSet presAssocID="{E4720D1A-AB81-464A-989A-F00B81819EC0}" presName="srcNode" presStyleLbl="node1" presStyleIdx="0" presStyleCnt="6"/>
      <dgm:spPr/>
    </dgm:pt>
    <dgm:pt modelId="{92786E9B-354F-4454-9369-81F9696D3E10}" type="pres">
      <dgm:prSet presAssocID="{E4720D1A-AB81-464A-989A-F00B81819EC0}" presName="conn" presStyleLbl="parChTrans1D2" presStyleIdx="0" presStyleCnt="1"/>
      <dgm:spPr/>
    </dgm:pt>
    <dgm:pt modelId="{9B72E775-D481-4F14-9680-3D10BE12E004}" type="pres">
      <dgm:prSet presAssocID="{E4720D1A-AB81-464A-989A-F00B81819EC0}" presName="extraNode" presStyleLbl="node1" presStyleIdx="0" presStyleCnt="6"/>
      <dgm:spPr/>
    </dgm:pt>
    <dgm:pt modelId="{3885DE61-D968-4A96-9160-F3AC913E5ACB}" type="pres">
      <dgm:prSet presAssocID="{E4720D1A-AB81-464A-989A-F00B81819EC0}" presName="dstNode" presStyleLbl="node1" presStyleIdx="0" presStyleCnt="6"/>
      <dgm:spPr/>
    </dgm:pt>
    <dgm:pt modelId="{BE31E57C-11E9-4847-BB72-F074093BF548}" type="pres">
      <dgm:prSet presAssocID="{A716A2CA-5CEC-4DFB-89F0-C200997A6940}" presName="text_1" presStyleLbl="node1" presStyleIdx="0" presStyleCnt="6">
        <dgm:presLayoutVars>
          <dgm:bulletEnabled val="1"/>
        </dgm:presLayoutVars>
      </dgm:prSet>
      <dgm:spPr/>
    </dgm:pt>
    <dgm:pt modelId="{4B44054B-69BD-4DE1-9490-6A5410F360A9}" type="pres">
      <dgm:prSet presAssocID="{A716A2CA-5CEC-4DFB-89F0-C200997A6940}" presName="accent_1" presStyleCnt="0"/>
      <dgm:spPr/>
    </dgm:pt>
    <dgm:pt modelId="{D7E50B5A-C3F3-470E-AA71-0847AB2ABD56}" type="pres">
      <dgm:prSet presAssocID="{A716A2CA-5CEC-4DFB-89F0-C200997A6940}" presName="accentRepeatNode" presStyleLbl="solidFgAcc1" presStyleIdx="0" presStyleCnt="6"/>
      <dgm:spPr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58A14BF-C738-4712-85B8-CBB32D19B6A2}" type="pres">
      <dgm:prSet presAssocID="{E1EF1059-40A9-4811-9CF0-EC13799C091F}" presName="text_2" presStyleLbl="node1" presStyleIdx="1" presStyleCnt="6">
        <dgm:presLayoutVars>
          <dgm:bulletEnabled val="1"/>
        </dgm:presLayoutVars>
      </dgm:prSet>
      <dgm:spPr/>
    </dgm:pt>
    <dgm:pt modelId="{07431268-77A5-4B62-9447-19C5FBE44412}" type="pres">
      <dgm:prSet presAssocID="{E1EF1059-40A9-4811-9CF0-EC13799C091F}" presName="accent_2" presStyleCnt="0"/>
      <dgm:spPr/>
    </dgm:pt>
    <dgm:pt modelId="{465D3B5C-86B7-4BE7-83A4-39650DA4E3A1}" type="pres">
      <dgm:prSet presAssocID="{E1EF1059-40A9-4811-9CF0-EC13799C091F}" presName="accentRepeatNode" presStyleLbl="solidFgAcc1" presStyleIdx="1" presStyleCnt="6"/>
      <dgm:spPr>
        <a:xfrm>
          <a:off x="512672" y="1001196"/>
          <a:ext cx="667464" cy="667464"/>
        </a:xfrm>
        <a:prstGeom prst="chevron">
          <a:avLst/>
        </a:prstGeom>
        <a:solidFill>
          <a:srgbClr val="7E600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7707FF81-48E9-495B-BFB4-7414BAA5A8AD}" type="pres">
      <dgm:prSet presAssocID="{8DB8EC24-91A6-45B0-AB51-AB512F090C4F}" presName="text_3" presStyleLbl="node1" presStyleIdx="2" presStyleCnt="6">
        <dgm:presLayoutVars>
          <dgm:bulletEnabled val="1"/>
        </dgm:presLayoutVars>
      </dgm:prSet>
      <dgm:spPr/>
    </dgm:pt>
    <dgm:pt modelId="{50396D3A-0247-4EAE-9CFA-8CD93FDF4F7C}" type="pres">
      <dgm:prSet presAssocID="{8DB8EC24-91A6-45B0-AB51-AB512F090C4F}" presName="accent_3" presStyleCnt="0"/>
      <dgm:spPr/>
    </dgm:pt>
    <dgm:pt modelId="{EC8C48B1-5E16-4BF4-8265-FDC385F805A0}" type="pres">
      <dgm:prSet presAssocID="{8DB8EC24-91A6-45B0-AB51-AB512F090C4F}" presName="accentRepeatNode" presStyleLbl="solidFgAcc1" presStyleIdx="2" presStyleCnt="6"/>
      <dgm:spPr>
        <a:xfrm>
          <a:off x="689630" y="1740947"/>
          <a:ext cx="644831" cy="644831"/>
        </a:xfrm>
        <a:prstGeom prst="chevron">
          <a:avLst/>
        </a:prstGeom>
        <a:solidFill>
          <a:srgbClr val="7C7C7C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EDDADA3E-4F09-4020-B331-D946C44D2F40}" type="pres">
      <dgm:prSet presAssocID="{7DB398C2-242F-48CE-862B-9D8C779B209B}" presName="text_4" presStyleLbl="node1" presStyleIdx="3" presStyleCnt="6">
        <dgm:presLayoutVars>
          <dgm:bulletEnabled val="1"/>
        </dgm:presLayoutVars>
      </dgm:prSet>
      <dgm:spPr/>
    </dgm:pt>
    <dgm:pt modelId="{B2028647-BE56-41DE-9553-8DF20154720F}" type="pres">
      <dgm:prSet presAssocID="{7DB398C2-242F-48CE-862B-9D8C779B209B}" presName="accent_4" presStyleCnt="0"/>
      <dgm:spPr/>
    </dgm:pt>
    <dgm:pt modelId="{ED1F1502-1474-417B-9667-A94F50B90EB6}" type="pres">
      <dgm:prSet presAssocID="{7DB398C2-242F-48CE-862B-9D8C779B209B}" presName="accentRepeatNode" presStyleLbl="solidFgAcc1" presStyleIdx="3" presStyleCnt="6"/>
      <dgm:spPr>
        <a:xfrm>
          <a:off x="786335" y="1714016"/>
          <a:ext cx="634655" cy="634655"/>
        </a:xfrm>
        <a:prstGeom prst="chevron">
          <a:avLst/>
        </a:prstGeom>
        <a:solidFill>
          <a:srgbClr val="CB5C1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685B619-0446-4BAA-8430-F1CF5F774978}" type="pres">
      <dgm:prSet presAssocID="{9700C23D-FBE3-4C6B-9185-A0E67E3C7DD6}" presName="text_5" presStyleLbl="node1" presStyleIdx="4" presStyleCnt="6">
        <dgm:presLayoutVars>
          <dgm:bulletEnabled val="1"/>
        </dgm:presLayoutVars>
      </dgm:prSet>
      <dgm:spPr/>
    </dgm:pt>
    <dgm:pt modelId="{40268C83-3454-46FE-A88F-CF44880CB8A1}" type="pres">
      <dgm:prSet presAssocID="{9700C23D-FBE3-4C6B-9185-A0E67E3C7DD6}" presName="accent_5" presStyleCnt="0"/>
      <dgm:spPr/>
    </dgm:pt>
    <dgm:pt modelId="{222BE33D-D2D0-418D-AF3E-94A59267BD67}" type="pres">
      <dgm:prSet presAssocID="{9700C23D-FBE3-4C6B-9185-A0E67E3C7DD6}" presName="accentRepeatNode" presStyleLbl="solidFgAcc1" presStyleIdx="4" presStyleCnt="6"/>
      <dgm:spPr>
        <a:prstGeom prst="chevron">
          <a:avLst/>
        </a:prstGeom>
        <a:solidFill>
          <a:srgbClr val="323E5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78DB54C-16F1-4460-839D-F0E715E60B40}" type="pres">
      <dgm:prSet presAssocID="{32C2B0CE-7F9E-43D0-992D-4C24C100396D}" presName="text_6" presStyleLbl="node1" presStyleIdx="5" presStyleCnt="6">
        <dgm:presLayoutVars>
          <dgm:bulletEnabled val="1"/>
        </dgm:presLayoutVars>
      </dgm:prSet>
      <dgm:spPr/>
    </dgm:pt>
    <dgm:pt modelId="{71172A7E-331D-4360-83CE-BC970EF791BC}" type="pres">
      <dgm:prSet presAssocID="{32C2B0CE-7F9E-43D0-992D-4C24C100396D}" presName="accent_6" presStyleCnt="0"/>
      <dgm:spPr/>
    </dgm:pt>
    <dgm:pt modelId="{2E35F3A5-3F41-42B0-A3D3-5BC3D63F517A}" type="pres">
      <dgm:prSet presAssocID="{32C2B0CE-7F9E-43D0-992D-4C24C100396D}" presName="accentRepeatNode" presStyleLbl="solidFgAcc1" presStyleIdx="5" presStyleCnt="6"/>
      <dgm:spPr>
        <a:prstGeom prst="chevron">
          <a:avLst/>
        </a:prstGeom>
        <a:solidFill>
          <a:srgbClr val="1E4E78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</dgm:ptLst>
  <dgm:cxnLst>
    <dgm:cxn modelId="{5E86EE0B-E2B3-4978-81B2-16CA946612BB}" srcId="{E4720D1A-AB81-464A-989A-F00B81819EC0}" destId="{32C2B0CE-7F9E-43D0-992D-4C24C100396D}" srcOrd="5" destOrd="0" parTransId="{FAFBEC7A-F231-4A12-8A24-6E3CAE9D778E}" sibTransId="{26B7AC7C-85C2-4E6E-A98A-1CA4E635DA33}"/>
    <dgm:cxn modelId="{54CC6C21-CD55-49ED-BC6D-6F1AB5B09436}" type="presOf" srcId="{8DB8EC24-91A6-45B0-AB51-AB512F090C4F}" destId="{7707FF81-48E9-495B-BFB4-7414BAA5A8AD}" srcOrd="0" destOrd="0" presId="urn:microsoft.com/office/officeart/2008/layout/VerticalCurvedList"/>
    <dgm:cxn modelId="{D4F5E463-12DF-43DA-9494-DB18E479E224}" type="presOf" srcId="{E4720D1A-AB81-464A-989A-F00B81819EC0}" destId="{F08B8F6E-C549-4570-BBDA-60035D3740C0}" srcOrd="0" destOrd="0" presId="urn:microsoft.com/office/officeart/2008/layout/VerticalCurvedList"/>
    <dgm:cxn modelId="{FF0BAE57-CC42-411D-A068-833D70C624AA}" type="presOf" srcId="{7DB398C2-242F-48CE-862B-9D8C779B209B}" destId="{EDDADA3E-4F09-4020-B331-D946C44D2F40}" srcOrd="0" destOrd="0" presId="urn:microsoft.com/office/officeart/2008/layout/VerticalCurvedList"/>
    <dgm:cxn modelId="{8682537D-C815-426D-B172-4CC731FCA761}" srcId="{E4720D1A-AB81-464A-989A-F00B81819EC0}" destId="{9700C23D-FBE3-4C6B-9185-A0E67E3C7DD6}" srcOrd="4" destOrd="0" parTransId="{CD1C2C17-21B1-4B7F-9734-EC84C2DE2206}" sibTransId="{BAAB43A1-19C4-4279-B913-570736A73CB8}"/>
    <dgm:cxn modelId="{07C52983-F275-418B-BD0F-F08DB728FBDA}" srcId="{E4720D1A-AB81-464A-989A-F00B81819EC0}" destId="{8DB8EC24-91A6-45B0-AB51-AB512F090C4F}" srcOrd="2" destOrd="0" parTransId="{EA8E98EF-3CAF-450C-83BC-7B7ED38B196C}" sibTransId="{7A4DF5EB-F507-4C8E-987C-8E98AF1DC0D7}"/>
    <dgm:cxn modelId="{3358A096-B3CA-41CD-9E75-E4F866B362DD}" type="presOf" srcId="{9700C23D-FBE3-4C6B-9185-A0E67E3C7DD6}" destId="{F685B619-0446-4BAA-8430-F1CF5F774978}" srcOrd="0" destOrd="0" presId="urn:microsoft.com/office/officeart/2008/layout/VerticalCurvedList"/>
    <dgm:cxn modelId="{8F0DE99F-0D53-444B-91EC-6E1F1E1F9DD0}" srcId="{E4720D1A-AB81-464A-989A-F00B81819EC0}" destId="{A716A2CA-5CEC-4DFB-89F0-C200997A6940}" srcOrd="0" destOrd="0" parTransId="{C2ECFB8D-BB96-4CC2-9E5B-6FB9D8BEC5AF}" sibTransId="{5B426234-E050-4995-9100-B1866399D8F3}"/>
    <dgm:cxn modelId="{F07BEBCB-765A-45DE-914A-41B011D56F36}" type="presOf" srcId="{5B426234-E050-4995-9100-B1866399D8F3}" destId="{92786E9B-354F-4454-9369-81F9696D3E10}" srcOrd="0" destOrd="0" presId="urn:microsoft.com/office/officeart/2008/layout/VerticalCurvedList"/>
    <dgm:cxn modelId="{F61C85D7-FC30-41E0-91CB-724FB859178D}" srcId="{E4720D1A-AB81-464A-989A-F00B81819EC0}" destId="{E1EF1059-40A9-4811-9CF0-EC13799C091F}" srcOrd="1" destOrd="0" parTransId="{51BC4B0E-2414-45CF-9ECD-14DD758996B5}" sibTransId="{A40695D7-964E-4A98-9DB9-F0D36CE7266B}"/>
    <dgm:cxn modelId="{88C66BE3-9912-49E5-AB88-F2110E8C4451}" type="presOf" srcId="{A716A2CA-5CEC-4DFB-89F0-C200997A6940}" destId="{BE31E57C-11E9-4847-BB72-F074093BF548}" srcOrd="0" destOrd="0" presId="urn:microsoft.com/office/officeart/2008/layout/VerticalCurvedList"/>
    <dgm:cxn modelId="{45D50BE5-3233-40B2-AD4A-5B769AD20DBE}" type="presOf" srcId="{E1EF1059-40A9-4811-9CF0-EC13799C091F}" destId="{458A14BF-C738-4712-85B8-CBB32D19B6A2}" srcOrd="0" destOrd="0" presId="urn:microsoft.com/office/officeart/2008/layout/VerticalCurvedList"/>
    <dgm:cxn modelId="{718AF1EA-30A2-4173-BA62-C64471E0E151}" srcId="{E4720D1A-AB81-464A-989A-F00B81819EC0}" destId="{7DB398C2-242F-48CE-862B-9D8C779B209B}" srcOrd="3" destOrd="0" parTransId="{34828874-8B58-48C8-8F15-24B04C7FC269}" sibTransId="{A481AEEC-6EE3-40FE-9109-DDC671ED7CF0}"/>
    <dgm:cxn modelId="{3F2EBCFA-D076-44D1-8B7C-B96EB1375592}" type="presOf" srcId="{32C2B0CE-7F9E-43D0-992D-4C24C100396D}" destId="{B78DB54C-16F1-4460-839D-F0E715E60B40}" srcOrd="0" destOrd="0" presId="urn:microsoft.com/office/officeart/2008/layout/VerticalCurvedList"/>
    <dgm:cxn modelId="{FB7775E4-20F1-4CD0-AB7F-DD76F0E8C65C}" type="presParOf" srcId="{F08B8F6E-C549-4570-BBDA-60035D3740C0}" destId="{28DC3BB4-E683-4C18-8255-597401AF4EC9}" srcOrd="0" destOrd="0" presId="urn:microsoft.com/office/officeart/2008/layout/VerticalCurvedList"/>
    <dgm:cxn modelId="{696D9AFB-9FAB-4126-994E-02ED5316485E}" type="presParOf" srcId="{28DC3BB4-E683-4C18-8255-597401AF4EC9}" destId="{B0D887F5-14AA-48C1-BF24-7360CBCDD9CD}" srcOrd="0" destOrd="0" presId="urn:microsoft.com/office/officeart/2008/layout/VerticalCurvedList"/>
    <dgm:cxn modelId="{6327C9FA-26B5-4E6F-8392-AC87B28F8935}" type="presParOf" srcId="{B0D887F5-14AA-48C1-BF24-7360CBCDD9CD}" destId="{0E8D94E2-03BC-4CC3-A4C9-7B3C5C12F31C}" srcOrd="0" destOrd="0" presId="urn:microsoft.com/office/officeart/2008/layout/VerticalCurvedList"/>
    <dgm:cxn modelId="{F01F2F95-3573-4EF0-9301-BED380994D2F}" type="presParOf" srcId="{B0D887F5-14AA-48C1-BF24-7360CBCDD9CD}" destId="{92786E9B-354F-4454-9369-81F9696D3E10}" srcOrd="1" destOrd="0" presId="urn:microsoft.com/office/officeart/2008/layout/VerticalCurvedList"/>
    <dgm:cxn modelId="{6DFE5405-B6C2-4E48-A35E-1AFA40620285}" type="presParOf" srcId="{B0D887F5-14AA-48C1-BF24-7360CBCDD9CD}" destId="{9B72E775-D481-4F14-9680-3D10BE12E004}" srcOrd="2" destOrd="0" presId="urn:microsoft.com/office/officeart/2008/layout/VerticalCurvedList"/>
    <dgm:cxn modelId="{09A52E88-C3C8-419A-A9FD-B37F950D0911}" type="presParOf" srcId="{B0D887F5-14AA-48C1-BF24-7360CBCDD9CD}" destId="{3885DE61-D968-4A96-9160-F3AC913E5ACB}" srcOrd="3" destOrd="0" presId="urn:microsoft.com/office/officeart/2008/layout/VerticalCurvedList"/>
    <dgm:cxn modelId="{7017E570-7B3D-4F13-A3A5-770FA440A9C4}" type="presParOf" srcId="{28DC3BB4-E683-4C18-8255-597401AF4EC9}" destId="{BE31E57C-11E9-4847-BB72-F074093BF548}" srcOrd="1" destOrd="0" presId="urn:microsoft.com/office/officeart/2008/layout/VerticalCurvedList"/>
    <dgm:cxn modelId="{ADAB02A1-5CE5-449B-8568-EACB99718B14}" type="presParOf" srcId="{28DC3BB4-E683-4C18-8255-597401AF4EC9}" destId="{4B44054B-69BD-4DE1-9490-6A5410F360A9}" srcOrd="2" destOrd="0" presId="urn:microsoft.com/office/officeart/2008/layout/VerticalCurvedList"/>
    <dgm:cxn modelId="{15593085-1E9A-46D3-8C66-CFEE6B57E41C}" type="presParOf" srcId="{4B44054B-69BD-4DE1-9490-6A5410F360A9}" destId="{D7E50B5A-C3F3-470E-AA71-0847AB2ABD56}" srcOrd="0" destOrd="0" presId="urn:microsoft.com/office/officeart/2008/layout/VerticalCurvedList"/>
    <dgm:cxn modelId="{99013B64-48AE-49C1-87E2-E2388D3DF2A6}" type="presParOf" srcId="{28DC3BB4-E683-4C18-8255-597401AF4EC9}" destId="{458A14BF-C738-4712-85B8-CBB32D19B6A2}" srcOrd="3" destOrd="0" presId="urn:microsoft.com/office/officeart/2008/layout/VerticalCurvedList"/>
    <dgm:cxn modelId="{D083639B-37BA-4FD5-B111-F09F621E7AB2}" type="presParOf" srcId="{28DC3BB4-E683-4C18-8255-597401AF4EC9}" destId="{07431268-77A5-4B62-9447-19C5FBE44412}" srcOrd="4" destOrd="0" presId="urn:microsoft.com/office/officeart/2008/layout/VerticalCurvedList"/>
    <dgm:cxn modelId="{96FCA777-1B47-4515-83E3-8E56F54FA660}" type="presParOf" srcId="{07431268-77A5-4B62-9447-19C5FBE44412}" destId="{465D3B5C-86B7-4BE7-83A4-39650DA4E3A1}" srcOrd="0" destOrd="0" presId="urn:microsoft.com/office/officeart/2008/layout/VerticalCurvedList"/>
    <dgm:cxn modelId="{B0FB117A-6615-4246-9C84-2664268DBCA9}" type="presParOf" srcId="{28DC3BB4-E683-4C18-8255-597401AF4EC9}" destId="{7707FF81-48E9-495B-BFB4-7414BAA5A8AD}" srcOrd="5" destOrd="0" presId="urn:microsoft.com/office/officeart/2008/layout/VerticalCurvedList"/>
    <dgm:cxn modelId="{46117B31-AD97-43E3-A799-BE6B719C61EC}" type="presParOf" srcId="{28DC3BB4-E683-4C18-8255-597401AF4EC9}" destId="{50396D3A-0247-4EAE-9CFA-8CD93FDF4F7C}" srcOrd="6" destOrd="0" presId="urn:microsoft.com/office/officeart/2008/layout/VerticalCurvedList"/>
    <dgm:cxn modelId="{22F6B13B-BADE-41EE-9E5B-7A74129A1006}" type="presParOf" srcId="{50396D3A-0247-4EAE-9CFA-8CD93FDF4F7C}" destId="{EC8C48B1-5E16-4BF4-8265-FDC385F805A0}" srcOrd="0" destOrd="0" presId="urn:microsoft.com/office/officeart/2008/layout/VerticalCurvedList"/>
    <dgm:cxn modelId="{F6A78071-552B-470B-96E9-4042DF00B116}" type="presParOf" srcId="{28DC3BB4-E683-4C18-8255-597401AF4EC9}" destId="{EDDADA3E-4F09-4020-B331-D946C44D2F40}" srcOrd="7" destOrd="0" presId="urn:microsoft.com/office/officeart/2008/layout/VerticalCurvedList"/>
    <dgm:cxn modelId="{7DA351F5-6486-4AD9-85C3-39334ED67F02}" type="presParOf" srcId="{28DC3BB4-E683-4C18-8255-597401AF4EC9}" destId="{B2028647-BE56-41DE-9553-8DF20154720F}" srcOrd="8" destOrd="0" presId="urn:microsoft.com/office/officeart/2008/layout/VerticalCurvedList"/>
    <dgm:cxn modelId="{931B2D28-6131-454A-8A2C-711D3B3FE61E}" type="presParOf" srcId="{B2028647-BE56-41DE-9553-8DF20154720F}" destId="{ED1F1502-1474-417B-9667-A94F50B90EB6}" srcOrd="0" destOrd="0" presId="urn:microsoft.com/office/officeart/2008/layout/VerticalCurvedList"/>
    <dgm:cxn modelId="{B5BA446D-9610-41BE-941A-CAA754DB53F9}" type="presParOf" srcId="{28DC3BB4-E683-4C18-8255-597401AF4EC9}" destId="{F685B619-0446-4BAA-8430-F1CF5F774978}" srcOrd="9" destOrd="0" presId="urn:microsoft.com/office/officeart/2008/layout/VerticalCurvedList"/>
    <dgm:cxn modelId="{42E2B7F4-A9DD-4D54-B5CE-23FC2A2B3492}" type="presParOf" srcId="{28DC3BB4-E683-4C18-8255-597401AF4EC9}" destId="{40268C83-3454-46FE-A88F-CF44880CB8A1}" srcOrd="10" destOrd="0" presId="urn:microsoft.com/office/officeart/2008/layout/VerticalCurvedList"/>
    <dgm:cxn modelId="{82865943-A031-4F1C-B022-6AF62EFFFAD8}" type="presParOf" srcId="{40268C83-3454-46FE-A88F-CF44880CB8A1}" destId="{222BE33D-D2D0-418D-AF3E-94A59267BD67}" srcOrd="0" destOrd="0" presId="urn:microsoft.com/office/officeart/2008/layout/VerticalCurvedList"/>
    <dgm:cxn modelId="{4A13F991-0EDA-491A-85BC-508788265D07}" type="presParOf" srcId="{28DC3BB4-E683-4C18-8255-597401AF4EC9}" destId="{B78DB54C-16F1-4460-839D-F0E715E60B40}" srcOrd="11" destOrd="0" presId="urn:microsoft.com/office/officeart/2008/layout/VerticalCurvedList"/>
    <dgm:cxn modelId="{ADD77111-682B-49CE-9AF9-FC3B0C7EFD8E}" type="presParOf" srcId="{28DC3BB4-E683-4C18-8255-597401AF4EC9}" destId="{71172A7E-331D-4360-83CE-BC970EF791BC}" srcOrd="12" destOrd="0" presId="urn:microsoft.com/office/officeart/2008/layout/VerticalCurvedList"/>
    <dgm:cxn modelId="{CC8C9E42-B4D2-419C-ACB7-9FA604A44906}" type="presParOf" srcId="{71172A7E-331D-4360-83CE-BC970EF791BC}" destId="{2E35F3A5-3F41-42B0-A3D3-5BC3D63F517A}" srcOrd="0" destOrd="0" presId="urn:microsoft.com/office/officeart/2008/layout/VerticalCurvedList"/>
  </dgm:cxnLst>
  <dgm:bg>
    <a:effectLst>
      <a:glow rad="63500">
        <a:schemeClr val="accent6">
          <a:satMod val="175000"/>
          <a:alpha val="40000"/>
        </a:schemeClr>
      </a:glo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88284-7933-48DE-92E6-998DAACBCDAB}" type="doc">
      <dgm:prSet loTypeId="urn:microsoft.com/office/officeart/2009/3/layout/StepUpProcess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1AC3EF0-BEE7-4040-8928-86E0A8D3FE02}">
      <dgm:prSet phldrT="[Text]" custT="1"/>
      <dgm:spPr>
        <a:xfrm>
          <a:off x="177196" y="1638646"/>
          <a:ext cx="1604222" cy="1406194"/>
        </a:xfrm>
        <a:noFill/>
        <a:ln>
          <a:noFill/>
        </a:ln>
        <a:effectLst/>
      </dgm:spPr>
      <dgm:t>
        <a:bodyPr lIns="45720" tIns="45720" rIns="45720" bIns="45720"/>
        <a:lstStyle/>
        <a:p>
          <a:pPr algn="ctr"/>
          <a:r>
            <a:rPr lang="en-US" sz="2000" b="1" i="1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Environment</a:t>
          </a:r>
        </a:p>
      </dgm:t>
    </dgm:pt>
    <dgm:pt modelId="{5B545F8C-AC4C-441C-9898-57DCB8DD1E93}" type="parTrans" cxnId="{C6B6A21D-30B2-4702-89A1-FDABBD239DF9}">
      <dgm:prSet/>
      <dgm:spPr/>
      <dgm:t>
        <a:bodyPr/>
        <a:lstStyle/>
        <a:p>
          <a:endParaRPr lang="en-US"/>
        </a:p>
      </dgm:t>
    </dgm:pt>
    <dgm:pt modelId="{DE1A30E2-ECE5-4390-B093-A755019CED0E}" type="sibTrans" cxnId="{C6B6A21D-30B2-4702-89A1-FDABBD239DF9}">
      <dgm:prSet/>
      <dgm:spPr/>
      <dgm:t>
        <a:bodyPr/>
        <a:lstStyle/>
        <a:p>
          <a:endParaRPr lang="en-US"/>
        </a:p>
      </dgm:t>
    </dgm:pt>
    <dgm:pt modelId="{C7A38D1D-5377-49D2-8F7E-897209BAC11E}">
      <dgm:prSet phldrT="[Text]" custT="1"/>
      <dgm:spPr>
        <a:xfrm>
          <a:off x="2141077" y="1152682"/>
          <a:ext cx="1604222" cy="1406194"/>
        </a:xfrm>
        <a:noFill/>
        <a:ln>
          <a:noFill/>
        </a:ln>
        <a:effectLst/>
      </dgm:spPr>
      <dgm:t>
        <a:bodyPr/>
        <a:lstStyle/>
        <a:p>
          <a:pPr algn="just"/>
          <a:r>
            <a:rPr lang="en-US" sz="2000" b="1" i="1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Health</a:t>
          </a:r>
        </a:p>
      </dgm:t>
    </dgm:pt>
    <dgm:pt modelId="{CA6FD765-5421-4667-A914-E3008A4474B5}" type="parTrans" cxnId="{3357B44A-C99A-49CD-A1C3-ADF666953733}">
      <dgm:prSet/>
      <dgm:spPr/>
      <dgm:t>
        <a:bodyPr/>
        <a:lstStyle/>
        <a:p>
          <a:endParaRPr lang="en-US"/>
        </a:p>
      </dgm:t>
    </dgm:pt>
    <dgm:pt modelId="{BDC6A305-9B90-49C2-B801-38E42CC46D60}" type="sibTrans" cxnId="{3357B44A-C99A-49CD-A1C3-ADF666953733}">
      <dgm:prSet/>
      <dgm:spPr/>
      <dgm:t>
        <a:bodyPr/>
        <a:lstStyle/>
        <a:p>
          <a:endParaRPr lang="en-US"/>
        </a:p>
      </dgm:t>
    </dgm:pt>
    <dgm:pt modelId="{4BDDC3BC-88FA-4303-B882-32C1E2187928}">
      <dgm:prSet phldrT="[Text]" custT="1"/>
      <dgm:spPr>
        <a:xfrm>
          <a:off x="4104958" y="666718"/>
          <a:ext cx="1604222" cy="1406194"/>
        </a:xfrm>
        <a:noFill/>
        <a:ln>
          <a:noFill/>
        </a:ln>
        <a:effectLst/>
      </dgm:spPr>
      <dgm:t>
        <a:bodyPr/>
        <a:lstStyle/>
        <a:p>
          <a:pPr algn="just"/>
          <a:r>
            <a:rPr lang="en-US" sz="2000" b="1" i="1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Population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68C97F7F-47A9-4FFB-9BED-385AC786DADD}" type="parTrans" cxnId="{030425AA-598D-41F2-A047-D828CD9392BF}">
      <dgm:prSet/>
      <dgm:spPr/>
      <dgm:t>
        <a:bodyPr/>
        <a:lstStyle/>
        <a:p>
          <a:endParaRPr lang="en-US"/>
        </a:p>
      </dgm:t>
    </dgm:pt>
    <dgm:pt modelId="{A912E0ED-F612-40AE-8F52-20EA113916F7}" type="sibTrans" cxnId="{030425AA-598D-41F2-A047-D828CD9392BF}">
      <dgm:prSet/>
      <dgm:spPr/>
      <dgm:t>
        <a:bodyPr/>
        <a:lstStyle/>
        <a:p>
          <a:endParaRPr lang="en-US"/>
        </a:p>
      </dgm:t>
    </dgm:pt>
    <dgm:pt modelId="{2A3569E8-7841-4DB2-BFFE-95069F7B01EC}">
      <dgm:prSet phldrT="[Text]" custT="1"/>
      <dgm:spPr>
        <a:xfrm>
          <a:off x="4104958" y="666718"/>
          <a:ext cx="1604222" cy="1406194"/>
        </a:xfrm>
        <a:noFill/>
        <a:ln>
          <a:noFill/>
        </a:ln>
        <a:effectLst/>
      </dgm:spPr>
      <dgm:t>
        <a:bodyPr/>
        <a:lstStyle/>
        <a:p>
          <a:pPr algn="just"/>
          <a:r>
            <a:rPr lang="en-US" sz="2000" b="1" i="1" kern="1200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Revenue</a:t>
          </a:r>
        </a:p>
      </dgm:t>
    </dgm:pt>
    <dgm:pt modelId="{9A88D731-5115-488D-AAD6-B637934D80AB}" type="parTrans" cxnId="{EFB463AF-A344-491D-9BA3-E6F2F3A991B7}">
      <dgm:prSet/>
      <dgm:spPr/>
      <dgm:t>
        <a:bodyPr/>
        <a:lstStyle/>
        <a:p>
          <a:endParaRPr lang="en-PK"/>
        </a:p>
      </dgm:t>
    </dgm:pt>
    <dgm:pt modelId="{7167A337-AFA1-4A96-AE17-3562446DFE81}" type="sibTrans" cxnId="{EFB463AF-A344-491D-9BA3-E6F2F3A991B7}">
      <dgm:prSet/>
      <dgm:spPr/>
      <dgm:t>
        <a:bodyPr/>
        <a:lstStyle/>
        <a:p>
          <a:endParaRPr lang="en-PK"/>
        </a:p>
      </dgm:t>
    </dgm:pt>
    <dgm:pt modelId="{D356AD1E-F9C1-485A-93C3-9D0775FBCDAD}" type="pres">
      <dgm:prSet presAssocID="{85288284-7933-48DE-92E6-998DAACBCDAB}" presName="rootnode" presStyleCnt="0">
        <dgm:presLayoutVars>
          <dgm:chMax/>
          <dgm:chPref/>
          <dgm:dir/>
          <dgm:animLvl val="lvl"/>
        </dgm:presLayoutVars>
      </dgm:prSet>
      <dgm:spPr/>
    </dgm:pt>
    <dgm:pt modelId="{B8517283-9B39-4FEA-BA20-5B8EE904ACCC}" type="pres">
      <dgm:prSet presAssocID="{61AC3EF0-BEE7-4040-8928-86E0A8D3FE02}" presName="composite" presStyleCnt="0"/>
      <dgm:spPr/>
    </dgm:pt>
    <dgm:pt modelId="{416F28DE-A233-49D5-97C3-42D1AA949672}" type="pres">
      <dgm:prSet presAssocID="{61AC3EF0-BEE7-4040-8928-86E0A8D3FE02}" presName="LShape" presStyleLbl="alignNode1" presStyleIdx="0" presStyleCnt="7"/>
      <dgm:spPr>
        <a:xfrm rot="5400000">
          <a:off x="355452" y="1107727"/>
          <a:ext cx="1067880" cy="17769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</dgm:pt>
    <dgm:pt modelId="{BC63D791-326D-4643-852F-0E04CAB44FAF}" type="pres">
      <dgm:prSet presAssocID="{61AC3EF0-BEE7-4040-8928-86E0A8D3FE02}" presName="ParentText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17B44486-9721-4A05-866A-E4A65C1C7A35}" type="pres">
      <dgm:prSet presAssocID="{61AC3EF0-BEE7-4040-8928-86E0A8D3FE02}" presName="Triangle" presStyleLbl="alignNode1" presStyleIdx="1" presStyleCnt="7"/>
      <dgm:spPr>
        <a:xfrm>
          <a:off x="1478735" y="976908"/>
          <a:ext cx="302683" cy="302683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A5A5A5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</dgm:pt>
    <dgm:pt modelId="{2CE25A1B-059B-47C2-876D-0AD5A4A3D57E}" type="pres">
      <dgm:prSet presAssocID="{DE1A30E2-ECE5-4390-B093-A755019CED0E}" presName="sibTrans" presStyleCnt="0"/>
      <dgm:spPr/>
    </dgm:pt>
    <dgm:pt modelId="{36502922-D8E0-4447-9649-65DCB97B14FA}" type="pres">
      <dgm:prSet presAssocID="{DE1A30E2-ECE5-4390-B093-A755019CED0E}" presName="space" presStyleCnt="0"/>
      <dgm:spPr/>
    </dgm:pt>
    <dgm:pt modelId="{47DDC6BC-0583-461E-9C3F-8DCE2F8E1159}" type="pres">
      <dgm:prSet presAssocID="{C7A38D1D-5377-49D2-8F7E-897209BAC11E}" presName="composite" presStyleCnt="0"/>
      <dgm:spPr/>
    </dgm:pt>
    <dgm:pt modelId="{E8BCACB9-FC87-4DE4-9D8E-1346DB275931}" type="pres">
      <dgm:prSet presAssocID="{C7A38D1D-5377-49D2-8F7E-897209BAC11E}" presName="LShape" presStyleLbl="alignNode1" presStyleIdx="2" presStyleCnt="7"/>
      <dgm:spPr>
        <a:xfrm rot="5400000">
          <a:off x="2319333" y="621763"/>
          <a:ext cx="1067880" cy="17769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</dgm:pt>
    <dgm:pt modelId="{2B14A583-E5AB-4694-B1E9-F6866706BF2F}" type="pres">
      <dgm:prSet presAssocID="{C7A38D1D-5377-49D2-8F7E-897209BAC11E}" presName="ParentText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5E9F72DA-8D01-431C-8C7F-F77C4413AB04}" type="pres">
      <dgm:prSet presAssocID="{C7A38D1D-5377-49D2-8F7E-897209BAC11E}" presName="Triangle" presStyleLbl="alignNode1" presStyleIdx="3" presStyleCnt="7"/>
      <dgm:spPr>
        <a:xfrm>
          <a:off x="3442616" y="490943"/>
          <a:ext cx="302683" cy="302683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A5A5A5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</dgm:pt>
    <dgm:pt modelId="{CE1DB610-F9AF-4F41-8D1A-79C293E89B6E}" type="pres">
      <dgm:prSet presAssocID="{BDC6A305-9B90-49C2-B801-38E42CC46D60}" presName="sibTrans" presStyleCnt="0"/>
      <dgm:spPr/>
    </dgm:pt>
    <dgm:pt modelId="{4B188C7E-25CF-464C-AF96-C9634B11E733}" type="pres">
      <dgm:prSet presAssocID="{BDC6A305-9B90-49C2-B801-38E42CC46D60}" presName="space" presStyleCnt="0"/>
      <dgm:spPr/>
    </dgm:pt>
    <dgm:pt modelId="{67E034C7-83A5-43F5-865A-42E4D1948C82}" type="pres">
      <dgm:prSet presAssocID="{4BDDC3BC-88FA-4303-B882-32C1E2187928}" presName="composite" presStyleCnt="0"/>
      <dgm:spPr/>
    </dgm:pt>
    <dgm:pt modelId="{8EA09990-DDF0-45AB-AC78-48BD1E091688}" type="pres">
      <dgm:prSet presAssocID="{4BDDC3BC-88FA-4303-B882-32C1E2187928}" presName="LShape" presStyleLbl="alignNode1" presStyleIdx="4" presStyleCnt="7"/>
      <dgm:spPr>
        <a:xfrm rot="5400000">
          <a:off x="4283214" y="135798"/>
          <a:ext cx="1067880" cy="177692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</dgm:pt>
    <dgm:pt modelId="{0147ED1A-0F12-495C-8B76-250034C2A216}" type="pres">
      <dgm:prSet presAssocID="{4BDDC3BC-88FA-4303-B882-32C1E2187928}" presName="ParentText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461AFCAC-0327-42CE-9C2E-90CE8A77BAE7}" type="pres">
      <dgm:prSet presAssocID="{4BDDC3BC-88FA-4303-B882-32C1E2187928}" presName="Triangle" presStyleLbl="alignNode1" presStyleIdx="5" presStyleCnt="7"/>
      <dgm:spPr/>
    </dgm:pt>
    <dgm:pt modelId="{0475B0A7-A89A-4DEC-A273-549B23C789C9}" type="pres">
      <dgm:prSet presAssocID="{A912E0ED-F612-40AE-8F52-20EA113916F7}" presName="sibTrans" presStyleCnt="0"/>
      <dgm:spPr/>
    </dgm:pt>
    <dgm:pt modelId="{4C901ABE-5447-410F-A96F-DA485799C63E}" type="pres">
      <dgm:prSet presAssocID="{A912E0ED-F612-40AE-8F52-20EA113916F7}" presName="space" presStyleCnt="0"/>
      <dgm:spPr/>
    </dgm:pt>
    <dgm:pt modelId="{D3CCD77B-BCD8-43AB-A532-0B6D15799A26}" type="pres">
      <dgm:prSet presAssocID="{2A3569E8-7841-4DB2-BFFE-95069F7B01EC}" presName="composite" presStyleCnt="0"/>
      <dgm:spPr/>
    </dgm:pt>
    <dgm:pt modelId="{A8A3536B-84FE-49C3-B3B9-DDB50E7FA332}" type="pres">
      <dgm:prSet presAssocID="{2A3569E8-7841-4DB2-BFFE-95069F7B01EC}" presName="LShape" presStyleLbl="alignNode1" presStyleIdx="6" presStyleCnt="7"/>
      <dgm:spPr/>
    </dgm:pt>
    <dgm:pt modelId="{AF678882-4949-4C63-9D79-83389AC26B6C}" type="pres">
      <dgm:prSet presAssocID="{2A3569E8-7841-4DB2-BFFE-95069F7B01E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B6A21D-30B2-4702-89A1-FDABBD239DF9}" srcId="{85288284-7933-48DE-92E6-998DAACBCDAB}" destId="{61AC3EF0-BEE7-4040-8928-86E0A8D3FE02}" srcOrd="0" destOrd="0" parTransId="{5B545F8C-AC4C-441C-9898-57DCB8DD1E93}" sibTransId="{DE1A30E2-ECE5-4390-B093-A755019CED0E}"/>
    <dgm:cxn modelId="{334DFB48-92DB-4610-B944-4861AA22D53F}" type="presOf" srcId="{61AC3EF0-BEE7-4040-8928-86E0A8D3FE02}" destId="{BC63D791-326D-4643-852F-0E04CAB44FAF}" srcOrd="0" destOrd="0" presId="urn:microsoft.com/office/officeart/2009/3/layout/StepUpProcess"/>
    <dgm:cxn modelId="{3357B44A-C99A-49CD-A1C3-ADF666953733}" srcId="{85288284-7933-48DE-92E6-998DAACBCDAB}" destId="{C7A38D1D-5377-49D2-8F7E-897209BAC11E}" srcOrd="1" destOrd="0" parTransId="{CA6FD765-5421-4667-A914-E3008A4474B5}" sibTransId="{BDC6A305-9B90-49C2-B801-38E42CC46D60}"/>
    <dgm:cxn modelId="{66EFAB8E-A354-4A72-849E-759F33C03DDC}" type="presOf" srcId="{2A3569E8-7841-4DB2-BFFE-95069F7B01EC}" destId="{AF678882-4949-4C63-9D79-83389AC26B6C}" srcOrd="0" destOrd="0" presId="urn:microsoft.com/office/officeart/2009/3/layout/StepUpProcess"/>
    <dgm:cxn modelId="{030425AA-598D-41F2-A047-D828CD9392BF}" srcId="{85288284-7933-48DE-92E6-998DAACBCDAB}" destId="{4BDDC3BC-88FA-4303-B882-32C1E2187928}" srcOrd="2" destOrd="0" parTransId="{68C97F7F-47A9-4FFB-9BED-385AC786DADD}" sibTransId="{A912E0ED-F612-40AE-8F52-20EA113916F7}"/>
    <dgm:cxn modelId="{EFB463AF-A344-491D-9BA3-E6F2F3A991B7}" srcId="{85288284-7933-48DE-92E6-998DAACBCDAB}" destId="{2A3569E8-7841-4DB2-BFFE-95069F7B01EC}" srcOrd="3" destOrd="0" parTransId="{9A88D731-5115-488D-AAD6-B637934D80AB}" sibTransId="{7167A337-AFA1-4A96-AE17-3562446DFE81}"/>
    <dgm:cxn modelId="{AF603EB9-ED7B-433C-B81E-43500CF7E615}" type="presOf" srcId="{85288284-7933-48DE-92E6-998DAACBCDAB}" destId="{D356AD1E-F9C1-485A-93C3-9D0775FBCDAD}" srcOrd="0" destOrd="0" presId="urn:microsoft.com/office/officeart/2009/3/layout/StepUpProcess"/>
    <dgm:cxn modelId="{879BEEE5-01AD-4CD0-BB95-33B2A23AD423}" type="presOf" srcId="{4BDDC3BC-88FA-4303-B882-32C1E2187928}" destId="{0147ED1A-0F12-495C-8B76-250034C2A216}" srcOrd="0" destOrd="0" presId="urn:microsoft.com/office/officeart/2009/3/layout/StepUpProcess"/>
    <dgm:cxn modelId="{3CC8DAF3-0324-492F-A41B-BA40178609BD}" type="presOf" srcId="{C7A38D1D-5377-49D2-8F7E-897209BAC11E}" destId="{2B14A583-E5AB-4694-B1E9-F6866706BF2F}" srcOrd="0" destOrd="0" presId="urn:microsoft.com/office/officeart/2009/3/layout/StepUpProcess"/>
    <dgm:cxn modelId="{81B415FE-C7B3-4FBB-830E-CB74324EE93A}" type="presParOf" srcId="{D356AD1E-F9C1-485A-93C3-9D0775FBCDAD}" destId="{B8517283-9B39-4FEA-BA20-5B8EE904ACCC}" srcOrd="0" destOrd="0" presId="urn:microsoft.com/office/officeart/2009/3/layout/StepUpProcess"/>
    <dgm:cxn modelId="{CA823BF0-64A0-4F4D-9590-C29E82BE0FDF}" type="presParOf" srcId="{B8517283-9B39-4FEA-BA20-5B8EE904ACCC}" destId="{416F28DE-A233-49D5-97C3-42D1AA949672}" srcOrd="0" destOrd="0" presId="urn:microsoft.com/office/officeart/2009/3/layout/StepUpProcess"/>
    <dgm:cxn modelId="{BA21FAC3-A90E-4E31-818A-889464FBEEFD}" type="presParOf" srcId="{B8517283-9B39-4FEA-BA20-5B8EE904ACCC}" destId="{BC63D791-326D-4643-852F-0E04CAB44FAF}" srcOrd="1" destOrd="0" presId="urn:microsoft.com/office/officeart/2009/3/layout/StepUpProcess"/>
    <dgm:cxn modelId="{36C4EEAC-445D-429C-B55B-475C34862B2C}" type="presParOf" srcId="{B8517283-9B39-4FEA-BA20-5B8EE904ACCC}" destId="{17B44486-9721-4A05-866A-E4A65C1C7A35}" srcOrd="2" destOrd="0" presId="urn:microsoft.com/office/officeart/2009/3/layout/StepUpProcess"/>
    <dgm:cxn modelId="{A3FB949B-D737-447B-9673-C5ACED95C6C7}" type="presParOf" srcId="{D356AD1E-F9C1-485A-93C3-9D0775FBCDAD}" destId="{2CE25A1B-059B-47C2-876D-0AD5A4A3D57E}" srcOrd="1" destOrd="0" presId="urn:microsoft.com/office/officeart/2009/3/layout/StepUpProcess"/>
    <dgm:cxn modelId="{7857EC59-C3B5-47CB-8641-3607A1CB98FD}" type="presParOf" srcId="{2CE25A1B-059B-47C2-876D-0AD5A4A3D57E}" destId="{36502922-D8E0-4447-9649-65DCB97B14FA}" srcOrd="0" destOrd="0" presId="urn:microsoft.com/office/officeart/2009/3/layout/StepUpProcess"/>
    <dgm:cxn modelId="{49E65AC4-EDA1-4DAD-9805-571EA91F0590}" type="presParOf" srcId="{D356AD1E-F9C1-485A-93C3-9D0775FBCDAD}" destId="{47DDC6BC-0583-461E-9C3F-8DCE2F8E1159}" srcOrd="2" destOrd="0" presId="urn:microsoft.com/office/officeart/2009/3/layout/StepUpProcess"/>
    <dgm:cxn modelId="{BB72881D-2787-4A45-8777-C70B0FF0F830}" type="presParOf" srcId="{47DDC6BC-0583-461E-9C3F-8DCE2F8E1159}" destId="{E8BCACB9-FC87-4DE4-9D8E-1346DB275931}" srcOrd="0" destOrd="0" presId="urn:microsoft.com/office/officeart/2009/3/layout/StepUpProcess"/>
    <dgm:cxn modelId="{EA0FEAD9-E8C2-4E2C-8371-B40D33F41922}" type="presParOf" srcId="{47DDC6BC-0583-461E-9C3F-8DCE2F8E1159}" destId="{2B14A583-E5AB-4694-B1E9-F6866706BF2F}" srcOrd="1" destOrd="0" presId="urn:microsoft.com/office/officeart/2009/3/layout/StepUpProcess"/>
    <dgm:cxn modelId="{5CB78F51-4704-40AF-92E4-49DF6A13493B}" type="presParOf" srcId="{47DDC6BC-0583-461E-9C3F-8DCE2F8E1159}" destId="{5E9F72DA-8D01-431C-8C7F-F77C4413AB04}" srcOrd="2" destOrd="0" presId="urn:microsoft.com/office/officeart/2009/3/layout/StepUpProcess"/>
    <dgm:cxn modelId="{838E984A-B7F8-4076-945C-0A4367E84606}" type="presParOf" srcId="{D356AD1E-F9C1-485A-93C3-9D0775FBCDAD}" destId="{CE1DB610-F9AF-4F41-8D1A-79C293E89B6E}" srcOrd="3" destOrd="0" presId="urn:microsoft.com/office/officeart/2009/3/layout/StepUpProcess"/>
    <dgm:cxn modelId="{228771F8-1838-4168-867C-A10A93B2A273}" type="presParOf" srcId="{CE1DB610-F9AF-4F41-8D1A-79C293E89B6E}" destId="{4B188C7E-25CF-464C-AF96-C9634B11E733}" srcOrd="0" destOrd="0" presId="urn:microsoft.com/office/officeart/2009/3/layout/StepUpProcess"/>
    <dgm:cxn modelId="{9C3CAB9C-61B8-4059-9C07-0E736C74E421}" type="presParOf" srcId="{D356AD1E-F9C1-485A-93C3-9D0775FBCDAD}" destId="{67E034C7-83A5-43F5-865A-42E4D1948C82}" srcOrd="4" destOrd="0" presId="urn:microsoft.com/office/officeart/2009/3/layout/StepUpProcess"/>
    <dgm:cxn modelId="{FABF0E3E-C45F-4463-9B52-D109A408EB50}" type="presParOf" srcId="{67E034C7-83A5-43F5-865A-42E4D1948C82}" destId="{8EA09990-DDF0-45AB-AC78-48BD1E091688}" srcOrd="0" destOrd="0" presId="urn:microsoft.com/office/officeart/2009/3/layout/StepUpProcess"/>
    <dgm:cxn modelId="{04C090CF-87F6-4E93-9A04-54382FFC477D}" type="presParOf" srcId="{67E034C7-83A5-43F5-865A-42E4D1948C82}" destId="{0147ED1A-0F12-495C-8B76-250034C2A216}" srcOrd="1" destOrd="0" presId="urn:microsoft.com/office/officeart/2009/3/layout/StepUpProcess"/>
    <dgm:cxn modelId="{70132A9D-B59C-42E0-A8BF-A6483EE0C4A4}" type="presParOf" srcId="{67E034C7-83A5-43F5-865A-42E4D1948C82}" destId="{461AFCAC-0327-42CE-9C2E-90CE8A77BAE7}" srcOrd="2" destOrd="0" presId="urn:microsoft.com/office/officeart/2009/3/layout/StepUpProcess"/>
    <dgm:cxn modelId="{11630BE6-D9C6-41D4-B564-6F7675DF9103}" type="presParOf" srcId="{D356AD1E-F9C1-485A-93C3-9D0775FBCDAD}" destId="{0475B0A7-A89A-4DEC-A273-549B23C789C9}" srcOrd="5" destOrd="0" presId="urn:microsoft.com/office/officeart/2009/3/layout/StepUpProcess"/>
    <dgm:cxn modelId="{8E87BE13-6A76-409B-92BF-0D6279EC64F8}" type="presParOf" srcId="{0475B0A7-A89A-4DEC-A273-549B23C789C9}" destId="{4C901ABE-5447-410F-A96F-DA485799C63E}" srcOrd="0" destOrd="0" presId="urn:microsoft.com/office/officeart/2009/3/layout/StepUpProcess"/>
    <dgm:cxn modelId="{7D67BED6-ACBF-41B6-9144-303C37B489B8}" type="presParOf" srcId="{D356AD1E-F9C1-485A-93C3-9D0775FBCDAD}" destId="{D3CCD77B-BCD8-43AB-A532-0B6D15799A26}" srcOrd="6" destOrd="0" presId="urn:microsoft.com/office/officeart/2009/3/layout/StepUpProcess"/>
    <dgm:cxn modelId="{CE5BF78E-BAAC-463A-9BD2-45BCFC4B8E71}" type="presParOf" srcId="{D3CCD77B-BCD8-43AB-A532-0B6D15799A26}" destId="{A8A3536B-84FE-49C3-B3B9-DDB50E7FA332}" srcOrd="0" destOrd="0" presId="urn:microsoft.com/office/officeart/2009/3/layout/StepUpProcess"/>
    <dgm:cxn modelId="{DB19DEC9-32C1-49E8-AAE9-255EA091F92E}" type="presParOf" srcId="{D3CCD77B-BCD8-43AB-A532-0B6D15799A26}" destId="{AF678882-4949-4C63-9D79-83389AC26B6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86E9B-354F-4454-9369-81F9696D3E10}">
      <dsp:nvSpPr>
        <dsp:cNvPr id="0" name=""/>
        <dsp:cNvSpPr/>
      </dsp:nvSpPr>
      <dsp:spPr>
        <a:xfrm>
          <a:off x="-5540099" y="-848189"/>
          <a:ext cx="6596315" cy="6596315"/>
        </a:xfrm>
        <a:prstGeom prst="blockArc">
          <a:avLst>
            <a:gd name="adj1" fmla="val 18900000"/>
            <a:gd name="adj2" fmla="val 2700000"/>
            <a:gd name="adj3" fmla="val 327"/>
          </a:avLst>
        </a:prstGeom>
        <a:noFill/>
        <a:ln w="762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1E57C-11E9-4847-BB72-F074093BF548}">
      <dsp:nvSpPr>
        <dsp:cNvPr id="0" name=""/>
        <dsp:cNvSpPr/>
      </dsp:nvSpPr>
      <dsp:spPr>
        <a:xfrm>
          <a:off x="393674" y="258030"/>
          <a:ext cx="9542003" cy="515865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Key Points</a:t>
          </a:r>
        </a:p>
      </dsp:txBody>
      <dsp:txXfrm>
        <a:off x="393674" y="258030"/>
        <a:ext cx="9542003" cy="515865"/>
      </dsp:txXfrm>
    </dsp:sp>
    <dsp:sp modelId="{D7E50B5A-C3F3-470E-AA71-0847AB2ABD56}">
      <dsp:nvSpPr>
        <dsp:cNvPr id="0" name=""/>
        <dsp:cNvSpPr/>
      </dsp:nvSpPr>
      <dsp:spPr>
        <a:xfrm>
          <a:off x="71258" y="193547"/>
          <a:ext cx="644831" cy="64483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A14BF-C738-4712-85B8-CBB32D19B6A2}">
      <dsp:nvSpPr>
        <dsp:cNvPr id="0" name=""/>
        <dsp:cNvSpPr/>
      </dsp:nvSpPr>
      <dsp:spPr>
        <a:xfrm>
          <a:off x="818009" y="1031730"/>
          <a:ext cx="9117669" cy="51586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Data Dictionary</a:t>
          </a:r>
        </a:p>
      </dsp:txBody>
      <dsp:txXfrm>
        <a:off x="818009" y="1031730"/>
        <a:ext cx="9117669" cy="515865"/>
      </dsp:txXfrm>
    </dsp:sp>
    <dsp:sp modelId="{465D3B5C-86B7-4BE7-83A4-39650DA4E3A1}">
      <dsp:nvSpPr>
        <dsp:cNvPr id="0" name=""/>
        <dsp:cNvSpPr/>
      </dsp:nvSpPr>
      <dsp:spPr>
        <a:xfrm>
          <a:off x="495593" y="967247"/>
          <a:ext cx="644831" cy="644831"/>
        </a:xfrm>
        <a:prstGeom prst="chevron">
          <a:avLst/>
        </a:prstGeom>
        <a:solidFill>
          <a:srgbClr val="7E600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7FF81-48E9-495B-BFB4-7414BAA5A8AD}">
      <dsp:nvSpPr>
        <dsp:cNvPr id="0" name=""/>
        <dsp:cNvSpPr/>
      </dsp:nvSpPr>
      <dsp:spPr>
        <a:xfrm>
          <a:off x="1012046" y="1805430"/>
          <a:ext cx="8923631" cy="515865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ERD</a:t>
          </a:r>
        </a:p>
      </dsp:txBody>
      <dsp:txXfrm>
        <a:off x="1012046" y="1805430"/>
        <a:ext cx="8923631" cy="515865"/>
      </dsp:txXfrm>
    </dsp:sp>
    <dsp:sp modelId="{EC8C48B1-5E16-4BF4-8265-FDC385F805A0}">
      <dsp:nvSpPr>
        <dsp:cNvPr id="0" name=""/>
        <dsp:cNvSpPr/>
      </dsp:nvSpPr>
      <dsp:spPr>
        <a:xfrm>
          <a:off x="689630" y="1740947"/>
          <a:ext cx="644831" cy="644831"/>
        </a:xfrm>
        <a:prstGeom prst="chevron">
          <a:avLst/>
        </a:prstGeom>
        <a:solidFill>
          <a:srgbClr val="7C7C7C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ADA3E-4F09-4020-B331-D946C44D2F40}">
      <dsp:nvSpPr>
        <dsp:cNvPr id="0" name=""/>
        <dsp:cNvSpPr/>
      </dsp:nvSpPr>
      <dsp:spPr>
        <a:xfrm>
          <a:off x="1012046" y="2578640"/>
          <a:ext cx="8923631" cy="51586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Objectives</a:t>
          </a:r>
        </a:p>
      </dsp:txBody>
      <dsp:txXfrm>
        <a:off x="1012046" y="2578640"/>
        <a:ext cx="8923631" cy="515865"/>
      </dsp:txXfrm>
    </dsp:sp>
    <dsp:sp modelId="{ED1F1502-1474-417B-9667-A94F50B90EB6}">
      <dsp:nvSpPr>
        <dsp:cNvPr id="0" name=""/>
        <dsp:cNvSpPr/>
      </dsp:nvSpPr>
      <dsp:spPr>
        <a:xfrm>
          <a:off x="689630" y="2514157"/>
          <a:ext cx="644831" cy="644831"/>
        </a:xfrm>
        <a:prstGeom prst="chevron">
          <a:avLst/>
        </a:prstGeom>
        <a:solidFill>
          <a:srgbClr val="CB5C1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B619-0446-4BAA-8430-F1CF5F774978}">
      <dsp:nvSpPr>
        <dsp:cNvPr id="0" name=""/>
        <dsp:cNvSpPr/>
      </dsp:nvSpPr>
      <dsp:spPr>
        <a:xfrm>
          <a:off x="818009" y="3352340"/>
          <a:ext cx="9117669" cy="515865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Business Problems and Insights</a:t>
          </a:r>
        </a:p>
      </dsp:txBody>
      <dsp:txXfrm>
        <a:off x="818009" y="3352340"/>
        <a:ext cx="9117669" cy="515865"/>
      </dsp:txXfrm>
    </dsp:sp>
    <dsp:sp modelId="{222BE33D-D2D0-418D-AF3E-94A59267BD67}">
      <dsp:nvSpPr>
        <dsp:cNvPr id="0" name=""/>
        <dsp:cNvSpPr/>
      </dsp:nvSpPr>
      <dsp:spPr>
        <a:xfrm>
          <a:off x="495593" y="3287857"/>
          <a:ext cx="644831" cy="644831"/>
        </a:xfrm>
        <a:prstGeom prst="chevron">
          <a:avLst/>
        </a:prstGeom>
        <a:solidFill>
          <a:srgbClr val="323E5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DB54C-16F1-4460-839D-F0E715E60B40}">
      <dsp:nvSpPr>
        <dsp:cNvPr id="0" name=""/>
        <dsp:cNvSpPr/>
      </dsp:nvSpPr>
      <dsp:spPr>
        <a:xfrm>
          <a:off x="393674" y="4126040"/>
          <a:ext cx="9542003" cy="51586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glow rad="101600">
            <a:schemeClr val="accent6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4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FFFF"/>
              </a:solidFill>
              <a:latin typeface="Century Gothic" panose="020B0502020202020204" pitchFamily="34" charset="0"/>
              <a:ea typeface="Cambria" panose="02040503050406030204" pitchFamily="18" charset="0"/>
              <a:cs typeface="+mn-cs"/>
            </a:rPr>
            <a:t>Recommendations</a:t>
          </a:r>
        </a:p>
      </dsp:txBody>
      <dsp:txXfrm>
        <a:off x="393674" y="4126040"/>
        <a:ext cx="9542003" cy="515865"/>
      </dsp:txXfrm>
    </dsp:sp>
    <dsp:sp modelId="{2E35F3A5-3F41-42B0-A3D3-5BC3D63F517A}">
      <dsp:nvSpPr>
        <dsp:cNvPr id="0" name=""/>
        <dsp:cNvSpPr/>
      </dsp:nvSpPr>
      <dsp:spPr>
        <a:xfrm>
          <a:off x="71258" y="4061557"/>
          <a:ext cx="644831" cy="644831"/>
        </a:xfrm>
        <a:prstGeom prst="chevron">
          <a:avLst/>
        </a:prstGeom>
        <a:solidFill>
          <a:srgbClr val="1E4E78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F28DE-A233-49D5-97C3-42D1AA949672}">
      <dsp:nvSpPr>
        <dsp:cNvPr id="0" name=""/>
        <dsp:cNvSpPr/>
      </dsp:nvSpPr>
      <dsp:spPr>
        <a:xfrm rot="5400000">
          <a:off x="517870" y="1595215"/>
          <a:ext cx="1536415" cy="255656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63D791-326D-4643-852F-0E04CAB44FAF}">
      <dsp:nvSpPr>
        <dsp:cNvPr id="0" name=""/>
        <dsp:cNvSpPr/>
      </dsp:nvSpPr>
      <dsp:spPr>
        <a:xfrm>
          <a:off x="261404" y="2359076"/>
          <a:ext cx="2308077" cy="202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Environment</a:t>
          </a:r>
        </a:p>
      </dsp:txBody>
      <dsp:txXfrm>
        <a:off x="261404" y="2359076"/>
        <a:ext cx="2308077" cy="2023165"/>
      </dsp:txXfrm>
    </dsp:sp>
    <dsp:sp modelId="{17B44486-9721-4A05-866A-E4A65C1C7A35}">
      <dsp:nvSpPr>
        <dsp:cNvPr id="0" name=""/>
        <dsp:cNvSpPr/>
      </dsp:nvSpPr>
      <dsp:spPr>
        <a:xfrm>
          <a:off x="2133995" y="1406998"/>
          <a:ext cx="435486" cy="435486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A5A5A5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BCACB9-FC87-4DE4-9D8E-1346DB275931}">
      <dsp:nvSpPr>
        <dsp:cNvPr id="0" name=""/>
        <dsp:cNvSpPr/>
      </dsp:nvSpPr>
      <dsp:spPr>
        <a:xfrm rot="5400000">
          <a:off x="3343408" y="896033"/>
          <a:ext cx="1536415" cy="255656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4A583-E5AB-4694-B1E9-F6866706BF2F}">
      <dsp:nvSpPr>
        <dsp:cNvPr id="0" name=""/>
        <dsp:cNvSpPr/>
      </dsp:nvSpPr>
      <dsp:spPr>
        <a:xfrm>
          <a:off x="3086942" y="1659894"/>
          <a:ext cx="2308077" cy="202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Health</a:t>
          </a:r>
        </a:p>
      </dsp:txBody>
      <dsp:txXfrm>
        <a:off x="3086942" y="1659894"/>
        <a:ext cx="2308077" cy="2023165"/>
      </dsp:txXfrm>
    </dsp:sp>
    <dsp:sp modelId="{5E9F72DA-8D01-431C-8C7F-F77C4413AB04}">
      <dsp:nvSpPr>
        <dsp:cNvPr id="0" name=""/>
        <dsp:cNvSpPr/>
      </dsp:nvSpPr>
      <dsp:spPr>
        <a:xfrm>
          <a:off x="4959533" y="707816"/>
          <a:ext cx="435486" cy="435486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A5A5A5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09990-DDF0-45AB-AC78-48BD1E091688}">
      <dsp:nvSpPr>
        <dsp:cNvPr id="0" name=""/>
        <dsp:cNvSpPr/>
      </dsp:nvSpPr>
      <dsp:spPr>
        <a:xfrm rot="5400000">
          <a:off x="6168945" y="196851"/>
          <a:ext cx="1536415" cy="255656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A5A5A5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7ED1A-0F12-495C-8B76-250034C2A216}">
      <dsp:nvSpPr>
        <dsp:cNvPr id="0" name=""/>
        <dsp:cNvSpPr/>
      </dsp:nvSpPr>
      <dsp:spPr>
        <a:xfrm>
          <a:off x="5912479" y="960712"/>
          <a:ext cx="2308077" cy="202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Population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5912479" y="960712"/>
        <a:ext cx="2308077" cy="2023165"/>
      </dsp:txXfrm>
    </dsp:sp>
    <dsp:sp modelId="{461AFCAC-0327-42CE-9C2E-90CE8A77BAE7}">
      <dsp:nvSpPr>
        <dsp:cNvPr id="0" name=""/>
        <dsp:cNvSpPr/>
      </dsp:nvSpPr>
      <dsp:spPr>
        <a:xfrm>
          <a:off x="7785071" y="8634"/>
          <a:ext cx="435486" cy="435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A3536B-84FE-49C3-B3B9-DDB50E7FA332}">
      <dsp:nvSpPr>
        <dsp:cNvPr id="0" name=""/>
        <dsp:cNvSpPr/>
      </dsp:nvSpPr>
      <dsp:spPr>
        <a:xfrm rot="5400000">
          <a:off x="8994483" y="-502330"/>
          <a:ext cx="1536415" cy="255656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678882-4949-4C63-9D79-83389AC26B6C}">
      <dsp:nvSpPr>
        <dsp:cNvPr id="0" name=""/>
        <dsp:cNvSpPr/>
      </dsp:nvSpPr>
      <dsp:spPr>
        <a:xfrm>
          <a:off x="8738017" y="261530"/>
          <a:ext cx="2308077" cy="2023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rgbClr val="FFC000"/>
              </a:solidFill>
              <a:latin typeface="Century Gothic" panose="020B0502020202020204" pitchFamily="34" charset="0"/>
              <a:ea typeface="+mn-ea"/>
              <a:cs typeface="+mn-cs"/>
            </a:rPr>
            <a:t>Revenue</a:t>
          </a:r>
        </a:p>
      </dsp:txBody>
      <dsp:txXfrm>
        <a:off x="8738017" y="261530"/>
        <a:ext cx="2308077" cy="202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541B-42AD-428C-8977-38F65C208B4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EC39F-7B9E-465F-B010-6DF549E5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C39F-7B9E-465F-B010-6DF549E5B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4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7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23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2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7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5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7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2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4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1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EC39F-7B9E-465F-B010-6DF549E5B0F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4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295-3616-4E05-BE98-21B2EB7BF441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C256-2736-47E7-9401-619F29360671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13CD11D-713B-2DB9-CF33-E453C297A49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07D73C-E1C9-481E-8293-FA44BC528DAF}" type="datetime1">
              <a:rPr lang="en-US" smtClean="0"/>
              <a:pPr/>
              <a:t>6/1/2024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CE35E1-4BE1-E923-F17A-C304648B04E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21">
            <a:extLst>
              <a:ext uri="{FF2B5EF4-FFF2-40B4-BE49-F238E27FC236}">
                <a16:creationId xmlns:a16="http://schemas.microsoft.com/office/drawing/2014/main" id="{2A20BF99-9371-9923-EFE1-02FD1C85BEE0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1">
            <a:extLst>
              <a:ext uri="{FF2B5EF4-FFF2-40B4-BE49-F238E27FC236}">
                <a16:creationId xmlns:a16="http://schemas.microsoft.com/office/drawing/2014/main" id="{94F056AA-A7B0-AD0C-F821-24625EA68AAD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3BCC3ECD-1CC5-5F7A-A2F5-9037134A58E8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C43976BA-E499-461F-D38D-1D4C763D16E5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53A8A75D-C933-91B3-359C-316060A10C80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B861913C-9812-0674-7F97-16245D6E93E5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30119699-653E-0DA3-9DB4-E0D706C4DE46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0F6EF97C-5746-C912-E545-30B311C9D838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1C2C59A5-FF0C-4DA7-8672-A21EA3353030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B34EC8A9-4402-2FA7-D730-0C50BF3CB5EC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20" name="Pentagon 22">
            <a:extLst>
              <a:ext uri="{FF2B5EF4-FFF2-40B4-BE49-F238E27FC236}">
                <a16:creationId xmlns:a16="http://schemas.microsoft.com/office/drawing/2014/main" id="{1A264055-4B4F-86BC-68D6-2A4B3A5EEB75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1" name="Pentagon 22">
            <a:extLst>
              <a:ext uri="{FF2B5EF4-FFF2-40B4-BE49-F238E27FC236}">
                <a16:creationId xmlns:a16="http://schemas.microsoft.com/office/drawing/2014/main" id="{9A4A1AD2-EDA5-F9F2-00B4-DBA3EB00107F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2" name="Pentagon 22">
            <a:extLst>
              <a:ext uri="{FF2B5EF4-FFF2-40B4-BE49-F238E27FC236}">
                <a16:creationId xmlns:a16="http://schemas.microsoft.com/office/drawing/2014/main" id="{063AAD65-7BFB-BD28-2423-D9A630653F80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8C75B92-FA14-8BE7-17B0-F67AADBE0C37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  <p:sp>
        <p:nvSpPr>
          <p:cNvPr id="24" name="Pentagon 22">
            <a:extLst>
              <a:ext uri="{FF2B5EF4-FFF2-40B4-BE49-F238E27FC236}">
                <a16:creationId xmlns:a16="http://schemas.microsoft.com/office/drawing/2014/main" id="{4D5F7659-50CB-8D28-985B-232419029648}"/>
              </a:ext>
            </a:extLst>
          </p:cNvPr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2437895-4350-37A1-952C-D5744989597E}"/>
              </a:ext>
            </a:extLst>
          </p:cNvPr>
          <p:cNvSpPr txBox="1">
            <a:spLocks/>
          </p:cNvSpPr>
          <p:nvPr userDrawn="1"/>
        </p:nvSpPr>
        <p:spPr>
          <a:xfrm>
            <a:off x="11469356" y="-3065"/>
            <a:ext cx="537287" cy="588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rgbClr val="FFFF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AB38-44AB-45E6-A324-1B26849F8DCC}" type="datetime1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FF1A-5214-4441-9CCA-D26A3006A56A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FA18-5923-415D-80A2-4F1B6D8472BD}" type="datetime1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ABD5-6373-42C3-A332-8C783B830D90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2FE-6846-461F-89FD-960D5F9FC359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B638-DBBA-44B9-A7DF-F59640ACD4CD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ORIAL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860612" cy="663388"/>
          </a:xfrm>
          <a:prstGeom prst="rect">
            <a:avLst/>
          </a:prstGeom>
          <a:solidFill>
            <a:srgbClr val="00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entagon 21">
            <a:extLst>
              <a:ext uri="{FF2B5EF4-FFF2-40B4-BE49-F238E27FC236}">
                <a16:creationId xmlns:a16="http://schemas.microsoft.com/office/drawing/2014/main" id="{4B6DB50B-80CD-4AB9-9E42-FFBC50587622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Pentagon 21">
            <a:extLst>
              <a:ext uri="{FF2B5EF4-FFF2-40B4-BE49-F238E27FC236}">
                <a16:creationId xmlns:a16="http://schemas.microsoft.com/office/drawing/2014/main" id="{4B6DB50B-80CD-4AB9-9E42-FFBC50587622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33" name="Pentagon 22">
            <a:extLst>
              <a:ext uri="{FF2B5EF4-FFF2-40B4-BE49-F238E27FC236}">
                <a16:creationId xmlns:a16="http://schemas.microsoft.com/office/drawing/2014/main" id="{6FA24997-E2DD-406A-B7E5-930BE62BB2CB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8" name="Pentagon 22">
            <a:extLst>
              <a:ext uri="{FF2B5EF4-FFF2-40B4-BE49-F238E27FC236}">
                <a16:creationId xmlns:a16="http://schemas.microsoft.com/office/drawing/2014/main" id="{6FA24997-E2DD-406A-B7E5-930BE62BB2CB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 userDrawn="1"/>
        </p:nvSpPr>
        <p:spPr>
          <a:xfrm>
            <a:off x="11317529" y="-35632"/>
            <a:ext cx="300261" cy="29437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9965" y="70747"/>
            <a:ext cx="11685494" cy="5887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entagon 22">
            <a:extLst>
              <a:ext uri="{FF2B5EF4-FFF2-40B4-BE49-F238E27FC236}">
                <a16:creationId xmlns:a16="http://schemas.microsoft.com/office/drawing/2014/main" id="{77943D60-BBCE-D469-D2D0-A2096048F70D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2">
            <a:extLst>
              <a:ext uri="{FF2B5EF4-FFF2-40B4-BE49-F238E27FC236}">
                <a16:creationId xmlns:a16="http://schemas.microsoft.com/office/drawing/2014/main" id="{15DBDC70-B255-0302-574D-ED726E3A4258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F54F462E-A9CD-8324-5A8E-A2118973A68E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C49FE2A2-8384-92FE-2123-943CFBE4D204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2D045950-4812-8482-27DA-EC60FA98EFE5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E4416E91-D056-8DAE-1F39-7276B246A69B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10104DBC-18EC-C201-7E0D-A7B94E10398C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C179AC6B-F1EF-8FF4-447C-AAA87376CEF7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1038E63C-DDBB-0D7E-F26C-5574ED982E4D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6FCDA44B-FCE0-7B81-99E7-71A554D8BF6B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9267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sosceles Triangle 3"/>
          <p:cNvSpPr/>
          <p:nvPr userDrawn="1"/>
        </p:nvSpPr>
        <p:spPr>
          <a:xfrm>
            <a:off x="11317529" y="-35632"/>
            <a:ext cx="300261" cy="29437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9965" y="70747"/>
            <a:ext cx="11685494" cy="5887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entagon 21">
            <a:extLst>
              <a:ext uri="{FF2B5EF4-FFF2-40B4-BE49-F238E27FC236}">
                <a16:creationId xmlns:a16="http://schemas.microsoft.com/office/drawing/2014/main" id="{F29557CA-EA61-D71D-31BA-E39095EEF269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1">
            <a:extLst>
              <a:ext uri="{FF2B5EF4-FFF2-40B4-BE49-F238E27FC236}">
                <a16:creationId xmlns:a16="http://schemas.microsoft.com/office/drawing/2014/main" id="{86F97248-0DAF-E966-9A21-EF4A1074D4E5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28438C72-F23B-06A3-672E-286EBD867082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763BBA88-F1F7-1C00-1A8C-F779C04A3AC2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18060A9A-B6E9-D750-ADAE-40225896F7D0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8AEE4FDD-D34E-52C5-3AC9-2F7F26F92EF3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C5174BA1-E858-DE40-02D8-E69E8F9116CC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31142689-0AFE-57A9-FCFA-D549615AFBBC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F20A1ADC-0B69-FE99-B9CB-A545A775CBD7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69DAE898-BDBE-1DED-F126-2F6A6703A63A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2894D6E8-82F5-885A-400D-90F788D0EA98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5896E3BA-A094-C676-3354-668EDA389B13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014235D0-6C70-5E24-207E-89DC71EAB6E3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8534D23F-B5FB-4245-0E87-F4F5E5A53CFF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262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sosceles Triangle 3"/>
          <p:cNvSpPr/>
          <p:nvPr userDrawn="1"/>
        </p:nvSpPr>
        <p:spPr>
          <a:xfrm>
            <a:off x="11317529" y="-35632"/>
            <a:ext cx="300261" cy="29437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9965" y="70747"/>
            <a:ext cx="11685494" cy="5887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entagon 21">
            <a:extLst>
              <a:ext uri="{FF2B5EF4-FFF2-40B4-BE49-F238E27FC236}">
                <a16:creationId xmlns:a16="http://schemas.microsoft.com/office/drawing/2014/main" id="{6AAE582B-D2BE-9469-80E5-FB8001B8A52B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1">
            <a:extLst>
              <a:ext uri="{FF2B5EF4-FFF2-40B4-BE49-F238E27FC236}">
                <a16:creationId xmlns:a16="http://schemas.microsoft.com/office/drawing/2014/main" id="{2CFCF600-239D-1F16-883C-6A6D954DF714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F4EACF4B-AD82-D5AC-7BCA-BD31199413F2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63469C34-C2FE-2DDC-6BA1-C713ECCD5630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50CD18C7-594C-31C3-9CF0-F49BFF6210ED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C4679ED2-5050-6548-A075-7784DD22C2D4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008C1626-CD54-2088-9B03-88576FD62333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372FA987-0CF0-B5DA-45B1-562F447D6245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71F5650E-D7CD-E43D-A3BE-2FE3EFB3E52F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D4F148F1-2926-3858-8DDB-A0286C2C80EC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4849DBEB-FAA8-2C70-5606-9D13578D372D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EC2BB989-D473-C28B-D8FB-9C25CC22E870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93B122F1-E0EC-1DE2-5017-8A930F2CA9C7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345D8CE8-7052-C279-5C7C-7AE8EA380D88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7965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sosceles Triangle 3"/>
          <p:cNvSpPr/>
          <p:nvPr userDrawn="1"/>
        </p:nvSpPr>
        <p:spPr>
          <a:xfrm>
            <a:off x="11317529" y="-35632"/>
            <a:ext cx="300261" cy="29437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9965" y="70747"/>
            <a:ext cx="11685494" cy="5887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entagon 21">
            <a:extLst>
              <a:ext uri="{FF2B5EF4-FFF2-40B4-BE49-F238E27FC236}">
                <a16:creationId xmlns:a16="http://schemas.microsoft.com/office/drawing/2014/main" id="{5D845253-0B15-4EBD-3405-B15EE97A1A98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1" name="Pentagon 21">
            <a:extLst>
              <a:ext uri="{FF2B5EF4-FFF2-40B4-BE49-F238E27FC236}">
                <a16:creationId xmlns:a16="http://schemas.microsoft.com/office/drawing/2014/main" id="{D55D24F9-63B2-A57B-0E01-61B60ABDC4B4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34" name="Pentagon 22">
            <a:extLst>
              <a:ext uri="{FF2B5EF4-FFF2-40B4-BE49-F238E27FC236}">
                <a16:creationId xmlns:a16="http://schemas.microsoft.com/office/drawing/2014/main" id="{B86EA8C2-4138-354C-1C6A-C3E6E48A0DC1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35" name="Pentagon 22">
            <a:extLst>
              <a:ext uri="{FF2B5EF4-FFF2-40B4-BE49-F238E27FC236}">
                <a16:creationId xmlns:a16="http://schemas.microsoft.com/office/drawing/2014/main" id="{CF14C488-5895-4E0A-3221-ADABFC55F4AF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6" name="Pentagon 22">
            <a:extLst>
              <a:ext uri="{FF2B5EF4-FFF2-40B4-BE49-F238E27FC236}">
                <a16:creationId xmlns:a16="http://schemas.microsoft.com/office/drawing/2014/main" id="{98806718-5C48-F5EC-E66C-D9C19BB464FD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37" name="Pentagon 22">
            <a:extLst>
              <a:ext uri="{FF2B5EF4-FFF2-40B4-BE49-F238E27FC236}">
                <a16:creationId xmlns:a16="http://schemas.microsoft.com/office/drawing/2014/main" id="{30A77449-6153-A163-C278-3FD077AB068B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38" name="Pentagon 22">
            <a:extLst>
              <a:ext uri="{FF2B5EF4-FFF2-40B4-BE49-F238E27FC236}">
                <a16:creationId xmlns:a16="http://schemas.microsoft.com/office/drawing/2014/main" id="{3DBA7AAA-88AB-5D5A-FD95-CE0625831A2F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39" name="Pentagon 22">
            <a:extLst>
              <a:ext uri="{FF2B5EF4-FFF2-40B4-BE49-F238E27FC236}">
                <a16:creationId xmlns:a16="http://schemas.microsoft.com/office/drawing/2014/main" id="{238566EA-2AF4-8635-DD05-276F4E935D1E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40" name="Pentagon 22">
            <a:extLst>
              <a:ext uri="{FF2B5EF4-FFF2-40B4-BE49-F238E27FC236}">
                <a16:creationId xmlns:a16="http://schemas.microsoft.com/office/drawing/2014/main" id="{84D320D8-306C-D8EB-4828-F59492C3025B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1" name="Pentagon 22">
            <a:extLst>
              <a:ext uri="{FF2B5EF4-FFF2-40B4-BE49-F238E27FC236}">
                <a16:creationId xmlns:a16="http://schemas.microsoft.com/office/drawing/2014/main" id="{B8BB8B39-2314-E23A-C88C-DB6FD93A4DBC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42" name="Pentagon 22">
            <a:extLst>
              <a:ext uri="{FF2B5EF4-FFF2-40B4-BE49-F238E27FC236}">
                <a16:creationId xmlns:a16="http://schemas.microsoft.com/office/drawing/2014/main" id="{4FA44BD2-386A-279D-77EE-B314EBCBA6B4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3" name="Pentagon 22">
            <a:extLst>
              <a:ext uri="{FF2B5EF4-FFF2-40B4-BE49-F238E27FC236}">
                <a16:creationId xmlns:a16="http://schemas.microsoft.com/office/drawing/2014/main" id="{4A1555F2-3987-568D-E33B-AA65BC3BF08A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4" name="Pentagon 22">
            <a:extLst>
              <a:ext uri="{FF2B5EF4-FFF2-40B4-BE49-F238E27FC236}">
                <a16:creationId xmlns:a16="http://schemas.microsoft.com/office/drawing/2014/main" id="{047A2F2B-52BE-0DC5-4D30-6C201F551BD8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5" name="Pentagon 22">
            <a:extLst>
              <a:ext uri="{FF2B5EF4-FFF2-40B4-BE49-F238E27FC236}">
                <a16:creationId xmlns:a16="http://schemas.microsoft.com/office/drawing/2014/main" id="{9C769241-85FC-75F2-95FE-3A00C0900CA1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32887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22">
            <a:extLst>
              <a:ext uri="{FF2B5EF4-FFF2-40B4-BE49-F238E27FC236}">
                <a16:creationId xmlns:a16="http://schemas.microsoft.com/office/drawing/2014/main" id="{F44FD87B-E725-53E9-4320-9DB91EAE088B}"/>
              </a:ext>
            </a:extLst>
          </p:cNvPr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entagon 21">
            <a:extLst>
              <a:ext uri="{FF2B5EF4-FFF2-40B4-BE49-F238E27FC236}">
                <a16:creationId xmlns:a16="http://schemas.microsoft.com/office/drawing/2014/main" id="{1FA8D01F-7C7D-8872-61EA-6E8B40882519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5" name="Pentagon 21">
            <a:extLst>
              <a:ext uri="{FF2B5EF4-FFF2-40B4-BE49-F238E27FC236}">
                <a16:creationId xmlns:a16="http://schemas.microsoft.com/office/drawing/2014/main" id="{88C7FA9F-2F1B-C777-2622-90C5F2FBAE7E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6" name="Pentagon 22">
            <a:extLst>
              <a:ext uri="{FF2B5EF4-FFF2-40B4-BE49-F238E27FC236}">
                <a16:creationId xmlns:a16="http://schemas.microsoft.com/office/drawing/2014/main" id="{B4D9A02E-5B6A-D01F-3E65-C0ECA1B9DA49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2">
            <a:extLst>
              <a:ext uri="{FF2B5EF4-FFF2-40B4-BE49-F238E27FC236}">
                <a16:creationId xmlns:a16="http://schemas.microsoft.com/office/drawing/2014/main" id="{17B48D40-6B8B-0788-2191-9D5445E67E55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EE031003-CDE6-91E9-C8BB-C05BF1E70E6E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C37D5A9C-AAF3-348A-7362-B2D5D32DE409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82D85B1F-4DEE-6FEE-B00F-CC723D7117F8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FD364488-1F7C-1D06-97EE-665418A23A1F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DB4505B8-2333-116D-AC8F-52E527ECB90B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193E925D-E397-0837-B396-6845F068FC0F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0B35DC02-1ACE-150B-3A82-75861091F530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6C6E4A1D-63BB-E0E9-2C16-F1F474ED6433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B8667287-1CDE-B80F-9BC0-E2FB4B8EEA02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CABB400C-04F1-D4BC-8D26-3FA983481AC6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E45BAEB-0653-9015-E408-6E565CE3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sosceles Triangle 3"/>
          <p:cNvSpPr/>
          <p:nvPr userDrawn="1"/>
        </p:nvSpPr>
        <p:spPr>
          <a:xfrm>
            <a:off x="11317529" y="-35632"/>
            <a:ext cx="300261" cy="29437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89965" y="70747"/>
            <a:ext cx="11685494" cy="5887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entagon 21">
            <a:extLst>
              <a:ext uri="{FF2B5EF4-FFF2-40B4-BE49-F238E27FC236}">
                <a16:creationId xmlns:a16="http://schemas.microsoft.com/office/drawing/2014/main" id="{5E04A81C-9098-DA24-5AF8-01E2A237CB9C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1">
            <a:extLst>
              <a:ext uri="{FF2B5EF4-FFF2-40B4-BE49-F238E27FC236}">
                <a16:creationId xmlns:a16="http://schemas.microsoft.com/office/drawing/2014/main" id="{EEAA6682-9727-B940-E90A-3B981663E70E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DBA69230-33B5-24AE-B9F5-5E8686410F81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73D3000E-AB54-CD10-5B22-FA1143CD9A31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926FF6C6-09D8-0F40-632B-3FD00BE2EA41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6466EA48-22BF-BF1E-6FE1-669D5423C36F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785C119B-50EF-C8C7-ACD1-E1801A1D8B7E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6EF8072E-574F-1D68-10B6-CCD7E8B462CB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A5BF31B7-8652-04D4-FA65-C7CFBA7AF20B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D7A514C1-3BCE-37F9-F3E9-C94AB2A4718F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F96A862B-3CE6-E6EF-826C-3F38C22A4BC0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FC860C76-6F6A-1451-2020-625BE12BB67B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57F669FD-A09C-19C5-4116-5DE1E23F80E4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14D7387C-871B-D8FF-C960-BF4B784F9F7F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337574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C256-2736-47E7-9401-619F29360671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13CD11D-713B-2DB9-CF33-E453C297A49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07D73C-E1C9-481E-8293-FA44BC528DAF}" type="datetime1">
              <a:rPr lang="en-US" smtClean="0"/>
              <a:pPr/>
              <a:t>6/1/2024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CE35E1-4BE1-E923-F17A-C304648B04E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21">
            <a:extLst>
              <a:ext uri="{FF2B5EF4-FFF2-40B4-BE49-F238E27FC236}">
                <a16:creationId xmlns:a16="http://schemas.microsoft.com/office/drawing/2014/main" id="{2A20BF99-9371-9923-EFE1-02FD1C85BEE0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1">
            <a:extLst>
              <a:ext uri="{FF2B5EF4-FFF2-40B4-BE49-F238E27FC236}">
                <a16:creationId xmlns:a16="http://schemas.microsoft.com/office/drawing/2014/main" id="{94F056AA-A7B0-AD0C-F821-24625EA68AAD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3BCC3ECD-1CC5-5F7A-A2F5-9037134A58E8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C43976BA-E499-461F-D38D-1D4C763D16E5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53A8A75D-C933-91B3-359C-316060A10C80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B861913C-9812-0674-7F97-16245D6E93E5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30119699-653E-0DA3-9DB4-E0D706C4DE46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0F6EF97C-5746-C912-E545-30B311C9D838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1C2C59A5-FF0C-4DA7-8672-A21EA3353030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B34EC8A9-4402-2FA7-D730-0C50BF3CB5EC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20" name="Pentagon 22">
            <a:extLst>
              <a:ext uri="{FF2B5EF4-FFF2-40B4-BE49-F238E27FC236}">
                <a16:creationId xmlns:a16="http://schemas.microsoft.com/office/drawing/2014/main" id="{1A264055-4B4F-86BC-68D6-2A4B3A5EEB75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1" name="Pentagon 22">
            <a:extLst>
              <a:ext uri="{FF2B5EF4-FFF2-40B4-BE49-F238E27FC236}">
                <a16:creationId xmlns:a16="http://schemas.microsoft.com/office/drawing/2014/main" id="{9A4A1AD2-EDA5-F9F2-00B4-DBA3EB00107F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2" name="Pentagon 22">
            <a:extLst>
              <a:ext uri="{FF2B5EF4-FFF2-40B4-BE49-F238E27FC236}">
                <a16:creationId xmlns:a16="http://schemas.microsoft.com/office/drawing/2014/main" id="{063AAD65-7BFB-BD28-2423-D9A630653F80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8C75B92-FA14-8BE7-17B0-F67AADBE0C37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  <p:sp>
        <p:nvSpPr>
          <p:cNvPr id="24" name="Pentagon 22">
            <a:extLst>
              <a:ext uri="{FF2B5EF4-FFF2-40B4-BE49-F238E27FC236}">
                <a16:creationId xmlns:a16="http://schemas.microsoft.com/office/drawing/2014/main" id="{4D5F7659-50CB-8D28-985B-232419029648}"/>
              </a:ext>
            </a:extLst>
          </p:cNvPr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2437895-4350-37A1-952C-D5744989597E}"/>
              </a:ext>
            </a:extLst>
          </p:cNvPr>
          <p:cNvSpPr txBox="1">
            <a:spLocks/>
          </p:cNvSpPr>
          <p:nvPr userDrawn="1"/>
        </p:nvSpPr>
        <p:spPr>
          <a:xfrm>
            <a:off x="11469356" y="-3065"/>
            <a:ext cx="537287" cy="588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rgbClr val="FFFF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4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entagon 21">
            <a:extLst>
              <a:ext uri="{FF2B5EF4-FFF2-40B4-BE49-F238E27FC236}">
                <a16:creationId xmlns:a16="http://schemas.microsoft.com/office/drawing/2014/main" id="{1FA8D01F-7C7D-8872-61EA-6E8B40882519}"/>
              </a:ext>
            </a:extLst>
          </p:cNvPr>
          <p:cNvSpPr/>
          <p:nvPr userDrawn="1"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5" name="Pentagon 21">
            <a:extLst>
              <a:ext uri="{FF2B5EF4-FFF2-40B4-BE49-F238E27FC236}">
                <a16:creationId xmlns:a16="http://schemas.microsoft.com/office/drawing/2014/main" id="{88C7FA9F-2F1B-C777-2622-90C5F2FBAE7E}"/>
              </a:ext>
            </a:extLst>
          </p:cNvPr>
          <p:cNvSpPr/>
          <p:nvPr userDrawn="1"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6" name="Pentagon 22">
            <a:extLst>
              <a:ext uri="{FF2B5EF4-FFF2-40B4-BE49-F238E27FC236}">
                <a16:creationId xmlns:a16="http://schemas.microsoft.com/office/drawing/2014/main" id="{B4D9A02E-5B6A-D01F-3E65-C0ECA1B9DA49}"/>
              </a:ext>
            </a:extLst>
          </p:cNvPr>
          <p:cNvSpPr/>
          <p:nvPr userDrawn="1"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7" name="Pentagon 22">
            <a:extLst>
              <a:ext uri="{FF2B5EF4-FFF2-40B4-BE49-F238E27FC236}">
                <a16:creationId xmlns:a16="http://schemas.microsoft.com/office/drawing/2014/main" id="{17B48D40-6B8B-0788-2191-9D5445E67E55}"/>
              </a:ext>
            </a:extLst>
          </p:cNvPr>
          <p:cNvSpPr/>
          <p:nvPr userDrawn="1"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Pentagon 22">
            <a:extLst>
              <a:ext uri="{FF2B5EF4-FFF2-40B4-BE49-F238E27FC236}">
                <a16:creationId xmlns:a16="http://schemas.microsoft.com/office/drawing/2014/main" id="{EE031003-CDE6-91E9-C8BB-C05BF1E70E6E}"/>
              </a:ext>
            </a:extLst>
          </p:cNvPr>
          <p:cNvSpPr/>
          <p:nvPr userDrawn="1"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C37D5A9C-AAF3-348A-7362-B2D5D32DE409}"/>
              </a:ext>
            </a:extLst>
          </p:cNvPr>
          <p:cNvSpPr/>
          <p:nvPr userDrawn="1"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82D85B1F-4DEE-6FEE-B00F-CC723D7117F8}"/>
              </a:ext>
            </a:extLst>
          </p:cNvPr>
          <p:cNvSpPr/>
          <p:nvPr userDrawn="1"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FD364488-1F7C-1D06-97EE-665418A23A1F}"/>
              </a:ext>
            </a:extLst>
          </p:cNvPr>
          <p:cNvSpPr/>
          <p:nvPr userDrawn="1"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DB4505B8-2333-116D-AC8F-52E527ECB90B}"/>
              </a:ext>
            </a:extLst>
          </p:cNvPr>
          <p:cNvSpPr/>
          <p:nvPr userDrawn="1"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193E925D-E397-0837-B396-6845F068FC0F}"/>
              </a:ext>
            </a:extLst>
          </p:cNvPr>
          <p:cNvSpPr/>
          <p:nvPr userDrawn="1"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0B35DC02-1ACE-150B-3A82-75861091F530}"/>
              </a:ext>
            </a:extLst>
          </p:cNvPr>
          <p:cNvSpPr/>
          <p:nvPr userDrawn="1"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6C6E4A1D-63BB-E0E9-2C16-F1F474ED6433}"/>
              </a:ext>
            </a:extLst>
          </p:cNvPr>
          <p:cNvSpPr/>
          <p:nvPr userDrawn="1"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B8667287-1CDE-B80F-9BC0-E2FB4B8EEA02}"/>
              </a:ext>
            </a:extLst>
          </p:cNvPr>
          <p:cNvSpPr/>
          <p:nvPr userDrawn="1"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CABB400C-04F1-D4BC-8D26-3FA983481AC6}"/>
              </a:ext>
            </a:extLst>
          </p:cNvPr>
          <p:cNvSpPr/>
          <p:nvPr userDrawn="1"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7B32FA19-6441-B070-724D-902E7DD95EAF}"/>
              </a:ext>
            </a:extLst>
          </p:cNvPr>
          <p:cNvSpPr/>
          <p:nvPr userDrawn="1"/>
        </p:nvSpPr>
        <p:spPr>
          <a:xfrm rot="5400000">
            <a:off x="11416940" y="94225"/>
            <a:ext cx="642116" cy="488441"/>
          </a:xfrm>
          <a:prstGeom prst="homePlate">
            <a:avLst/>
          </a:prstGeom>
          <a:solidFill>
            <a:srgbClr val="800000"/>
          </a:solidFill>
          <a:ln w="28575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7142818-1519-9AA5-139E-31C0B63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356" y="-3065"/>
            <a:ext cx="537287" cy="588757"/>
          </a:xfrm>
        </p:spPr>
        <p:txBody>
          <a:bodyPr anchor="ctr"/>
          <a:lstStyle>
            <a:lvl1pPr algn="ctr">
              <a:defRPr sz="1600" b="1">
                <a:solidFill>
                  <a:srgbClr val="FFFF00"/>
                </a:solidFill>
                <a:latin typeface="Century Gothic" panose="020B0502020202020204" pitchFamily="34" charset="0"/>
              </a:defRPr>
            </a:lvl1pPr>
          </a:lstStyle>
          <a:p>
            <a:fld id="{67061ECF-C65A-453B-9B4D-516313F26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05F-8F52-44D0-B288-D3D6B1E9CB60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1ECF-C65A-453B-9B4D-516313F26E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70" r:id="rId4"/>
    <p:sldLayoutId id="2147483668" r:id="rId5"/>
    <p:sldLayoutId id="2147483677" r:id="rId6"/>
    <p:sldLayoutId id="2147483665" r:id="rId7"/>
    <p:sldLayoutId id="2147483720" r:id="rId8"/>
    <p:sldLayoutId id="2147483718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1663" y="76277"/>
            <a:ext cx="11982824" cy="6701119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039231" y="289798"/>
            <a:ext cx="733968" cy="529353"/>
          </a:xfrm>
          <a:prstGeom prst="ellipse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B3866128-F257-46C9-82CB-038EB1946642}" type="slidenum">
              <a:rPr lang="en-US" sz="1600" b="1">
                <a:solidFill>
                  <a:prstClr val="white"/>
                </a:solidFill>
                <a:cs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600" b="1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78746"/>
      </p:ext>
    </p:extLst>
  </p:cSld>
  <p:clrMap bg1="lt1" tx1="dk1" bg2="lt2" tx2="dk2" accent1="accent1" accent2="accent2" accent3="accent3" accent4="accent4" accent5="accent5" accent6="accent6" hlink="hlink" folHlink="folHlink"/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0"/>
        </a:spcBef>
        <a:spcAft>
          <a:spcPct val="0"/>
        </a:spcAft>
        <a:buSzPct val="100000"/>
        <a:buFont typeface="Arial" pitchFamily="34" charset="0"/>
        <a:buChar char="•"/>
        <a:defRPr lang="en-US" sz="2400" b="1" kern="1200">
          <a:solidFill>
            <a:srgbClr val="FFFFFF"/>
          </a:solidFill>
          <a:latin typeface="Comic Sans MS" pitchFamily="66"/>
        </a:defRPr>
      </a:lvl1pPr>
      <a:lvl2pPr marL="715963" lvl="1" indent="-357188" algn="just" rtl="0" eaLnBrk="0" fontAlgn="base" hangingPunct="0">
        <a:spcBef>
          <a:spcPct val="0"/>
        </a:spcBef>
        <a:spcAft>
          <a:spcPct val="0"/>
        </a:spcAft>
        <a:buSzPct val="100000"/>
        <a:buFont typeface="Arial" pitchFamily="34" charset="0"/>
        <a:buChar char="–"/>
        <a:defRPr lang="en-US" sz="2400" b="1" kern="1200">
          <a:solidFill>
            <a:srgbClr val="FFFFFF"/>
          </a:solidFill>
          <a:latin typeface="Comic Sans MS" pitchFamily="66"/>
        </a:defRPr>
      </a:lvl2pPr>
      <a:lvl3pPr marL="981075" lvl="2" indent="-263525" algn="just" rtl="0" eaLnBrk="0" fontAlgn="base" hangingPunct="0">
        <a:spcBef>
          <a:spcPct val="0"/>
        </a:spcBef>
        <a:spcAft>
          <a:spcPct val="0"/>
        </a:spcAft>
        <a:buSzPct val="100000"/>
        <a:buFont typeface="Arial" pitchFamily="34" charset="0"/>
        <a:buChar char="•"/>
        <a:defRPr lang="en-US" sz="2400" b="1" kern="1200">
          <a:solidFill>
            <a:srgbClr val="FFFFFF"/>
          </a:solidFill>
          <a:latin typeface="Comic Sans MS" pitchFamily="66"/>
        </a:defRPr>
      </a:lvl3pPr>
      <a:lvl4pPr marL="1258888" lvl="3" indent="-277813" algn="just" rtl="0" eaLnBrk="0" fontAlgn="base" hangingPunct="0">
        <a:spcBef>
          <a:spcPct val="0"/>
        </a:spcBef>
        <a:spcAft>
          <a:spcPct val="0"/>
        </a:spcAft>
        <a:buSzPct val="100000"/>
        <a:buFont typeface="Arial" pitchFamily="34" charset="0"/>
        <a:buChar char="–"/>
        <a:defRPr lang="en-US" sz="2400" b="1" kern="1200">
          <a:solidFill>
            <a:srgbClr val="FFFFFF"/>
          </a:solidFill>
          <a:latin typeface="Comic Sans MS" pitchFamily="66"/>
        </a:defRPr>
      </a:lvl4pPr>
      <a:lvl5pPr marL="1524000" lvl="4" indent="-263525" algn="just" rtl="0" eaLnBrk="0" fontAlgn="base" hangingPunct="0">
        <a:spcBef>
          <a:spcPct val="0"/>
        </a:spcBef>
        <a:spcAft>
          <a:spcPct val="0"/>
        </a:spcAft>
        <a:buSzPct val="100000"/>
        <a:buFont typeface="Arial" pitchFamily="34" charset="0"/>
        <a:buChar char="»"/>
        <a:defRPr lang="en-US" sz="2400" b="1" kern="1200">
          <a:solidFill>
            <a:srgbClr val="FFFFFF"/>
          </a:solidFill>
          <a:latin typeface="Comic Sans MS" pitchFamily="66"/>
        </a:defRPr>
      </a:lvl5pPr>
      <a:lvl6pPr marL="1981200" indent="-263525" algn="just" rtl="0" eaLnBrk="0" fontAlgn="base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»"/>
        <a:defRPr lang="en-US" sz="2400" b="1" kern="1200">
          <a:solidFill>
            <a:srgbClr val="FFFFFF"/>
          </a:solidFill>
          <a:latin typeface="Comic Sans MS" pitchFamily="66"/>
        </a:defRPr>
      </a:lvl6pPr>
      <a:lvl7pPr marL="2438400" indent="-263525" algn="just" rtl="0" eaLnBrk="0" fontAlgn="base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»"/>
        <a:defRPr lang="en-US" sz="2400" b="1" kern="1200">
          <a:solidFill>
            <a:srgbClr val="FFFFFF"/>
          </a:solidFill>
          <a:latin typeface="Comic Sans MS" pitchFamily="66"/>
        </a:defRPr>
      </a:lvl7pPr>
      <a:lvl8pPr marL="2895600" indent="-263525" algn="just" rtl="0" eaLnBrk="0" fontAlgn="base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»"/>
        <a:defRPr lang="en-US" sz="2400" b="1" kern="1200">
          <a:solidFill>
            <a:srgbClr val="FFFFFF"/>
          </a:solidFill>
          <a:latin typeface="Comic Sans MS" pitchFamily="66"/>
        </a:defRPr>
      </a:lvl8pPr>
      <a:lvl9pPr marL="3352800" indent="-263525" algn="just" rtl="0" eaLnBrk="0" fontAlgn="base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»"/>
        <a:defRPr lang="en-US" sz="2400" b="1" kern="1200">
          <a:solidFill>
            <a:srgbClr val="FFFFFF"/>
          </a:solidFill>
          <a:latin typeface="Comic Sans MS" pitchFamily="66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Tim_Berners-L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1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61ECF-C65A-453B-9B4D-516313F26E2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31,967 All Country Flags Images, Stock Photos, 3D objects, &amp; Vectors |  Shutterstock">
            <a:extLst>
              <a:ext uri="{FF2B5EF4-FFF2-40B4-BE49-F238E27FC236}">
                <a16:creationId xmlns:a16="http://schemas.microsoft.com/office/drawing/2014/main" id="{1DEFC8F9-9653-7C7D-4E83-558BF7A04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b="7905"/>
          <a:stretch/>
        </p:blipFill>
        <p:spPr bwMode="auto">
          <a:xfrm>
            <a:off x="5316088" y="-16588"/>
            <a:ext cx="6911769" cy="6859984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ized: Global CO2 Emissions Through Time (1950–2022)">
            <a:extLst>
              <a:ext uri="{FF2B5EF4-FFF2-40B4-BE49-F238E27FC236}">
                <a16:creationId xmlns:a16="http://schemas.microsoft.com/office/drawing/2014/main" id="{D16F2C60-A2F5-20E2-B182-1E0FE9159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" b="5935"/>
          <a:stretch/>
        </p:blipFill>
        <p:spPr bwMode="auto">
          <a:xfrm>
            <a:off x="-30459" y="-9571"/>
            <a:ext cx="5949950" cy="6852967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709CECF-06DD-4B18-85C0-C80DE5334BCC}"/>
              </a:ext>
            </a:extLst>
          </p:cNvPr>
          <p:cNvSpPr txBox="1">
            <a:spLocks/>
          </p:cNvSpPr>
          <p:nvPr/>
        </p:nvSpPr>
        <p:spPr>
          <a:xfrm>
            <a:off x="182337" y="2563933"/>
            <a:ext cx="11844338" cy="160393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Arial"/>
              </a:rPr>
              <a:t>PORTFOLIO –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  <a:t>WORLD DATA</a:t>
            </a:r>
            <a:endParaRPr kumimoji="0" lang="en-US" sz="3600" b="0" i="0" u="none" strike="noStrike" kern="1200" cap="none" spc="0" normalizeH="0" baseline="0" noProof="0" dirty="0">
              <a:ln w="12700">
                <a:solidFill>
                  <a:schemeClr val="tx1"/>
                </a:solidFill>
              </a:ln>
              <a:solidFill>
                <a:srgbClr val="FFC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Arial"/>
            </a:endParaRP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0E73928C-02E5-1976-8F9D-ABF4D9584829}"/>
              </a:ext>
            </a:extLst>
          </p:cNvPr>
          <p:cNvSpPr txBox="1">
            <a:spLocks/>
          </p:cNvSpPr>
          <p:nvPr/>
        </p:nvSpPr>
        <p:spPr>
          <a:xfrm>
            <a:off x="7315584" y="78209"/>
            <a:ext cx="4876416" cy="2251334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Arial"/>
              </a:rPr>
              <a:t>GROUP - D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  <a:t>Muhammad Ashraf Walidad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Arial"/>
              </a:rPr>
              <a:t>Manzar</a:t>
            </a: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Arial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Arial"/>
              </a:rPr>
              <a:t>Alam</a:t>
            </a:r>
            <a:endParaRPr kumimoji="0" lang="en-US" sz="3600" b="1" i="0" u="none" strike="noStrike" kern="1200" cap="none" spc="0" normalizeH="0" baseline="0" noProof="0" dirty="0">
              <a:ln w="12700">
                <a:solidFill>
                  <a:schemeClr val="tx1"/>
                </a:solidFill>
              </a:ln>
              <a:solidFill>
                <a:srgbClr val="FFC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</a:rPr>
              <a:t>Muhammad Faisal</a:t>
            </a:r>
            <a:endParaRPr kumimoji="0" lang="en-US" sz="3600" b="0" i="0" u="none" strike="noStrike" kern="1200" cap="none" spc="0" normalizeH="0" baseline="0" noProof="0" dirty="0">
              <a:ln w="12700">
                <a:solidFill>
                  <a:schemeClr val="tx1"/>
                </a:solidFill>
              </a:ln>
              <a:solidFill>
                <a:srgbClr val="FFC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202746"/>
            <a:ext cx="11748655" cy="48830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Identify the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gray areas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in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health, environmental, revenue and population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sectors of  world countries to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suggest suitable measures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for improvement</a:t>
            </a: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Identify how the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abundance or lack of healthcare facilities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affects the lives of people</a:t>
            </a: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are the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causes of high CO2 emission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by most populated countries</a:t>
            </a: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are the </a:t>
            </a:r>
            <a:r>
              <a:rPr lang="en-US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causes of ever-increasing phenomenon of population growth </a:t>
            </a:r>
            <a:r>
              <a:rPr lang="en-US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and how it can be controlled</a:t>
            </a:r>
          </a:p>
          <a:p>
            <a:pPr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OBJECTIVES</a:t>
            </a:r>
          </a:p>
        </p:txBody>
      </p:sp>
      <p:sp>
        <p:nvSpPr>
          <p:cNvPr id="3" name="Pentagon 21">
            <a:extLst>
              <a:ext uri="{FF2B5EF4-FFF2-40B4-BE49-F238E27FC236}">
                <a16:creationId xmlns:a16="http://schemas.microsoft.com/office/drawing/2014/main" id="{03EA89D1-AA14-3AE4-D269-133936A58C63}"/>
              </a:ext>
            </a:extLst>
          </p:cNvPr>
          <p:cNvSpPr/>
          <p:nvPr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" name="Pentagon 21">
            <a:extLst>
              <a:ext uri="{FF2B5EF4-FFF2-40B4-BE49-F238E27FC236}">
                <a16:creationId xmlns:a16="http://schemas.microsoft.com/office/drawing/2014/main" id="{69C28F70-F6C1-321D-D135-5DD76E2A59C7}"/>
              </a:ext>
            </a:extLst>
          </p:cNvPr>
          <p:cNvSpPr/>
          <p:nvPr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5" name="Pentagon 22">
            <a:extLst>
              <a:ext uri="{FF2B5EF4-FFF2-40B4-BE49-F238E27FC236}">
                <a16:creationId xmlns:a16="http://schemas.microsoft.com/office/drawing/2014/main" id="{6E92CAAD-93F0-CB41-60CD-5D3FEC9FC3ED}"/>
              </a:ext>
            </a:extLst>
          </p:cNvPr>
          <p:cNvSpPr/>
          <p:nvPr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6" name="Pentagon 22">
            <a:extLst>
              <a:ext uri="{FF2B5EF4-FFF2-40B4-BE49-F238E27FC236}">
                <a16:creationId xmlns:a16="http://schemas.microsoft.com/office/drawing/2014/main" id="{B7E26837-78A5-51BC-BFB1-7884D8D26278}"/>
              </a:ext>
            </a:extLst>
          </p:cNvPr>
          <p:cNvSpPr/>
          <p:nvPr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C197AD63-F0F5-5646-4206-A02F937B1E11}"/>
              </a:ext>
            </a:extLst>
          </p:cNvPr>
          <p:cNvSpPr/>
          <p:nvPr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05703745-F601-462D-D69F-DEB5A3D47559}"/>
              </a:ext>
            </a:extLst>
          </p:cNvPr>
          <p:cNvSpPr/>
          <p:nvPr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79033A38-E6BA-B36C-1395-8CE3608652F3}"/>
              </a:ext>
            </a:extLst>
          </p:cNvPr>
          <p:cNvSpPr/>
          <p:nvPr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7E6C882C-377B-D1EC-54D9-A9EDE743A31D}"/>
              </a:ext>
            </a:extLst>
          </p:cNvPr>
          <p:cNvSpPr/>
          <p:nvPr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DDCB5CE1-B3CA-ABC4-92D3-5F7DD74E15B7}"/>
              </a:ext>
            </a:extLst>
          </p:cNvPr>
          <p:cNvSpPr/>
          <p:nvPr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2B438FCD-8C22-6A93-7477-0A9781AE7D72}"/>
              </a:ext>
            </a:extLst>
          </p:cNvPr>
          <p:cNvSpPr/>
          <p:nvPr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74E853E8-1384-E855-BAC2-4206C1F9B0A4}"/>
              </a:ext>
            </a:extLst>
          </p:cNvPr>
          <p:cNvSpPr/>
          <p:nvPr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9F3B4B5C-3A69-7E3C-3562-33E572073E67}"/>
              </a:ext>
            </a:extLst>
          </p:cNvPr>
          <p:cNvSpPr/>
          <p:nvPr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B691A787-29CC-B2A9-FF82-023CBDB4E2A3}"/>
              </a:ext>
            </a:extLst>
          </p:cNvPr>
          <p:cNvSpPr/>
          <p:nvPr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3884E185-08E1-AD5A-2CBE-360F9B0AAF32}"/>
              </a:ext>
            </a:extLst>
          </p:cNvPr>
          <p:cNvSpPr/>
          <p:nvPr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42808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How do CO2 emissions, urban population and gasoline prices in different countries correlate? Is there any impact of lower or higher gasoline prices on CO2 emissions?</a:t>
            </a: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Trend: Countries with more urban population and gasoline prices less than $1 are at the top of CO2 emission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D26D94-7241-FEB8-1F32-D6E809F1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3077210"/>
            <a:ext cx="5353369" cy="21459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20" y="3077211"/>
            <a:ext cx="5353369" cy="21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How do CO2 emissions and Forested area in different countries correlate?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less forested areas and more urban population are at the top of CO2 emission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FFFF00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/>
              <a:t>QUESTION 2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B139710-3B5B-A9DF-1222-A6932B61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077208"/>
            <a:ext cx="5322889" cy="2004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23" y="3077208"/>
            <a:ext cx="5322889" cy="20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infant mortality and life expectancy of world countries?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High infant mortality and decreases life expectancy thus necessitating more health facilities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63" y="3077210"/>
            <a:ext cx="5333049" cy="2004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6F4D6-29AD-C34F-4210-80922FF8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5" y="3077209"/>
            <a:ext cx="5333049" cy="20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the size of a country, birthrate and population?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large land areas and high birth rates have large populations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CFA83-D553-393A-ED4D-2E388DC5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3057839"/>
            <a:ext cx="5384800" cy="2062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12" y="3057839"/>
            <a:ext cx="5384800" cy="20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the urban population and its overall population? 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high urban populations have overall large populations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76D8F-B1CB-952C-5835-5B1B64E2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017519"/>
            <a:ext cx="5394960" cy="226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34" y="3017519"/>
            <a:ext cx="5394961" cy="22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the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% and the unemployment rate of a country?  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high unemployment rates have less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%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5D1A3-88FA-2AD6-B660-6F086052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981769"/>
            <a:ext cx="5374642" cy="2061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2981769"/>
            <a:ext cx="5515030" cy="20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the gross primary and secondary education enrolment of countries and the unemployment rate? 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high unemployment rates have high gross primary and secondary education enrolment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6ADBD-23D7-60BC-1633-A739253E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017519"/>
            <a:ext cx="5394960" cy="210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052" y="3017518"/>
            <a:ext cx="5394960" cy="21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the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% of countries and minimum wages?  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high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% have low minimum wages so are more suitable for industrial setups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8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CD36C-44FD-2147-C9FD-742BA382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3017519"/>
            <a:ext cx="5379720" cy="2028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07" y="3017519"/>
            <a:ext cx="540782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1381760"/>
            <a:ext cx="11748655" cy="47861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What is the relationship between urban population, GDP and total tax rate of countries?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  </a:t>
            </a: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285750" indent="-28575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ct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Trend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Countries with high urban populations have high total tax rates and GDP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BUSINESS PROBLEMS - INSIGHTS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66ABF-063F-5DB9-A5AD-CD30D0EDBF88}"/>
              </a:ext>
            </a:extLst>
          </p:cNvPr>
          <p:cNvSpPr txBox="1">
            <a:spLocks/>
          </p:cNvSpPr>
          <p:nvPr/>
        </p:nvSpPr>
        <p:spPr>
          <a:xfrm>
            <a:off x="4874260" y="690054"/>
            <a:ext cx="2443480" cy="5802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QUESTION 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6E0C89-D09B-1F99-E67D-7810251468A6}"/>
              </a:ext>
            </a:extLst>
          </p:cNvPr>
          <p:cNvSpPr txBox="1">
            <a:spLocks/>
          </p:cNvSpPr>
          <p:nvPr/>
        </p:nvSpPr>
        <p:spPr>
          <a:xfrm>
            <a:off x="2296160" y="2650934"/>
            <a:ext cx="172720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err="1">
                <a:solidFill>
                  <a:srgbClr val="FFFF00"/>
                </a:solidFill>
                <a:latin typeface="Arial"/>
              </a:rPr>
              <a:t>mySQL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 Query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D1B1F6-B389-82AB-3970-CBA14E342535}"/>
              </a:ext>
            </a:extLst>
          </p:cNvPr>
          <p:cNvSpPr txBox="1">
            <a:spLocks/>
          </p:cNvSpPr>
          <p:nvPr/>
        </p:nvSpPr>
        <p:spPr>
          <a:xfrm>
            <a:off x="7495539" y="2650934"/>
            <a:ext cx="3215640" cy="366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D78B3-ABAE-0462-C8A7-0DB0B31AE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017519"/>
            <a:ext cx="5394960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40" y="3017519"/>
            <a:ext cx="539496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745152"/>
            <a:ext cx="11748655" cy="54227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marL="342900" indent="-34290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The </a:t>
            </a: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establishment of industrial setups 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in countries with high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% and low minimum wages will benefit both the industrialists and the countries</a:t>
            </a:r>
          </a:p>
          <a:p>
            <a:pPr marL="342900" indent="-34290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Enhanced gross primary and secondary education enrolment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will reduce unemployment by creating more opportunities apart from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work</a:t>
            </a:r>
          </a:p>
          <a:p>
            <a:pPr marL="342900" indent="-342900"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Technical education to </a:t>
            </a: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enhance skilled </a:t>
            </a:r>
            <a:r>
              <a:rPr lang="en-GB" sz="2000" b="1" i="1" kern="0" dirty="0" err="1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in countries with less population </a:t>
            </a:r>
            <a:r>
              <a:rPr lang="en-GB" sz="2000" b="1" i="1" kern="0" dirty="0" err="1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labor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force participation will reduce unemployment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RECOMMENDATIONS</a:t>
            </a:r>
          </a:p>
        </p:txBody>
      </p:sp>
      <p:sp>
        <p:nvSpPr>
          <p:cNvPr id="6" name="Pentagon 21">
            <a:extLst>
              <a:ext uri="{FF2B5EF4-FFF2-40B4-BE49-F238E27FC236}">
                <a16:creationId xmlns:a16="http://schemas.microsoft.com/office/drawing/2014/main" id="{A047B943-F12F-2354-4036-5BE94C6ACCDE}"/>
              </a:ext>
            </a:extLst>
          </p:cNvPr>
          <p:cNvSpPr/>
          <p:nvPr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1">
            <a:extLst>
              <a:ext uri="{FF2B5EF4-FFF2-40B4-BE49-F238E27FC236}">
                <a16:creationId xmlns:a16="http://schemas.microsoft.com/office/drawing/2014/main" id="{7ED90E02-802A-27C2-3859-C825276E0607}"/>
              </a:ext>
            </a:extLst>
          </p:cNvPr>
          <p:cNvSpPr/>
          <p:nvPr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BF2D15EA-98E5-0324-0F50-541E4F068A28}"/>
              </a:ext>
            </a:extLst>
          </p:cNvPr>
          <p:cNvSpPr/>
          <p:nvPr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FB5D7DA6-3894-6C53-A07C-00A00633A4AD}"/>
              </a:ext>
            </a:extLst>
          </p:cNvPr>
          <p:cNvSpPr/>
          <p:nvPr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23C0A7FB-BFC5-D319-B1F8-BBE7ABD7AB31}"/>
              </a:ext>
            </a:extLst>
          </p:cNvPr>
          <p:cNvSpPr/>
          <p:nvPr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F3C5794A-5471-322F-7CC1-465AF7C7D073}"/>
              </a:ext>
            </a:extLst>
          </p:cNvPr>
          <p:cNvSpPr/>
          <p:nvPr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B50186FA-B575-3B51-990B-AC5173161D75}"/>
              </a:ext>
            </a:extLst>
          </p:cNvPr>
          <p:cNvSpPr/>
          <p:nvPr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828B8A00-9960-4792-63A1-9FD6BBA6FE6D}"/>
              </a:ext>
            </a:extLst>
          </p:cNvPr>
          <p:cNvSpPr/>
          <p:nvPr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69DFA6CA-4D2F-C218-D25B-927B545A3F7B}"/>
              </a:ext>
            </a:extLst>
          </p:cNvPr>
          <p:cNvSpPr/>
          <p:nvPr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287CA07F-3FAB-2C9D-A826-F291F3204995}"/>
              </a:ext>
            </a:extLst>
          </p:cNvPr>
          <p:cNvSpPr/>
          <p:nvPr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9" name="Pentagon 22">
            <a:extLst>
              <a:ext uri="{FF2B5EF4-FFF2-40B4-BE49-F238E27FC236}">
                <a16:creationId xmlns:a16="http://schemas.microsoft.com/office/drawing/2014/main" id="{277A9DD6-DC18-ECC5-05B2-D66DD07BBBA7}"/>
              </a:ext>
            </a:extLst>
          </p:cNvPr>
          <p:cNvSpPr/>
          <p:nvPr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0" name="Pentagon 22">
            <a:extLst>
              <a:ext uri="{FF2B5EF4-FFF2-40B4-BE49-F238E27FC236}">
                <a16:creationId xmlns:a16="http://schemas.microsoft.com/office/drawing/2014/main" id="{65C281D6-E19D-57C6-94F5-0382190AACF6}"/>
              </a:ext>
            </a:extLst>
          </p:cNvPr>
          <p:cNvSpPr/>
          <p:nvPr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1" name="Pentagon 22">
            <a:extLst>
              <a:ext uri="{FF2B5EF4-FFF2-40B4-BE49-F238E27FC236}">
                <a16:creationId xmlns:a16="http://schemas.microsoft.com/office/drawing/2014/main" id="{EA5FF7E9-886E-1513-04D4-0A000116F968}"/>
              </a:ext>
            </a:extLst>
          </p:cNvPr>
          <p:cNvSpPr/>
          <p:nvPr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22" name="Pentagon 22">
            <a:extLst>
              <a:ext uri="{FF2B5EF4-FFF2-40B4-BE49-F238E27FC236}">
                <a16:creationId xmlns:a16="http://schemas.microsoft.com/office/drawing/2014/main" id="{540D3A75-EAA6-AAC6-B27F-E6C7B1AD5941}"/>
              </a:ext>
            </a:extLst>
          </p:cNvPr>
          <p:cNvSpPr/>
          <p:nvPr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25501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084DB-39D6-4D01-8573-C5D905BA5212}"/>
              </a:ext>
            </a:extLst>
          </p:cNvPr>
          <p:cNvSpPr/>
          <p:nvPr/>
        </p:nvSpPr>
        <p:spPr>
          <a:xfrm>
            <a:off x="257988" y="745152"/>
            <a:ext cx="11748655" cy="54227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 cmpd="sng" algn="ctr">
            <a:solidFill>
              <a:srgbClr val="FFFF00"/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marL="342900" indent="-342900" algn="just" defTabSz="1066720">
              <a:lnSpc>
                <a:spcPct val="17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Decentralization of civic facilities 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will help in controlling urbanization in highly populated countries</a:t>
            </a:r>
          </a:p>
          <a:p>
            <a:pPr marL="342900" indent="-342900" algn="just" defTabSz="1066720">
              <a:lnSpc>
                <a:spcPct val="17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The birthrate in highly populated countries needs to be controlled to </a:t>
            </a: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keep a check on the ever-growing population</a:t>
            </a:r>
          </a:p>
          <a:p>
            <a:pPr marL="342900" indent="-342900" algn="just" defTabSz="1066720">
              <a:lnSpc>
                <a:spcPct val="17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Sufficient distribution of health care facilities across all the regions 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will decrease infant mortality and increase life expectancy</a:t>
            </a:r>
          </a:p>
          <a:p>
            <a:pPr marL="342900" indent="-342900" algn="just" defTabSz="1066720">
              <a:lnSpc>
                <a:spcPct val="17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Forestation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 is the key to overcome CO2 emission problem</a:t>
            </a:r>
          </a:p>
          <a:p>
            <a:pPr marL="342900" indent="-342900" algn="just" defTabSz="1066720">
              <a:lnSpc>
                <a:spcPct val="17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World financial bodies can work out a mech to set a </a:t>
            </a:r>
            <a:r>
              <a:rPr lang="en-GB" sz="2000" b="1" i="1" kern="0" dirty="0">
                <a:solidFill>
                  <a:srgbClr val="FFFF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limit of urbanization </a:t>
            </a:r>
            <a:r>
              <a:rPr lang="en-GB" sz="2000" b="1" i="1" kern="0" dirty="0">
                <a:solidFill>
                  <a:prstClr val="white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and enhance gasoline prices for top of CO2 emitter countries</a:t>
            </a:r>
            <a:endParaRPr lang="en-US" sz="2000" b="1" i="1" kern="0" dirty="0">
              <a:solidFill>
                <a:prstClr val="white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RECOMMENDATIONS</a:t>
            </a:r>
          </a:p>
        </p:txBody>
      </p:sp>
      <p:sp>
        <p:nvSpPr>
          <p:cNvPr id="3" name="Pentagon 21">
            <a:extLst>
              <a:ext uri="{FF2B5EF4-FFF2-40B4-BE49-F238E27FC236}">
                <a16:creationId xmlns:a16="http://schemas.microsoft.com/office/drawing/2014/main" id="{A878B260-BAC0-C1C9-3A5F-D5E04C46A148}"/>
              </a:ext>
            </a:extLst>
          </p:cNvPr>
          <p:cNvSpPr/>
          <p:nvPr/>
        </p:nvSpPr>
        <p:spPr>
          <a:xfrm>
            <a:off x="423825" y="6383441"/>
            <a:ext cx="1314047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4" name="Pentagon 21">
            <a:extLst>
              <a:ext uri="{FF2B5EF4-FFF2-40B4-BE49-F238E27FC236}">
                <a16:creationId xmlns:a16="http://schemas.microsoft.com/office/drawing/2014/main" id="{BCC2E135-9028-BB08-631C-76178ED3C3AB}"/>
              </a:ext>
            </a:extLst>
          </p:cNvPr>
          <p:cNvSpPr/>
          <p:nvPr/>
        </p:nvSpPr>
        <p:spPr>
          <a:xfrm>
            <a:off x="328095" y="6311900"/>
            <a:ext cx="1314047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glow rad="76200">
              <a:srgbClr val="FFC000">
                <a:alpha val="60000"/>
              </a:srgb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500"/>
              </a:lnSpc>
            </a:pPr>
            <a:r>
              <a:rPr lang="en-US" sz="1500" b="1" dirty="0">
                <a:solidFill>
                  <a:srgbClr val="FFFF00"/>
                </a:solidFill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5" name="Pentagon 22">
            <a:extLst>
              <a:ext uri="{FF2B5EF4-FFF2-40B4-BE49-F238E27FC236}">
                <a16:creationId xmlns:a16="http://schemas.microsoft.com/office/drawing/2014/main" id="{DAE828A2-F8C2-9718-0B87-F3EF66FD27D3}"/>
              </a:ext>
            </a:extLst>
          </p:cNvPr>
          <p:cNvSpPr/>
          <p:nvPr/>
        </p:nvSpPr>
        <p:spPr>
          <a:xfrm>
            <a:off x="10637841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6" name="Pentagon 22">
            <a:extLst>
              <a:ext uri="{FF2B5EF4-FFF2-40B4-BE49-F238E27FC236}">
                <a16:creationId xmlns:a16="http://schemas.microsoft.com/office/drawing/2014/main" id="{58641B81-5DF3-9F4C-620E-505F821EE836}"/>
              </a:ext>
            </a:extLst>
          </p:cNvPr>
          <p:cNvSpPr/>
          <p:nvPr/>
        </p:nvSpPr>
        <p:spPr>
          <a:xfrm>
            <a:off x="10485441" y="6311900"/>
            <a:ext cx="1498512" cy="338099"/>
          </a:xfrm>
          <a:prstGeom prst="homePlate">
            <a:avLst/>
          </a:prstGeom>
          <a:solidFill>
            <a:srgbClr val="8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err="1">
                <a:solidFill>
                  <a:schemeClr val="bg1"/>
                </a:solidFill>
                <a:cs typeface="Arial" panose="020B0604020202020204" pitchFamily="34" charset="0"/>
              </a:rPr>
              <a:t>Recoms</a:t>
            </a:r>
            <a:endParaRPr lang="en-US" sz="1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Pentagon 22">
            <a:extLst>
              <a:ext uri="{FF2B5EF4-FFF2-40B4-BE49-F238E27FC236}">
                <a16:creationId xmlns:a16="http://schemas.microsoft.com/office/drawing/2014/main" id="{4C530095-FCC8-DE74-B6A5-7CD32113D6E2}"/>
              </a:ext>
            </a:extLst>
          </p:cNvPr>
          <p:cNvSpPr/>
          <p:nvPr/>
        </p:nvSpPr>
        <p:spPr>
          <a:xfrm>
            <a:off x="2057989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0" name="Pentagon 22">
            <a:extLst>
              <a:ext uri="{FF2B5EF4-FFF2-40B4-BE49-F238E27FC236}">
                <a16:creationId xmlns:a16="http://schemas.microsoft.com/office/drawing/2014/main" id="{050ABFCF-F2CF-47A9-4AB9-12CC02323A74}"/>
              </a:ext>
            </a:extLst>
          </p:cNvPr>
          <p:cNvSpPr/>
          <p:nvPr/>
        </p:nvSpPr>
        <p:spPr>
          <a:xfrm>
            <a:off x="1905589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Key Points</a:t>
            </a:r>
          </a:p>
        </p:txBody>
      </p:sp>
      <p:sp>
        <p:nvSpPr>
          <p:cNvPr id="11" name="Pentagon 22">
            <a:extLst>
              <a:ext uri="{FF2B5EF4-FFF2-40B4-BE49-F238E27FC236}">
                <a16:creationId xmlns:a16="http://schemas.microsoft.com/office/drawing/2014/main" id="{3C09E54D-217F-7516-D7A0-E20F20D8C9CE}"/>
              </a:ext>
            </a:extLst>
          </p:cNvPr>
          <p:cNvSpPr/>
          <p:nvPr/>
        </p:nvSpPr>
        <p:spPr>
          <a:xfrm>
            <a:off x="3781333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2" name="Pentagon 22">
            <a:extLst>
              <a:ext uri="{FF2B5EF4-FFF2-40B4-BE49-F238E27FC236}">
                <a16:creationId xmlns:a16="http://schemas.microsoft.com/office/drawing/2014/main" id="{8AC80D62-FD1B-03A5-6183-05635349D99B}"/>
              </a:ext>
            </a:extLst>
          </p:cNvPr>
          <p:cNvSpPr/>
          <p:nvPr/>
        </p:nvSpPr>
        <p:spPr>
          <a:xfrm>
            <a:off x="3628933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Data Dictionary</a:t>
            </a:r>
          </a:p>
        </p:txBody>
      </p:sp>
      <p:sp>
        <p:nvSpPr>
          <p:cNvPr id="13" name="Pentagon 22">
            <a:extLst>
              <a:ext uri="{FF2B5EF4-FFF2-40B4-BE49-F238E27FC236}">
                <a16:creationId xmlns:a16="http://schemas.microsoft.com/office/drawing/2014/main" id="{2102CEF6-BFC1-28DC-A752-63ADBAD09D84}"/>
              </a:ext>
            </a:extLst>
          </p:cNvPr>
          <p:cNvSpPr/>
          <p:nvPr/>
        </p:nvSpPr>
        <p:spPr>
          <a:xfrm>
            <a:off x="5484432" y="6383441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4" name="Pentagon 22">
            <a:extLst>
              <a:ext uri="{FF2B5EF4-FFF2-40B4-BE49-F238E27FC236}">
                <a16:creationId xmlns:a16="http://schemas.microsoft.com/office/drawing/2014/main" id="{E35D62ED-21B0-3084-2B4C-D43EAAC2B5C6}"/>
              </a:ext>
            </a:extLst>
          </p:cNvPr>
          <p:cNvSpPr/>
          <p:nvPr/>
        </p:nvSpPr>
        <p:spPr>
          <a:xfrm>
            <a:off x="5332032" y="6311900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</a:p>
        </p:txBody>
      </p:sp>
      <p:sp>
        <p:nvSpPr>
          <p:cNvPr id="15" name="Pentagon 22">
            <a:extLst>
              <a:ext uri="{FF2B5EF4-FFF2-40B4-BE49-F238E27FC236}">
                <a16:creationId xmlns:a16="http://schemas.microsoft.com/office/drawing/2014/main" id="{B1548312-DAE9-5215-5AE5-03B7A602A91E}"/>
              </a:ext>
            </a:extLst>
          </p:cNvPr>
          <p:cNvSpPr/>
          <p:nvPr/>
        </p:nvSpPr>
        <p:spPr>
          <a:xfrm>
            <a:off x="7202235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6" name="Pentagon 22">
            <a:extLst>
              <a:ext uri="{FF2B5EF4-FFF2-40B4-BE49-F238E27FC236}">
                <a16:creationId xmlns:a16="http://schemas.microsoft.com/office/drawing/2014/main" id="{2D57F576-43D5-0ED7-7408-B125A9559E60}"/>
              </a:ext>
            </a:extLst>
          </p:cNvPr>
          <p:cNvSpPr/>
          <p:nvPr/>
        </p:nvSpPr>
        <p:spPr>
          <a:xfrm>
            <a:off x="7049835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7" name="Pentagon 22">
            <a:extLst>
              <a:ext uri="{FF2B5EF4-FFF2-40B4-BE49-F238E27FC236}">
                <a16:creationId xmlns:a16="http://schemas.microsoft.com/office/drawing/2014/main" id="{6C9AFA70-ED7F-6D06-4137-424B6292FA94}"/>
              </a:ext>
            </a:extLst>
          </p:cNvPr>
          <p:cNvSpPr/>
          <p:nvPr/>
        </p:nvSpPr>
        <p:spPr>
          <a:xfrm>
            <a:off x="8920038" y="6395366"/>
            <a:ext cx="1498512" cy="33809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b="1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sp>
        <p:nvSpPr>
          <p:cNvPr id="18" name="Pentagon 22">
            <a:extLst>
              <a:ext uri="{FF2B5EF4-FFF2-40B4-BE49-F238E27FC236}">
                <a16:creationId xmlns:a16="http://schemas.microsoft.com/office/drawing/2014/main" id="{7DF7D3ED-89E2-943C-1C77-A7281D9C7415}"/>
              </a:ext>
            </a:extLst>
          </p:cNvPr>
          <p:cNvSpPr/>
          <p:nvPr/>
        </p:nvSpPr>
        <p:spPr>
          <a:xfrm>
            <a:off x="8767638" y="6323825"/>
            <a:ext cx="1498512" cy="338099"/>
          </a:xfrm>
          <a:prstGeom prst="homePlate">
            <a:avLst/>
          </a:prstGeom>
          <a:solidFill>
            <a:srgbClr val="18161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>
                <a:solidFill>
                  <a:schemeClr val="bg1"/>
                </a:solidFill>
                <a:cs typeface="Arial" panose="020B0604020202020204" pitchFamily="34" charset="0"/>
              </a:rPr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25192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3713" y="2906942"/>
            <a:ext cx="11685494" cy="94819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055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3713" y="2906942"/>
            <a:ext cx="11685494" cy="94819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  <a:effectLst>
            <a:glow rad="38100">
              <a:srgbClr val="FFFFFF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963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INTRO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CB8F-F814-494C-A4DD-4CD5D88E09A6}"/>
              </a:ext>
            </a:extLst>
          </p:cNvPr>
          <p:cNvSpPr/>
          <p:nvPr/>
        </p:nvSpPr>
        <p:spPr>
          <a:xfrm>
            <a:off x="207115" y="885189"/>
            <a:ext cx="11777770" cy="5087622"/>
          </a:xfrm>
          <a:prstGeom prst="rect">
            <a:avLst/>
          </a:prstGeom>
          <a:solidFill>
            <a:srgbClr val="DADADA">
              <a:lumMod val="10000"/>
            </a:srgbClr>
          </a:solidFill>
          <a:ln w="38100" cap="flat" cmpd="sng" algn="ctr">
            <a:solidFill>
              <a:srgbClr val="FFFF00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"Data is a precious thing and will last longer than the systems themselves"</a:t>
            </a:r>
            <a:endParaRPr lang="en-US" sz="2200" b="1" i="1" kern="0" dirty="0">
              <a:solidFill>
                <a:srgbClr val="FFC000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algn="r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200" b="1" i="1" kern="0" dirty="0">
                <a:solidFill>
                  <a:srgbClr val="FFC0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Tim Berners-Lee</a:t>
            </a:r>
          </a:p>
        </p:txBody>
      </p:sp>
      <p:pic>
        <p:nvPicPr>
          <p:cNvPr id="1026" name="Picture 2" descr="Sir Tim Berners Lee arriving at the Guildhall to receive the Honorary Freedom of the City of London">
            <a:hlinkClick r:id="rId2"/>
            <a:extLst>
              <a:ext uri="{FF2B5EF4-FFF2-40B4-BE49-F238E27FC236}">
                <a16:creationId xmlns:a16="http://schemas.microsoft.com/office/drawing/2014/main" id="{49AB8A01-72E8-C4DE-9951-CE43D900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330" y="2688273"/>
            <a:ext cx="2095500" cy="2619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00"/>
                </a:solidFill>
                <a:latin typeface="Arial"/>
              </a:rPr>
              <a:t>INTRO</a:t>
            </a:r>
            <a:endParaRPr lang="en-US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CB8F-F814-494C-A4DD-4CD5D88E09A6}"/>
              </a:ext>
            </a:extLst>
          </p:cNvPr>
          <p:cNvSpPr/>
          <p:nvPr/>
        </p:nvSpPr>
        <p:spPr>
          <a:xfrm>
            <a:off x="207115" y="765442"/>
            <a:ext cx="11777770" cy="5482957"/>
          </a:xfrm>
          <a:prstGeom prst="rect">
            <a:avLst/>
          </a:prstGeom>
          <a:solidFill>
            <a:srgbClr val="DADADA">
              <a:lumMod val="10000"/>
            </a:srgbClr>
          </a:solidFill>
          <a:ln w="38100" cap="flat" cmpd="sng" algn="ctr">
            <a:solidFill>
              <a:srgbClr val="FFFF00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t"/>
          <a:lstStyle/>
          <a:p>
            <a:pPr marL="342900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 wealth of information about all countries worldwide</a:t>
            </a:r>
          </a:p>
          <a:p>
            <a:pPr marL="342900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Covers a wide range of indicators and attributes</a:t>
            </a:r>
          </a:p>
          <a:p>
            <a:pPr marL="800100" lvl="1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Demographic statistics</a:t>
            </a:r>
          </a:p>
          <a:p>
            <a:pPr marL="800100" lvl="1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Economic indicators</a:t>
            </a:r>
          </a:p>
          <a:p>
            <a:pPr marL="800100" lvl="1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Environmental factors</a:t>
            </a:r>
          </a:p>
          <a:p>
            <a:pPr marL="800100" lvl="1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Healthcare metrics</a:t>
            </a:r>
          </a:p>
          <a:p>
            <a:pPr marL="800100" lvl="1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Education statistics</a:t>
            </a:r>
          </a:p>
          <a:p>
            <a:pPr marL="342900" indent="-342900" algn="just" defTabSz="106672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 comprehensive global perspective on various aspects of nations, allowing for in-depth analyses and cross-country comparisons</a:t>
            </a:r>
            <a:endParaRPr lang="en-US" sz="2200" b="1" i="1" kern="0" dirty="0">
              <a:solidFill>
                <a:srgbClr val="FFC000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Business statistics graph, demographics population chart, people modern  infographic vector elements. Set of elements for demographic infographic,  illustration population statistic graph and chart Stock Vector Image &amp; Art  - Alamy">
            <a:extLst>
              <a:ext uri="{FF2B5EF4-FFF2-40B4-BE49-F238E27FC236}">
                <a16:creationId xmlns:a16="http://schemas.microsoft.com/office/drawing/2014/main" id="{F64AE86A-27B7-90D3-4FB5-D5FE6607E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6"/>
          <a:stretch/>
        </p:blipFill>
        <p:spPr bwMode="auto">
          <a:xfrm>
            <a:off x="10209322" y="721541"/>
            <a:ext cx="1825791" cy="20022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Beginner's Guide to Economic Indicators">
            <a:extLst>
              <a:ext uri="{FF2B5EF4-FFF2-40B4-BE49-F238E27FC236}">
                <a16:creationId xmlns:a16="http://schemas.microsoft.com/office/drawing/2014/main" id="{09A2F8F7-C784-4DD2-D822-56F0D3AE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82" y="1274346"/>
            <a:ext cx="1811084" cy="20022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Environmental Factors Influence Your Mental Health">
            <a:extLst>
              <a:ext uri="{FF2B5EF4-FFF2-40B4-BE49-F238E27FC236}">
                <a16:creationId xmlns:a16="http://schemas.microsoft.com/office/drawing/2014/main" id="{A68AC54E-79F8-8058-B6AE-498AEFC4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45" y="1947972"/>
            <a:ext cx="1811084" cy="2002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asuring Value: Healthcare Metrics and Changing Definitions - Medical  Management Services">
            <a:extLst>
              <a:ext uri="{FF2B5EF4-FFF2-40B4-BE49-F238E27FC236}">
                <a16:creationId xmlns:a16="http://schemas.microsoft.com/office/drawing/2014/main" id="{3359CDED-0306-9C55-1E47-85EB7191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35" y="2551999"/>
            <a:ext cx="1774325" cy="1909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gest of Education Statistics Home">
            <a:extLst>
              <a:ext uri="{FF2B5EF4-FFF2-40B4-BE49-F238E27FC236}">
                <a16:creationId xmlns:a16="http://schemas.microsoft.com/office/drawing/2014/main" id="{5F034372-A0CE-26D1-4AAB-6D21023D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92" y="3381090"/>
            <a:ext cx="1756546" cy="20022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8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AIM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CB8F-F814-494C-A4DD-4CD5D88E09A6}"/>
              </a:ext>
            </a:extLst>
          </p:cNvPr>
          <p:cNvSpPr/>
          <p:nvPr/>
        </p:nvSpPr>
        <p:spPr>
          <a:xfrm>
            <a:off x="120029" y="2485389"/>
            <a:ext cx="11777770" cy="1705611"/>
          </a:xfrm>
          <a:prstGeom prst="rect">
            <a:avLst/>
          </a:prstGeom>
          <a:solidFill>
            <a:srgbClr val="DADADA">
              <a:lumMod val="10000"/>
            </a:srgbClr>
          </a:solidFill>
          <a:ln w="38100" cap="flat" cmpd="sng" algn="ctr">
            <a:solidFill>
              <a:srgbClr val="FFFF00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prstMaterial="matte">
            <a:bevelT w="127000" h="63500"/>
          </a:sp3d>
        </p:spPr>
        <p:txBody>
          <a:bodyPr lIns="137919" tIns="137919" rIns="137919" bIns="137919" spcCol="1271" anchor="ctr"/>
          <a:lstStyle/>
          <a:p>
            <a:pPr algn="just" defTabSz="106672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2200" b="1" i="1" kern="0" dirty="0">
                <a:solidFill>
                  <a:srgbClr val="FFFFFF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	To brief about the portfolio-1 project on World countries</a:t>
            </a:r>
            <a:endParaRPr lang="en-US" sz="2200" b="1" i="1" kern="0" dirty="0">
              <a:solidFill>
                <a:srgbClr val="FFC000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SEQ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A1D2E08-69A6-464A-AB01-CD50B9AC2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983027"/>
              </p:ext>
            </p:extLst>
          </p:nvPr>
        </p:nvGraphicFramePr>
        <p:xfrm>
          <a:off x="18474" y="962981"/>
          <a:ext cx="10004068" cy="489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7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92786E9B-354F-4454-9369-81F9696D3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dgm id="{92786E9B-354F-4454-9369-81F9696D3E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D7E50B5A-C3F3-470E-AA71-0847AB2AB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graphicEl>
                                              <a:dgm id="{D7E50B5A-C3F3-470E-AA71-0847AB2AB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E31E57C-11E9-4847-BB72-F074093BF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graphicEl>
                                              <a:dgm id="{BE31E57C-11E9-4847-BB72-F074093BF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65D3B5C-86B7-4BE7-83A4-39650DA4E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graphicEl>
                                              <a:dgm id="{465D3B5C-86B7-4BE7-83A4-39650DA4E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58A14BF-C738-4712-85B8-CBB32D19B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dgm id="{458A14BF-C738-4712-85B8-CBB32D19B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C8C48B1-5E16-4BF4-8265-FDC385F80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graphicEl>
                                              <a:dgm id="{EC8C48B1-5E16-4BF4-8265-FDC385F80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707FF81-48E9-495B-BFB4-7414BAA5A8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graphicEl>
                                              <a:dgm id="{7707FF81-48E9-495B-BFB4-7414BAA5A8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D1F1502-1474-417B-9667-A94F50B90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graphicEl>
                                              <a:dgm id="{ED1F1502-1474-417B-9667-A94F50B90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DDADA3E-4F09-4020-B331-D946C44D2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graphicEl>
                                              <a:dgm id="{EDDADA3E-4F09-4020-B331-D946C44D2F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22BE33D-D2D0-418D-AF3E-94A59267B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graphicEl>
                                              <a:dgm id="{222BE33D-D2D0-418D-AF3E-94A59267B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685B619-0446-4BAA-8430-F1CF5F774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dgm id="{F685B619-0446-4BAA-8430-F1CF5F774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E35F3A5-3F41-42B0-A3D3-5BC3D63F5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dgm id="{2E35F3A5-3F41-42B0-A3D3-5BC3D63F5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78DB54C-16F1-4460-839D-F0E715E60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dgm id="{B78DB54C-16F1-4460-839D-F0E715E60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KEY POINTS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0242582"/>
              </p:ext>
            </p:extLst>
          </p:nvPr>
        </p:nvGraphicFramePr>
        <p:xfrm>
          <a:off x="299907" y="1219201"/>
          <a:ext cx="11053893" cy="438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6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16F28DE-A233-49D5-97C3-42D1AA949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416F28DE-A233-49D5-97C3-42D1AA949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7B44486-9721-4A05-866A-E4A65C1C7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graphicEl>
                                              <a:dgm id="{17B44486-9721-4A05-866A-E4A65C1C7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BC63D791-326D-4643-852F-0E04CAB44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graphicEl>
                                              <a:dgm id="{BC63D791-326D-4643-852F-0E04CAB44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8BCACB9-FC87-4DE4-9D8E-1346DB275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graphicEl>
                                              <a:dgm id="{E8BCACB9-FC87-4DE4-9D8E-1346DB275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E9F72DA-8D01-431C-8C7F-F77C4413A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graphicEl>
                                              <a:dgm id="{5E9F72DA-8D01-431C-8C7F-F77C4413A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B14A583-E5AB-4694-B1E9-F6866706B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graphicEl>
                                              <a:dgm id="{2B14A583-E5AB-4694-B1E9-F6866706BF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1AFCAC-0327-42CE-9C2E-90CE8A77B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graphicEl>
                                              <a:dgm id="{461AFCAC-0327-42CE-9C2E-90CE8A77B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A09990-DDF0-45AB-AC78-48BD1E091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graphicEl>
                                              <a:dgm id="{8EA09990-DDF0-45AB-AC78-48BD1E0916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147ED1A-0F12-495C-8B76-250034C2A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graphicEl>
                                              <a:dgm id="{0147ED1A-0F12-495C-8B76-250034C2A2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8A3536B-84FE-49C3-B3B9-DDB50E7FA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graphicEl>
                                              <a:dgm id="{A8A3536B-84FE-49C3-B3B9-DDB50E7FA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678882-4949-4C63-9D79-83389AC2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graphicEl>
                                              <a:dgm id="{AF678882-4949-4C63-9D79-83389AC26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523E2A-1A2E-CE5B-2A3D-9CB036D5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07447"/>
              </p:ext>
            </p:extLst>
          </p:nvPr>
        </p:nvGraphicFramePr>
        <p:xfrm>
          <a:off x="696681" y="729341"/>
          <a:ext cx="11237990" cy="547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9123">
                  <a:extLst>
                    <a:ext uri="{9D8B030D-6E8A-4147-A177-3AD203B41FA5}">
                      <a16:colId xmlns:a16="http://schemas.microsoft.com/office/drawing/2014/main" val="4165686810"/>
                    </a:ext>
                  </a:extLst>
                </a:gridCol>
                <a:gridCol w="1210003">
                  <a:extLst>
                    <a:ext uri="{9D8B030D-6E8A-4147-A177-3AD203B41FA5}">
                      <a16:colId xmlns:a16="http://schemas.microsoft.com/office/drawing/2014/main" val="3028032065"/>
                    </a:ext>
                  </a:extLst>
                </a:gridCol>
                <a:gridCol w="852460">
                  <a:extLst>
                    <a:ext uri="{9D8B030D-6E8A-4147-A177-3AD203B41FA5}">
                      <a16:colId xmlns:a16="http://schemas.microsoft.com/office/drawing/2014/main" val="1528753898"/>
                    </a:ext>
                  </a:extLst>
                </a:gridCol>
                <a:gridCol w="4104230">
                  <a:extLst>
                    <a:ext uri="{9D8B030D-6E8A-4147-A177-3AD203B41FA5}">
                      <a16:colId xmlns:a16="http://schemas.microsoft.com/office/drawing/2014/main" val="3383955799"/>
                    </a:ext>
                  </a:extLst>
                </a:gridCol>
                <a:gridCol w="1712174">
                  <a:extLst>
                    <a:ext uri="{9D8B030D-6E8A-4147-A177-3AD203B41FA5}">
                      <a16:colId xmlns:a16="http://schemas.microsoft.com/office/drawing/2014/main" val="2001572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Field Name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Data Type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Field Size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Example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20036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Country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Name of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Pakistan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270830742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 Density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Density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1345823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814027248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Agricultural Land( %)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agriculture Land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59%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508731620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Land Area(Km2)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Land area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230079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799645483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Armed Forces size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Army country have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6500000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552714662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Birth Rate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birth Rate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65.8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902415412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Capital/Major City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Text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capital/major city of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New York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382523906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Co2-Emissions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each country produced CO2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43%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615815192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CPI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CPI of every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29.20%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81653683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CPI Change (%)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CPI change percentage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23%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4290765839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Fertility Rate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Rate of fertility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34%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2867624175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Forested Area (%)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percent to forest area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22%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48159115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Gasoline Price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Gasoline price of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372.68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921501304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GDP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GDP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5500000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04733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Gross primary education enrollment (%)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primary education percentage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27%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443983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Gross tertiary education enrollment (%)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education for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78%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24768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Infant mortality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infant mortality in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800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69517048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Life expectancy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expectancy of life in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86.5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906556784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Maternal mortality ratio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ratio of maternity in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1:03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181020933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Minimum wage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Minimum wage each country have 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4560000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978218336"/>
                  </a:ext>
                </a:extLst>
              </a:tr>
              <a:tr h="34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Out of pocket health expenditure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expenses covered by people own pocket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60%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938329575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Population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population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8406478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22131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Population: Labor force participation (%)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lavour forced to work in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30%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950525116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Tax revenue (%)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var char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Revenue of each country got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34%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053545081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Total tax rate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Tax Rate of each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22%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2279464403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Unemployment rate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float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Total Unemployed people's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45%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358164983"/>
                  </a:ext>
                </a:extLst>
              </a:tr>
              <a:tr h="1537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Urban population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>
                    <a:solidFill>
                      <a:srgbClr val="18161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integer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entury Gothic" panose="020B0502020202020204" pitchFamily="34" charset="0"/>
                        </a:rPr>
                        <a:t>Urban Popular of country</a:t>
                      </a:r>
                      <a:endParaRPr lang="en-PK" sz="13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entury Gothic" panose="020B0502020202020204" pitchFamily="34" charset="0"/>
                        </a:rPr>
                        <a:t>6755000</a:t>
                      </a:r>
                      <a:endParaRPr lang="en-PK" sz="13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38880" marR="38880" marT="0" marB="0"/>
                </a:tc>
                <a:extLst>
                  <a:ext uri="{0D108BD9-81ED-4DB2-BD59-A6C34878D82A}">
                    <a16:rowId xmlns:a16="http://schemas.microsoft.com/office/drawing/2014/main" val="160286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3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1ECF-C65A-453B-9B4D-516313F26E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E59AFB-62F7-4469-8FE1-EBD918CF7AB4}"/>
              </a:ext>
            </a:extLst>
          </p:cNvPr>
          <p:cNvSpPr txBox="1">
            <a:spLocks/>
          </p:cNvSpPr>
          <p:nvPr/>
        </p:nvSpPr>
        <p:spPr>
          <a:xfrm>
            <a:off x="838199" y="93320"/>
            <a:ext cx="10515601" cy="58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FF4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00"/>
                </a:solidFill>
                <a:latin typeface="Arial"/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052512"/>
            <a:ext cx="10931236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5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l="-47599" t="3008" r="-3610" b="3008"/>
          </a:stretch>
        </a:blipFill>
        <a:ln w="177800" cap="flat" cmpd="sng" algn="ctr">
          <a:solidFill>
            <a:srgbClr val="C00000"/>
          </a:solidFill>
          <a:prstDash val="solid"/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Calibri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1101</Words>
  <Application>Microsoft Office PowerPoint</Application>
  <PresentationFormat>Widescreen</PresentationFormat>
  <Paragraphs>336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Comic Sans MS</vt:lpstr>
      <vt:lpstr>Wingdings</vt:lpstr>
      <vt:lpstr>Office Theme</vt:lpstr>
      <vt:lpstr>7_12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sadaf</dc:creator>
  <cp:lastModifiedBy>Muhammad Waqas Rabbani</cp:lastModifiedBy>
  <cp:revision>360</cp:revision>
  <dcterms:created xsi:type="dcterms:W3CDTF">2020-05-14T20:49:01Z</dcterms:created>
  <dcterms:modified xsi:type="dcterms:W3CDTF">2024-06-01T09:13:02Z</dcterms:modified>
</cp:coreProperties>
</file>