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8971" y="3217291"/>
            <a:ext cx="2734056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8042" y="1771650"/>
            <a:ext cx="9645650" cy="329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7985" y="1131570"/>
            <a:ext cx="63373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50" dirty="0">
                <a:latin typeface="Arial"/>
                <a:cs typeface="Arial"/>
              </a:rPr>
              <a:t>WEB</a:t>
            </a:r>
            <a:r>
              <a:rPr sz="6000" spc="-335" dirty="0">
                <a:latin typeface="Arial"/>
                <a:cs typeface="Arial"/>
              </a:rPr>
              <a:t> </a:t>
            </a:r>
            <a:r>
              <a:rPr sz="6000" spc="-775" dirty="0">
                <a:latin typeface="Arial"/>
                <a:cs typeface="Arial"/>
              </a:rPr>
              <a:t>DEVELOPMENT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994" y="2288762"/>
            <a:ext cx="4083050" cy="909319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PROJECT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TITLE: CRICKET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SCORES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600" spc="-10" dirty="0">
                <a:latin typeface="Carlito"/>
                <a:cs typeface="Carlito"/>
              </a:rPr>
              <a:t>DONE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65" dirty="0">
                <a:latin typeface="Carlito"/>
                <a:cs typeface="Carlito"/>
              </a:rPr>
              <a:t>BY:</a:t>
            </a:r>
            <a:endParaRPr sz="16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20850" y="3281934"/>
          <a:ext cx="8806815" cy="2447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5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SRN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MANNAV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DHAMIJA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PES2UG19CS220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MANASI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SWAIN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PES2UG19CS216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MANZOOD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NAQVI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PES2UG19CS223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669" y="1026998"/>
            <a:ext cx="75768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5" dirty="0">
                <a:latin typeface="Arial"/>
                <a:cs typeface="Arial"/>
              </a:rPr>
              <a:t>ABSTRACT </a:t>
            </a:r>
            <a:r>
              <a:rPr sz="5400" spc="-745" dirty="0">
                <a:latin typeface="Arial"/>
                <a:cs typeface="Arial"/>
              </a:rPr>
              <a:t>OF </a:t>
            </a:r>
            <a:r>
              <a:rPr sz="5400" spc="-740" dirty="0">
                <a:latin typeface="Arial"/>
                <a:cs typeface="Arial"/>
              </a:rPr>
              <a:t>THE</a:t>
            </a:r>
            <a:r>
              <a:rPr sz="5400" spc="-825" dirty="0">
                <a:latin typeface="Arial"/>
                <a:cs typeface="Arial"/>
              </a:rPr>
              <a:t> </a:t>
            </a:r>
            <a:r>
              <a:rPr sz="5400" spc="-915" dirty="0">
                <a:latin typeface="Arial"/>
                <a:cs typeface="Arial"/>
              </a:rPr>
              <a:t>PROJECT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Displaying live </a:t>
            </a:r>
            <a:r>
              <a:rPr spc="-15" dirty="0"/>
              <a:t>scores </a:t>
            </a:r>
            <a:r>
              <a:rPr spc="-5" dirty="0"/>
              <a:t>of </a:t>
            </a:r>
            <a:r>
              <a:rPr spc="-10" dirty="0"/>
              <a:t>cricket matches</a:t>
            </a:r>
            <a:r>
              <a:rPr spc="-30" dirty="0"/>
              <a:t> </a:t>
            </a:r>
            <a:r>
              <a:rPr spc="-5" dirty="0"/>
              <a:t>online.</a:t>
            </a:r>
          </a:p>
          <a:p>
            <a:pPr marL="355600" marR="132715" indent="-342900">
              <a:lnSpc>
                <a:spcPts val="2590"/>
              </a:lnSpc>
              <a:spcBef>
                <a:spcPts val="10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Helpful </a:t>
            </a:r>
            <a:r>
              <a:rPr spc="-15" dirty="0"/>
              <a:t>to </a:t>
            </a:r>
            <a:r>
              <a:rPr spc="-5" dirty="0"/>
              <a:t>those </a:t>
            </a:r>
            <a:r>
              <a:rPr dirty="0"/>
              <a:t>who </a:t>
            </a:r>
            <a:r>
              <a:rPr spc="-5" dirty="0"/>
              <a:t>don’t </a:t>
            </a:r>
            <a:r>
              <a:rPr spc="-20" dirty="0"/>
              <a:t>have </a:t>
            </a:r>
            <a:r>
              <a:rPr spc="-5" dirty="0"/>
              <a:t>televisions </a:t>
            </a:r>
            <a:r>
              <a:rPr dirty="0"/>
              <a:t>, </a:t>
            </a:r>
            <a:r>
              <a:rPr spc="-10" dirty="0"/>
              <a:t>can </a:t>
            </a:r>
            <a:r>
              <a:rPr spc="-5" dirty="0"/>
              <a:t>be seen </a:t>
            </a:r>
            <a:r>
              <a:rPr spc="-10" dirty="0"/>
              <a:t>by viewers </a:t>
            </a:r>
            <a:r>
              <a:rPr dirty="0"/>
              <a:t>while  </a:t>
            </a:r>
            <a:r>
              <a:rPr spc="-15" dirty="0"/>
              <a:t>travelling</a:t>
            </a:r>
            <a:r>
              <a:rPr spc="-25" dirty="0"/>
              <a:t> </a:t>
            </a:r>
            <a:r>
              <a:rPr spc="-10" dirty="0"/>
              <a:t>etc.</a:t>
            </a:r>
          </a:p>
          <a:p>
            <a:pPr marL="355600" marR="5080" indent="-342900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This </a:t>
            </a:r>
            <a:r>
              <a:rPr spc="-25" dirty="0"/>
              <a:t>system </a:t>
            </a:r>
            <a:r>
              <a:rPr dirty="0"/>
              <a:t>will </a:t>
            </a:r>
            <a:r>
              <a:rPr spc="-5" dirty="0"/>
              <a:t>hold </a:t>
            </a:r>
            <a:r>
              <a:rPr dirty="0"/>
              <a:t>a </a:t>
            </a:r>
            <a:r>
              <a:rPr spc="-5" dirty="0"/>
              <a:t>schedule of </a:t>
            </a:r>
            <a:r>
              <a:rPr dirty="0"/>
              <a:t>all the </a:t>
            </a:r>
            <a:r>
              <a:rPr spc="-10" dirty="0"/>
              <a:t>matches inorder </a:t>
            </a:r>
            <a:r>
              <a:rPr spc="-15" dirty="0"/>
              <a:t>to </a:t>
            </a:r>
            <a:r>
              <a:rPr dirty="0"/>
              <a:t>let the </a:t>
            </a:r>
            <a:r>
              <a:rPr spc="-10" dirty="0"/>
              <a:t>viewer  </a:t>
            </a:r>
            <a:r>
              <a:rPr spc="-5" dirty="0"/>
              <a:t>know </a:t>
            </a:r>
            <a:r>
              <a:rPr spc="-15" dirty="0"/>
              <a:t>regarding </a:t>
            </a:r>
            <a:r>
              <a:rPr dirty="0"/>
              <a:t>the </a:t>
            </a:r>
            <a:r>
              <a:rPr spc="-5" dirty="0"/>
              <a:t>IST </a:t>
            </a:r>
            <a:r>
              <a:rPr dirty="0"/>
              <a:t>timings </a:t>
            </a:r>
            <a:r>
              <a:rPr spc="-15" dirty="0"/>
              <a:t>at </a:t>
            </a:r>
            <a:r>
              <a:rPr dirty="0"/>
              <a:t>which the </a:t>
            </a:r>
            <a:r>
              <a:rPr spc="-10" dirty="0"/>
              <a:t>match </a:t>
            </a:r>
            <a:r>
              <a:rPr dirty="0"/>
              <a:t>will</a:t>
            </a:r>
            <a:r>
              <a:rPr spc="-90" dirty="0"/>
              <a:t> </a:t>
            </a:r>
            <a:r>
              <a:rPr spc="-10" dirty="0"/>
              <a:t>start.</a:t>
            </a:r>
          </a:p>
          <a:p>
            <a:pPr marL="355600" marR="194310" indent="-3429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Allowing </a:t>
            </a:r>
            <a:r>
              <a:rPr dirty="0"/>
              <a:t>the </a:t>
            </a:r>
            <a:r>
              <a:rPr spc="-5" dirty="0"/>
              <a:t>user </a:t>
            </a:r>
            <a:r>
              <a:rPr spc="-15" dirty="0"/>
              <a:t>to </a:t>
            </a:r>
            <a:r>
              <a:rPr spc="-5" dirty="0"/>
              <a:t>view </a:t>
            </a:r>
            <a:r>
              <a:rPr dirty="0"/>
              <a:t>the </a:t>
            </a:r>
            <a:r>
              <a:rPr spc="-15" dirty="0"/>
              <a:t>scores </a:t>
            </a:r>
            <a:r>
              <a:rPr dirty="0"/>
              <a:t>in </a:t>
            </a:r>
            <a:r>
              <a:rPr spc="-10" dirty="0"/>
              <a:t>real </a:t>
            </a:r>
            <a:r>
              <a:rPr dirty="0"/>
              <a:t>time , thus </a:t>
            </a:r>
            <a:r>
              <a:rPr spc="-15" dirty="0"/>
              <a:t>keeping </a:t>
            </a:r>
            <a:r>
              <a:rPr dirty="0"/>
              <a:t>the </a:t>
            </a:r>
            <a:r>
              <a:rPr spc="-10" dirty="0"/>
              <a:t>cricket  fanatics updated </a:t>
            </a:r>
            <a:r>
              <a:rPr spc="-15" dirty="0"/>
              <a:t>at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times.</a:t>
            </a: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The </a:t>
            </a:r>
            <a:r>
              <a:rPr spc="-25" dirty="0"/>
              <a:t>system </a:t>
            </a:r>
            <a:r>
              <a:rPr dirty="0"/>
              <a:t>is </a:t>
            </a:r>
            <a:r>
              <a:rPr spc="-10" dirty="0"/>
              <a:t>flexible </a:t>
            </a:r>
            <a:r>
              <a:rPr spc="-15" dirty="0"/>
              <a:t>to </a:t>
            </a:r>
            <a:r>
              <a:rPr spc="-5" dirty="0"/>
              <a:t>use </a:t>
            </a:r>
            <a:r>
              <a:rPr dirty="0"/>
              <a:t>and </a:t>
            </a:r>
            <a:r>
              <a:rPr spc="-15" dirty="0"/>
              <a:t>cost</a:t>
            </a:r>
            <a:r>
              <a:rPr spc="20" dirty="0"/>
              <a:t> </a:t>
            </a:r>
            <a:r>
              <a:rPr spc="-15" dirty="0"/>
              <a:t>effective.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49248"/>
            <a:ext cx="368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Arial"/>
                <a:cs typeface="Arial"/>
              </a:rPr>
              <a:t>We </a:t>
            </a:r>
            <a:r>
              <a:rPr sz="1800" spc="-90" dirty="0">
                <a:latin typeface="Arial"/>
                <a:cs typeface="Arial"/>
              </a:rPr>
              <a:t>expect </a:t>
            </a:r>
            <a:r>
              <a:rPr sz="1800" spc="40" dirty="0">
                <a:latin typeface="Arial"/>
                <a:cs typeface="Arial"/>
              </a:rPr>
              <a:t>it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60" dirty="0">
                <a:latin typeface="Arial"/>
                <a:cs typeface="Arial"/>
              </a:rPr>
              <a:t>look </a:t>
            </a:r>
            <a:r>
              <a:rPr sz="1800" spc="-75" dirty="0">
                <a:latin typeface="Arial"/>
                <a:cs typeface="Arial"/>
              </a:rPr>
              <a:t>something like</a:t>
            </a:r>
            <a:r>
              <a:rPr sz="1800" spc="-35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this: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4144" y="1505710"/>
            <a:ext cx="4610100" cy="522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071309"/>
            <a:ext cx="10673715" cy="50012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155575" algn="ctr">
              <a:lnSpc>
                <a:spcPct val="100000"/>
              </a:lnSpc>
              <a:spcBef>
                <a:spcPts val="515"/>
              </a:spcBef>
            </a:pPr>
            <a:r>
              <a:rPr sz="3200" spc="-355" dirty="0">
                <a:latin typeface="Arial"/>
                <a:cs typeface="Arial"/>
              </a:rPr>
              <a:t>INTRODUCTION </a:t>
            </a:r>
            <a:r>
              <a:rPr sz="3200" spc="-325" dirty="0">
                <a:latin typeface="Arial"/>
                <a:cs typeface="Arial"/>
              </a:rPr>
              <a:t>AND </a:t>
            </a:r>
            <a:r>
              <a:rPr sz="3200" spc="-335" dirty="0">
                <a:latin typeface="Arial"/>
                <a:cs typeface="Arial"/>
              </a:rPr>
              <a:t>MODULE</a:t>
            </a:r>
            <a:r>
              <a:rPr sz="3200" spc="165" dirty="0">
                <a:latin typeface="Arial"/>
                <a:cs typeface="Arial"/>
              </a:rPr>
              <a:t> </a:t>
            </a:r>
            <a:r>
              <a:rPr sz="3200" spc="-430" dirty="0">
                <a:latin typeface="Arial"/>
                <a:cs typeface="Arial"/>
              </a:rPr>
              <a:t>DESCRIPTION</a:t>
            </a:r>
            <a:endParaRPr sz="3200">
              <a:latin typeface="Arial"/>
              <a:cs typeface="Arial"/>
            </a:endParaRPr>
          </a:p>
          <a:p>
            <a:pPr marL="355600" marR="598170" indent="-343535">
              <a:lnSpc>
                <a:spcPts val="3460"/>
              </a:lnSpc>
              <a:spcBef>
                <a:spcPts val="8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A home </a:t>
            </a:r>
            <a:r>
              <a:rPr sz="3200" spc="-10" dirty="0">
                <a:latin typeface="Carlito"/>
                <a:cs typeface="Carlito"/>
              </a:rPr>
              <a:t>page </a:t>
            </a:r>
            <a:r>
              <a:rPr sz="3200" spc="-5" dirty="0">
                <a:latin typeface="Carlito"/>
                <a:cs typeface="Carlito"/>
              </a:rPr>
              <a:t>where </a:t>
            </a:r>
            <a:r>
              <a:rPr sz="3200" spc="-10" dirty="0">
                <a:latin typeface="Carlito"/>
                <a:cs typeface="Carlito"/>
              </a:rPr>
              <a:t>general </a:t>
            </a:r>
            <a:r>
              <a:rPr sz="3200" dirty="0">
                <a:latin typeface="Carlito"/>
                <a:cs typeface="Carlito"/>
              </a:rPr>
              <a:t>view of all the </a:t>
            </a:r>
            <a:r>
              <a:rPr sz="3200" spc="-10" dirty="0">
                <a:latin typeface="Carlito"/>
                <a:cs typeface="Carlito"/>
              </a:rPr>
              <a:t>matches </a:t>
            </a:r>
            <a:r>
              <a:rPr sz="3200" dirty="0">
                <a:latin typeface="Carlito"/>
                <a:cs typeface="Carlito"/>
              </a:rPr>
              <a:t>will </a:t>
            </a:r>
            <a:r>
              <a:rPr sz="3200" spc="-5" dirty="0">
                <a:latin typeface="Carlito"/>
                <a:cs typeface="Carlito"/>
              </a:rPr>
              <a:t>be  </a:t>
            </a:r>
            <a:r>
              <a:rPr sz="3200" spc="-15" dirty="0">
                <a:latin typeface="Carlito"/>
                <a:cs typeface="Carlito"/>
              </a:rPr>
              <a:t>available</a:t>
            </a:r>
            <a:endParaRPr sz="3200">
              <a:latin typeface="Carlito"/>
              <a:cs typeface="Carlito"/>
            </a:endParaRPr>
          </a:p>
          <a:p>
            <a:pPr marL="355600" marR="982344" indent="-343535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Each match </a:t>
            </a:r>
            <a:r>
              <a:rPr sz="3200" dirty="0">
                <a:latin typeface="Carlito"/>
                <a:cs typeface="Carlito"/>
              </a:rPr>
              <a:t>will </a:t>
            </a:r>
            <a:r>
              <a:rPr sz="3200" spc="-25" dirty="0">
                <a:latin typeface="Carlito"/>
                <a:cs typeface="Carlito"/>
              </a:rPr>
              <a:t>have </a:t>
            </a:r>
            <a:r>
              <a:rPr sz="3200" dirty="0">
                <a:latin typeface="Carlito"/>
                <a:cs typeface="Carlito"/>
              </a:rPr>
              <a:t>a link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its own </a:t>
            </a:r>
            <a:r>
              <a:rPr sz="3200" spc="-10" dirty="0">
                <a:latin typeface="Carlito"/>
                <a:cs typeface="Carlito"/>
              </a:rPr>
              <a:t>page </a:t>
            </a:r>
            <a:r>
              <a:rPr sz="3200" dirty="0">
                <a:latin typeface="Carlito"/>
                <a:cs typeface="Carlito"/>
              </a:rPr>
              <a:t>, </a:t>
            </a:r>
            <a:r>
              <a:rPr sz="3200" spc="-10" dirty="0">
                <a:latin typeface="Carlito"/>
                <a:cs typeface="Carlito"/>
              </a:rPr>
              <a:t>where more  details </a:t>
            </a:r>
            <a:r>
              <a:rPr sz="3200" spc="-5" dirty="0">
                <a:latin typeface="Carlito"/>
                <a:cs typeface="Carlito"/>
              </a:rPr>
              <a:t>will </a:t>
            </a:r>
            <a:r>
              <a:rPr sz="3200" dirty="0">
                <a:latin typeface="Carlito"/>
                <a:cs typeface="Carlito"/>
              </a:rPr>
              <a:t>be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available.</a:t>
            </a:r>
            <a:endParaRPr sz="3200">
              <a:latin typeface="Carlito"/>
              <a:cs typeface="Carlito"/>
            </a:endParaRPr>
          </a:p>
          <a:p>
            <a:pPr marL="355600" marR="5080" indent="-343535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React </a:t>
            </a:r>
            <a:r>
              <a:rPr sz="3200" spc="-5" dirty="0">
                <a:latin typeface="Carlito"/>
                <a:cs typeface="Carlito"/>
              </a:rPr>
              <a:t>will used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30" dirty="0">
                <a:latin typeface="Carlito"/>
                <a:cs typeface="Carlito"/>
              </a:rPr>
              <a:t>make </a:t>
            </a:r>
            <a:r>
              <a:rPr sz="3200" spc="-5" dirty="0">
                <a:latin typeface="Carlito"/>
                <a:cs typeface="Carlito"/>
              </a:rPr>
              <a:t>these elements seem </a:t>
            </a:r>
            <a:r>
              <a:rPr sz="3200" spc="-10" dirty="0">
                <a:latin typeface="Carlito"/>
                <a:cs typeface="Carlito"/>
              </a:rPr>
              <a:t>more </a:t>
            </a:r>
            <a:r>
              <a:rPr sz="3200" spc="-20" dirty="0">
                <a:latin typeface="Carlito"/>
                <a:cs typeface="Carlito"/>
              </a:rPr>
              <a:t>interactive 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dynamic.</a:t>
            </a:r>
            <a:endParaRPr sz="3200">
              <a:latin typeface="Carlito"/>
              <a:cs typeface="Carlito"/>
            </a:endParaRPr>
          </a:p>
          <a:p>
            <a:pPr marL="355600" marR="69850" indent="-343535">
              <a:lnSpc>
                <a:spcPts val="3460"/>
              </a:lnSpc>
              <a:spcBef>
                <a:spcPts val="10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60" dirty="0">
                <a:latin typeface="Carlito"/>
                <a:cs typeface="Carlito"/>
              </a:rPr>
              <a:t>We </a:t>
            </a:r>
            <a:r>
              <a:rPr sz="3200" spc="-5" dirty="0">
                <a:latin typeface="Carlito"/>
                <a:cs typeface="Carlito"/>
              </a:rPr>
              <a:t>will </a:t>
            </a:r>
            <a:r>
              <a:rPr sz="3200" dirty="0">
                <a:latin typeface="Carlito"/>
                <a:cs typeface="Carlito"/>
              </a:rPr>
              <a:t>be </a:t>
            </a:r>
            <a:r>
              <a:rPr sz="3200" spc="-15" dirty="0">
                <a:latin typeface="Carlito"/>
                <a:cs typeface="Carlito"/>
              </a:rPr>
              <a:t>storing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dirty="0">
                <a:latin typeface="Carlito"/>
                <a:cs typeface="Carlito"/>
              </a:rPr>
              <a:t>of all the </a:t>
            </a:r>
            <a:r>
              <a:rPr sz="3200" spc="-10" dirty="0">
                <a:latin typeface="Carlito"/>
                <a:cs typeface="Carlito"/>
              </a:rPr>
              <a:t>matches </a:t>
            </a:r>
            <a:r>
              <a:rPr sz="3200" spc="-5" dirty="0">
                <a:latin typeface="Carlito"/>
                <a:cs typeface="Carlito"/>
              </a:rPr>
              <a:t>using MongoDB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20" dirty="0">
                <a:latin typeface="Carlito"/>
                <a:cs typeface="Carlito"/>
              </a:rPr>
              <a:t>cater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spc="-10" dirty="0">
                <a:latin typeface="Carlito"/>
                <a:cs typeface="Carlito"/>
              </a:rPr>
              <a:t>requests </a:t>
            </a:r>
            <a:r>
              <a:rPr sz="3200" spc="-5" dirty="0">
                <a:latin typeface="Carlito"/>
                <a:cs typeface="Carlito"/>
              </a:rPr>
              <a:t>using </a:t>
            </a:r>
            <a:r>
              <a:rPr sz="3200" dirty="0">
                <a:latin typeface="Carlito"/>
                <a:cs typeface="Carlito"/>
              </a:rPr>
              <a:t>Node.js and </a:t>
            </a:r>
            <a:r>
              <a:rPr sz="3200" spc="-10" dirty="0">
                <a:latin typeface="Carlito"/>
                <a:cs typeface="Carlito"/>
              </a:rPr>
              <a:t>Express.js  </a:t>
            </a:r>
            <a:r>
              <a:rPr sz="3200" spc="-15" dirty="0">
                <a:latin typeface="Carlito"/>
                <a:cs typeface="Carlito"/>
              </a:rPr>
              <a:t>frameworks.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THANK</a:t>
            </a:r>
            <a:r>
              <a:rPr spc="-75" dirty="0"/>
              <a:t> </a:t>
            </a:r>
            <a:r>
              <a:rPr spc="-45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Carlito</vt:lpstr>
      <vt:lpstr>Office Theme</vt:lpstr>
      <vt:lpstr>WEB DEVELOPMENT</vt:lpstr>
      <vt:lpstr>ABSTRACT OF THE PROJECT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Mannav Dhamija</dc:creator>
  <cp:lastModifiedBy>Mannav Dhamija</cp:lastModifiedBy>
  <cp:revision>1</cp:revision>
  <dcterms:created xsi:type="dcterms:W3CDTF">2020-12-06T04:29:31Z</dcterms:created>
  <dcterms:modified xsi:type="dcterms:W3CDTF">2020-12-06T04:32:00Z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2020-12-06T00:00:00Z</vt:filetime>
  </property>
</Properties>
</file>