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5" r:id="rId16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57D8-3609-3B31-8F05-6B663103A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1F38-38E8-9E20-CB7E-B3E2F531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81DC-B13B-9316-74AD-4361983D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2C1B8-4072-2535-1BE1-2EEF970D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D427-BAC2-3682-CF47-8BA6A17B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18298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AA29-B224-8469-81A7-DA88DF6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CDC94-CE8E-2942-D5B4-755A46B3E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3736-DA36-7394-990D-A60E1FDB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D706-7FE0-CBD2-96B1-04EBB836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B4AE-6A2C-19C4-B1F0-205F0B02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657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F46FE-3DAB-4F10-A616-CFF8B350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923FF-CC67-800C-BDD4-C588131E2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6B07-7415-4CC3-DBA4-CD154F5F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2A54-E995-1F44-129D-14FA3FC2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5082-4E00-FCB4-A0FE-EE5CF404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4451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54E6-6235-F9C7-3E42-85FC31DA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0975-5454-8F33-23FB-6468B77A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CCA2-BD09-53D1-DDCB-A5A174DE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B120-7DCD-3B64-0339-B1F22739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61A8-D65C-149C-5AF1-33A40D91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4748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C0E9-0816-A32D-53EA-B5F02B86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F8B9-56AE-BDCF-F1F4-999132941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4C1B-494B-4BF3-A0D8-2175DD35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0A59-6CB4-D240-A6A7-D86475B9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D69-714E-0125-0D9C-DFCF4E85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9732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E455-DEC9-8892-66FD-A2B209AE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EDC5-7B0F-72BF-3182-7D6A9E67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3FF9-7660-F26C-AE6F-5635D853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A027-9AD6-E3CC-723C-9DE156A3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67544-61A5-0242-44AF-02162E3A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24CFE-FF14-BFD1-4EF6-4E59DF4E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734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04-AF92-74CD-E218-99E93AD3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9652B-231A-494D-3B87-700564F2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0F488-4397-4E67-322F-EEC50105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BBA6A-2A13-1F3B-856D-64B279BCF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E4295-AE91-D401-8B0D-376BC7FB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2178B-FA4D-523A-F955-E1538B3D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968E0-63B9-FAD8-B702-27C5A11E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EF395-73F9-125D-41A2-17414757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2135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EBEA-A771-3136-CAA7-B2E19AA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D5389-48AA-3CA2-F8B3-078EE6C2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837F5-4E0A-E857-1A7A-35E9F2DA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11213-72DF-29C3-CB1A-65E5583A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9845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B20D4-17D9-FB78-BECF-66A756C7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60A02-90FF-EE89-9CF5-9A713EC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598B-B29E-F953-5C3E-FED7F9A6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6257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67C0-895E-B4AE-2935-FC5B351B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39B4-591B-E762-B7BF-178B1760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D4281-CBE9-C6B2-F003-0B162F7DE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411C-D6DD-7824-8A4E-71EF4A2B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5192A-CDB2-4441-1366-5EBEEDC4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7161C-E61A-91C8-92FF-DCF8CDE4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303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2838-3A59-C8D0-5843-AC3F5E95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2AC9F-EF17-72A9-CB09-057C03C72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3AA8-F172-C91F-AF60-E9F83B3DF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45DC6-F185-1855-7771-E47F13FE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B1BD3-D300-7E11-EAB2-445F5635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7798-8CD8-5866-0841-0DAE900E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1251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9CD07-F95A-8B40-FD9F-AAA4FD60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860D2-42EA-9ED5-1E31-AEF21BF37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ED0BF-6028-6150-1E38-AEE1BBBB8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F7A67-4E2B-4E91-9BE6-E9E3E21DCB9E}" type="datetimeFigureOut">
              <a:rPr lang="en-RW" smtClean="0"/>
              <a:t>08/04/2025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8890-F25B-1E34-627A-C563DF440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A658-2498-653C-FCC9-AD650BBAE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88DF1-1F24-449F-B752-B3EDBC6F68A5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36366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065D-3A49-7E4F-C405-6BD38C02F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Transactions in SQL</a:t>
            </a:r>
            <a:endParaRPr lang="en-RW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4D79A-0258-818B-4DF4-1D3742D35D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17348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292EA0-DA74-296C-4F24-9937E576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DD3B51-F42A-8FC1-62B0-19A433E21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F01C61-614E-B739-6383-8BC8A316B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544E1-E935-43A9-D220-EB2698770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8A050-7D15-6099-89C8-AB88DD5D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06E09B-E81A-C1E3-29B2-B2A0CB7F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4FCBE0E-AD45-982E-3D29-5BDCE4A05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5213C3-8CFD-823A-B7FB-1DDF282FA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FF90B0-EF2A-112A-D346-3DE2DBCB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70" y="1713934"/>
            <a:ext cx="9292081" cy="4631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7940D7-A2A0-4465-CA99-1DD9937E1259}"/>
              </a:ext>
            </a:extLst>
          </p:cNvPr>
          <p:cNvSpPr txBox="1"/>
          <p:nvPr/>
        </p:nvSpPr>
        <p:spPr>
          <a:xfrm>
            <a:off x="1090861" y="865441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Results…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2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6B070-A011-8F34-8CBE-54731C37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5D4DAA-5D02-5EFF-2FD2-FCF77274C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B8986F-4121-5106-F141-869E9DBBF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18BD1-5CB7-8378-79A2-8F1D6AB7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C7774E-A8BE-ACAD-6359-3046D848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28CC49-8CC5-9AEA-9699-78302912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6002331-57D5-0F29-D60D-B4EE157A3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287EB7D-73B3-5EE0-8F14-A7EB83165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09373-1A3A-C63B-4E6E-64DF8DAA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" y="809619"/>
            <a:ext cx="10854894" cy="41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2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C4619-4458-513E-110E-0290CF6B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062B8F-8D6E-ADF6-F3FC-E58621A25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957347-59D3-1CC3-4BB0-FA57CEB82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B7A84-8D31-BFEE-3C7A-E48A93AC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E36E7-EE2F-D7D2-C5BE-7907FE67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EC3D3A-E6C2-11C9-51BB-D47C1D5F9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4FB8389-78CE-C5E0-F30D-03B6ECD6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2379663-1754-3311-59AF-C3CFC0658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9039B-575F-0F4C-A82D-1CC316E66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2" y="1201175"/>
            <a:ext cx="10743168" cy="4546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E4BE6-FE5F-A828-F6F2-4E27255B7342}"/>
              </a:ext>
            </a:extLst>
          </p:cNvPr>
          <p:cNvSpPr txBox="1"/>
          <p:nvPr/>
        </p:nvSpPr>
        <p:spPr>
          <a:xfrm>
            <a:off x="757980" y="556044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Results…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1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7BF19-1507-99A0-5FF0-83812106F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304284-5ED1-97B7-4120-77C51DBC9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32197B-5FB5-34EE-E71F-A8389DCC8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38E4B3-FA53-F6B5-0BE5-BBB3142A3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028E2B-8BAE-6D71-254F-F73E2172A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D7C0CF-83C6-7A8C-2206-A926025DB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042089E-1DF9-3839-6812-4AD1E853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7B6FAFC-5FB8-6B85-C69D-61DC683DF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A3B1A-A438-0D56-F787-E7A16A0C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6" y="643095"/>
            <a:ext cx="10215015" cy="57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3BF7D-4443-E603-74B7-DC834E3DB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4F51B0-7F80-5E16-BA3E-C2BFBB343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F7A252-DE60-9DBF-817D-7A8F60F8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27BD9-22B8-687D-89D9-0AD1D6D4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15E05-9D97-7275-2A77-FA4FD73F0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D1C7C43-13C2-669C-F76F-4CEB2DF1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0F18A15-05F6-4F41-424E-04E073EA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EA2635-6D97-5C13-DB0B-139CB8EE1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18840-6DBB-16E4-B5C0-24CAA0E4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5" y="286454"/>
            <a:ext cx="10309609" cy="62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533B2-DC6D-EB17-76F6-53A7F588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8AAF3-BAA7-E2A3-1FBF-98C8122E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7820"/>
            <a:ext cx="10905066" cy="3462359"/>
          </a:xfrm>
          <a:prstGeom prst="rect">
            <a:avLst/>
          </a:prstGeom>
          <a:ln>
            <a:noFill/>
          </a:ln>
        </p:spPr>
      </p:pic>
      <p:sp>
        <p:nvSpPr>
          <p:cNvPr id="1057" name="Isosceles Triangle 105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9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C3E8A-4D06-E3D8-DA1D-A418B6185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55CD6-12BA-FE76-78A5-DCB8D66B1B0F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What is a Transaction? What are its properties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29127-2D81-01F2-2467-EBAD8A56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2" y="1310263"/>
            <a:ext cx="10335076" cy="52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5223F-DE0F-72DC-B98D-259AE041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A4D8B5-E703-D31C-8D83-0A02E2FC6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E12ED6-915D-88C7-4B9D-7C6A126E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D3DBF-3F3E-6615-D824-E34BBD1D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BF0E2-14C8-2095-F6D0-89649DEC0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5AA0BB-C51F-9181-B3C1-E9C5FACA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9CF757C-FA99-55CF-64E4-2ADF2123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F11A36B-5A9A-9EAA-6A06-A91135D4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62780-ADE0-C668-AC35-5FE9DD88C731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Note that….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CDFAF-9265-A1CE-B727-1AA1CBE1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17" y="1506926"/>
            <a:ext cx="10969678" cy="44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9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B5F9E-299F-9FC1-FB77-CDDFEA33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457FCF-920E-31FA-B600-EEDAA006E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85B77-5F5C-20EB-41A0-B954EDBF2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291F7-8ED8-2643-B9ED-43CF54E4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2AEB0-9441-2C24-BF2D-6E634BB4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27392-4EA2-8BEE-EB52-1A9446E80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66B87AF-E8BD-4148-D35F-65C4D2774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90F78BF-DE9D-1D35-8B30-32FDE3420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9861D-425E-E09E-7E94-08A1AD2D5341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Example…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4B2E5-9F25-A45E-29E2-3A4E34A4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90" y="1201175"/>
            <a:ext cx="8488050" cy="4432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565276-08A3-48D2-AA2C-E80CD819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90" y="5821980"/>
            <a:ext cx="6066561" cy="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7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A0DC3-ADA9-67E4-926F-A4B599C0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054C94-EC90-5CC6-5045-E2FBF5F1D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0C92DA-DDB3-8875-6EEA-827157914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FDB8D-DB15-5D08-D167-26A5394B7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7C813-1BA1-0F3F-2D3B-7A477D959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1D40B3-A74F-12C9-9584-C1A0C9EFC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7963F25-5230-10EC-6933-3379F768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2845AEC-FE6E-AEF1-38AD-568F3EDF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51B3-9A25-C406-B829-C21BEA5F09DE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Example…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A51F9-2F32-4B53-72E7-95A4BB9F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2" y="1264895"/>
            <a:ext cx="11201775" cy="28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FA094-B277-B88A-8914-677E198B4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49735BA-E84D-6028-2D22-FEA29037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33012E-FB93-5614-C4B7-4A36D262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3689E-AE9B-5757-7111-4D17D9BE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78B844-1154-D376-BA6D-A755E742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4F2C60-5FA0-D0A5-98F3-EA89BA548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4AB9A8A-84EB-81D3-AB5B-FC63C6C64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B63A579-AFA7-3622-156A-0C00699E0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EEFE8-2153-4E4A-DC6B-FA72503F7ADF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Results….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9DB59-328B-245A-0BB7-A2175BCD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4" y="1324965"/>
            <a:ext cx="9431203" cy="48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8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4A266-4309-AC64-E19F-2215BC07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9ECC50-D1EE-87B2-DADB-84779252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3D5F22-DB18-D74C-41D6-5C6E4AD4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553AA-563A-209D-2DA0-A4EAFE84F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0AF524-3225-065C-09C9-DDC525189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9F466A-9CF9-FA6C-0997-C8EFC1F78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FD5DD0F-7420-2838-0B3B-A62AEA480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5CA0E5D-7A1F-7277-063C-8B2374C9F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6E5B8-F8B6-08DF-0522-E0235B43C1C2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Scenario: Getting Rows by AUTO ROLLBACK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62B44-3B08-9C5B-7A45-0C2ECE786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26" y="1259394"/>
            <a:ext cx="11010148" cy="33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ACF3DE-ECFB-0E0F-A66A-1ABF6E29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C6A9FD-2905-B947-2F8B-470D240A8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9C9EAB-0B1F-8562-8D3D-23056AAA3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C3D0A8-751F-5E03-0D2A-CC3DBB545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E7AA3C-E63D-3D60-C871-B55356F74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47DC216-A5BB-86CB-F3C5-2820412D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B77092-DDCA-097B-EB83-56DC7A0C4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269024A-3AF9-F627-5782-86F7D7ED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C9B65-9527-80D9-3E8D-539D39C09E15}"/>
              </a:ext>
            </a:extLst>
          </p:cNvPr>
          <p:cNvSpPr txBox="1"/>
          <p:nvPr/>
        </p:nvSpPr>
        <p:spPr>
          <a:xfrm>
            <a:off x="1010474" y="454540"/>
            <a:ext cx="9006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Garamond" panose="02020404030301010803" pitchFamily="18" charset="0"/>
              </a:rPr>
              <a:t>Results…</a:t>
            </a:r>
            <a:endParaRPr lang="en-RW" sz="3200" b="1" dirty="0">
              <a:solidFill>
                <a:schemeClr val="tx2">
                  <a:lumMod val="75000"/>
                  <a:lumOff val="2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08AD8-882D-3243-20ED-9758F964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20" y="1626051"/>
            <a:ext cx="10178615" cy="50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78280-59F9-8B92-2CE4-6A721F31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557A9C-8E31-68E2-A0C9-B66488839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13D273-D8B7-DBC6-6E83-253821D2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C22D6D-B63C-91CD-045A-D5FD184B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D5C0A-31E7-595B-B141-57F26DCB9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B9F034-D6D3-EBE3-3328-FDAEF8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6E565A0-CFD3-9091-380F-4939433C3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03CD219-AD75-63FA-E159-DC4ED3DC3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F9BB7-7369-242E-ADF8-C511CEE6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65" y="458453"/>
            <a:ext cx="5821196" cy="404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658D7-8A5D-DD92-885C-2AF276C7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0" y="1243166"/>
            <a:ext cx="11305220" cy="21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Garamond</vt:lpstr>
      <vt:lpstr>Office Theme</vt:lpstr>
      <vt:lpstr>Transactions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Ntwali, Jean Paul</dc:creator>
  <cp:lastModifiedBy>Ntwali, Jean Paul</cp:lastModifiedBy>
  <cp:revision>4</cp:revision>
  <dcterms:created xsi:type="dcterms:W3CDTF">2025-04-01T11:41:31Z</dcterms:created>
  <dcterms:modified xsi:type="dcterms:W3CDTF">2025-04-08T13:51:31Z</dcterms:modified>
</cp:coreProperties>
</file>