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DA69E-B502-4F3F-B35E-D18928CEF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FCE642-2571-458E-B617-9EAFED04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678C7-2E71-49B7-8634-16DD053C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F517A9-87D7-4FF7-801C-A0F27862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2FCF77-36FF-4F38-823A-256EEC2E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48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909C1-2CD3-4673-85BF-D47E2BB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7E8ABB-381F-498B-AD65-3C2249092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E4605A-0C72-4008-9E1E-0D453C38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7A0E7C-4C30-4183-AD0F-E16B5F76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34583-D1BC-4CBA-978A-FBC21AF0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73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7A5BD5-59E5-4D4D-AD6F-B400FE6EE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41529F-06D9-4F1A-8E9B-840F2C1F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1CA62-2516-4F06-B656-A7E91D5D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98E07C-507F-4AD6-BF73-CCB1E47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32CE8-064B-4675-AD60-7EAA38E6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0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3DB02-0CE6-4114-82B6-2C86064B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E42AFB-E354-4C1B-9FE8-A9833ED7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6A474-7407-4FF1-8D50-52937F4C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D66219-6658-4580-A46F-1B5B3A65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137432-8142-4E85-BEC9-924C314E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99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7E1C3-6B69-4644-B640-C541EEC6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1EB4E9-977B-4E01-968F-82D20A51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9BB4F3-ED5E-4937-80F2-D61E26C0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DBFB4-CE98-43D9-A438-0C6B0823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AA27F-2D9E-42C1-BE5E-2DD0CDB2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2D405-C0E6-49EB-8C73-1A0927A7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007E7-A501-4675-B32A-581427A76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2D4F23-3D08-45BB-AAE8-D79A6F2D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701032-02CC-43B4-8183-FF089C99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101A3-EFEB-4B8C-9369-C0486413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92D2E-BFA0-41CA-B453-F82A4ED0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1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224A6-772F-4FBE-9728-5CD3260B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01939A-9322-463E-AB53-B2DFAC39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A0195C-7242-45B7-83F1-532462B1D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375EA8-15D3-49FE-9DEA-CB85DEA5D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73746A-C0B8-4644-ACCB-DF66BC2B0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C04115-35C9-4E11-85B6-05EEDF46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4AF4DB-076D-4AFF-9B8E-4CB34D34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07C9B1-504C-4A7B-B700-9FC28D0F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5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29E83-4761-4325-ADF6-9E50ADA8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8EC740-C0C8-43FF-8FF6-89D3BE39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C44CCE-84D4-4202-BA31-F9C53486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95D466-7E6E-4FAE-B1D1-693799DC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C46149-F2C6-49BF-B8FD-B02C8D9E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C8C175-9C5E-4C6C-A72A-6748B12C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4E811-3EC5-44A0-AAA8-8786C5D5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52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50672-3049-4A02-AB81-9654E156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D6F9D-EA25-40F0-9BF3-6A77F66E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49459A-6320-444E-B896-1ADD7319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E2A6FC-D2AD-4B17-9C2B-4F3ED61D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8921C-42D0-4C58-9395-2FF4F4E6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0EE70-3607-4B96-A06F-A127774C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C513D-9DEC-4E93-9E60-C68681B8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F39806-53E7-46FB-9150-B19DA4A52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444B22-A8AD-492A-97CF-1906E159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0225AC-3ACE-4E11-8C0E-4A21978D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8A87E1-B55E-4EF3-95C0-27ECB268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7077F-2B73-4907-AE2F-022486B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93EC98-52AB-4D30-A567-D263F179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335B41-DAA9-4DA3-966E-F5FF1C02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82293-BF77-46C7-AF00-1E3F53593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5549-2F3F-479B-A7ED-ACCFE974BE3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64A56-3473-475D-893B-42BF5636A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7C0AE-16A4-4944-ADDD-59EEED0A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91D6-21CF-449F-B618-457E9E906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7E668-2681-4FFD-A9EA-130275233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lang="ja-JP" altLang="en-US" dirty="0"/>
              <a:t>回データ分析講座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688EC1-DC4B-45CF-B062-55E162A3D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田邉真生</a:t>
            </a:r>
          </a:p>
        </p:txBody>
      </p:sp>
    </p:spTree>
    <p:extLst>
      <p:ext uri="{BB962C8B-B14F-4D97-AF65-F5344CB8AC3E}">
        <p14:creationId xmlns:p14="http://schemas.microsoft.com/office/powerpoint/2010/main" val="108535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30792-FD55-423E-9410-C4514393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データ分析って何？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8AF22D-2F50-4BB2-8BA3-FE26F9AF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データとは、伝達、解釈、処理などに適するように形式化、</a:t>
            </a:r>
            <a:b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符号化されたもの、または再度情報として解釈できるもの。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情報を生みだすための素材のことを</a:t>
            </a:r>
            <a:r>
              <a:rPr lang="ja-JP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データ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と呼び、</a:t>
            </a:r>
            <a:b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データのなかの問題解決に役立つ材料のみを</a:t>
            </a:r>
            <a:r>
              <a:rPr lang="ja-JP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情報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とよぶ。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-Wikipedia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より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FC8587D6-53A5-4F45-98B5-72579696B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6" y="742438"/>
            <a:ext cx="10898828" cy="5373123"/>
          </a:xfrm>
        </p:spPr>
      </p:pic>
    </p:spTree>
    <p:extLst>
      <p:ext uri="{BB962C8B-B14F-4D97-AF65-F5344CB8AC3E}">
        <p14:creationId xmlns:p14="http://schemas.microsoft.com/office/powerpoint/2010/main" val="422296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76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第1回データ分析講座</vt:lpstr>
      <vt:lpstr>データ分析って何？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第1回データ分析講座</dc:title>
  <dc:creator>tsukazaki ort</dc:creator>
  <cp:lastModifiedBy>tsukazaki ort</cp:lastModifiedBy>
  <cp:revision>5</cp:revision>
  <dcterms:created xsi:type="dcterms:W3CDTF">2020-10-21T02:39:20Z</dcterms:created>
  <dcterms:modified xsi:type="dcterms:W3CDTF">2020-10-21T06:27:52Z</dcterms:modified>
</cp:coreProperties>
</file>