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6b45b4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6b45b4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6b45b4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6b45b4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6b45b4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6b45b4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6b45b4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6b45b4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6b45b4e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6b45b4e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7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FljV3wboCeQ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個人嗜好簡介</a:t>
            </a:r>
            <a:endParaRPr sz="7200"/>
          </a:p>
        </p:txBody>
      </p:sp>
      <p:sp>
        <p:nvSpPr>
          <p:cNvPr id="55" name="Google Shape;55;p13"/>
          <p:cNvSpPr/>
          <p:nvPr/>
        </p:nvSpPr>
        <p:spPr>
          <a:xfrm>
            <a:off x="2524171" y="83925"/>
            <a:ext cx="2632262" cy="12194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你好</a:t>
            </a: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zh-TW" sz="4800" u="sng">
                <a:solidFill>
                  <a:srgbClr val="76A5AF"/>
                </a:solidFill>
              </a:rPr>
              <a:t>興趣打球，思考</a:t>
            </a:r>
            <a:endParaRPr b="1" i="1" sz="4800" u="sng">
              <a:solidFill>
                <a:srgbClr val="76A5AF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社團，系籃，桃園校友會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 title="搞笑影片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275" y="1203250"/>
            <a:ext cx="3842950" cy="28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我是平星皓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407410892 資工1-B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謝謝老師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