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463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5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7cf624e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7cf624e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41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7cf624e3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7cf624e3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5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7cf624e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7cf624e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8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7cf624e3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7cf624e3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9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dirty="0" smtClean="0"/>
              <a:t>電影</a:t>
            </a:r>
            <a:r>
              <a:rPr lang="zh-TW" altLang="en-US" sz="7200" dirty="0"/>
              <a:t>座位</a:t>
            </a:r>
            <a:endParaRPr sz="72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406600" y="35690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/>
              <a:t>第四組</a:t>
            </a:r>
            <a:endParaRPr lang="en-US" altLang="zh-TW" sz="3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 smtClean="0"/>
              <a:t>期末</a:t>
            </a:r>
            <a:r>
              <a:rPr lang="zh-TW" sz="3000" dirty="0"/>
              <a:t>報告</a:t>
            </a:r>
            <a:endParaRPr sz="3000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4922925" y="3497450"/>
            <a:ext cx="35292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吳國田</a:t>
            </a: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平星皓</a:t>
            </a: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</a:rPr>
              <a:t>喻楚喬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設計概念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/>
              <a:t>因為淡水開了新的電影院(淡海影城)，所以我們想寫一個關於電影院，又有和學到相關的程式，我們分別寫出座位表，和關於客人飲食的程式，以便櫃台紀錄，和網路查詢。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功能</a:t>
            </a:r>
            <a:endParaRPr sz="36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220000" y="1666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輸入就是</a:t>
            </a:r>
            <a:r>
              <a:rPr lang="zh-TW" dirty="0" smtClean="0"/>
              <a:t>座位，</a:t>
            </a:r>
            <a:r>
              <a:rPr lang="zh-TW" dirty="0"/>
              <a:t>還有</a:t>
            </a:r>
            <a:r>
              <a:rPr lang="zh-TW" dirty="0" smtClean="0"/>
              <a:t>他</a:t>
            </a:r>
            <a:r>
              <a:rPr lang="zh-TW" altLang="en-US" dirty="0" smtClean="0"/>
              <a:t>的餐</a:t>
            </a:r>
            <a:r>
              <a:rPr lang="zh-TW" altLang="en-US" dirty="0"/>
              <a:t>點</a:t>
            </a:r>
            <a:r>
              <a:rPr lang="zh-TW" dirty="0" smtClean="0"/>
              <a:t>。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右列就是我們程式的輸出範例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74" y="203825"/>
            <a:ext cx="3993726" cy="4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當中遇到的瓶頸</a:t>
            </a:r>
            <a:endParaRPr sz="360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 altLang="en-US" dirty="0" smtClean="0"/>
              <a:t>一開始我們指標*</a:t>
            </a:r>
            <a:r>
              <a:rPr lang="en-US" altLang="zh-TW" dirty="0" smtClean="0"/>
              <a:t>n++</a:t>
            </a:r>
            <a:r>
              <a:rPr lang="zh-TW" altLang="en-US" dirty="0" smtClean="0"/>
              <a:t>一直跑不出來，後來我們把它改成</a:t>
            </a:r>
            <a:r>
              <a:rPr lang="en-US" altLang="zh-TW" dirty="0" smtClean="0"/>
              <a:t>*n=*n+1</a:t>
            </a:r>
            <a:r>
              <a:rPr lang="zh-TW" altLang="en-US" dirty="0" smtClean="0"/>
              <a:t>卻跑出來了</a:t>
            </a:r>
            <a:endParaRPr lang="en-US" altLang="zh-TW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 altLang="en-US" dirty="0" smtClean="0"/>
              <a:t>原先我們餐點的值是存在一個變數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裡面，然後直接帶進函式，但是這樣之前存的餐點都會被蓋過去，於是我們後來直接存在座位的陣列裡，讓每個位子都有各自的值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8000" dirty="0" smtClean="0"/>
              <a:t>謝謝大家</a:t>
            </a:r>
            <a:endParaRPr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如螢幕大小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電影座位</vt:lpstr>
      <vt:lpstr>設計概念 </vt:lpstr>
      <vt:lpstr>功能</vt:lpstr>
      <vt:lpstr>當中遇到的瓶頸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電影座位</dc:title>
  <cp:lastModifiedBy>Sophia Ni</cp:lastModifiedBy>
  <cp:revision>1</cp:revision>
  <dcterms:modified xsi:type="dcterms:W3CDTF">2019-01-04T10:55:05Z</dcterms:modified>
</cp:coreProperties>
</file>