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b7cf624e3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b7cf624e3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b7cf624e3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b7cf624e3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b7cf624e3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b7cf624e3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7cf624e3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b7cf624e3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/>
              <a:t>C</a:t>
            </a:r>
            <a:r>
              <a:rPr lang="zh-TW" sz="7200"/>
              <a:t>語言</a:t>
            </a:r>
            <a:endParaRPr sz="7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406600" y="35690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期末報告</a:t>
            </a:r>
            <a:endParaRPr sz="3000"/>
          </a:p>
        </p:txBody>
      </p:sp>
      <p:sp>
        <p:nvSpPr>
          <p:cNvPr id="136" name="Google Shape;136;p13"/>
          <p:cNvSpPr txBox="1"/>
          <p:nvPr/>
        </p:nvSpPr>
        <p:spPr>
          <a:xfrm>
            <a:off x="4922925" y="3497450"/>
            <a:ext cx="35292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</a:rPr>
              <a:t>吳國田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</a:rPr>
              <a:t>平星皓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</a:rPr>
              <a:t>喻楚喬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設計概念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/>
              <a:t>因為淡水開了新的電影院(淡海影城)，所以我們想寫一個關於電影院，又有和學到相關的程式，我們分別寫出座位表，和關於客人飲食的程式，以便櫃台紀錄，和網路查詢。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功能</a:t>
            </a:r>
            <a:endParaRPr sz="3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220000" y="1666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輸入就是座位的直行、橫行，還有他是否有吃爆米花。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右列就是我們程式的輸出範例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874" y="203825"/>
            <a:ext cx="3993726" cy="46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當中遇到的瓶頸</a:t>
            </a:r>
            <a:endParaRPr sz="36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其中我們在座位有人時，還有食物的程式碼卡了很久，因為自己對於程式了解的不足，但是在多次錯誤中學習我們學到了如何去應對每一種問題，也謝謝老師給我們機會做這次的期末報告，我們是有從中學習到東西的，團隊的分工合作和溝通，是其中相當重要的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