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7"/>
  </p:notesMasterIdLst>
  <p:sldIdLst>
    <p:sldId id="256" r:id="rId3"/>
    <p:sldId id="262" r:id="rId4"/>
    <p:sldId id="25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2274" autoAdjust="0"/>
  </p:normalViewPr>
  <p:slideViewPr>
    <p:cSldViewPr showGuides="1">
      <p:cViewPr varScale="1">
        <p:scale>
          <a:sx n="61" d="100"/>
          <a:sy n="61" d="100"/>
        </p:scale>
        <p:origin x="1418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2536-C91D-4D81-869C-0013A735968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9451-71FC-4470-AA85-CBE7E5F92F8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45383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3028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3939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89587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7B57-E84C-4B9E-BD52-34ADD31C8206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D4BF-1F9B-45EC-AD07-8741C46B88FC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67D-7664-4B95-8B02-5CAF71C19A57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CB83-A1F0-45C0-B5D9-D36604AD3C8E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B1F-D29C-46E8-829E-6B7A28C4D403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3809-8265-4CB1-84EF-F22F235A71BA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43C1-BFB7-460E-8E47-0371E08C06FF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BA6B-9A0B-4D77-B294-3E82595E70C0}" type="datetime1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58E-9BC2-4E6C-BE4A-6CB4AA157A39}" type="datetime1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127-07F6-4045-BE9A-DAA3059B885D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61C7-3BDB-4B92-808A-B042433A9547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7F8-6B48-4EAA-B7D2-456F8D36A871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2267744" y="4725144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796136" y="6110204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dobe Caslon Pro" panose="0205050205050A020403" pitchFamily="18" charset="0"/>
              </a:rPr>
              <a:t>Présentation par </a:t>
            </a:r>
            <a:r>
              <a:rPr lang="fr-FR" dirty="0" err="1" smtClean="0">
                <a:latin typeface="Adobe Caslon Pro" panose="0205050205050A020403" pitchFamily="18" charset="0"/>
              </a:rPr>
              <a:t>F.Berquez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D.Johannes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A.Mao</a:t>
            </a:r>
            <a:r>
              <a:rPr lang="fr-FR" dirty="0" smtClean="0">
                <a:latin typeface="Adobe Caslon Pro" panose="0205050205050A020403" pitchFamily="18" charset="0"/>
              </a:rPr>
              <a:t>, </a:t>
            </a:r>
            <a:r>
              <a:rPr lang="fr-FR" dirty="0" err="1" smtClean="0">
                <a:latin typeface="Adobe Caslon Pro" panose="0205050205050A020403" pitchFamily="18" charset="0"/>
              </a:rPr>
              <a:t>Ph.Troclet</a:t>
            </a:r>
            <a:endParaRPr lang="fr-FR" dirty="0">
              <a:latin typeface="Adobe Caslon Pro" panose="0205050205050A020403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30342" y="4388768"/>
            <a:ext cx="5589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dobe Caslon Pro" panose="0205050205050A020403" pitchFamily="18" charset="0"/>
              </a:rPr>
              <a:t>a</a:t>
            </a:r>
            <a:r>
              <a:rPr lang="fr-FR" sz="2400" dirty="0" smtClean="0">
                <a:latin typeface="Adobe Caslon Pro" panose="0205050205050A020403" pitchFamily="18" charset="0"/>
              </a:rPr>
              <a:t>u sein du </a:t>
            </a:r>
            <a:r>
              <a:rPr lang="fr-FR" sz="2400" dirty="0" smtClean="0">
                <a:latin typeface="Adobe Caslon Pro" panose="0205050205050A020403" pitchFamily="18" charset="0"/>
              </a:rPr>
              <a:t>département d</a:t>
            </a:r>
            <a:r>
              <a:rPr lang="fr-FR" sz="2400" dirty="0" smtClean="0">
                <a:latin typeface="Adobe Caslon Pro" panose="0205050205050A020403" pitchFamily="18" charset="0"/>
              </a:rPr>
              <a:t>es soins intensifs</a:t>
            </a:r>
            <a:endParaRPr lang="fr-FR" sz="2400" b="1" dirty="0">
              <a:latin typeface="Adobe Caslon Pro" panose="0205050205050A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2462" y="2230140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latin typeface="Adobe Caslon Pro" panose="0205050205050A020403" pitchFamily="18" charset="0"/>
              </a:rPr>
              <a:t>Smart </a:t>
            </a:r>
            <a:r>
              <a:rPr lang="fr-FR" sz="6600" dirty="0" err="1" smtClean="0">
                <a:latin typeface="Adobe Caslon Pro" panose="0205050205050A020403" pitchFamily="18" charset="0"/>
              </a:rPr>
              <a:t>Health</a:t>
            </a:r>
            <a:r>
              <a:rPr lang="fr-FR" sz="6600" dirty="0" smtClean="0">
                <a:latin typeface="Adobe Caslon Pro" panose="0205050205050A020403" pitchFamily="18" charset="0"/>
              </a:rPr>
              <a:t> </a:t>
            </a:r>
            <a:endParaRPr lang="fr-FR" sz="3600" dirty="0">
              <a:latin typeface="Adobe Caslon Pro" panose="0205050205050A020403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16" y="3100647"/>
            <a:ext cx="2304256" cy="1218597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1190663" cy="14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6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183324" y="1424117"/>
            <a:ext cx="433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643201" y="2542171"/>
            <a:ext cx="4525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Méthodologie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43201" y="3775617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Résultat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66948" y="1514914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5482" y="2623567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7464" y="3847612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 flipH="1">
            <a:off x="3275856" y="4869160"/>
            <a:ext cx="4754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Conclusion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sp>
        <p:nvSpPr>
          <p:cNvPr id="23" name="Oval 16"/>
          <p:cNvSpPr/>
          <p:nvPr/>
        </p:nvSpPr>
        <p:spPr>
          <a:xfrm>
            <a:off x="2870119" y="494115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6022449"/>
            <a:ext cx="1944216" cy="7600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1190663" cy="14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1190663" cy="14857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69584" y="548895"/>
            <a:ext cx="414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latin typeface="Adobe Caslon Pro" panose="0205050205050A020403" pitchFamily="18" charset="0"/>
              </a:rPr>
              <a:t>Smart </a:t>
            </a:r>
            <a:r>
              <a:rPr lang="fr-FR" sz="2000" b="1" dirty="0" err="1" smtClean="0">
                <a:latin typeface="Adobe Caslon Pro" panose="0205050205050A020403" pitchFamily="18" charset="0"/>
              </a:rPr>
              <a:t>Health</a:t>
            </a:r>
            <a:r>
              <a:rPr lang="fr-FR" sz="2000" b="1" dirty="0" smtClean="0">
                <a:latin typeface="Adobe Caslon Pro" panose="0205050205050A020403" pitchFamily="18" charset="0"/>
              </a:rPr>
              <a:t> </a:t>
            </a:r>
            <a:endParaRPr lang="fr-FR" sz="2000" b="1" dirty="0">
              <a:latin typeface="Adobe Caslon Pro" panose="0205050205050A020403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0147"/>
            <a:ext cx="1368271" cy="7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827584" y="861369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"/>
          <p:cNvSpPr txBox="1"/>
          <p:nvPr/>
        </p:nvSpPr>
        <p:spPr>
          <a:xfrm flipH="1">
            <a:off x="899592" y="332656"/>
            <a:ext cx="45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orbel" pitchFamily="34" charset="0"/>
              </a:rPr>
              <a:t>Introduction</a:t>
            </a:r>
            <a:endParaRPr lang="fr-FR" sz="2200" dirty="0">
              <a:solidFill>
                <a:prstClr val="black">
                  <a:lumMod val="50000"/>
                  <a:lumOff val="50000"/>
                </a:prstClr>
              </a:solidFill>
              <a:latin typeface="Corbe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053365"/>
            <a:ext cx="1944216" cy="760011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051720" y="638132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852936"/>
            <a:ext cx="1190663" cy="14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79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Texte éclairé et pointeur animé</Template>
  <TotalTime>0</TotalTime>
  <Words>28</Words>
  <Application>Microsoft Office PowerPoint</Application>
  <PresentationFormat>Affichage à l'écran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Adobe Caslon Pro</vt:lpstr>
      <vt:lpstr>Arial</vt:lpstr>
      <vt:lpstr>Calibri</vt:lpstr>
      <vt:lpstr>Corbel</vt:lpstr>
      <vt:lpstr>Animated_pointer_and_light-up_text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2016-04-09T21:01:08Z</dcterms:created>
  <dcterms:modified xsi:type="dcterms:W3CDTF">2016-05-31T19:17:29Z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  <property fmtid="{D5CDD505-2E9C-101B-9397-08002B2CF9AE}" pid="3" name="Tfs.IsStoryboard">
    <vt:bool>true</vt:bool>
  </property>
</Properties>
</file>