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194310"/>
            <a:ext cx="4349750" cy="974725"/>
          </a:xfrm>
        </p:spPr>
        <p:txBody>
          <a:bodyPr/>
          <a:lstStyle/>
          <a:p>
            <a:r>
              <a:rPr lang="en-US" altLang="zh-CN"/>
              <a:t>use case diagram</a:t>
            </a:r>
          </a:p>
        </p:txBody>
      </p:sp>
      <p:pic>
        <p:nvPicPr>
          <p:cNvPr id="4" name="内容占位符 3" descr="use case diagram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72465" y="1028700"/>
            <a:ext cx="10847705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 descr="class diagra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740" y="65405"/>
            <a:ext cx="8406765" cy="672719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285750" y="194310"/>
            <a:ext cx="4349750" cy="974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class diagram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oncept map diagram"/>
          <p:cNvPicPr>
            <a:picLocks noGrp="1" noChangeAspect="1"/>
          </p:cNvPicPr>
          <p:nvPr>
            <p:ph idx="1"/>
          </p:nvPr>
        </p:nvPicPr>
        <p:blipFill>
          <a:blip r:embed="rId2"/>
          <a:srcRect b="50540"/>
          <a:stretch>
            <a:fillRect/>
          </a:stretch>
        </p:blipFill>
        <p:spPr>
          <a:xfrm>
            <a:off x="76835" y="1010920"/>
            <a:ext cx="6051550" cy="562419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285750" y="194310"/>
            <a:ext cx="4349750" cy="974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concept diagram</a:t>
            </a:r>
          </a:p>
        </p:txBody>
      </p:sp>
      <p:pic>
        <p:nvPicPr>
          <p:cNvPr id="6" name="图片 5" descr="concept map diagram"/>
          <p:cNvPicPr>
            <a:picLocks noChangeAspect="1"/>
          </p:cNvPicPr>
          <p:nvPr/>
        </p:nvPicPr>
        <p:blipFill>
          <a:blip r:embed="rId2"/>
          <a:srcRect t="74537"/>
          <a:stretch>
            <a:fillRect/>
          </a:stretch>
        </p:blipFill>
        <p:spPr>
          <a:xfrm>
            <a:off x="6917055" y="4074160"/>
            <a:ext cx="4480560" cy="2783840"/>
          </a:xfrm>
          <a:prstGeom prst="rect">
            <a:avLst/>
          </a:prstGeom>
        </p:spPr>
      </p:pic>
      <p:pic>
        <p:nvPicPr>
          <p:cNvPr id="7" name="图片 6" descr="concept map diagram"/>
          <p:cNvPicPr>
            <a:picLocks noChangeAspect="1"/>
          </p:cNvPicPr>
          <p:nvPr/>
        </p:nvPicPr>
        <p:blipFill>
          <a:blip r:embed="rId2"/>
          <a:srcRect t="44519" b="18454"/>
          <a:stretch>
            <a:fillRect/>
          </a:stretch>
        </p:blipFill>
        <p:spPr>
          <a:xfrm>
            <a:off x="6344285" y="108585"/>
            <a:ext cx="4321810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25" y="0"/>
            <a:ext cx="6813754" cy="6858000"/>
          </a:xfr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285750" y="194310"/>
            <a:ext cx="4349750" cy="974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Activity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Sequence diagra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380" y="1014095"/>
            <a:ext cx="9921240" cy="562737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285750" y="194310"/>
            <a:ext cx="4349750" cy="974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Sequence diagram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853,&quot;width&quot;:1315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主题</vt:lpstr>
      <vt:lpstr>use case diagram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19  group member： Oliver Mao   19029837 Sunshine Wang   19029942 The subject is number 7, Letter of last name is 'M' </dc:title>
  <dc:creator>HP</dc:creator>
  <cp:lastModifiedBy>1157802496@qq.com</cp:lastModifiedBy>
  <cp:revision>13</cp:revision>
  <dcterms:created xsi:type="dcterms:W3CDTF">2021-05-26T06:30:00Z</dcterms:created>
  <dcterms:modified xsi:type="dcterms:W3CDTF">2023-03-17T15:06:13Z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E9021CE383374941AFADBD84BC507B48</vt:lpwstr>
  </property>
  <property fmtid="{D5CDD505-2E9C-101B-9397-08002B2CF9AE}" pid="3" name="KSOProductBuildVer">
    <vt:lpwstr>2052-11.1.0.10495</vt:lpwstr>
  </property>
</Properties>
</file>