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E4842-2A5A-48A6-98F5-52985A827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7" r="7550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B3A885-AA97-4E0D-ACE5-367EE7ED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r"/>
            <a:r>
              <a:rPr lang="es-ES" sz="4800" dirty="0"/>
              <a:t>Perceptrón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CEEF4-9125-41E1-9A74-7C9AD1EA5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904" y="4872922"/>
            <a:ext cx="4835056" cy="1208141"/>
          </a:xfrm>
        </p:spPr>
        <p:txBody>
          <a:bodyPr>
            <a:normAutofit/>
          </a:bodyPr>
          <a:lstStyle/>
          <a:p>
            <a:pPr algn="r"/>
            <a:r>
              <a:rPr lang="es-ES" sz="2000" dirty="0"/>
              <a:t>Mauricio Bueno – Computación Blanda</a:t>
            </a:r>
            <a:endParaRPr lang="es-CO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43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BD40-9B07-4249-8A04-11AD0BB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Difusa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8CAF-EFE8-4E88-9027-6B3DB4A0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lógica difusa se usa para la resolución de una variedad de problemas</a:t>
            </a:r>
            <a:r>
              <a:rPr lang="es-ES" dirty="0"/>
              <a:t>, </a:t>
            </a:r>
            <a:r>
              <a:rPr lang="es-MX" dirty="0"/>
              <a:t>principalmente los relacionados con control de procesos industriales complejos y sistemas de decisión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MX" dirty="0"/>
              <a:t>Los sistemas basados en la lógica difusa imitan la forma en que toman decisiones los humanos</a:t>
            </a:r>
            <a:r>
              <a:rPr lang="es-ES" dirty="0"/>
              <a:t>, </a:t>
            </a:r>
            <a:r>
              <a:rPr lang="es-MX" dirty="0"/>
              <a:t>con la ventaja de ser mucho más rápidos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866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BD40-9B07-4249-8A04-11AD0BB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Difusa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8CAF-EFE8-4E88-9027-6B3DB4A0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En la lógica difusa se usan modelos matemáticos para representar nociones subjetivas</a:t>
            </a:r>
            <a:r>
              <a:rPr lang="es-ES" dirty="0"/>
              <a:t>, </a:t>
            </a:r>
            <a:r>
              <a:rPr lang="es-MX" dirty="0"/>
              <a:t>como caliente</a:t>
            </a:r>
            <a:r>
              <a:rPr lang="es-ES" dirty="0"/>
              <a:t>, </a:t>
            </a:r>
            <a:r>
              <a:rPr lang="es-MX" dirty="0"/>
              <a:t>tibio</a:t>
            </a:r>
            <a:r>
              <a:rPr lang="es-ES" dirty="0"/>
              <a:t>, </a:t>
            </a:r>
            <a:r>
              <a:rPr lang="es-MX" dirty="0"/>
              <a:t>frío</a:t>
            </a:r>
            <a:r>
              <a:rPr lang="es-ES" dirty="0"/>
              <a:t>, </a:t>
            </a:r>
            <a:r>
              <a:rPr lang="es-MX" dirty="0"/>
              <a:t>para valores concretos que puedan ser manipuladas por los ordenadores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MX" dirty="0"/>
              <a:t>La variable tiempo tiene un especial valor ya que los sistemas de control puede necesitar retroalimentarse en un espacio concreto de tiempo</a:t>
            </a:r>
            <a:r>
              <a:rPr lang="es-ES" dirty="0"/>
              <a:t>, </a:t>
            </a:r>
            <a:r>
              <a:rPr lang="es-MX" dirty="0"/>
              <a:t>pueden necesitar datos anteriores para hacer una evaluación media de la situación en un periodo anterior.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598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BD40-9B07-4249-8A04-11AD0BB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Difusa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8CAF-EFE8-4E88-9027-6B3DB4A0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Para cada conjunto difuso existe asociada una función de pertenencia para sus elementos que indican en qué medida el elemento forma parte de ese conjunto difuso.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Se basa en </a:t>
            </a:r>
            <a:r>
              <a:rPr lang="es-MX"/>
              <a:t>reglas heurísticas </a:t>
            </a:r>
            <a:r>
              <a:rPr lang="es-MX" dirty="0"/>
              <a:t>de la forma SI </a:t>
            </a:r>
            <a:r>
              <a:rPr lang="es-ES" dirty="0"/>
              <a:t>(</a:t>
            </a:r>
            <a:r>
              <a:rPr lang="es-MX" dirty="0"/>
              <a:t>antecedente) ENTONCES (consecuente), donde el antecedente y el consecuente también conjuntos difusos ya sea puros o resultado de operar con ellos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343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E3ADC9-7EEA-485E-8403-812AEEE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Lógica Difusa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Diagrama, Forma&#10;&#10;Descripción generada automáticamente">
            <a:extLst>
              <a:ext uri="{FF2B5EF4-FFF2-40B4-BE49-F238E27FC236}">
                <a16:creationId xmlns:a16="http://schemas.microsoft.com/office/drawing/2014/main" id="{D58B0F96-1784-4C57-8932-5DB8AD44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92" y="2979570"/>
            <a:ext cx="8651416" cy="30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833D2-9FDE-4434-8146-004C158D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8D726-5B7C-4649-8D28-88DF387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Frank Rosenblat desarrolló un modelo simple de neurona basado en el modelo de MacCulloch y Pitts, y en una regla de aprendizaje basada en la corrección del error</a:t>
            </a:r>
            <a:r>
              <a:rPr lang="es-ES" dirty="0"/>
              <a:t>. </a:t>
            </a:r>
            <a:r>
              <a:rPr lang="es-MX" dirty="0"/>
              <a:t>A este modelo le llamó perceptrón en 1958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79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2B202-863E-4562-B1B4-CAE64F6F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70C8F-3B69-48B9-A96D-356D65F3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perceptrón está constituido por un conjunto de sensores de entrada que reciben los patrones de entrada a reconocer o clasificar y una neurona de salida que se ocupa de clasificar a dichos patrones de entrada.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991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4D0B-854C-4109-8F12-85A8B154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B0221-9072-4DE2-80C4-A0B37235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Una de las características más interesante de este modelo es la capacidad de aprender a reconocer patrones.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El perceptrón puede utilizarse con otros perceptrones u otro tipo de neurona artificial para formar redes neuronales más complejas.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67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AE6AA-3809-40B6-B74E-83955B1D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Perceptrón simple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1A367-DAAB-4E32-9818-5CA81D8A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El perceptrón simple es un modelo unidireccional, consta de una red con una capa de salida de neuronas y otra capa de salida de m neuronas, utiliza señales binarias tanto de entrada como de salida.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Es un sistema capaz de realizar tareas de clasificación de forma automática.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MX" dirty="0"/>
              <a:t>Aprendizaje supervisado y conexiones en un solo sentido .</a:t>
            </a:r>
          </a:p>
        </p:txBody>
      </p:sp>
    </p:spTree>
    <p:extLst>
      <p:ext uri="{BB962C8B-B14F-4D97-AF65-F5344CB8AC3E}">
        <p14:creationId xmlns:p14="http://schemas.microsoft.com/office/powerpoint/2010/main" val="239430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95140-C35D-4EC6-BA86-9EE97B5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Perceptrón multicapa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2262E-C82F-4ABA-85CF-CE12383D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83133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MX" dirty="0"/>
              <a:t>Capa entrada</a:t>
            </a:r>
            <a:r>
              <a:rPr lang="es-ES" dirty="0"/>
              <a:t>: </a:t>
            </a:r>
            <a:r>
              <a:rPr lang="es-MX" dirty="0"/>
              <a:t>sólo se encarga de recibir las señales de entrada y propagarla a la siguiente capa.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dirty="0"/>
          </a:p>
          <a:p>
            <a:pPr algn="just">
              <a:lnSpc>
                <a:spcPct val="100000"/>
              </a:lnSpc>
            </a:pPr>
            <a:r>
              <a:rPr lang="es-MX" dirty="0"/>
              <a:t>Capa de salida</a:t>
            </a:r>
            <a:r>
              <a:rPr lang="es-ES" dirty="0"/>
              <a:t>: </a:t>
            </a:r>
            <a:r>
              <a:rPr lang="es-MX" dirty="0"/>
              <a:t>proporciona al exterior la respuesta de la red para cada patrón de entrada 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s-ES" dirty="0"/>
          </a:p>
          <a:p>
            <a:pPr algn="just">
              <a:lnSpc>
                <a:spcPct val="100000"/>
              </a:lnSpc>
            </a:pPr>
            <a:r>
              <a:rPr lang="es-MX" dirty="0"/>
              <a:t>Capas ocultas</a:t>
            </a:r>
            <a:r>
              <a:rPr lang="es-ES" dirty="0"/>
              <a:t>: </a:t>
            </a:r>
            <a:r>
              <a:rPr lang="es-MX" dirty="0"/>
              <a:t>realizan un procesamiento no lineal de los datos de entrada.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89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928E-C258-4B0C-91C1-44636A7E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NETtalk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85614-47D9-42F8-A1A5-7C6B440F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 err="1"/>
              <a:t>NETtalk</a:t>
            </a:r>
            <a:r>
              <a:rPr lang="es-ES" dirty="0"/>
              <a:t> </a:t>
            </a:r>
            <a:r>
              <a:rPr lang="es-MX" dirty="0"/>
              <a:t>Es un perceptrón que es capaz de transformar texto en inglés en sonido individual </a:t>
            </a:r>
            <a:r>
              <a:rPr lang="es-ES" dirty="0"/>
              <a:t>(</a:t>
            </a:r>
            <a:r>
              <a:rPr lang="es-MX" dirty="0"/>
              <a:t>representaciones fonéticas</a:t>
            </a:r>
            <a:r>
              <a:rPr lang="es-ES" dirty="0"/>
              <a:t>) </a:t>
            </a:r>
            <a:r>
              <a:rPr lang="es-MX" dirty="0"/>
              <a:t>y la pronunciación con la utilización de un sintetizador de voz.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C</a:t>
            </a:r>
            <a:r>
              <a:rPr lang="es-MX" dirty="0"/>
              <a:t>uenta con aproximadamente 300 nodos de neuronas </a:t>
            </a:r>
            <a:r>
              <a:rPr lang="es-ES" dirty="0"/>
              <a:t>(</a:t>
            </a:r>
            <a:r>
              <a:rPr lang="es-MX" dirty="0"/>
              <a:t>siendo 80 en la capa oculta </a:t>
            </a:r>
            <a:r>
              <a:rPr lang="es-ES" dirty="0"/>
              <a:t>) </a:t>
            </a:r>
            <a:r>
              <a:rPr lang="es-MX" dirty="0"/>
              <a:t>y 20.000 conexiones individuales.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71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AE4842-2A5A-48A6-98F5-52985A827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7" r="7550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B3A885-AA97-4E0D-ACE5-367EE7ED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2435" y="1122363"/>
            <a:ext cx="4649525" cy="3204134"/>
          </a:xfrm>
        </p:spPr>
        <p:txBody>
          <a:bodyPr anchor="b">
            <a:normAutofit/>
          </a:bodyPr>
          <a:lstStyle/>
          <a:p>
            <a:pPr algn="r"/>
            <a:r>
              <a:rPr lang="es-ES" sz="4800" dirty="0"/>
              <a:t>Lógica Difusa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86873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ABD40-9B07-4249-8A04-11AD0BBD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Difusa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8CAF-EFE8-4E88-9027-6B3DB4A0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lógica difusa usa la experiencia del ser humano para generar un razonamiento que permite la toma de decisiones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MX" dirty="0"/>
              <a:t>Su razonamiento se basa en la aproximación a la percepción humana, no todo es blanco o negro, los distintos tipos de grises predominan el pensamiento humano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74830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538</Words>
  <Application>Microsoft Office PowerPoint</Application>
  <PresentationFormat>Panorámica</PresentationFormat>
  <Paragraphs>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AccentBoxVTI</vt:lpstr>
      <vt:lpstr>Perceptrón</vt:lpstr>
      <vt:lpstr>Introducción</vt:lpstr>
      <vt:lpstr>Perceptrón</vt:lpstr>
      <vt:lpstr>Características</vt:lpstr>
      <vt:lpstr>Perceptrón simple</vt:lpstr>
      <vt:lpstr>Perceptrón multicapa</vt:lpstr>
      <vt:lpstr>NETtalk</vt:lpstr>
      <vt:lpstr>Lógica Difusa</vt:lpstr>
      <vt:lpstr>Lógica Difusa</vt:lpstr>
      <vt:lpstr>Lógica Difusa</vt:lpstr>
      <vt:lpstr>Lógica Difusa</vt:lpstr>
      <vt:lpstr>Lógica Difusa</vt:lpstr>
      <vt:lpstr>Lógica Difusa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Perceptrón</dc:title>
  <dc:creator>Mauricio Bueno Osorio</dc:creator>
  <cp:lastModifiedBy>Mauricio Bueno Osorio</cp:lastModifiedBy>
  <cp:revision>18</cp:revision>
  <dcterms:created xsi:type="dcterms:W3CDTF">2020-11-11T04:08:41Z</dcterms:created>
  <dcterms:modified xsi:type="dcterms:W3CDTF">2020-11-11T14:00:22Z</dcterms:modified>
</cp:coreProperties>
</file>