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0d17264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0d17264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09c5620d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09c5620d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9c5620db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9c5620d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9c5620d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9c5620d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09c5620d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09c5620d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09c5620d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09c5620d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09c5620d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09c5620d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09c5620d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09c5620d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09c5620d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09c5620d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09c5620d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09c5620d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Yoan Esteban López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Mauricio Bueno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49" y="1695225"/>
            <a:ext cx="4086300" cy="28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303800" y="1525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Mostrando el resultado</a:t>
            </a:r>
            <a:endParaRPr sz="1500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074013"/>
            <a:ext cx="56007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</a:t>
            </a:r>
            <a:r>
              <a:rPr lang="es"/>
              <a:t> de movimiento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Proyecto de d</a:t>
            </a:r>
            <a:r>
              <a:rPr lang="es" sz="1600"/>
              <a:t>etección de movimiento aplicando sustracción de imágenes usando OpenCV y Python.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	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39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Leer un video o realizar video streaming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Transformar de BGR a escala de grises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Conseguir la imagen del fondo y exterior, para restarlas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Aplicar umbralización simple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Encontrar los contornos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s" sz="1500"/>
              <a:t>Discriminar los contornos encontrados de acuerdo a su tamaño y encerrar en un rectángulo a los que superen cierta área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289725"/>
            <a:ext cx="49244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1304700" y="1655950"/>
            <a:ext cx="3111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Cargar el vídeo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12" y="1806575"/>
            <a:ext cx="7198275" cy="7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1303800" y="1379975"/>
            <a:ext cx="6813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Transformar de BGR a escala de grises usamos la función cv2.cvtColor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888" y="2571750"/>
            <a:ext cx="3340337" cy="2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0" l="0" r="0" t="4997"/>
          <a:stretch/>
        </p:blipFill>
        <p:spPr>
          <a:xfrm>
            <a:off x="1303800" y="2479425"/>
            <a:ext cx="6752299" cy="17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517950" y="1681050"/>
            <a:ext cx="60843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Obtenemos el fondo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212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Aplicamos </a:t>
            </a:r>
            <a:r>
              <a:rPr lang="es" sz="1600"/>
              <a:t>umbralización</a:t>
            </a:r>
            <a:r>
              <a:rPr lang="es" sz="1600"/>
              <a:t> simple</a:t>
            </a:r>
            <a:endParaRPr sz="1600"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0" t="17321"/>
          <a:stretch/>
        </p:blipFill>
        <p:spPr>
          <a:xfrm>
            <a:off x="1303800" y="1718675"/>
            <a:ext cx="6907974" cy="5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049" y="2282400"/>
            <a:ext cx="7282001" cy="2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190900" y="1159050"/>
            <a:ext cx="70305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encontrar los contornos usaremos </a:t>
            </a:r>
            <a:r>
              <a:rPr b="1" lang="es" sz="1500"/>
              <a:t>cv2.findContours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.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10819" l="811" r="13791" t="50361"/>
          <a:stretch/>
        </p:blipFill>
        <p:spPr>
          <a:xfrm>
            <a:off x="1303800" y="1655950"/>
            <a:ext cx="5380850" cy="7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550" y="2416550"/>
            <a:ext cx="3387199" cy="22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66525" y="1597875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Descartando contornos demasiado pequeños</a:t>
            </a:r>
            <a:endParaRPr sz="150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13" y="2571738"/>
            <a:ext cx="66960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