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26" name="PlaceHolder 2"/>
          <p:cNvSpPr>
            <a:spLocks noGrp="1"/>
          </p:cNvSpPr>
          <p:nvPr>
            <p:ph type="body"/>
          </p:nvPr>
        </p:nvSpPr>
        <p:spPr>
          <a:xfrm>
            <a:off x="504000" y="356436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7" name="PlaceHolder 3"/>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29"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0"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1"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2" name="PlaceHolder 5"/>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34" name="PlaceHolder 2"/>
          <p:cNvSpPr>
            <a:spLocks noGrp="1"/>
          </p:cNvSpPr>
          <p:nvPr>
            <p:ph type="body"/>
          </p:nvPr>
        </p:nvSpPr>
        <p:spPr>
          <a:xfrm>
            <a:off x="50400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5" name="PlaceHolder 3"/>
          <p:cNvSpPr>
            <a:spLocks noGrp="1"/>
          </p:cNvSpPr>
          <p:nvPr>
            <p:ph type="body"/>
          </p:nvPr>
        </p:nvSpPr>
        <p:spPr>
          <a:xfrm>
            <a:off x="350352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6" name="PlaceHolder 4"/>
          <p:cNvSpPr>
            <a:spLocks noGrp="1"/>
          </p:cNvSpPr>
          <p:nvPr>
            <p:ph type="body"/>
          </p:nvPr>
        </p:nvSpPr>
        <p:spPr>
          <a:xfrm>
            <a:off x="650304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7" name="PlaceHolder 5"/>
          <p:cNvSpPr>
            <a:spLocks noGrp="1"/>
          </p:cNvSpPr>
          <p:nvPr>
            <p:ph type="body"/>
          </p:nvPr>
        </p:nvSpPr>
        <p:spPr>
          <a:xfrm>
            <a:off x="50400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8" name="PlaceHolder 6"/>
          <p:cNvSpPr>
            <a:spLocks noGrp="1"/>
          </p:cNvSpPr>
          <p:nvPr>
            <p:ph type="body"/>
          </p:nvPr>
        </p:nvSpPr>
        <p:spPr>
          <a:xfrm>
            <a:off x="350352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39" name="PlaceHolder 7"/>
          <p:cNvSpPr>
            <a:spLocks noGrp="1"/>
          </p:cNvSpPr>
          <p:nvPr>
            <p:ph type="body"/>
          </p:nvPr>
        </p:nvSpPr>
        <p:spPr>
          <a:xfrm>
            <a:off x="650304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48" name="PlaceHolder 2"/>
          <p:cNvSpPr>
            <a:spLocks noGrp="1"/>
          </p:cNvSpPr>
          <p:nvPr>
            <p:ph type="subTitle"/>
          </p:nvPr>
        </p:nvSpPr>
        <p:spPr>
          <a:xfrm>
            <a:off x="504000" y="3564360"/>
            <a:ext cx="8870760" cy="2883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0" name="PlaceHolder 2"/>
          <p:cNvSpPr>
            <a:spLocks noGrp="1"/>
          </p:cNvSpPr>
          <p:nvPr>
            <p:ph type="body"/>
          </p:nvPr>
        </p:nvSpPr>
        <p:spPr>
          <a:xfrm>
            <a:off x="504000" y="3564360"/>
            <a:ext cx="887076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2"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53"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376360"/>
            <a:ext cx="90723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7"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58"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59"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5" name="PlaceHolder 2"/>
          <p:cNvSpPr>
            <a:spLocks noGrp="1"/>
          </p:cNvSpPr>
          <p:nvPr>
            <p:ph type="subTitle"/>
          </p:nvPr>
        </p:nvSpPr>
        <p:spPr>
          <a:xfrm>
            <a:off x="504000" y="3564360"/>
            <a:ext cx="8870760" cy="2883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61"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2"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3" name="PlaceHolder 4"/>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65"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6"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67" name="PlaceHolder 4"/>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69" name="PlaceHolder 2"/>
          <p:cNvSpPr>
            <a:spLocks noGrp="1"/>
          </p:cNvSpPr>
          <p:nvPr>
            <p:ph type="body"/>
          </p:nvPr>
        </p:nvSpPr>
        <p:spPr>
          <a:xfrm>
            <a:off x="504000" y="356436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0" name="PlaceHolder 3"/>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72"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3"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4"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5" name="PlaceHolder 5"/>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77" name="PlaceHolder 2"/>
          <p:cNvSpPr>
            <a:spLocks noGrp="1"/>
          </p:cNvSpPr>
          <p:nvPr>
            <p:ph type="body"/>
          </p:nvPr>
        </p:nvSpPr>
        <p:spPr>
          <a:xfrm>
            <a:off x="50400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8" name="PlaceHolder 3"/>
          <p:cNvSpPr>
            <a:spLocks noGrp="1"/>
          </p:cNvSpPr>
          <p:nvPr>
            <p:ph type="body"/>
          </p:nvPr>
        </p:nvSpPr>
        <p:spPr>
          <a:xfrm>
            <a:off x="350352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79" name="PlaceHolder 4"/>
          <p:cNvSpPr>
            <a:spLocks noGrp="1"/>
          </p:cNvSpPr>
          <p:nvPr>
            <p:ph type="body"/>
          </p:nvPr>
        </p:nvSpPr>
        <p:spPr>
          <a:xfrm>
            <a:off x="650304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0" name="PlaceHolder 5"/>
          <p:cNvSpPr>
            <a:spLocks noGrp="1"/>
          </p:cNvSpPr>
          <p:nvPr>
            <p:ph type="body"/>
          </p:nvPr>
        </p:nvSpPr>
        <p:spPr>
          <a:xfrm>
            <a:off x="50400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1" name="PlaceHolder 6"/>
          <p:cNvSpPr>
            <a:spLocks noGrp="1"/>
          </p:cNvSpPr>
          <p:nvPr>
            <p:ph type="body"/>
          </p:nvPr>
        </p:nvSpPr>
        <p:spPr>
          <a:xfrm>
            <a:off x="350352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82" name="PlaceHolder 7"/>
          <p:cNvSpPr>
            <a:spLocks noGrp="1"/>
          </p:cNvSpPr>
          <p:nvPr>
            <p:ph type="body"/>
          </p:nvPr>
        </p:nvSpPr>
        <p:spPr>
          <a:xfrm>
            <a:off x="650304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89" name="PlaceHolder 2"/>
          <p:cNvSpPr>
            <a:spLocks noGrp="1"/>
          </p:cNvSpPr>
          <p:nvPr>
            <p:ph type="subTitle"/>
          </p:nvPr>
        </p:nvSpPr>
        <p:spPr>
          <a:xfrm>
            <a:off x="504000" y="3564360"/>
            <a:ext cx="8870760" cy="2883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91" name="PlaceHolder 2"/>
          <p:cNvSpPr>
            <a:spLocks noGrp="1"/>
          </p:cNvSpPr>
          <p:nvPr>
            <p:ph type="body"/>
          </p:nvPr>
        </p:nvSpPr>
        <p:spPr>
          <a:xfrm>
            <a:off x="504000" y="3564360"/>
            <a:ext cx="887076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93"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94"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7" name="PlaceHolder 2"/>
          <p:cNvSpPr>
            <a:spLocks noGrp="1"/>
          </p:cNvSpPr>
          <p:nvPr>
            <p:ph type="body"/>
          </p:nvPr>
        </p:nvSpPr>
        <p:spPr>
          <a:xfrm>
            <a:off x="504000" y="3564360"/>
            <a:ext cx="887076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376360"/>
            <a:ext cx="90723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98"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99"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00"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02"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03"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04" name="PlaceHolder 4"/>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06"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07"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08" name="PlaceHolder 4"/>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10" name="PlaceHolder 2"/>
          <p:cNvSpPr>
            <a:spLocks noGrp="1"/>
          </p:cNvSpPr>
          <p:nvPr>
            <p:ph type="body"/>
          </p:nvPr>
        </p:nvSpPr>
        <p:spPr>
          <a:xfrm>
            <a:off x="504000" y="356436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11" name="PlaceHolder 3"/>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13"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14"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15"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16" name="PlaceHolder 5"/>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18" name="PlaceHolder 2"/>
          <p:cNvSpPr>
            <a:spLocks noGrp="1"/>
          </p:cNvSpPr>
          <p:nvPr>
            <p:ph type="body"/>
          </p:nvPr>
        </p:nvSpPr>
        <p:spPr>
          <a:xfrm>
            <a:off x="50400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19" name="PlaceHolder 3"/>
          <p:cNvSpPr>
            <a:spLocks noGrp="1"/>
          </p:cNvSpPr>
          <p:nvPr>
            <p:ph type="body"/>
          </p:nvPr>
        </p:nvSpPr>
        <p:spPr>
          <a:xfrm>
            <a:off x="350352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20" name="PlaceHolder 4"/>
          <p:cNvSpPr>
            <a:spLocks noGrp="1"/>
          </p:cNvSpPr>
          <p:nvPr>
            <p:ph type="body"/>
          </p:nvPr>
        </p:nvSpPr>
        <p:spPr>
          <a:xfrm>
            <a:off x="650304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21" name="PlaceHolder 5"/>
          <p:cNvSpPr>
            <a:spLocks noGrp="1"/>
          </p:cNvSpPr>
          <p:nvPr>
            <p:ph type="body"/>
          </p:nvPr>
        </p:nvSpPr>
        <p:spPr>
          <a:xfrm>
            <a:off x="50400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22" name="PlaceHolder 6"/>
          <p:cNvSpPr>
            <a:spLocks noGrp="1"/>
          </p:cNvSpPr>
          <p:nvPr>
            <p:ph type="body"/>
          </p:nvPr>
        </p:nvSpPr>
        <p:spPr>
          <a:xfrm>
            <a:off x="350352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23" name="PlaceHolder 7"/>
          <p:cNvSpPr>
            <a:spLocks noGrp="1"/>
          </p:cNvSpPr>
          <p:nvPr>
            <p:ph type="body"/>
          </p:nvPr>
        </p:nvSpPr>
        <p:spPr>
          <a:xfrm>
            <a:off x="650304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31" name="PlaceHolder 2"/>
          <p:cNvSpPr>
            <a:spLocks noGrp="1"/>
          </p:cNvSpPr>
          <p:nvPr>
            <p:ph type="subTitle"/>
          </p:nvPr>
        </p:nvSpPr>
        <p:spPr>
          <a:xfrm>
            <a:off x="504000" y="3564360"/>
            <a:ext cx="8870760" cy="2883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33" name="PlaceHolder 2"/>
          <p:cNvSpPr>
            <a:spLocks noGrp="1"/>
          </p:cNvSpPr>
          <p:nvPr>
            <p:ph type="body"/>
          </p:nvPr>
        </p:nvSpPr>
        <p:spPr>
          <a:xfrm>
            <a:off x="504000" y="3564360"/>
            <a:ext cx="887076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9"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0"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35"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36"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504000" y="2376360"/>
            <a:ext cx="90723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40"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41"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42"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44"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45"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46" name="PlaceHolder 4"/>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48"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49"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50" name="PlaceHolder 4"/>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52" name="PlaceHolder 2"/>
          <p:cNvSpPr>
            <a:spLocks noGrp="1"/>
          </p:cNvSpPr>
          <p:nvPr>
            <p:ph type="body"/>
          </p:nvPr>
        </p:nvSpPr>
        <p:spPr>
          <a:xfrm>
            <a:off x="504000" y="356436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53" name="PlaceHolder 3"/>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55"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56"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57"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58" name="PlaceHolder 5"/>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60" name="PlaceHolder 2"/>
          <p:cNvSpPr>
            <a:spLocks noGrp="1"/>
          </p:cNvSpPr>
          <p:nvPr>
            <p:ph type="body"/>
          </p:nvPr>
        </p:nvSpPr>
        <p:spPr>
          <a:xfrm>
            <a:off x="50400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1" name="PlaceHolder 3"/>
          <p:cNvSpPr>
            <a:spLocks noGrp="1"/>
          </p:cNvSpPr>
          <p:nvPr>
            <p:ph type="body"/>
          </p:nvPr>
        </p:nvSpPr>
        <p:spPr>
          <a:xfrm>
            <a:off x="350352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2" name="PlaceHolder 4"/>
          <p:cNvSpPr>
            <a:spLocks noGrp="1"/>
          </p:cNvSpPr>
          <p:nvPr>
            <p:ph type="body"/>
          </p:nvPr>
        </p:nvSpPr>
        <p:spPr>
          <a:xfrm>
            <a:off x="6503040" y="356436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3" name="PlaceHolder 5"/>
          <p:cNvSpPr>
            <a:spLocks noGrp="1"/>
          </p:cNvSpPr>
          <p:nvPr>
            <p:ph type="body"/>
          </p:nvPr>
        </p:nvSpPr>
        <p:spPr>
          <a:xfrm>
            <a:off x="50400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4" name="PlaceHolder 6"/>
          <p:cNvSpPr>
            <a:spLocks noGrp="1"/>
          </p:cNvSpPr>
          <p:nvPr>
            <p:ph type="body"/>
          </p:nvPr>
        </p:nvSpPr>
        <p:spPr>
          <a:xfrm>
            <a:off x="350352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5" name="PlaceHolder 7"/>
          <p:cNvSpPr>
            <a:spLocks noGrp="1"/>
          </p:cNvSpPr>
          <p:nvPr>
            <p:ph type="body"/>
          </p:nvPr>
        </p:nvSpPr>
        <p:spPr>
          <a:xfrm>
            <a:off x="6503040" y="5070600"/>
            <a:ext cx="28562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376360"/>
            <a:ext cx="90723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4"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5" name="PlaceHolder 3"/>
          <p:cNvSpPr>
            <a:spLocks noGrp="1"/>
          </p:cNvSpPr>
          <p:nvPr>
            <p:ph type="body"/>
          </p:nvPr>
        </p:nvSpPr>
        <p:spPr>
          <a:xfrm>
            <a:off x="504936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6" name="PlaceHolder 4"/>
          <p:cNvSpPr>
            <a:spLocks noGrp="1"/>
          </p:cNvSpPr>
          <p:nvPr>
            <p:ph type="body"/>
          </p:nvPr>
        </p:nvSpPr>
        <p:spPr>
          <a:xfrm>
            <a:off x="50400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18" name="PlaceHolder 2"/>
          <p:cNvSpPr>
            <a:spLocks noGrp="1"/>
          </p:cNvSpPr>
          <p:nvPr>
            <p:ph type="body"/>
          </p:nvPr>
        </p:nvSpPr>
        <p:spPr>
          <a:xfrm>
            <a:off x="504000" y="3564360"/>
            <a:ext cx="4328640" cy="288324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19"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0" name="PlaceHolder 4"/>
          <p:cNvSpPr>
            <a:spLocks noGrp="1"/>
          </p:cNvSpPr>
          <p:nvPr>
            <p:ph type="body"/>
          </p:nvPr>
        </p:nvSpPr>
        <p:spPr>
          <a:xfrm>
            <a:off x="5049360" y="507060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endParaRPr b="0" lang="en-US" sz="3110" spc="-1" strike="noStrike">
              <a:solidFill>
                <a:srgbClr val="000000"/>
              </a:solidFill>
              <a:latin typeface="Times New Roman"/>
            </a:endParaRPr>
          </a:p>
        </p:txBody>
      </p:sp>
      <p:sp>
        <p:nvSpPr>
          <p:cNvPr id="22" name="PlaceHolder 2"/>
          <p:cNvSpPr>
            <a:spLocks noGrp="1"/>
          </p:cNvSpPr>
          <p:nvPr>
            <p:ph type="body"/>
          </p:nvPr>
        </p:nvSpPr>
        <p:spPr>
          <a:xfrm>
            <a:off x="50400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3" name="PlaceHolder 3"/>
          <p:cNvSpPr>
            <a:spLocks noGrp="1"/>
          </p:cNvSpPr>
          <p:nvPr>
            <p:ph type="body"/>
          </p:nvPr>
        </p:nvSpPr>
        <p:spPr>
          <a:xfrm>
            <a:off x="5049360" y="3564360"/>
            <a:ext cx="432864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
        <p:nvSpPr>
          <p:cNvPr id="24" name="PlaceHolder 4"/>
          <p:cNvSpPr>
            <a:spLocks noGrp="1"/>
          </p:cNvSpPr>
          <p:nvPr>
            <p:ph type="body"/>
          </p:nvPr>
        </p:nvSpPr>
        <p:spPr>
          <a:xfrm>
            <a:off x="504000" y="5070600"/>
            <a:ext cx="8870760" cy="1375200"/>
          </a:xfrm>
          <a:prstGeom prst="rect">
            <a:avLst/>
          </a:prstGeom>
        </p:spPr>
        <p:txBody>
          <a:bodyPr lIns="0" rIns="0" tIns="0" bIns="0">
            <a:normAutofit/>
          </a:bodyPr>
          <a:p>
            <a:pPr algn="ctr">
              <a:spcAft>
                <a:spcPts val="1057"/>
              </a:spcAft>
            </a:pPr>
            <a:endParaRPr b="0" lang="en-US" sz="24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79640" cy="580680"/>
          </a:xfrm>
          <a:prstGeom prst="rect">
            <a:avLst/>
          </a:prstGeom>
          <a:ln>
            <a:noFill/>
          </a:ln>
        </p:spPr>
      </p:pic>
      <p:pic>
        <p:nvPicPr>
          <p:cNvPr id="1" name="" descr=""/>
          <p:cNvPicPr/>
          <p:nvPr/>
        </p:nvPicPr>
        <p:blipFill>
          <a:blip r:embed="rId3"/>
          <a:stretch/>
        </p:blipFill>
        <p:spPr>
          <a:xfrm>
            <a:off x="0" y="0"/>
            <a:ext cx="10079640" cy="323640"/>
          </a:xfrm>
          <a:prstGeom prst="rect">
            <a:avLst/>
          </a:prstGeom>
          <a:ln>
            <a:noFill/>
          </a:ln>
        </p:spPr>
      </p:pic>
      <p:sp>
        <p:nvSpPr>
          <p:cNvPr id="2" name="PlaceHolder 1"/>
          <p:cNvSpPr>
            <a:spLocks noGrp="1"/>
          </p:cNvSpPr>
          <p:nvPr>
            <p:ph type="title"/>
          </p:nvPr>
        </p:nvSpPr>
        <p:spPr>
          <a:xfrm>
            <a:off x="504000" y="56520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6120" y="0"/>
            <a:ext cx="10079640" cy="323640"/>
          </a:xfrm>
          <a:prstGeom prst="rect">
            <a:avLst/>
          </a:prstGeom>
          <a:ln>
            <a:noFill/>
          </a:ln>
        </p:spPr>
      </p:pic>
      <p:pic>
        <p:nvPicPr>
          <p:cNvPr id="41" name="" descr=""/>
          <p:cNvPicPr/>
          <p:nvPr/>
        </p:nvPicPr>
        <p:blipFill>
          <a:blip r:embed="rId3"/>
          <a:stretch/>
        </p:blipFill>
        <p:spPr>
          <a:xfrm>
            <a:off x="6120" y="5357160"/>
            <a:ext cx="10079640" cy="323640"/>
          </a:xfrm>
          <a:prstGeom prst="rect">
            <a:avLst/>
          </a:prstGeom>
          <a:ln>
            <a:noFill/>
          </a:ln>
        </p:spPr>
      </p:pic>
      <p:sp>
        <p:nvSpPr>
          <p:cNvPr id="42" name="CustomShape 1"/>
          <p:cNvSpPr/>
          <p:nvPr/>
        </p:nvSpPr>
        <p:spPr>
          <a:xfrm>
            <a:off x="1728360" y="5400360"/>
            <a:ext cx="2347920" cy="39060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Times New Roman"/>
              </a:rPr>
              <a:t>&lt;date/time&gt;</a:t>
            </a:r>
            <a:endParaRPr b="0" lang="en-US" sz="1400" spc="-1" strike="noStrike">
              <a:latin typeface="Arial"/>
            </a:endParaRPr>
          </a:p>
        </p:txBody>
      </p:sp>
      <p:sp>
        <p:nvSpPr>
          <p:cNvPr id="43" name="CustomShape 2"/>
          <p:cNvSpPr/>
          <p:nvPr/>
        </p:nvSpPr>
        <p:spPr>
          <a:xfrm>
            <a:off x="4221360" y="5400360"/>
            <a:ext cx="3194640" cy="39060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Times New Roman"/>
              </a:rPr>
              <a:t>&lt;footer&gt;</a:t>
            </a:r>
            <a:endParaRPr b="0" lang="en-US" sz="1400" spc="-1" strike="noStrike">
              <a:latin typeface="Arial"/>
            </a:endParaRPr>
          </a:p>
        </p:txBody>
      </p:sp>
      <p:sp>
        <p:nvSpPr>
          <p:cNvPr id="44" name="CustomShape 3"/>
          <p:cNvSpPr/>
          <p:nvPr/>
        </p:nvSpPr>
        <p:spPr>
          <a:xfrm>
            <a:off x="7659720" y="5400360"/>
            <a:ext cx="2347920" cy="390600"/>
          </a:xfrm>
          <a:prstGeom prst="rect">
            <a:avLst/>
          </a:prstGeom>
          <a:noFill/>
          <a:ln>
            <a:noFill/>
          </a:ln>
        </p:spPr>
        <p:style>
          <a:lnRef idx="0"/>
          <a:fillRef idx="0"/>
          <a:effectRef idx="0"/>
          <a:fontRef idx="minor"/>
        </p:style>
        <p:txBody>
          <a:bodyPr lIns="0" rIns="0" tIns="0" bIns="0">
            <a:noAutofit/>
          </a:bodyPr>
          <a:p>
            <a:pPr algn="r">
              <a:lnSpc>
                <a:spcPct val="100000"/>
              </a:lnSpc>
            </a:pPr>
            <a:fld id="{53E5018A-CF01-4983-8B80-332FAAEC5081}" type="slidenum">
              <a:rPr b="0" lang="en-US" sz="1400" spc="-1" strike="noStrike">
                <a:solidFill>
                  <a:srgbClr val="ffffff"/>
                </a:solidFill>
                <a:latin typeface="Times New Roman"/>
              </a:rPr>
              <a:t>1</a:t>
            </a:fld>
            <a:endParaRPr b="0" lang="en-US" sz="1400" spc="-1" strike="noStrike">
              <a:latin typeface="Arial"/>
            </a:endParaRPr>
          </a:p>
        </p:txBody>
      </p:sp>
      <p:sp>
        <p:nvSpPr>
          <p:cNvPr id="45" name="PlaceHolder 4"/>
          <p:cNvSpPr>
            <a:spLocks noGrp="1"/>
          </p:cNvSpPr>
          <p:nvPr>
            <p:ph type="title"/>
          </p:nvPr>
        </p:nvSpPr>
        <p:spPr>
          <a:xfrm>
            <a:off x="504000" y="56520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6" name="PlaceHolder 5"/>
          <p:cNvSpPr>
            <a:spLocks noGrp="1"/>
          </p:cNvSpPr>
          <p:nvPr>
            <p:ph type="body"/>
          </p:nvPr>
        </p:nvSpPr>
        <p:spPr>
          <a:xfrm>
            <a:off x="504000" y="1656000"/>
            <a:ext cx="9071280" cy="295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36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2"/>
          <p:cNvSpPr>
            <a:spLocks noGrp="1"/>
          </p:cNvSpPr>
          <p:nvPr>
            <p:ph type="body"/>
          </p:nvPr>
        </p:nvSpPr>
        <p:spPr>
          <a:xfrm>
            <a:off x="504000" y="1326600"/>
            <a:ext cx="9072360" cy="3288600"/>
          </a:xfrm>
          <a:prstGeom prst="rect">
            <a:avLst/>
          </a:prstGeom>
        </p:spPr>
        <p:txBody>
          <a:bodyPr lIns="0" rIns="0" tIns="0" bIns="0">
            <a:sp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85" name="PlaceHolder 3"/>
          <p:cNvSpPr>
            <a:spLocks noGrp="1"/>
          </p:cNvSpPr>
          <p:nvPr>
            <p:ph type="dt"/>
          </p:nvPr>
        </p:nvSpPr>
        <p:spPr>
          <a:xfrm>
            <a:off x="504000" y="5165640"/>
            <a:ext cx="2348280" cy="390600"/>
          </a:xfrm>
          <a:prstGeom prst="rect">
            <a:avLst/>
          </a:prstGeom>
        </p:spPr>
        <p:txBody>
          <a:bodyPr lIns="0" rIns="0" tIns="0" bIns="0">
            <a:noAutofit/>
          </a:bodyPr>
          <a:p>
            <a:r>
              <a:rPr b="0" lang="vi-VN" sz="1400" spc="-1" strike="noStrike">
                <a:latin typeface="Times New Roman"/>
              </a:rPr>
              <a:t> </a:t>
            </a:r>
            <a:endParaRPr b="0" lang="en-US" sz="1400" spc="-1" strike="noStrike">
              <a:latin typeface="Times New Roman"/>
            </a:endParaRPr>
          </a:p>
        </p:txBody>
      </p:sp>
      <p:sp>
        <p:nvSpPr>
          <p:cNvPr id="86" name="PlaceHolder 4"/>
          <p:cNvSpPr>
            <a:spLocks noGrp="1"/>
          </p:cNvSpPr>
          <p:nvPr>
            <p:ph type="ftr"/>
          </p:nvPr>
        </p:nvSpPr>
        <p:spPr>
          <a:xfrm>
            <a:off x="3447360" y="5165640"/>
            <a:ext cx="3195360" cy="390600"/>
          </a:xfrm>
          <a:prstGeom prst="rect">
            <a:avLst/>
          </a:prstGeom>
        </p:spPr>
        <p:txBody>
          <a:bodyPr lIns="0" rIns="0" tIns="0" bIns="0">
            <a:noAutofit/>
          </a:bodyPr>
          <a:p>
            <a:pPr algn="ctr"/>
            <a:r>
              <a:rPr b="0" lang="en-US" sz="1400" spc="-1" strike="noStrike">
                <a:latin typeface="Times New Roman"/>
              </a:rPr>
              <a:t> </a:t>
            </a:r>
            <a:endParaRPr b="0" lang="en-US" sz="1400" spc="-1" strike="noStrike">
              <a:latin typeface="Times New Roman"/>
            </a:endParaRPr>
          </a:p>
        </p:txBody>
      </p:sp>
      <p:sp>
        <p:nvSpPr>
          <p:cNvPr id="87" name="PlaceHolder 5"/>
          <p:cNvSpPr>
            <a:spLocks noGrp="1"/>
          </p:cNvSpPr>
          <p:nvPr>
            <p:ph type="sldNum"/>
          </p:nvPr>
        </p:nvSpPr>
        <p:spPr>
          <a:xfrm>
            <a:off x="7227720" y="5165640"/>
            <a:ext cx="2348280" cy="390600"/>
          </a:xfrm>
          <a:prstGeom prst="rect">
            <a:avLst/>
          </a:prstGeom>
        </p:spPr>
        <p:txBody>
          <a:bodyPr lIns="0" rIns="0" tIns="0" bIns="0">
            <a:noAutofit/>
          </a:bodyPr>
          <a:p>
            <a:pPr algn="r"/>
            <a:fld id="{91BFF7EA-2214-4A28-8678-86E4B7A540F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2"/>
          <a:stretch/>
        </p:blipFill>
        <p:spPr>
          <a:xfrm>
            <a:off x="0" y="0"/>
            <a:ext cx="10080720" cy="5670720"/>
          </a:xfrm>
          <a:prstGeom prst="rect">
            <a:avLst/>
          </a:prstGeom>
          <a:ln>
            <a:noFill/>
          </a:ln>
        </p:spPr>
      </p:pic>
      <p:sp>
        <p:nvSpPr>
          <p:cNvPr id="125" name="PlaceHolder 1"/>
          <p:cNvSpPr>
            <a:spLocks noGrp="1"/>
          </p:cNvSpPr>
          <p:nvPr>
            <p:ph type="title"/>
          </p:nvPr>
        </p:nvSpPr>
        <p:spPr>
          <a:xfrm>
            <a:off x="504000" y="2376360"/>
            <a:ext cx="9072360" cy="946800"/>
          </a:xfrm>
          <a:prstGeom prst="rect">
            <a:avLst/>
          </a:prstGeom>
        </p:spPr>
        <p:txBody>
          <a:bodyPr lIns="0" rIns="0" tIns="0" bIns="0" anchor="ctr">
            <a:normAutofit/>
          </a:bodyPr>
          <a:p>
            <a:pPr algn="ctr"/>
            <a:r>
              <a:rPr b="0" lang="en-US" sz="3110" spc="-1" strike="noStrike">
                <a:solidFill>
                  <a:srgbClr val="000000"/>
                </a:solidFill>
                <a:latin typeface="Times New Roman"/>
              </a:rPr>
              <a:t>Click to edit the title text format</a:t>
            </a:r>
            <a:endParaRPr b="0" lang="en-US" sz="3110" spc="-1" strike="noStrike">
              <a:solidFill>
                <a:srgbClr val="000000"/>
              </a:solidFill>
              <a:latin typeface="Times New Roman"/>
            </a:endParaRPr>
          </a:p>
        </p:txBody>
      </p:sp>
      <p:sp>
        <p:nvSpPr>
          <p:cNvPr id="126" name="PlaceHolder 2"/>
          <p:cNvSpPr>
            <a:spLocks noGrp="1"/>
          </p:cNvSpPr>
          <p:nvPr>
            <p:ph type="body"/>
          </p:nvPr>
        </p:nvSpPr>
        <p:spPr>
          <a:xfrm>
            <a:off x="504000" y="3564360"/>
            <a:ext cx="8870760" cy="2883240"/>
          </a:xfrm>
          <a:prstGeom prst="rect">
            <a:avLst/>
          </a:prstGeom>
        </p:spPr>
        <p:txBody>
          <a:bodyPr lIns="0" rIns="0" tIns="0" bIns="0">
            <a:spAutoFit/>
          </a:bodyPr>
          <a:p>
            <a:pPr marL="432000" indent="-324000" algn="ctr">
              <a:spcAft>
                <a:spcPts val="1057"/>
              </a:spcAft>
            </a:pPr>
            <a:r>
              <a:rPr b="0" lang="en-US" sz="2400" spc="-1" strike="noStrike">
                <a:solidFill>
                  <a:srgbClr val="000000"/>
                </a:solidFill>
                <a:latin typeface="Times New Roman"/>
              </a:rPr>
              <a:t>Click to edit the outline text format</a:t>
            </a:r>
            <a:endParaRPr b="0" lang="en-US" sz="2400" spc="-1" strike="noStrike">
              <a:solidFill>
                <a:srgbClr val="000000"/>
              </a:solidFill>
              <a:latin typeface="Times New Roman"/>
            </a:endParaRPr>
          </a:p>
          <a:p>
            <a:pPr lvl="1" marL="864000" indent="-324000" algn="ctr">
              <a:spcAft>
                <a:spcPts val="848"/>
              </a:spcAft>
            </a:pPr>
            <a:r>
              <a:rPr b="0" lang="en-US" sz="2100" spc="-1" strike="noStrike">
                <a:solidFill>
                  <a:srgbClr val="000000"/>
                </a:solidFill>
                <a:latin typeface="Times New Roman"/>
              </a:rPr>
              <a:t>Second Outline Level</a:t>
            </a:r>
            <a:endParaRPr b="0" lang="en-US" sz="2100" spc="-1" strike="noStrike">
              <a:solidFill>
                <a:srgbClr val="000000"/>
              </a:solidFill>
              <a:latin typeface="Times New Roman"/>
            </a:endParaRPr>
          </a:p>
          <a:p>
            <a:pPr lvl="2" marL="1296000" indent="-288000" algn="ctr">
              <a:spcAft>
                <a:spcPts val="635"/>
              </a:spcAft>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lgn="ctr">
              <a:spcAft>
                <a:spcPts val="420"/>
              </a:spcAft>
            </a:pPr>
            <a:r>
              <a:rPr b="0" lang="en-US" sz="1500" spc="-1" strike="noStrike">
                <a:solidFill>
                  <a:srgbClr val="000000"/>
                </a:solidFill>
                <a:latin typeface="Times New Roman"/>
              </a:rPr>
              <a:t>Fourth Outline Level</a:t>
            </a:r>
            <a:endParaRPr b="0" lang="en-US" sz="1500" spc="-1" strike="noStrike">
              <a:solidFill>
                <a:srgbClr val="000000"/>
              </a:solidFill>
              <a:latin typeface="Times New Roman"/>
            </a:endParaRPr>
          </a:p>
          <a:p>
            <a:pPr lvl="4" marL="2160000" indent="-216000" algn="ctr">
              <a:spcAft>
                <a:spcPts val="210"/>
              </a:spcAft>
            </a:pPr>
            <a:r>
              <a:rPr b="0" lang="en-US" sz="1500" spc="-1" strike="noStrike">
                <a:solidFill>
                  <a:srgbClr val="000000"/>
                </a:solidFill>
                <a:latin typeface="Times New Roman"/>
              </a:rPr>
              <a:t>Fifth Outline Level</a:t>
            </a:r>
            <a:endParaRPr b="0" lang="en-US" sz="1500" spc="-1" strike="noStrike">
              <a:solidFill>
                <a:srgbClr val="000000"/>
              </a:solidFill>
              <a:latin typeface="Times New Roman"/>
            </a:endParaRPr>
          </a:p>
          <a:p>
            <a:pPr lvl="5" marL="2592000" indent="-216000" algn="ctr">
              <a:spcAft>
                <a:spcPts val="210"/>
              </a:spcAft>
            </a:pPr>
            <a:r>
              <a:rPr b="0" lang="en-US" sz="1500" spc="-1" strike="noStrike">
                <a:solidFill>
                  <a:srgbClr val="000000"/>
                </a:solidFill>
                <a:latin typeface="Times New Roman"/>
              </a:rPr>
              <a:t>Sixth Outline Level</a:t>
            </a:r>
            <a:endParaRPr b="0" lang="en-US" sz="1500" spc="-1" strike="noStrike">
              <a:solidFill>
                <a:srgbClr val="000000"/>
              </a:solidFill>
              <a:latin typeface="Times New Roman"/>
            </a:endParaRPr>
          </a:p>
          <a:p>
            <a:pPr lvl="6" marL="3024000" indent="-216000" algn="ctr">
              <a:spcAft>
                <a:spcPts val="210"/>
              </a:spcAft>
            </a:pPr>
            <a:r>
              <a:rPr b="0" lang="en-US" sz="1500" spc="-1" strike="noStrike">
                <a:solidFill>
                  <a:srgbClr val="000000"/>
                </a:solidFill>
                <a:latin typeface="Times New Roman"/>
              </a:rPr>
              <a:t>Seventh Outline Level</a:t>
            </a:r>
            <a:endParaRPr b="0" lang="en-US" sz="1500" spc="-1" strike="noStrike">
              <a:solidFill>
                <a:srgbClr val="000000"/>
              </a:solidFill>
              <a:latin typeface="Times New Roman"/>
            </a:endParaRPr>
          </a:p>
        </p:txBody>
      </p:sp>
      <p:sp>
        <p:nvSpPr>
          <p:cNvPr id="127" name="PlaceHolder 3"/>
          <p:cNvSpPr>
            <a:spLocks noGrp="1"/>
          </p:cNvSpPr>
          <p:nvPr>
            <p:ph type="dt"/>
          </p:nvPr>
        </p:nvSpPr>
        <p:spPr>
          <a:xfrm>
            <a:off x="503640" y="5166000"/>
            <a:ext cx="2348280" cy="390960"/>
          </a:xfrm>
          <a:prstGeom prst="rect">
            <a:avLst/>
          </a:prstGeom>
        </p:spPr>
        <p:txBody>
          <a:bodyPr lIns="0" rIns="0" tIns="0" bIns="0">
            <a:noAutofit/>
          </a:bodyPr>
          <a:p>
            <a:r>
              <a:rPr b="0" lang="vi-VN" sz="1400" spc="-1" strike="noStrike">
                <a:latin typeface="Times New Roman"/>
              </a:rPr>
              <a:t>&lt;date/time&gt;</a:t>
            </a:r>
            <a:endParaRPr b="0" lang="en-US" sz="1400" spc="-1" strike="noStrike">
              <a:latin typeface="Times New Roman"/>
            </a:endParaRPr>
          </a:p>
        </p:txBody>
      </p:sp>
      <p:sp>
        <p:nvSpPr>
          <p:cNvPr id="128" name="PlaceHolder 4"/>
          <p:cNvSpPr>
            <a:spLocks noGrp="1"/>
          </p:cNvSpPr>
          <p:nvPr>
            <p:ph type="ftr"/>
          </p:nvPr>
        </p:nvSpPr>
        <p:spPr>
          <a:xfrm>
            <a:off x="3447000" y="5166000"/>
            <a:ext cx="3195360" cy="39096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129" name="PlaceHolder 5"/>
          <p:cNvSpPr>
            <a:spLocks noGrp="1"/>
          </p:cNvSpPr>
          <p:nvPr>
            <p:ph type="sldNum"/>
          </p:nvPr>
        </p:nvSpPr>
        <p:spPr>
          <a:xfrm>
            <a:off x="7227000" y="5166000"/>
            <a:ext cx="2348280" cy="390960"/>
          </a:xfrm>
          <a:prstGeom prst="rect">
            <a:avLst/>
          </a:prstGeom>
        </p:spPr>
        <p:txBody>
          <a:bodyPr lIns="0" rIns="0" tIns="0" bIns="0">
            <a:noAutofit/>
          </a:bodyPr>
          <a:p>
            <a:pPr algn="r"/>
            <a:fld id="{5729DF0A-4646-4B68-A6B5-65245B30181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920" y="1680120"/>
            <a:ext cx="9071280" cy="671040"/>
          </a:xfrm>
          <a:prstGeom prst="rect">
            <a:avLst/>
          </a:prstGeom>
          <a:solidFill>
            <a:srgbClr val="c7243a"/>
          </a:solidFill>
          <a:ln>
            <a:noFill/>
          </a:ln>
        </p:spPr>
        <p:style>
          <a:lnRef idx="0"/>
          <a:fillRef idx="0"/>
          <a:effectRef idx="0"/>
          <a:fontRef idx="minor"/>
        </p:style>
        <p:txBody>
          <a:bodyPr lIns="72000" rIns="0" tIns="0" bIns="0" anchor="ctr">
            <a:spAutoFit/>
          </a:bodyPr>
          <a:p>
            <a:pPr>
              <a:lnSpc>
                <a:spcPct val="100000"/>
              </a:lnSpc>
            </a:pPr>
            <a:r>
              <a:rPr b="0" lang="en-US" sz="4400" spc="-1" strike="noStrike">
                <a:solidFill>
                  <a:srgbClr val="ffffff"/>
                </a:solidFill>
                <a:latin typeface="Arial"/>
              </a:rPr>
              <a:t>TẠO WEBSITE SO SÁNH GIÁ</a:t>
            </a:r>
            <a:endParaRPr b="0" lang="en-US" sz="4400" spc="-1" strike="noStrike">
              <a:latin typeface="Arial"/>
            </a:endParaRPr>
          </a:p>
        </p:txBody>
      </p:sp>
      <p:sp>
        <p:nvSpPr>
          <p:cNvPr id="167" name="CustomShape 2"/>
          <p:cNvSpPr/>
          <p:nvPr/>
        </p:nvSpPr>
        <p:spPr>
          <a:xfrm>
            <a:off x="3816000" y="3600000"/>
            <a:ext cx="5255280" cy="594360"/>
          </a:xfrm>
          <a:prstGeom prst="rect">
            <a:avLst/>
          </a:prstGeom>
          <a:noFill/>
          <a:ln>
            <a:noFill/>
          </a:ln>
        </p:spPr>
        <p:style>
          <a:lnRef idx="0"/>
          <a:fillRef idx="0"/>
          <a:effectRef idx="0"/>
          <a:fontRef idx="minor"/>
        </p:style>
        <p:txBody>
          <a:bodyPr lIns="0" rIns="0" tIns="0" bIns="0">
            <a:spAutoFit/>
          </a:bodyPr>
          <a:p>
            <a:pPr>
              <a:lnSpc>
                <a:spcPct val="100000"/>
              </a:lnSpc>
            </a:pPr>
            <a:r>
              <a:rPr b="0" lang="en-US" sz="2400" spc="-1" strike="noStrike">
                <a:latin typeface="Arial"/>
              </a:rPr>
              <a:t>Thương mại điện tử – IS334.J21</a:t>
            </a:r>
            <a:endParaRPr b="0" lang="en-US" sz="2400" spc="-1" strike="noStrike">
              <a:latin typeface="Arial"/>
            </a:endParaRPr>
          </a:p>
          <a:p>
            <a:pPr>
              <a:lnSpc>
                <a:spcPct val="100000"/>
              </a:lnSpc>
            </a:pPr>
            <a:r>
              <a:rPr b="0" lang="en-US" sz="1500" spc="-1" strike="noStrike">
                <a:latin typeface="Arial"/>
              </a:rPr>
              <a:t>Giáo viên hướng dẫn: Văn Đức Sơn Hà</a:t>
            </a: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KẾT LUÂN - HƯỚNG PHÁT TRIỂN</a:t>
            </a:r>
            <a:endParaRPr b="0" lang="en-US" sz="4400" spc="-1" strike="noStrike">
              <a:latin typeface="Arial"/>
            </a:endParaRPr>
          </a:p>
        </p:txBody>
      </p:sp>
      <p:sp>
        <p:nvSpPr>
          <p:cNvPr id="205" name="CustomShape 2"/>
          <p:cNvSpPr/>
          <p:nvPr/>
        </p:nvSpPr>
        <p:spPr>
          <a:xfrm>
            <a:off x="1097280" y="2468880"/>
            <a:ext cx="1920240" cy="265176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a:solidFill>
              <a:srgbClr val="3465a4"/>
            </a:solidFill>
          </a:ln>
        </p:spPr>
        <p:style>
          <a:lnRef idx="0"/>
          <a:fillRef idx="0"/>
          <a:effectRef idx="0"/>
          <a:fontRef idx="minor"/>
        </p:style>
      </p:sp>
      <p:sp>
        <p:nvSpPr>
          <p:cNvPr id="206" name="Line 3"/>
          <p:cNvSpPr/>
          <p:nvPr/>
        </p:nvSpPr>
        <p:spPr>
          <a:xfrm>
            <a:off x="1097280" y="2377440"/>
            <a:ext cx="6766560" cy="0"/>
          </a:xfrm>
          <a:prstGeom prst="line">
            <a:avLst/>
          </a:prstGeom>
          <a:ln>
            <a:solidFill>
              <a:srgbClr val="000000"/>
            </a:solidFill>
          </a:ln>
        </p:spPr>
        <p:style>
          <a:lnRef idx="0"/>
          <a:fillRef idx="0"/>
          <a:effectRef idx="0"/>
          <a:fontRef idx="minor"/>
        </p:style>
      </p:sp>
      <p:sp>
        <p:nvSpPr>
          <p:cNvPr id="207" name="TextShape 4"/>
          <p:cNvSpPr txBox="1"/>
          <p:nvPr/>
        </p:nvSpPr>
        <p:spPr>
          <a:xfrm>
            <a:off x="1005840" y="1775160"/>
            <a:ext cx="6675120" cy="602280"/>
          </a:xfrm>
          <a:prstGeom prst="rect">
            <a:avLst/>
          </a:prstGeom>
          <a:noFill/>
          <a:ln>
            <a:noFill/>
          </a:ln>
        </p:spPr>
        <p:txBody>
          <a:bodyPr lIns="90000" rIns="90000" tIns="45000" bIns="45000">
            <a:spAutoFit/>
          </a:bodyPr>
          <a:p>
            <a:r>
              <a:rPr b="0" lang="en-US" sz="1800" spc="-1" strike="noStrike">
                <a:latin typeface="Arial"/>
              </a:rPr>
              <a:t>Thành công trong thực hiện một website so sánh giá cơ bản quy mô nhỏ</a:t>
            </a:r>
            <a:endParaRPr b="0" lang="en-US" sz="1800" spc="-1" strike="noStrike">
              <a:latin typeface="Arial"/>
            </a:endParaRPr>
          </a:p>
        </p:txBody>
      </p:sp>
      <p:sp>
        <p:nvSpPr>
          <p:cNvPr id="208" name="Line 5"/>
          <p:cNvSpPr/>
          <p:nvPr/>
        </p:nvSpPr>
        <p:spPr>
          <a:xfrm>
            <a:off x="3474720" y="2743200"/>
            <a:ext cx="0" cy="2286000"/>
          </a:xfrm>
          <a:prstGeom prst="line">
            <a:avLst/>
          </a:prstGeom>
          <a:ln>
            <a:solidFill>
              <a:srgbClr val="000000"/>
            </a:solidFill>
          </a:ln>
        </p:spPr>
        <p:style>
          <a:lnRef idx="0"/>
          <a:fillRef idx="0"/>
          <a:effectRef idx="0"/>
          <a:fontRef idx="minor"/>
        </p:style>
      </p:sp>
      <p:sp>
        <p:nvSpPr>
          <p:cNvPr id="209" name="TextShape 6"/>
          <p:cNvSpPr txBox="1"/>
          <p:nvPr/>
        </p:nvSpPr>
        <p:spPr>
          <a:xfrm>
            <a:off x="3657600" y="2834640"/>
            <a:ext cx="4572000" cy="213804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US" sz="1800" spc="-1" strike="noStrike">
                <a:latin typeface="Arial"/>
              </a:rPr>
              <a:t>Xây dựng quy mô nhóm mặt hàng rộng lớn</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Đẩy mạnh liên kết nơi bán, xây dựng thương hiệu như một kênh giới thiệu chất lượng, uy tín</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Tích hợp thu thập thông tin, thói quen mua hàng xây dựng tính năng gợi ý bằng ML, AI</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565560"/>
            <a:ext cx="9071280" cy="946080"/>
          </a:xfrm>
          <a:prstGeom prst="rect">
            <a:avLst/>
          </a:prstGeom>
          <a:noFill/>
          <a:ln>
            <a:noFill/>
          </a:ln>
        </p:spPr>
        <p:style>
          <a:lnRef idx="0"/>
          <a:fillRef idx="0"/>
          <a:effectRef idx="0"/>
          <a:fontRef idx="minor"/>
        </p:style>
      </p:sp>
      <p:sp>
        <p:nvSpPr>
          <p:cNvPr id="211" name="TextShape 2"/>
          <p:cNvSpPr txBox="1"/>
          <p:nvPr/>
        </p:nvSpPr>
        <p:spPr>
          <a:xfrm>
            <a:off x="1371600" y="2517480"/>
            <a:ext cx="7498080" cy="774360"/>
          </a:xfrm>
          <a:prstGeom prst="rect">
            <a:avLst/>
          </a:prstGeom>
          <a:noFill/>
          <a:ln>
            <a:noFill/>
          </a:ln>
        </p:spPr>
        <p:txBody>
          <a:bodyPr lIns="90000" rIns="90000" tIns="45000" bIns="45000">
            <a:spAutoFit/>
          </a:bodyPr>
          <a:p>
            <a:r>
              <a:rPr b="0" lang="en-US" sz="4800" spc="-1" strike="noStrike">
                <a:latin typeface="Arial"/>
              </a:rPr>
              <a:t>CHÂN THÀNH CẢM ƠN </a:t>
            </a:r>
            <a:endParaRPr b="0" lang="en-US" sz="4800" spc="-1" strike="noStrike">
              <a:latin typeface="Arial"/>
            </a:endParaRPr>
          </a:p>
        </p:txBody>
      </p:sp>
      <p:sp>
        <p:nvSpPr>
          <p:cNvPr id="212" name="TextShape 3"/>
          <p:cNvSpPr txBox="1"/>
          <p:nvPr/>
        </p:nvSpPr>
        <p:spPr>
          <a:xfrm>
            <a:off x="3931920" y="3506400"/>
            <a:ext cx="1645920" cy="699840"/>
          </a:xfrm>
          <a:prstGeom prst="rect">
            <a:avLst/>
          </a:prstGeom>
          <a:noFill/>
          <a:ln>
            <a:noFill/>
          </a:ln>
        </p:spPr>
        <p:txBody>
          <a:bodyPr lIns="90000" rIns="90000" tIns="45000" bIns="45000">
            <a:spAutoFit/>
          </a:bodyPr>
          <a:p>
            <a:r>
              <a:rPr b="0" lang="en-US" sz="4800" spc="-1" strike="noStrike">
                <a:latin typeface="URW Bookman"/>
              </a:rPr>
              <a:t>Q&amp;A</a:t>
            </a:r>
            <a:endParaRPr b="0" lang="en-US" sz="4800" spc="-1" strike="noStrike">
              <a:latin typeface="URW Bookman"/>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DANH SÁCH THÀNH VIÊN</a:t>
            </a:r>
            <a:endParaRPr b="0" lang="en-US" sz="4400" spc="-1" strike="noStrike">
              <a:latin typeface="Arial"/>
            </a:endParaRPr>
          </a:p>
        </p:txBody>
      </p:sp>
      <p:sp>
        <p:nvSpPr>
          <p:cNvPr id="169"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3200" spc="-1" strike="noStrike">
                <a:latin typeface="Arial"/>
              </a:rPr>
              <a:t>Bùi Nguyên Mão</a:t>
            </a:r>
            <a:r>
              <a:rPr b="0" lang="en-US" sz="3200" spc="-1" strike="noStrike">
                <a:latin typeface="Arial"/>
              </a:rPr>
              <a:t>	</a:t>
            </a:r>
            <a:r>
              <a:rPr b="0" lang="en-US" sz="3200" spc="-1" strike="noStrike">
                <a:latin typeface="Arial"/>
              </a:rPr>
              <a:t>	</a:t>
            </a:r>
            <a:r>
              <a:rPr b="0" lang="en-US" sz="3200" spc="-1" strike="noStrike">
                <a:latin typeface="Arial"/>
              </a:rPr>
              <a:t>	</a:t>
            </a:r>
            <a:r>
              <a:rPr b="0" lang="en-US" sz="3200" spc="-1" strike="noStrike">
                <a:latin typeface="Arial"/>
              </a:rPr>
              <a:t>- 16520724</a:t>
            </a:r>
            <a:endParaRPr b="0" lang="en-US"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3200" spc="-1" strike="noStrike">
                <a:latin typeface="Arial"/>
              </a:rPr>
              <a:t>Bùi Thị Huyền Trân </a:t>
            </a:r>
            <a:r>
              <a:rPr b="0" lang="en-US" sz="3200" spc="-1" strike="noStrike">
                <a:latin typeface="Arial"/>
              </a:rPr>
              <a:t>	</a:t>
            </a:r>
            <a:r>
              <a:rPr b="0" lang="en-US" sz="3200" spc="-1" strike="noStrike">
                <a:latin typeface="Arial"/>
              </a:rPr>
              <a:t>	</a:t>
            </a:r>
            <a:r>
              <a:rPr b="0" lang="en-US" sz="3200" spc="-1" strike="noStrike">
                <a:latin typeface="Arial"/>
              </a:rPr>
              <a:t>- 16521275</a:t>
            </a:r>
            <a:endParaRPr b="0" lang="en-US"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3200" spc="-1" strike="noStrike">
                <a:latin typeface="Arial"/>
              </a:rPr>
              <a:t>Nguyễn Thị Kim Yến</a:t>
            </a:r>
            <a:r>
              <a:rPr b="0" lang="en-US" sz="3200" spc="-1" strike="noStrike">
                <a:latin typeface="Arial"/>
              </a:rPr>
              <a:t>	</a:t>
            </a:r>
            <a:r>
              <a:rPr b="0" lang="en-US" sz="3200" spc="-1" strike="noStrike">
                <a:latin typeface="Arial"/>
              </a:rPr>
              <a:t>- 16521485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NỘI DUNG TRÌNH BÀY</a:t>
            </a:r>
            <a:endParaRPr b="0" lang="en-US" sz="4400" spc="-1" strike="noStrike">
              <a:latin typeface="Arial"/>
            </a:endParaRPr>
          </a:p>
        </p:txBody>
      </p:sp>
      <mc:AlternateContent>
        <mc:Choice xmlns:a14="http://schemas.microsoft.com/office/drawing/2010/main" Requires="a14">
          <p:sp>
            <p:nvSpPr>
              <p:cNvPr id="171" name="Formula 2"/>
              <p:cNvSpPr txBox="1"/>
              <p:nvPr/>
            </p:nvSpPr>
            <p:spPr>
              <a:xfrm>
                <a:off x="4680720" y="2652120"/>
                <a:ext cx="719280" cy="359280"/>
              </a:xfrm>
              <a:prstGeom prst="rect">
                <a:avLst/>
              </a:prstGeom>
            </p:spPr>
            <p:txBody>
              <a:bodyPr/>
              <a:p>
                <a14:m>
                  <m:oMath xmlns:m="http://schemas.openxmlformats.org/officeDocument/2006/math"/>
                </a14:m>
              </a:p>
            </p:txBody>
          </p:sp>
        </mc:Choice>
        <mc:Fallback/>
      </mc:AlternateContent>
      <p:sp>
        <p:nvSpPr>
          <p:cNvPr id="172" name="Line 3"/>
          <p:cNvSpPr/>
          <p:nvPr/>
        </p:nvSpPr>
        <p:spPr>
          <a:xfrm>
            <a:off x="1188720" y="1737360"/>
            <a:ext cx="360" cy="3291840"/>
          </a:xfrm>
          <a:prstGeom prst="line">
            <a:avLst/>
          </a:prstGeom>
          <a:ln>
            <a:solidFill>
              <a:srgbClr val="c9211e"/>
            </a:solidFill>
          </a:ln>
        </p:spPr>
        <p:style>
          <a:lnRef idx="0"/>
          <a:fillRef idx="0"/>
          <a:effectRef idx="0"/>
          <a:fontRef idx="minor"/>
        </p:style>
      </p:sp>
      <p:sp>
        <p:nvSpPr>
          <p:cNvPr id="173" name="CustomShape 4"/>
          <p:cNvSpPr/>
          <p:nvPr/>
        </p:nvSpPr>
        <p:spPr>
          <a:xfrm>
            <a:off x="1828800" y="1737360"/>
            <a:ext cx="6217560" cy="364680"/>
          </a:xfrm>
          <a:prstGeom prst="rect">
            <a:avLst/>
          </a:prstGeom>
          <a:solidFill>
            <a:srgbClr val="c0c0c0"/>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rPr>
              <a:t>Giới thiệu đồ án</a:t>
            </a:r>
            <a:endParaRPr b="0" lang="en-US" sz="1800" spc="-1" strike="noStrike">
              <a:latin typeface="Arial"/>
            </a:endParaRPr>
          </a:p>
        </p:txBody>
      </p:sp>
      <p:sp>
        <p:nvSpPr>
          <p:cNvPr id="174" name="CustomShape 5"/>
          <p:cNvSpPr/>
          <p:nvPr/>
        </p:nvSpPr>
        <p:spPr>
          <a:xfrm>
            <a:off x="1828800" y="2468880"/>
            <a:ext cx="6217560" cy="364680"/>
          </a:xfrm>
          <a:prstGeom prst="rect">
            <a:avLst/>
          </a:prstGeom>
          <a:solidFill>
            <a:srgbClr val="41190d"/>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rPr>
              <a:t>Phân tích thị trường và các sản phẩm hiện có</a:t>
            </a:r>
            <a:endParaRPr b="0" lang="en-US" sz="1800" spc="-1" strike="noStrike">
              <a:latin typeface="Arial"/>
            </a:endParaRPr>
          </a:p>
        </p:txBody>
      </p:sp>
      <p:sp>
        <p:nvSpPr>
          <p:cNvPr id="175" name="CustomShape 6"/>
          <p:cNvSpPr/>
          <p:nvPr/>
        </p:nvSpPr>
        <p:spPr>
          <a:xfrm>
            <a:off x="1828800" y="3200400"/>
            <a:ext cx="6217560" cy="364680"/>
          </a:xfrm>
          <a:prstGeom prst="rect">
            <a:avLst/>
          </a:prstGeom>
          <a:solidFill>
            <a:srgbClr val="c0c0c0"/>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rPr>
              <a:t>Chi tiết sản phẩm thực hiện</a:t>
            </a:r>
            <a:endParaRPr b="0" lang="en-US" sz="1800" spc="-1" strike="noStrike">
              <a:latin typeface="Arial"/>
            </a:endParaRPr>
          </a:p>
        </p:txBody>
      </p:sp>
      <p:sp>
        <p:nvSpPr>
          <p:cNvPr id="176" name="CustomShape 7"/>
          <p:cNvSpPr/>
          <p:nvPr/>
        </p:nvSpPr>
        <p:spPr>
          <a:xfrm>
            <a:off x="1828800" y="3931920"/>
            <a:ext cx="6217560" cy="364680"/>
          </a:xfrm>
          <a:prstGeom prst="rect">
            <a:avLst/>
          </a:prstGeom>
          <a:solidFill>
            <a:srgbClr val="41190d"/>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rPr>
              <a:t>Demo các tính năng</a:t>
            </a:r>
            <a:endParaRPr b="0" lang="en-US" sz="1800" spc="-1" strike="noStrike">
              <a:latin typeface="Arial"/>
            </a:endParaRPr>
          </a:p>
        </p:txBody>
      </p:sp>
      <p:sp>
        <p:nvSpPr>
          <p:cNvPr id="177" name="CustomShape 8"/>
          <p:cNvSpPr/>
          <p:nvPr/>
        </p:nvSpPr>
        <p:spPr>
          <a:xfrm>
            <a:off x="1828800" y="4663440"/>
            <a:ext cx="6217560" cy="364680"/>
          </a:xfrm>
          <a:prstGeom prst="rect">
            <a:avLst/>
          </a:prstGeom>
          <a:solidFill>
            <a:srgbClr val="c0c0c0"/>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rPr>
              <a:t>Kết luận, đánh giá và hướng phát triển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GIỚI THIỆU CHUNG</a:t>
            </a:r>
            <a:endParaRPr b="0" lang="en-US" sz="4400" spc="-1" strike="noStrike">
              <a:latin typeface="Arial"/>
            </a:endParaRPr>
          </a:p>
        </p:txBody>
      </p:sp>
      <p:sp>
        <p:nvSpPr>
          <p:cNvPr id="179"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fontScale="91000"/>
          </a:bodyPr>
          <a:p>
            <a:pPr marL="432000" indent="-323640">
              <a:lnSpc>
                <a:spcPct val="100000"/>
              </a:lnSpc>
              <a:spcAft>
                <a:spcPts val="1414"/>
              </a:spcAft>
              <a:buClr>
                <a:srgbClr val="000000"/>
              </a:buClr>
              <a:buSzPct val="45000"/>
              <a:buFont typeface="Wingdings" charset="2"/>
              <a:buChar char=""/>
            </a:pPr>
            <a:r>
              <a:rPr b="0" lang="en-US" sz="3200" spc="-1" strike="noStrike">
                <a:latin typeface="Arial"/>
              </a:rPr>
              <a:t>Tìm hiểu về công cụ so sánh giá, ứng dụng web crawler.</a:t>
            </a:r>
            <a:endParaRPr b="0" lang="en-US"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3200" spc="-1" strike="noStrike">
                <a:latin typeface="Arial"/>
              </a:rPr>
              <a:t>Tạo ra trang tìm kiếm các sản phẩm ở các trang thế giới di động, viễn thông A và FPT shop.</a:t>
            </a:r>
            <a:endParaRPr b="0" lang="en-US"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3200" spc="-1" strike="noStrike">
                <a:latin typeface="Arial"/>
              </a:rPr>
              <a:t>So sánh giá và đưa ra gợi ý nơi mua hàng.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ĐÁNH GIÁ THỊ TRƯỜNG</a:t>
            </a:r>
            <a:endParaRPr b="0" lang="en-US" sz="4400" spc="-1" strike="noStrike">
              <a:latin typeface="Arial"/>
            </a:endParaRPr>
          </a:p>
        </p:txBody>
      </p:sp>
      <p:sp>
        <p:nvSpPr>
          <p:cNvPr id="181" name="CustomShape 2"/>
          <p:cNvSpPr/>
          <p:nvPr/>
        </p:nvSpPr>
        <p:spPr>
          <a:xfrm>
            <a:off x="504000" y="1656000"/>
            <a:ext cx="9071280" cy="2958480"/>
          </a:xfrm>
          <a:prstGeom prst="rect">
            <a:avLst/>
          </a:prstGeom>
          <a:noFill/>
          <a:ln>
            <a:noFill/>
          </a:ln>
        </p:spPr>
        <p:style>
          <a:lnRef idx="0"/>
          <a:fillRef idx="0"/>
          <a:effectRef idx="0"/>
          <a:fontRef idx="minor"/>
        </p:style>
        <p:txBody>
          <a:bodyPr lIns="0" rIns="0" tIns="0" bIns="0">
            <a:normAutofit fontScale="81000"/>
          </a:bodyPr>
          <a:p>
            <a:pPr marL="432000" indent="-323640">
              <a:lnSpc>
                <a:spcPct val="100000"/>
              </a:lnSpc>
              <a:spcAft>
                <a:spcPts val="1414"/>
              </a:spcAft>
              <a:buClr>
                <a:srgbClr val="000000"/>
              </a:buClr>
              <a:buSzPct val="45000"/>
              <a:buFont typeface="Wingdings" charset="2"/>
              <a:buChar char=""/>
            </a:pPr>
            <a:r>
              <a:rPr b="0" lang="en-US" sz="3200" spc="-1" strike="noStrike">
                <a:latin typeface="Arial"/>
              </a:rPr>
              <a:t>Thị trường thế giới, có nhiều sản phẩm so sánh giá tầm cỡ như Google shopping, Yahoo shopping, BizRate,…</a:t>
            </a:r>
            <a:endParaRPr b="0" lang="en-US" sz="32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3200" spc="-1" strike="noStrike">
                <a:latin typeface="Arial"/>
              </a:rPr>
              <a:t>Ở Việt Nam, so sánh giá tập trung chủ yếu vào mảng thiết bị công nghệ, gia dụng, sách. Một lượng nhỏ về dịch vụ đi lại, đặt phòng. Chưa có các dịch vụ so sánh về giáo dục, y tế</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SẢN PHẨM HIỆN CÓ Ở VIỆT NAM</a:t>
            </a:r>
            <a:endParaRPr b="0" lang="en-US" sz="4400" spc="-1" strike="noStrike">
              <a:latin typeface="Arial"/>
            </a:endParaRPr>
          </a:p>
        </p:txBody>
      </p:sp>
      <p:sp>
        <p:nvSpPr>
          <p:cNvPr id="183" name="CustomShape 2"/>
          <p:cNvSpPr/>
          <p:nvPr/>
        </p:nvSpPr>
        <p:spPr>
          <a:xfrm>
            <a:off x="731520" y="1645920"/>
            <a:ext cx="1096920" cy="1462680"/>
          </a:xfrm>
          <a:custGeom>
            <a:avLst/>
            <a:gdLst/>
            <a:ahLst/>
            <a:rect l="l" t="t" r="r" b="b"/>
            <a:pathLst>
              <a:path w="3050" h="4066">
                <a:moveTo>
                  <a:pt x="0" y="0"/>
                </a:moveTo>
                <a:lnTo>
                  <a:pt x="2604" y="0"/>
                </a:lnTo>
                <a:lnTo>
                  <a:pt x="3049" y="2032"/>
                </a:lnTo>
                <a:lnTo>
                  <a:pt x="2604" y="4065"/>
                </a:lnTo>
                <a:lnTo>
                  <a:pt x="0" y="4065"/>
                </a:lnTo>
                <a:lnTo>
                  <a:pt x="444" y="2032"/>
                </a:lnTo>
                <a:lnTo>
                  <a:pt x="0" y="0"/>
                </a:lnTo>
              </a:path>
            </a:pathLst>
          </a:custGeom>
          <a:solidFill>
            <a:srgbClr val="c7243a"/>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Điểm </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mạnh</a:t>
            </a:r>
            <a:endParaRPr b="0" lang="en-US" sz="1800" spc="-1" strike="noStrike">
              <a:latin typeface="Arial"/>
            </a:endParaRPr>
          </a:p>
        </p:txBody>
      </p:sp>
      <p:sp>
        <p:nvSpPr>
          <p:cNvPr id="184" name="Line 3"/>
          <p:cNvSpPr/>
          <p:nvPr/>
        </p:nvSpPr>
        <p:spPr>
          <a:xfrm>
            <a:off x="2011680" y="2194560"/>
            <a:ext cx="5303520" cy="0"/>
          </a:xfrm>
          <a:prstGeom prst="line">
            <a:avLst/>
          </a:prstGeom>
          <a:ln>
            <a:solidFill>
              <a:srgbClr val="c9211e"/>
            </a:solidFill>
          </a:ln>
        </p:spPr>
        <p:style>
          <a:lnRef idx="0"/>
          <a:fillRef idx="0"/>
          <a:effectRef idx="0"/>
          <a:fontRef idx="minor"/>
        </p:style>
      </p:sp>
      <p:sp>
        <p:nvSpPr>
          <p:cNvPr id="185" name="Line 4"/>
          <p:cNvSpPr/>
          <p:nvPr/>
        </p:nvSpPr>
        <p:spPr>
          <a:xfrm>
            <a:off x="2011680" y="2926080"/>
            <a:ext cx="5303520" cy="0"/>
          </a:xfrm>
          <a:prstGeom prst="line">
            <a:avLst/>
          </a:prstGeom>
          <a:ln>
            <a:solidFill>
              <a:srgbClr val="c9211e"/>
            </a:solidFill>
          </a:ln>
        </p:spPr>
        <p:style>
          <a:lnRef idx="0"/>
          <a:fillRef idx="0"/>
          <a:effectRef idx="0"/>
          <a:fontRef idx="minor"/>
        </p:style>
      </p:sp>
      <p:sp>
        <p:nvSpPr>
          <p:cNvPr id="186" name="CustomShape 5"/>
          <p:cNvSpPr/>
          <p:nvPr/>
        </p:nvSpPr>
        <p:spPr>
          <a:xfrm>
            <a:off x="2011680" y="1828800"/>
            <a:ext cx="5028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rPr>
              <a:t>Giao diện người dùng thân thiện dễ sử dụng</a:t>
            </a:r>
            <a:endParaRPr b="0" lang="en-US" sz="1800" spc="-1" strike="noStrike">
              <a:latin typeface="Arial"/>
            </a:endParaRPr>
          </a:p>
        </p:txBody>
      </p:sp>
      <p:sp>
        <p:nvSpPr>
          <p:cNvPr id="187" name="CustomShape 6"/>
          <p:cNvSpPr/>
          <p:nvPr/>
        </p:nvSpPr>
        <p:spPr>
          <a:xfrm>
            <a:off x="2012040" y="2562120"/>
            <a:ext cx="5028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rPr>
              <a:t>Cập nhật giá sản phẩm ở nhiều nguồn</a:t>
            </a:r>
            <a:endParaRPr b="0" lang="en-US" sz="1800" spc="-1" strike="noStrike">
              <a:latin typeface="Arial"/>
            </a:endParaRPr>
          </a:p>
        </p:txBody>
      </p:sp>
      <p:sp>
        <p:nvSpPr>
          <p:cNvPr id="188" name="CustomShape 7"/>
          <p:cNvSpPr/>
          <p:nvPr/>
        </p:nvSpPr>
        <p:spPr>
          <a:xfrm>
            <a:off x="731520" y="3475080"/>
            <a:ext cx="1096920" cy="1462680"/>
          </a:xfrm>
          <a:custGeom>
            <a:avLst/>
            <a:gdLst/>
            <a:ahLst/>
            <a:rect l="l" t="t" r="r" b="b"/>
            <a:pathLst>
              <a:path w="3050" h="4066">
                <a:moveTo>
                  <a:pt x="0" y="0"/>
                </a:moveTo>
                <a:lnTo>
                  <a:pt x="2604" y="0"/>
                </a:lnTo>
                <a:lnTo>
                  <a:pt x="3049" y="2032"/>
                </a:lnTo>
                <a:lnTo>
                  <a:pt x="2604" y="4065"/>
                </a:lnTo>
                <a:lnTo>
                  <a:pt x="0" y="4065"/>
                </a:lnTo>
                <a:lnTo>
                  <a:pt x="444" y="2032"/>
                </a:lnTo>
                <a:lnTo>
                  <a:pt x="0" y="0"/>
                </a:lnTo>
              </a:path>
            </a:pathLst>
          </a:custGeom>
          <a:solidFill>
            <a:srgbClr val="362413"/>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Hạn</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chế</a:t>
            </a:r>
            <a:endParaRPr b="0" lang="en-US" sz="1800" spc="-1" strike="noStrike">
              <a:latin typeface="Arial"/>
            </a:endParaRPr>
          </a:p>
        </p:txBody>
      </p:sp>
      <p:sp>
        <p:nvSpPr>
          <p:cNvPr id="189" name="Line 8"/>
          <p:cNvSpPr/>
          <p:nvPr/>
        </p:nvSpPr>
        <p:spPr>
          <a:xfrm>
            <a:off x="2011680" y="3749040"/>
            <a:ext cx="5303520" cy="0"/>
          </a:xfrm>
          <a:prstGeom prst="line">
            <a:avLst/>
          </a:prstGeom>
          <a:ln>
            <a:solidFill>
              <a:srgbClr val="000000"/>
            </a:solidFill>
          </a:ln>
        </p:spPr>
        <p:style>
          <a:lnRef idx="0"/>
          <a:fillRef idx="0"/>
          <a:effectRef idx="0"/>
          <a:fontRef idx="minor"/>
        </p:style>
      </p:sp>
      <p:sp>
        <p:nvSpPr>
          <p:cNvPr id="190" name="TextShape 9"/>
          <p:cNvSpPr txBox="1"/>
          <p:nvPr/>
        </p:nvSpPr>
        <p:spPr>
          <a:xfrm>
            <a:off x="2011680" y="3402720"/>
            <a:ext cx="5303520" cy="346320"/>
          </a:xfrm>
          <a:prstGeom prst="rect">
            <a:avLst/>
          </a:prstGeom>
          <a:noFill/>
          <a:ln>
            <a:noFill/>
          </a:ln>
        </p:spPr>
        <p:txBody>
          <a:bodyPr lIns="90000" rIns="90000" tIns="45000" bIns="45000">
            <a:spAutoFit/>
          </a:bodyPr>
          <a:p>
            <a:r>
              <a:rPr b="0" lang="en-US" sz="1800" spc="-1" strike="noStrike">
                <a:latin typeface="Arial"/>
              </a:rPr>
              <a:t>Phân chia ra các nhóm ngành hàng</a:t>
            </a:r>
            <a:endParaRPr b="0" lang="en-US" sz="1800" spc="-1" strike="noStrike">
              <a:latin typeface="Arial"/>
            </a:endParaRPr>
          </a:p>
        </p:txBody>
      </p:sp>
      <p:sp>
        <p:nvSpPr>
          <p:cNvPr id="191" name="Line 10"/>
          <p:cNvSpPr/>
          <p:nvPr/>
        </p:nvSpPr>
        <p:spPr>
          <a:xfrm>
            <a:off x="2011680" y="4297680"/>
            <a:ext cx="5303520" cy="0"/>
          </a:xfrm>
          <a:prstGeom prst="line">
            <a:avLst/>
          </a:prstGeom>
          <a:ln>
            <a:solidFill>
              <a:srgbClr val="000000"/>
            </a:solidFill>
          </a:ln>
        </p:spPr>
        <p:style>
          <a:lnRef idx="0"/>
          <a:fillRef idx="0"/>
          <a:effectRef idx="0"/>
          <a:fontRef idx="minor"/>
        </p:style>
      </p:sp>
      <p:sp>
        <p:nvSpPr>
          <p:cNvPr id="192" name="TextShape 11"/>
          <p:cNvSpPr txBox="1"/>
          <p:nvPr/>
        </p:nvSpPr>
        <p:spPr>
          <a:xfrm>
            <a:off x="2011680" y="3951360"/>
            <a:ext cx="5212080" cy="346320"/>
          </a:xfrm>
          <a:prstGeom prst="rect">
            <a:avLst/>
          </a:prstGeom>
          <a:noFill/>
          <a:ln>
            <a:noFill/>
          </a:ln>
        </p:spPr>
        <p:txBody>
          <a:bodyPr lIns="90000" rIns="90000" tIns="45000" bIns="45000">
            <a:spAutoFit/>
          </a:bodyPr>
          <a:p>
            <a:r>
              <a:rPr b="0" lang="en-US" sz="1800" spc="-1" strike="noStrike">
                <a:latin typeface="Arial"/>
              </a:rPr>
              <a:t>Cập nhật giá theo cung cấp của bên bán hàng</a:t>
            </a:r>
            <a:endParaRPr b="0" lang="en-US" sz="1800" spc="-1" strike="noStrike">
              <a:latin typeface="Arial"/>
            </a:endParaRPr>
          </a:p>
        </p:txBody>
      </p:sp>
      <p:sp>
        <p:nvSpPr>
          <p:cNvPr id="193" name="Line 12"/>
          <p:cNvSpPr/>
          <p:nvPr/>
        </p:nvSpPr>
        <p:spPr>
          <a:xfrm>
            <a:off x="2011680" y="4846320"/>
            <a:ext cx="5303520" cy="0"/>
          </a:xfrm>
          <a:prstGeom prst="line">
            <a:avLst/>
          </a:prstGeom>
          <a:ln>
            <a:solidFill>
              <a:srgbClr val="000000"/>
            </a:solidFill>
          </a:ln>
        </p:spPr>
        <p:style>
          <a:lnRef idx="0"/>
          <a:fillRef idx="0"/>
          <a:effectRef idx="0"/>
          <a:fontRef idx="minor"/>
        </p:style>
      </p:sp>
      <p:sp>
        <p:nvSpPr>
          <p:cNvPr id="194" name="TextShape 13"/>
          <p:cNvSpPr txBox="1"/>
          <p:nvPr/>
        </p:nvSpPr>
        <p:spPr>
          <a:xfrm>
            <a:off x="2011680" y="4480560"/>
            <a:ext cx="5577840" cy="602280"/>
          </a:xfrm>
          <a:prstGeom prst="rect">
            <a:avLst/>
          </a:prstGeom>
          <a:noFill/>
          <a:ln>
            <a:noFill/>
          </a:ln>
        </p:spPr>
        <p:txBody>
          <a:bodyPr lIns="90000" rIns="90000" tIns="45000" bIns="45000">
            <a:spAutoFit/>
          </a:bodyPr>
          <a:p>
            <a:r>
              <a:rPr b="0" lang="en-US" sz="1800" spc="-1" strike="noStrike">
                <a:latin typeface="Arial"/>
              </a:rPr>
              <a:t>Không đảm bảo gợi ý dựa trên chất lượng và uy tín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SẢN PHẨM THỰC HIỆN</a:t>
            </a:r>
            <a:endParaRPr b="0" lang="en-US" sz="4400" spc="-1" strike="noStrike">
              <a:latin typeface="Arial"/>
            </a:endParaRPr>
          </a:p>
        </p:txBody>
      </p:sp>
      <p:sp>
        <p:nvSpPr>
          <p:cNvPr id="196" name="CustomShape 2"/>
          <p:cNvSpPr/>
          <p:nvPr/>
        </p:nvSpPr>
        <p:spPr>
          <a:xfrm>
            <a:off x="1005840" y="1828800"/>
            <a:ext cx="1188720" cy="2926080"/>
          </a:xfrm>
          <a:custGeom>
            <a:avLst/>
            <a:gdLst/>
            <a:ahLst/>
            <a:rect l="0" t="0" r="r" b="b"/>
            <a:pathLst>
              <a:path w="3304" h="8130">
                <a:moveTo>
                  <a:pt x="0" y="0"/>
                </a:moveTo>
                <a:lnTo>
                  <a:pt x="2477" y="0"/>
                </a:lnTo>
                <a:lnTo>
                  <a:pt x="3303" y="4064"/>
                </a:lnTo>
                <a:lnTo>
                  <a:pt x="2477" y="8129"/>
                </a:lnTo>
                <a:lnTo>
                  <a:pt x="0" y="8129"/>
                </a:lnTo>
                <a:lnTo>
                  <a:pt x="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TÍNH </a:t>
            </a:r>
            <a:endParaRPr b="0" lang="en-US" sz="1800" spc="-1" strike="noStrike">
              <a:latin typeface="Arial"/>
            </a:endParaRPr>
          </a:p>
          <a:p>
            <a:pPr algn="ctr"/>
            <a:r>
              <a:rPr b="0" lang="en-US" sz="1800" spc="-1" strike="noStrike">
                <a:latin typeface="Arial"/>
              </a:rPr>
              <a:t>NĂNG</a:t>
            </a:r>
            <a:endParaRPr b="0" lang="en-US" sz="1800" spc="-1" strike="noStrike">
              <a:latin typeface="Arial"/>
            </a:endParaRPr>
          </a:p>
        </p:txBody>
      </p:sp>
      <p:sp>
        <p:nvSpPr>
          <p:cNvPr id="197" name="CustomShape 3"/>
          <p:cNvSpPr/>
          <p:nvPr/>
        </p:nvSpPr>
        <p:spPr>
          <a:xfrm>
            <a:off x="2743200" y="1828800"/>
            <a:ext cx="5577840" cy="1005840"/>
          </a:xfrm>
          <a:prstGeom prst="flowChartAlternateProcess">
            <a:avLst/>
          </a:prstGeom>
          <a:solidFill>
            <a:srgbClr val="81aca6"/>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Tìm kiếm danh </a:t>
            </a:r>
            <a:r>
              <a:rPr b="0" lang="en-US" sz="1800" spc="-1" strike="noStrike">
                <a:latin typeface="Arial"/>
              </a:rPr>
              <a:t>sách sản phẩm </a:t>
            </a:r>
            <a:r>
              <a:rPr b="0" lang="en-US" sz="1800" spc="-1" strike="noStrike">
                <a:latin typeface="Arial"/>
              </a:rPr>
              <a:t>theo từ khóa</a:t>
            </a:r>
            <a:endParaRPr b="0" lang="en-US" sz="1800" spc="-1" strike="noStrike">
              <a:latin typeface="Arial"/>
            </a:endParaRPr>
          </a:p>
        </p:txBody>
      </p:sp>
      <p:sp>
        <p:nvSpPr>
          <p:cNvPr id="198" name="CustomShape 4"/>
          <p:cNvSpPr/>
          <p:nvPr/>
        </p:nvSpPr>
        <p:spPr>
          <a:xfrm>
            <a:off x="2743200" y="3657600"/>
            <a:ext cx="5577840" cy="1005840"/>
          </a:xfrm>
          <a:prstGeom prst="flowChartAlternateProcess">
            <a:avLst/>
          </a:prstGeom>
          <a:solidFill>
            <a:srgbClr val="127622"/>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So sánh giá các </a:t>
            </a:r>
            <a:r>
              <a:rPr b="0" lang="en-US" sz="1800" spc="-1" strike="noStrike">
                <a:latin typeface="Arial"/>
              </a:rPr>
              <a:t>nơi bán và đưa </a:t>
            </a:r>
            <a:r>
              <a:rPr b="0" lang="en-US" sz="1800" spc="-1" strike="noStrike">
                <a:latin typeface="Arial"/>
              </a:rPr>
              <a:t>ra gợi ý giá tốt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GIAO DIỆN CHÍNH</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DEMO TÍNH NĂNG</a:t>
            </a:r>
            <a:endParaRPr b="0" lang="en-US" sz="4400" spc="-1" strike="noStrike">
              <a:latin typeface="Arial"/>
            </a:endParaRPr>
          </a:p>
        </p:txBody>
      </p:sp>
      <p:sp>
        <p:nvSpPr>
          <p:cNvPr id="201" name="CustomShape 2"/>
          <p:cNvSpPr/>
          <p:nvPr/>
        </p:nvSpPr>
        <p:spPr>
          <a:xfrm>
            <a:off x="1828800" y="2560320"/>
            <a:ext cx="1463040" cy="548640"/>
          </a:xfrm>
          <a:custGeom>
            <a:avLst/>
            <a:gdLst/>
            <a:ahLst/>
            <a:rect l="0" t="0" r="r" b="b"/>
            <a:pathLst>
              <a:path w="4066" h="1525">
                <a:moveTo>
                  <a:pt x="0" y="381"/>
                </a:moveTo>
                <a:lnTo>
                  <a:pt x="3048" y="381"/>
                </a:lnTo>
                <a:lnTo>
                  <a:pt x="3048" y="0"/>
                </a:lnTo>
                <a:lnTo>
                  <a:pt x="4065" y="762"/>
                </a:lnTo>
                <a:lnTo>
                  <a:pt x="3048" y="1524"/>
                </a:lnTo>
                <a:lnTo>
                  <a:pt x="3048" y="1143"/>
                </a:lnTo>
                <a:lnTo>
                  <a:pt x="0" y="1143"/>
                </a:lnTo>
                <a:lnTo>
                  <a:pt x="508" y="762"/>
                </a:lnTo>
                <a:lnTo>
                  <a:pt x="0" y="381"/>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Link:</a:t>
            </a:r>
            <a:endParaRPr b="0" lang="en-US" sz="1800" spc="-1" strike="noStrike">
              <a:latin typeface="Arial"/>
            </a:endParaRPr>
          </a:p>
        </p:txBody>
      </p:sp>
      <p:sp>
        <p:nvSpPr>
          <p:cNvPr id="202" name="Line 3"/>
          <p:cNvSpPr/>
          <p:nvPr/>
        </p:nvSpPr>
        <p:spPr>
          <a:xfrm>
            <a:off x="3749040" y="3017520"/>
            <a:ext cx="3657600" cy="0"/>
          </a:xfrm>
          <a:prstGeom prst="line">
            <a:avLst/>
          </a:prstGeom>
          <a:ln>
            <a:solidFill>
              <a:srgbClr val="000000"/>
            </a:solidFill>
          </a:ln>
        </p:spPr>
        <p:style>
          <a:lnRef idx="0"/>
          <a:fillRef idx="0"/>
          <a:effectRef idx="0"/>
          <a:fontRef idx="minor"/>
        </p:style>
      </p:sp>
      <p:sp>
        <p:nvSpPr>
          <p:cNvPr id="203" name="TextShape 4"/>
          <p:cNvSpPr txBox="1"/>
          <p:nvPr/>
        </p:nvSpPr>
        <p:spPr>
          <a:xfrm>
            <a:off x="3749040" y="2530800"/>
            <a:ext cx="5029200" cy="486720"/>
          </a:xfrm>
          <a:prstGeom prst="rect">
            <a:avLst/>
          </a:prstGeom>
          <a:noFill/>
          <a:ln>
            <a:noFill/>
          </a:ln>
        </p:spPr>
        <p:txBody>
          <a:bodyPr lIns="90000" rIns="90000" tIns="45000" bIns="45000">
            <a:spAutoFit/>
          </a:bodyPr>
          <a:p>
            <a:r>
              <a:rPr b="0" lang="en-US" sz="2800" spc="-1" strike="noStrike">
                <a:latin typeface="Arial"/>
              </a:rPr>
              <a:t>sosanh.ga</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2019-05-12T10:27:42Z</dcterms:created>
  <dc:creator/>
  <dc:description/>
  <dc:language>en-US</dc:language>
  <cp:lastModifiedBy/>
  <dcterms:modified xsi:type="dcterms:W3CDTF">2019-05-12T11:57:35Z</dcterms:modified>
  <cp:revision>66</cp:revision>
  <dc:subject/>
  <dc:title>Classy Red</dc:title>
</cp:coreProperties>
</file>