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20"/>
  </p:notesMasterIdLst>
  <p:sldIdLst>
    <p:sldId id="257" r:id="rId2"/>
    <p:sldId id="268" r:id="rId3"/>
    <p:sldId id="269" r:id="rId4"/>
    <p:sldId id="258" r:id="rId5"/>
    <p:sldId id="259" r:id="rId6"/>
    <p:sldId id="260" r:id="rId7"/>
    <p:sldId id="264" r:id="rId8"/>
    <p:sldId id="275" r:id="rId9"/>
    <p:sldId id="276" r:id="rId10"/>
    <p:sldId id="270" r:id="rId11"/>
    <p:sldId id="277" r:id="rId12"/>
    <p:sldId id="274" r:id="rId13"/>
    <p:sldId id="278" r:id="rId14"/>
    <p:sldId id="263" r:id="rId15"/>
    <p:sldId id="273" r:id="rId16"/>
    <p:sldId id="271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 Thanh Bình" initials="LTB" lastIdx="1" clrIdx="0">
    <p:extLst>
      <p:ext uri="{19B8F6BF-5375-455C-9EA6-DF929625EA0E}">
        <p15:presenceInfo xmlns:p15="http://schemas.microsoft.com/office/powerpoint/2012/main" userId="S-1-5-21-1036111584-3688133973-73240198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93B94-E5EF-4164-8213-DC2E01F5AB7B}" type="doc">
      <dgm:prSet loTypeId="urn:microsoft.com/office/officeart/2005/8/layout/cycle7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35FE22-3205-413E-BA6A-16E2B4FFF60A}">
      <dgm:prSet phldrT="[Text]"/>
      <dgm:spPr/>
      <dgm:t>
        <a:bodyPr/>
        <a:lstStyle/>
        <a:p>
          <a:r>
            <a:rPr lang="vi-VN" dirty="0" err="1"/>
            <a:t>Flas</a:t>
          </a:r>
          <a:r>
            <a:rPr lang="en-US" dirty="0"/>
            <a:t>k</a:t>
          </a:r>
        </a:p>
      </dgm:t>
    </dgm:pt>
    <dgm:pt modelId="{13224B74-BB0B-49E9-AA7D-F2596DAD273B}" type="parTrans" cxnId="{422242BC-3F59-4331-AC03-0D38F9EAED02}">
      <dgm:prSet/>
      <dgm:spPr/>
      <dgm:t>
        <a:bodyPr/>
        <a:lstStyle/>
        <a:p>
          <a:endParaRPr lang="en-US"/>
        </a:p>
      </dgm:t>
    </dgm:pt>
    <dgm:pt modelId="{07F2FC98-20A9-47AD-BDD2-5AEBAC79D6CE}" type="sibTrans" cxnId="{422242BC-3F59-4331-AC03-0D38F9EAED02}">
      <dgm:prSet/>
      <dgm:spPr/>
      <dgm:t>
        <a:bodyPr/>
        <a:lstStyle/>
        <a:p>
          <a:endParaRPr lang="en-US"/>
        </a:p>
      </dgm:t>
    </dgm:pt>
    <dgm:pt modelId="{EB26BDF3-90DE-4407-BE6F-5A5F8CBFF727}">
      <dgm:prSet phldrT="[Text]"/>
      <dgm:spPr/>
      <dgm:t>
        <a:bodyPr/>
        <a:lstStyle/>
        <a:p>
          <a:r>
            <a:rPr lang="en-US" dirty="0"/>
            <a:t>text summarization</a:t>
          </a:r>
        </a:p>
      </dgm:t>
    </dgm:pt>
    <dgm:pt modelId="{3A41EC81-7650-4ACC-B45E-4D4DA4CA3862}" type="parTrans" cxnId="{0EAE9392-7D18-44F8-BEBF-FBAD9C875BB3}">
      <dgm:prSet/>
      <dgm:spPr/>
      <dgm:t>
        <a:bodyPr/>
        <a:lstStyle/>
        <a:p>
          <a:endParaRPr lang="en-US"/>
        </a:p>
      </dgm:t>
    </dgm:pt>
    <dgm:pt modelId="{F6CC6205-AB80-497B-9E83-375FF9EFDB41}" type="sibTrans" cxnId="{0EAE9392-7D18-44F8-BEBF-FBAD9C875BB3}">
      <dgm:prSet/>
      <dgm:spPr>
        <a:noFill/>
      </dgm:spPr>
      <dgm:t>
        <a:bodyPr/>
        <a:lstStyle/>
        <a:p>
          <a:endParaRPr lang="en-US"/>
        </a:p>
      </dgm:t>
    </dgm:pt>
    <dgm:pt modelId="{8ED7B82D-8A35-46F7-86A3-C80C51AA339F}">
      <dgm:prSet phldrT="[Text]"/>
      <dgm:spPr/>
      <dgm:t>
        <a:bodyPr/>
        <a:lstStyle/>
        <a:p>
          <a:r>
            <a:rPr lang="en-US" dirty="0"/>
            <a:t>MongoDB</a:t>
          </a:r>
        </a:p>
      </dgm:t>
    </dgm:pt>
    <dgm:pt modelId="{0F18C5D3-5F7F-4904-A82C-E25A4F9FAE9B}" type="parTrans" cxnId="{16F92B5A-009C-4A32-B831-3EB394989DC4}">
      <dgm:prSet/>
      <dgm:spPr/>
      <dgm:t>
        <a:bodyPr/>
        <a:lstStyle/>
        <a:p>
          <a:endParaRPr lang="en-US"/>
        </a:p>
      </dgm:t>
    </dgm:pt>
    <dgm:pt modelId="{57D270E1-231E-41C6-BD03-160CC32F692F}" type="sibTrans" cxnId="{16F92B5A-009C-4A32-B831-3EB394989DC4}">
      <dgm:prSet/>
      <dgm:spPr/>
      <dgm:t>
        <a:bodyPr/>
        <a:lstStyle/>
        <a:p>
          <a:endParaRPr lang="en-US"/>
        </a:p>
      </dgm:t>
    </dgm:pt>
    <dgm:pt modelId="{68BC8DC6-FC63-4485-811C-0208F22B17BB}" type="pres">
      <dgm:prSet presAssocID="{D5993B94-E5EF-4164-8213-DC2E01F5AB7B}" presName="Name0" presStyleCnt="0">
        <dgm:presLayoutVars>
          <dgm:dir/>
          <dgm:resizeHandles val="exact"/>
        </dgm:presLayoutVars>
      </dgm:prSet>
      <dgm:spPr/>
    </dgm:pt>
    <dgm:pt modelId="{426F994F-E100-47CA-8B5E-C21A214FEFED}" type="pres">
      <dgm:prSet presAssocID="{0235FE22-3205-413E-BA6A-16E2B4FFF60A}" presName="node" presStyleLbl="node1" presStyleIdx="0" presStyleCnt="3">
        <dgm:presLayoutVars>
          <dgm:bulletEnabled val="1"/>
        </dgm:presLayoutVars>
      </dgm:prSet>
      <dgm:spPr/>
    </dgm:pt>
    <dgm:pt modelId="{62742898-7939-4A26-AA01-9D71DAEFEA5F}" type="pres">
      <dgm:prSet presAssocID="{07F2FC98-20A9-47AD-BDD2-5AEBAC79D6CE}" presName="sibTrans" presStyleLbl="sibTrans2D1" presStyleIdx="0" presStyleCnt="3"/>
      <dgm:spPr/>
    </dgm:pt>
    <dgm:pt modelId="{98DB6056-DAB0-4B7E-8981-09F0C26F0A13}" type="pres">
      <dgm:prSet presAssocID="{07F2FC98-20A9-47AD-BDD2-5AEBAC79D6CE}" presName="connectorText" presStyleLbl="sibTrans2D1" presStyleIdx="0" presStyleCnt="3"/>
      <dgm:spPr/>
    </dgm:pt>
    <dgm:pt modelId="{449E45C0-B584-45F1-8DD9-B9CD2BD8C6F6}" type="pres">
      <dgm:prSet presAssocID="{EB26BDF3-90DE-4407-BE6F-5A5F8CBFF727}" presName="node" presStyleLbl="node1" presStyleIdx="1" presStyleCnt="3">
        <dgm:presLayoutVars>
          <dgm:bulletEnabled val="1"/>
        </dgm:presLayoutVars>
      </dgm:prSet>
      <dgm:spPr/>
    </dgm:pt>
    <dgm:pt modelId="{74238EC9-CA2A-4452-AC63-AE360D098182}" type="pres">
      <dgm:prSet presAssocID="{F6CC6205-AB80-497B-9E83-375FF9EFDB41}" presName="sibTrans" presStyleLbl="sibTrans2D1" presStyleIdx="1" presStyleCnt="3"/>
      <dgm:spPr/>
    </dgm:pt>
    <dgm:pt modelId="{45B22F08-4F92-4015-90FC-6E193FD34163}" type="pres">
      <dgm:prSet presAssocID="{F6CC6205-AB80-497B-9E83-375FF9EFDB41}" presName="connectorText" presStyleLbl="sibTrans2D1" presStyleIdx="1" presStyleCnt="3"/>
      <dgm:spPr/>
    </dgm:pt>
    <dgm:pt modelId="{CBFD1C3D-1A8E-473C-915B-24324FBC3AA8}" type="pres">
      <dgm:prSet presAssocID="{8ED7B82D-8A35-46F7-86A3-C80C51AA339F}" presName="node" presStyleLbl="node1" presStyleIdx="2" presStyleCnt="3">
        <dgm:presLayoutVars>
          <dgm:bulletEnabled val="1"/>
        </dgm:presLayoutVars>
      </dgm:prSet>
      <dgm:spPr/>
    </dgm:pt>
    <dgm:pt modelId="{46452BCB-8B7B-4CB3-A193-427573200294}" type="pres">
      <dgm:prSet presAssocID="{57D270E1-231E-41C6-BD03-160CC32F692F}" presName="sibTrans" presStyleLbl="sibTrans2D1" presStyleIdx="2" presStyleCnt="3"/>
      <dgm:spPr/>
    </dgm:pt>
    <dgm:pt modelId="{34CBE215-627A-4991-9657-997C872E0B8C}" type="pres">
      <dgm:prSet presAssocID="{57D270E1-231E-41C6-BD03-160CC32F692F}" presName="connectorText" presStyleLbl="sibTrans2D1" presStyleIdx="2" presStyleCnt="3"/>
      <dgm:spPr/>
    </dgm:pt>
  </dgm:ptLst>
  <dgm:cxnLst>
    <dgm:cxn modelId="{1F76B706-87AD-4BB3-B278-3D484E366C20}" type="presOf" srcId="{EB26BDF3-90DE-4407-BE6F-5A5F8CBFF727}" destId="{449E45C0-B584-45F1-8DD9-B9CD2BD8C6F6}" srcOrd="0" destOrd="0" presId="urn:microsoft.com/office/officeart/2005/8/layout/cycle7"/>
    <dgm:cxn modelId="{23D2512F-3844-41BE-810B-DB0BC72507AA}" type="presOf" srcId="{D5993B94-E5EF-4164-8213-DC2E01F5AB7B}" destId="{68BC8DC6-FC63-4485-811C-0208F22B17BB}" srcOrd="0" destOrd="0" presId="urn:microsoft.com/office/officeart/2005/8/layout/cycle7"/>
    <dgm:cxn modelId="{37D42140-9CE0-4077-B181-46F669391A6F}" type="presOf" srcId="{F6CC6205-AB80-497B-9E83-375FF9EFDB41}" destId="{74238EC9-CA2A-4452-AC63-AE360D098182}" srcOrd="0" destOrd="0" presId="urn:microsoft.com/office/officeart/2005/8/layout/cycle7"/>
    <dgm:cxn modelId="{4109935D-A9AB-4AB5-80F2-4A777D5AE92A}" type="presOf" srcId="{07F2FC98-20A9-47AD-BDD2-5AEBAC79D6CE}" destId="{98DB6056-DAB0-4B7E-8981-09F0C26F0A13}" srcOrd="1" destOrd="0" presId="urn:microsoft.com/office/officeart/2005/8/layout/cycle7"/>
    <dgm:cxn modelId="{2AAFD972-2A93-40A5-94FC-16648EC9D75F}" type="presOf" srcId="{57D270E1-231E-41C6-BD03-160CC32F692F}" destId="{34CBE215-627A-4991-9657-997C872E0B8C}" srcOrd="1" destOrd="0" presId="urn:microsoft.com/office/officeart/2005/8/layout/cycle7"/>
    <dgm:cxn modelId="{65B05478-7924-4736-9800-3FA5259BD635}" type="presOf" srcId="{07F2FC98-20A9-47AD-BDD2-5AEBAC79D6CE}" destId="{62742898-7939-4A26-AA01-9D71DAEFEA5F}" srcOrd="0" destOrd="0" presId="urn:microsoft.com/office/officeart/2005/8/layout/cycle7"/>
    <dgm:cxn modelId="{16F92B5A-009C-4A32-B831-3EB394989DC4}" srcId="{D5993B94-E5EF-4164-8213-DC2E01F5AB7B}" destId="{8ED7B82D-8A35-46F7-86A3-C80C51AA339F}" srcOrd="2" destOrd="0" parTransId="{0F18C5D3-5F7F-4904-A82C-E25A4F9FAE9B}" sibTransId="{57D270E1-231E-41C6-BD03-160CC32F692F}"/>
    <dgm:cxn modelId="{94DA6F7C-4F80-4B10-8730-B55F2CB06793}" type="presOf" srcId="{0235FE22-3205-413E-BA6A-16E2B4FFF60A}" destId="{426F994F-E100-47CA-8B5E-C21A214FEFED}" srcOrd="0" destOrd="0" presId="urn:microsoft.com/office/officeart/2005/8/layout/cycle7"/>
    <dgm:cxn modelId="{45DAEB90-2C3B-48E2-BF7A-6AB2F5771D77}" type="presOf" srcId="{F6CC6205-AB80-497B-9E83-375FF9EFDB41}" destId="{45B22F08-4F92-4015-90FC-6E193FD34163}" srcOrd="1" destOrd="0" presId="urn:microsoft.com/office/officeart/2005/8/layout/cycle7"/>
    <dgm:cxn modelId="{0EAE9392-7D18-44F8-BEBF-FBAD9C875BB3}" srcId="{D5993B94-E5EF-4164-8213-DC2E01F5AB7B}" destId="{EB26BDF3-90DE-4407-BE6F-5A5F8CBFF727}" srcOrd="1" destOrd="0" parTransId="{3A41EC81-7650-4ACC-B45E-4D4DA4CA3862}" sibTransId="{F6CC6205-AB80-497B-9E83-375FF9EFDB41}"/>
    <dgm:cxn modelId="{6692AEA4-11C9-44B5-8C9B-A6DD4CA2B146}" type="presOf" srcId="{57D270E1-231E-41C6-BD03-160CC32F692F}" destId="{46452BCB-8B7B-4CB3-A193-427573200294}" srcOrd="0" destOrd="0" presId="urn:microsoft.com/office/officeart/2005/8/layout/cycle7"/>
    <dgm:cxn modelId="{65CD2CBC-C67A-455B-AB58-0F5312DEAA8B}" type="presOf" srcId="{8ED7B82D-8A35-46F7-86A3-C80C51AA339F}" destId="{CBFD1C3D-1A8E-473C-915B-24324FBC3AA8}" srcOrd="0" destOrd="0" presId="urn:microsoft.com/office/officeart/2005/8/layout/cycle7"/>
    <dgm:cxn modelId="{422242BC-3F59-4331-AC03-0D38F9EAED02}" srcId="{D5993B94-E5EF-4164-8213-DC2E01F5AB7B}" destId="{0235FE22-3205-413E-BA6A-16E2B4FFF60A}" srcOrd="0" destOrd="0" parTransId="{13224B74-BB0B-49E9-AA7D-F2596DAD273B}" sibTransId="{07F2FC98-20A9-47AD-BDD2-5AEBAC79D6CE}"/>
    <dgm:cxn modelId="{AA70CBB5-F494-40E3-BCD9-0205622B787C}" type="presParOf" srcId="{68BC8DC6-FC63-4485-811C-0208F22B17BB}" destId="{426F994F-E100-47CA-8B5E-C21A214FEFED}" srcOrd="0" destOrd="0" presId="urn:microsoft.com/office/officeart/2005/8/layout/cycle7"/>
    <dgm:cxn modelId="{1BA8D6D7-CB03-48C6-97A4-49F6661428CC}" type="presParOf" srcId="{68BC8DC6-FC63-4485-811C-0208F22B17BB}" destId="{62742898-7939-4A26-AA01-9D71DAEFEA5F}" srcOrd="1" destOrd="0" presId="urn:microsoft.com/office/officeart/2005/8/layout/cycle7"/>
    <dgm:cxn modelId="{280F5B85-B69B-453D-8DEA-60B720DBEF82}" type="presParOf" srcId="{62742898-7939-4A26-AA01-9D71DAEFEA5F}" destId="{98DB6056-DAB0-4B7E-8981-09F0C26F0A13}" srcOrd="0" destOrd="0" presId="urn:microsoft.com/office/officeart/2005/8/layout/cycle7"/>
    <dgm:cxn modelId="{BAD7E439-96B5-4016-AFAE-0F2617407A9C}" type="presParOf" srcId="{68BC8DC6-FC63-4485-811C-0208F22B17BB}" destId="{449E45C0-B584-45F1-8DD9-B9CD2BD8C6F6}" srcOrd="2" destOrd="0" presId="urn:microsoft.com/office/officeart/2005/8/layout/cycle7"/>
    <dgm:cxn modelId="{F168886C-29B5-43AE-A697-75E3735502C1}" type="presParOf" srcId="{68BC8DC6-FC63-4485-811C-0208F22B17BB}" destId="{74238EC9-CA2A-4452-AC63-AE360D098182}" srcOrd="3" destOrd="0" presId="urn:microsoft.com/office/officeart/2005/8/layout/cycle7"/>
    <dgm:cxn modelId="{4EFAEFFE-618A-4490-BE67-16161F3E3FC3}" type="presParOf" srcId="{74238EC9-CA2A-4452-AC63-AE360D098182}" destId="{45B22F08-4F92-4015-90FC-6E193FD34163}" srcOrd="0" destOrd="0" presId="urn:microsoft.com/office/officeart/2005/8/layout/cycle7"/>
    <dgm:cxn modelId="{2860D72C-95C7-417B-AFA6-69B021C24C24}" type="presParOf" srcId="{68BC8DC6-FC63-4485-811C-0208F22B17BB}" destId="{CBFD1C3D-1A8E-473C-915B-24324FBC3AA8}" srcOrd="4" destOrd="0" presId="urn:microsoft.com/office/officeart/2005/8/layout/cycle7"/>
    <dgm:cxn modelId="{C8E6B2F5-7E2B-4311-BC78-C2FA998ACE86}" type="presParOf" srcId="{68BC8DC6-FC63-4485-811C-0208F22B17BB}" destId="{46452BCB-8B7B-4CB3-A193-427573200294}" srcOrd="5" destOrd="0" presId="urn:microsoft.com/office/officeart/2005/8/layout/cycle7"/>
    <dgm:cxn modelId="{D3F9405A-8F39-4DD1-B41E-7F2332FE6420}" type="presParOf" srcId="{46452BCB-8B7B-4CB3-A193-427573200294}" destId="{34CBE215-627A-4991-9657-997C872E0B8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F994F-E100-47CA-8B5E-C21A214FEFED}">
      <dsp:nvSpPr>
        <dsp:cNvPr id="0" name=""/>
        <dsp:cNvSpPr/>
      </dsp:nvSpPr>
      <dsp:spPr>
        <a:xfrm>
          <a:off x="3652911" y="1655"/>
          <a:ext cx="2098529" cy="1049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/>
            <a:t>Flas</a:t>
          </a:r>
          <a:r>
            <a:rPr lang="en-US" sz="2100" kern="1200" dirty="0"/>
            <a:t>k</a:t>
          </a:r>
        </a:p>
      </dsp:txBody>
      <dsp:txXfrm>
        <a:off x="3683643" y="32387"/>
        <a:ext cx="2037065" cy="987800"/>
      </dsp:txXfrm>
    </dsp:sp>
    <dsp:sp modelId="{62742898-7939-4A26-AA01-9D71DAEFEA5F}">
      <dsp:nvSpPr>
        <dsp:cNvPr id="0" name=""/>
        <dsp:cNvSpPr/>
      </dsp:nvSpPr>
      <dsp:spPr>
        <a:xfrm rot="3600000">
          <a:off x="5021304" y="1844595"/>
          <a:ext cx="1096021" cy="36724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131477" y="1918043"/>
        <a:ext cx="875675" cy="220346"/>
      </dsp:txXfrm>
    </dsp:sp>
    <dsp:sp modelId="{449E45C0-B584-45F1-8DD9-B9CD2BD8C6F6}">
      <dsp:nvSpPr>
        <dsp:cNvPr id="0" name=""/>
        <dsp:cNvSpPr/>
      </dsp:nvSpPr>
      <dsp:spPr>
        <a:xfrm>
          <a:off x="5387189" y="3005513"/>
          <a:ext cx="2098529" cy="1049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text summarization</a:t>
          </a:r>
        </a:p>
      </dsp:txBody>
      <dsp:txXfrm>
        <a:off x="5417921" y="3036245"/>
        <a:ext cx="2037065" cy="987800"/>
      </dsp:txXfrm>
    </dsp:sp>
    <dsp:sp modelId="{74238EC9-CA2A-4452-AC63-AE360D098182}">
      <dsp:nvSpPr>
        <dsp:cNvPr id="0" name=""/>
        <dsp:cNvSpPr/>
      </dsp:nvSpPr>
      <dsp:spPr>
        <a:xfrm rot="10800000">
          <a:off x="4154165" y="3346524"/>
          <a:ext cx="1096021" cy="367242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264338" y="3419972"/>
        <a:ext cx="875675" cy="220346"/>
      </dsp:txXfrm>
    </dsp:sp>
    <dsp:sp modelId="{CBFD1C3D-1A8E-473C-915B-24324FBC3AA8}">
      <dsp:nvSpPr>
        <dsp:cNvPr id="0" name=""/>
        <dsp:cNvSpPr/>
      </dsp:nvSpPr>
      <dsp:spPr>
        <a:xfrm>
          <a:off x="1918632" y="3005513"/>
          <a:ext cx="2098529" cy="1049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MongoDB</a:t>
          </a:r>
        </a:p>
      </dsp:txBody>
      <dsp:txXfrm>
        <a:off x="1949364" y="3036245"/>
        <a:ext cx="2037065" cy="987800"/>
      </dsp:txXfrm>
    </dsp:sp>
    <dsp:sp modelId="{46452BCB-8B7B-4CB3-A193-427573200294}">
      <dsp:nvSpPr>
        <dsp:cNvPr id="0" name=""/>
        <dsp:cNvSpPr/>
      </dsp:nvSpPr>
      <dsp:spPr>
        <a:xfrm rot="18000000">
          <a:off x="3287025" y="1844595"/>
          <a:ext cx="1096021" cy="36724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397198" y="1918043"/>
        <a:ext cx="875675" cy="22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60F0-3EDD-4D3C-BBE2-F09F31EF6E1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6FAC5-E95F-42E4-8F07-1CEBA597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1088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93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64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02543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6427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6101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789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5515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5390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4784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707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7240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8708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508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953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7599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44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16605A-47E7-4D6C-BC44-1B3CE609D156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Khai Thác Dữ Liệu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15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E690-DCF7-44AF-9F03-32BE47C02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974" y="1085426"/>
            <a:ext cx="9540051" cy="172307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LẬP TRÌNH </a:t>
            </a:r>
            <a:b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 NỀN TẢNG CHO </a:t>
            </a:r>
            <a:r>
              <a:rPr lang="en-GB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DI ĐỘNG</a:t>
            </a:r>
            <a:br>
              <a:rPr lang="en-GB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36DA27-680B-452E-B76C-4359AC663217}"/>
              </a:ext>
            </a:extLst>
          </p:cNvPr>
          <p:cNvSpPr txBox="1">
            <a:spLocks/>
          </p:cNvSpPr>
          <p:nvPr/>
        </p:nvSpPr>
        <p:spPr>
          <a:xfrm>
            <a:off x="2286153" y="4225160"/>
            <a:ext cx="2557848" cy="1511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4B498B1-2B82-4713-8757-10E86F290072}"/>
              </a:ext>
            </a:extLst>
          </p:cNvPr>
          <p:cNvSpPr txBox="1"/>
          <p:nvPr/>
        </p:nvSpPr>
        <p:spPr>
          <a:xfrm>
            <a:off x="7310368" y="4259229"/>
            <a:ext cx="3920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16520724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16521792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16521609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8E10878-4931-4633-991B-205BAC5E5E15}"/>
              </a:ext>
            </a:extLst>
          </p:cNvPr>
          <p:cNvSpPr txBox="1">
            <a:spLocks/>
          </p:cNvSpPr>
          <p:nvPr/>
        </p:nvSpPr>
        <p:spPr>
          <a:xfrm>
            <a:off x="3842390" y="6025958"/>
            <a:ext cx="4320595" cy="3830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HCM,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27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866A0-5A91-467C-AB60-D73E174C1EB7}"/>
              </a:ext>
            </a:extLst>
          </p:cNvPr>
          <p:cNvSpPr txBox="1"/>
          <p:nvPr/>
        </p:nvSpPr>
        <p:spPr>
          <a:xfrm>
            <a:off x="2831986" y="3091971"/>
            <a:ext cx="634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Xamarin.Forms</a:t>
            </a:r>
            <a:endParaRPr lang="en-US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9282A87-9869-4F5E-82C3-A96202D70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26" y="155620"/>
            <a:ext cx="1005548" cy="100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FD972-3678-4144-A083-8B70E0416B19}"/>
              </a:ext>
            </a:extLst>
          </p:cNvPr>
          <p:cNvSpPr txBox="1"/>
          <p:nvPr/>
        </p:nvSpPr>
        <p:spPr>
          <a:xfrm>
            <a:off x="524079" y="1085426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solidFill>
                  <a:schemeClr val="accent6">
                    <a:lumMod val="75000"/>
                  </a:schemeClr>
                </a:solidFill>
              </a:rPr>
              <a:t>UIT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">
            <a:extLst>
              <a:ext uri="{FF2B5EF4-FFF2-40B4-BE49-F238E27FC236}">
                <a16:creationId xmlns:a16="http://schemas.microsoft.com/office/drawing/2014/main" id="{119388EF-16AD-4007-9187-44574DDD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DD6C8-E4E1-430D-AB55-C093532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VI. Server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Crawler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E1ECB85-4D44-4455-BD07-04359C0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3A40-48D3-40D4-8396-3869D0953DA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99B0BB-6CF4-4169-A017-72E278687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814559DA-E155-4929-880D-F82FEEA74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50" name="Picture 2" descr="Kết quả hình ảnh cho server">
            <a:extLst>
              <a:ext uri="{FF2B5EF4-FFF2-40B4-BE49-F238E27FC236}">
                <a16:creationId xmlns:a16="http://schemas.microsoft.com/office/drawing/2014/main" id="{38CFB53F-20FE-4669-B3E5-FC1A0FAE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84" y="2562081"/>
            <a:ext cx="5451627" cy="3634418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521C-536C-4F66-901F-8DD60DD5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Server</a:t>
            </a:r>
          </a:p>
          <a:p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	Quản lý cơ sở dữ liệu mongodb gồm 2 collection (1 lưu danh mục bài báo và 1 lưu nội dung bài báo)</a:t>
            </a:r>
            <a:r>
              <a:rPr lang="en-GB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vi-VN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	Có khả năng nhận và xử lý các yêu cầu từ client rồi trả về với dữ liệu dạng JSON</a:t>
            </a:r>
            <a:r>
              <a:rPr lang="en-GB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40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D6C8-E4E1-430D-AB55-C093532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VI. Server và Crawler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E1ECB85-4D44-4455-BD07-04359C0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3A40-48D3-40D4-8396-3869D0953DA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5825079-AD4B-4D0B-AD62-466F03E7C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8873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2207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E1ECB85-4D44-4455-BD07-04359C0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3A40-48D3-40D4-8396-3869D0953DAC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DD6C8-E4E1-430D-AB55-C093532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Server và 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521C-536C-4F66-901F-8DD60DD5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Crawler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>
                <a:cs typeface="Times New Roman" panose="02020603050405020304" pitchFamily="18" charset="0"/>
              </a:rPr>
              <a:t>	Tự động gửi các http request liên tục để thu về được các đoạn mã html nội dung trang</a:t>
            </a:r>
            <a:r>
              <a:rPr lang="en-GB" dirty="0">
                <a:cs typeface="Times New Roman" panose="02020603050405020304" pitchFamily="18" charset="0"/>
              </a:rPr>
              <a:t>.</a:t>
            </a:r>
            <a:endParaRPr lang="vi-V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>
                <a:cs typeface="Times New Roman" panose="02020603050405020304" pitchFamily="18" charset="0"/>
              </a:rPr>
              <a:t>	Phân tích nội dung trang html bằng các cấu hình xpath</a:t>
            </a:r>
            <a:r>
              <a:rPr lang="en-GB" dirty="0">
                <a:cs typeface="Times New Roman" panose="02020603050405020304" pitchFamily="18" charset="0"/>
              </a:rPr>
              <a:t>.</a:t>
            </a:r>
            <a:endParaRPr lang="vi-V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>
                <a:cs typeface="Times New Roman" panose="02020603050405020304" pitchFamily="18" charset="0"/>
              </a:rPr>
              <a:t>	Tự động kiểm tra dữ liệu trong database rồi thêm dữ liệu nội dung bài báo phù hợp</a:t>
            </a:r>
            <a:r>
              <a:rPr lang="en-GB" dirty="0">
                <a:cs typeface="Times New Roman" panose="02020603050405020304" pitchFamily="18" charset="0"/>
              </a:rPr>
              <a:t>.</a:t>
            </a:r>
            <a:endParaRPr lang="vi-V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>
                <a:cs typeface="Times New Roman" panose="02020603050405020304" pitchFamily="18" charset="0"/>
              </a:rPr>
              <a:t>	Tự động khởi động bot theo các khoảng thời gian cụ thể với cron job</a:t>
            </a:r>
            <a:r>
              <a:rPr lang="en-GB" dirty="0"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88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D6C8-E4E1-430D-AB55-C0935326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Server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Crawler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E1ECB85-4D44-4455-BD07-04359C0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3A40-48D3-40D4-8396-3869D0953DAC}" type="slidenum">
              <a:rPr lang="en-US" sz="2000" smtClean="0"/>
              <a:t>13</a:t>
            </a:fld>
            <a:endParaRPr lang="en-US" sz="200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FEA62E35-7767-44BE-A138-A21C2E14436B}"/>
              </a:ext>
            </a:extLst>
          </p:cNvPr>
          <p:cNvSpPr/>
          <p:nvPr/>
        </p:nvSpPr>
        <p:spPr>
          <a:xfrm>
            <a:off x="1722101" y="1743999"/>
            <a:ext cx="5871463" cy="270443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Cronjob</a:t>
            </a:r>
          </a:p>
        </p:txBody>
      </p:sp>
      <p:pic>
        <p:nvPicPr>
          <p:cNvPr id="4102" name="Picture 6" descr="Kết quả hình ảnh cho scrapy + cronjob">
            <a:extLst>
              <a:ext uri="{FF2B5EF4-FFF2-40B4-BE49-F238E27FC236}">
                <a16:creationId xmlns:a16="http://schemas.microsoft.com/office/drawing/2014/main" id="{6CCC50D7-32AA-420B-BEA8-01C7D9D0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91" y="3816886"/>
            <a:ext cx="4157534" cy="2375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62044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">
            <a:extLst>
              <a:ext uri="{FF2B5EF4-FFF2-40B4-BE49-F238E27FC236}">
                <a16:creationId xmlns:a16="http://schemas.microsoft.com/office/drawing/2014/main" id="{119388EF-16AD-4007-9187-44574DDD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941B9-1EBE-4FCB-A7F6-A7904A8D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GB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65EF4B-2A8E-44FA-89F2-0DE97B91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3A40-48D3-40D4-8396-3869D0953DA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99B0BB-6CF4-4169-A017-72E278687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814559DA-E155-4929-880D-F82FEEA74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102" name="Picture 6" descr="HÃ¬nh áº£nh cÃ³ liÃªn quan">
            <a:extLst>
              <a:ext uri="{FF2B5EF4-FFF2-40B4-BE49-F238E27FC236}">
                <a16:creationId xmlns:a16="http://schemas.microsoft.com/office/drawing/2014/main" id="{ACF3722E-7C7C-4BD6-A62E-A7DD29C7BB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288" y="2548281"/>
            <a:ext cx="3662018" cy="3662018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EDB6-9774-46D5-BC6B-3C814C14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Ứng dụng di động chạy đ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trên hai nền tảng android và IOS có khả năng cập nhật các tin tức với nhiều thể loại từ trang vnexpress.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bài báo được cập nhật liên tục chu kỳ 6 tiếng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</a:t>
            </a:r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ơ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giản, dễ nhận biết, dễ sử dụng.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phép ng</a:t>
            </a:r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ư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 dùng đọc tin tức đã đ</a:t>
            </a:r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tóm tắt để tiết kiệm thời gian.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dễ dàng bảo trì và phát triển.</a:t>
            </a:r>
          </a:p>
        </p:txBody>
      </p:sp>
    </p:spTree>
    <p:extLst>
      <p:ext uri="{BB962C8B-B14F-4D97-AF65-F5344CB8AC3E}">
        <p14:creationId xmlns:p14="http://schemas.microsoft.com/office/powerpoint/2010/main" val="11473928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941B9-1EBE-4FCB-A7F6-A7904A8D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VIII. </a:t>
            </a:r>
            <a:r>
              <a:rPr lang="en-US" sz="3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br>
              <a:rPr lang="en-US" sz="33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2. H</a:t>
            </a:r>
            <a:r>
              <a:rPr lang="vi-VN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65EF4B-2A8E-44FA-89F2-0DE97B91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3A40-48D3-40D4-8396-3869D0953DA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148" name="Picture 4" descr="Káº¿t quáº£ hÃ¬nh áº£nh cho phÃ¡t triá»n">
            <a:extLst>
              <a:ext uri="{FF2B5EF4-FFF2-40B4-BE49-F238E27FC236}">
                <a16:creationId xmlns:a16="http://schemas.microsoft.com/office/drawing/2014/main" id="{0F7DCA8C-5ABB-4896-9858-0F0A323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84" y="2962544"/>
            <a:ext cx="3413845" cy="2833491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EDB6-9774-46D5-BC6B-3C814C14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rộng tính năng với sqlite: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Thêm tính năng cập nhật tin tức vào dữ liệu sqlite để có thể đọc báo offline, cập nhật dữ liệu khi có kết nối internet.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Đánh dấu lịch sử đọc báo và các bài báo yêu thích…..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server và crawler: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Mở rộng phạm vi tin tức với các trang báo mạng khác nhau.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Cải thiện dữ liệu bài báo thu thập.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mô hình rút gọn nội dung.</a:t>
            </a:r>
          </a:p>
        </p:txBody>
      </p:sp>
    </p:spTree>
    <p:extLst>
      <p:ext uri="{BB962C8B-B14F-4D97-AF65-F5344CB8AC3E}">
        <p14:creationId xmlns:p14="http://schemas.microsoft.com/office/powerpoint/2010/main" val="224984959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DD6C8-E4E1-430D-AB55-C093532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VII. Demo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56176-0E5D-4665-B02D-FAA7B26C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BAF8C88E-EC45-4BA1-BF2E-0596BF97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81010AF-D59A-4537-A2C7-F25545726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E1ECB85-4D44-4455-BD07-04359C0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BA783A40-48D3-40D4-8396-3869D0953DAC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4B033-B783-485C-B25F-EA6684A5E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40" y="2466460"/>
            <a:ext cx="2936836" cy="21536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278390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áº¿t quáº£ hÃ¬nh áº£nh cho thanks for listening">
            <a:extLst>
              <a:ext uri="{FF2B5EF4-FFF2-40B4-BE49-F238E27FC236}">
                <a16:creationId xmlns:a16="http://schemas.microsoft.com/office/drawing/2014/main" id="{B19D283F-691C-46DC-86F4-F105C3DE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8"/>
          <a:stretch/>
        </p:blipFill>
        <p:spPr bwMode="auto">
          <a:xfrm>
            <a:off x="1427464" y="911049"/>
            <a:ext cx="8012596" cy="52632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2926876-89CF-4E9C-A004-A9E3C747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3A40-48D3-40D4-8396-3869D0953DAC}" type="slidenum">
              <a:rPr lang="en-US" sz="2000" smtClean="0"/>
              <a:t>17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93977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áº¿t quáº£ hÃ¬nh áº£nh cho Q&amp;A">
            <a:extLst>
              <a:ext uri="{FF2B5EF4-FFF2-40B4-BE49-F238E27FC236}">
                <a16:creationId xmlns:a16="http://schemas.microsoft.com/office/drawing/2014/main" id="{9A8E75BA-86FD-453E-BC93-D0F26CD3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7" y="1553144"/>
            <a:ext cx="8750686" cy="40691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5518D38-2BFC-46B1-8936-4E3A654F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3A40-48D3-40D4-8396-3869D0953DAC}" type="slidenum">
              <a:rPr lang="en-US" sz="2000" smtClean="0"/>
              <a:t>18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8203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C483A5-804F-4836-A7E4-0AC6993F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/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7D241E-5B56-4749-9325-DF6A70CD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Lý do chọn đề tài	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Mục tiêu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Kế hoạch th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ực hiện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Mô hình hệ thống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V. Client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VI. Server và Crawler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VII. Demo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VIII. Kết 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D03BC-7B18-4733-8A95-C58BFD1F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385290"/>
            <a:ext cx="5449889" cy="4087416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CB6CD9B-FC4F-4F95-AA94-0AFF6143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3A40-48D3-40D4-8396-3869D0953DA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6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D29A-36CD-4DFB-9911-0E08B6D3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FB6D-E144-46C7-8F61-0A09FD16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44" y="1976609"/>
            <a:ext cx="4759640" cy="3583932"/>
          </a:xfrm>
        </p:spPr>
        <p:txBody>
          <a:bodyPr>
            <a:normAutofit/>
          </a:bodyPr>
          <a:lstStyle/>
          <a:p>
            <a:r>
              <a:rPr lang="vi-VN" dirty="0">
                <a:cs typeface="Times New Roman" panose="02020603050405020304" pitchFamily="18" charset="0"/>
              </a:rPr>
              <a:t>Nhu cầu đọc tin tức mọi lúc mọi nơi trong cuộc sống hiện đại</a:t>
            </a:r>
            <a:r>
              <a:rPr lang="en-GB" dirty="0"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cs typeface="Times New Roman" panose="02020603050405020304" pitchFamily="18" charset="0"/>
              </a:rPr>
              <a:t>Thiết bị di động ngày càng phổ biến nhưng có sự phân mảnh</a:t>
            </a:r>
            <a:r>
              <a:rPr lang="en-GB" dirty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vi-VN" dirty="0">
                <a:cs typeface="Times New Roman" panose="02020603050405020304" pitchFamily="18" charset="0"/>
              </a:rPr>
              <a:t>Tạo ra ứng dụng cung cấp tính năng </a:t>
            </a:r>
            <a:r>
              <a:rPr lang="vi-VN" dirty="0" err="1">
                <a:cs typeface="Times New Roman" panose="02020603050405020304" pitchFamily="18" charset="0"/>
              </a:rPr>
              <a:t>đọc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tóm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tắt</a:t>
            </a:r>
            <a:r>
              <a:rPr lang="vi-VN" dirty="0">
                <a:cs typeface="Times New Roman" panose="02020603050405020304" pitchFamily="18" charset="0"/>
              </a:rPr>
              <a:t> tin </a:t>
            </a:r>
            <a:r>
              <a:rPr lang="vi-VN" dirty="0" err="1">
                <a:cs typeface="Times New Roman" panose="02020603050405020304" pitchFamily="18" charset="0"/>
              </a:rPr>
              <a:t>tức</a:t>
            </a:r>
            <a:r>
              <a:rPr lang="vi-VN" dirty="0">
                <a:cs typeface="Times New Roman" panose="02020603050405020304" pitchFamily="18" charset="0"/>
              </a:rPr>
              <a:t> với nội dung cập nhật liên tục hỗ trợ đa nền tảng trên các thiết bị di động</a:t>
            </a:r>
            <a:r>
              <a:rPr lang="en-GB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8785777-9F0D-4433-B230-D5D8271F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3A40-48D3-40D4-8396-3869D0953DAC}" type="slidenum">
              <a:rPr lang="en-US" sz="2000" smtClean="0"/>
              <a:t>3</a:t>
            </a:fld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33F63-58E4-46BF-895A-0AD47CCA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86" y="1621824"/>
            <a:ext cx="5331770" cy="4643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DB3454E-A23B-4FDC-9B8D-EB790B6C7244}"/>
              </a:ext>
            </a:extLst>
          </p:cNvPr>
          <p:cNvSpPr/>
          <p:nvPr/>
        </p:nvSpPr>
        <p:spPr>
          <a:xfrm flipV="1">
            <a:off x="824584" y="4238234"/>
            <a:ext cx="413373" cy="347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82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119388EF-16AD-4007-9187-44574DDD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23C4D-6093-4FD5-A0F8-59FA613D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II. M</a:t>
            </a:r>
            <a:r>
              <a:rPr lang="en-GB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ục</a:t>
            </a: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C4DFD5A-6365-4AEE-A150-1D4E9E63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3A40-48D3-40D4-8396-3869D0953DA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9B0BB-6CF4-4169-A017-72E278687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814559DA-E155-4929-880D-F82FEEA74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D7917-9EF9-4CAC-A775-A01F79A5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4" y="2920980"/>
            <a:ext cx="5451627" cy="291662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DB1-8BFF-426D-ACB2-2F816518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Năm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kiến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thức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về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công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nghệ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xamarin.forms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bước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xây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dựng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đa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nền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tảng</a:t>
            </a:r>
            <a:r>
              <a:rPr lang="en-GB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vi-VN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Hoàn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thành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đọc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chức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năng cơ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bản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giao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diện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thân </a:t>
            </a:r>
            <a:r>
              <a:rPr lang="vi-VN" dirty="0" err="1">
                <a:solidFill>
                  <a:schemeClr val="bg1"/>
                </a:solidFill>
                <a:cs typeface="Times New Roman" panose="02020603050405020304" pitchFamily="18" charset="0"/>
              </a:rPr>
              <a:t>thiện</a:t>
            </a:r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xamarin.form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878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B334F-A79E-42D4-BA99-EAFA842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47BEA16-868D-4EDB-89A9-DC9DBA95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3A40-48D3-40D4-8396-3869D0953DA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F00C0-D99D-4C63-A935-58925647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4" y="3235652"/>
            <a:ext cx="3413845" cy="228727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3431-DCB2-4530-ACE8-890301CF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/>
          </a:bodyPr>
          <a:lstStyle/>
          <a:p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Sử dụng mô hình MVVM và xamarin.forms để xây dựng các thành phần giao diện trên thiết bị di động ở 2 nền tảng là Android và IOS</a:t>
            </a:r>
            <a:r>
              <a:rPr lang="en-GB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vi-VN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Xây dựng một RESTful API server với python + flask framework có khả năng xử lý các yêu cầu từ client</a:t>
            </a:r>
            <a:r>
              <a:rPr lang="en-GB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vi-VN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GB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mô hình máy học để tóm tắt nội dung bài báo.</a:t>
            </a:r>
            <a:endParaRPr lang="vi-VN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Một crawler bot để thu thập dữ liệu các bài báo trên trang vnexpress bằng python + scrapy framework</a:t>
            </a:r>
            <a:r>
              <a:rPr lang="en-GB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461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8E89-E1F1-4AC8-8824-BAA474A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3FF6-AC10-44C1-86DE-734053A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Client.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Server.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Crawler.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AAF6C-98F0-46B4-BC74-C9DF5764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862155"/>
            <a:ext cx="5449889" cy="3133686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3F2363-7E59-4EDA-917E-80A9F07F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3A40-48D3-40D4-8396-3869D0953DA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80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DD6C8-E4E1-430D-AB55-C093532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V. Client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E1ECB85-4D44-4455-BD07-04359C0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783A40-48D3-40D4-8396-3869D0953DA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521C-536C-4F66-901F-8DD60DD5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Đặc điểm:</a:t>
            </a:r>
          </a:p>
          <a:p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	Bộ nhớ local sqlite lưu trữ dữ liệu tĩnh là danh mục menu và chủ đề tin tức</a:t>
            </a:r>
            <a:r>
              <a:rPr lang="en-GB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vi-VN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	Dữ liệu bào báo nhận trực tiếp từ server</a:t>
            </a:r>
            <a:r>
              <a:rPr lang="en-GB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vi-VN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	Giao diện người dùng với các thao tác chính là chọn chủ đề, và bài tin tức cần đọc</a:t>
            </a:r>
            <a:r>
              <a:rPr lang="en-GB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vi-VN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vi-VN">
                <a:solidFill>
                  <a:schemeClr val="bg1"/>
                </a:solidFill>
                <a:cs typeface="Times New Roman" panose="02020603050405020304" pitchFamily="18" charset="0"/>
              </a:rPr>
              <a:t>	Gửi yêu cầu và nhận dữ liệu bài viết từ server bằng các http request</a:t>
            </a:r>
            <a:r>
              <a:rPr lang="en-GB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998AB-0F3C-48E6-9E78-8C150881F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098158"/>
            <a:ext cx="5451627" cy="25622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45569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D6C8-E4E1-430D-AB55-C093532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Client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E1ECB85-4D44-4455-BD07-04359C0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783A40-48D3-40D4-8396-3869D0953DAC}" type="slidenum">
              <a:rPr lang="en-US" sz="2000" smtClean="0"/>
              <a:t>8</a:t>
            </a:fld>
            <a:endParaRPr lang="en-US" sz="2000"/>
          </a:p>
        </p:txBody>
      </p:sp>
      <p:pic>
        <p:nvPicPr>
          <p:cNvPr id="1030" name="Picture 6" descr="Kết quả hình ảnh cho sqlite">
            <a:extLst>
              <a:ext uri="{FF2B5EF4-FFF2-40B4-BE49-F238E27FC236}">
                <a16:creationId xmlns:a16="http://schemas.microsoft.com/office/drawing/2014/main" id="{19E2FDF9-8D57-4F00-96E0-DDBE71272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90" y="2386414"/>
            <a:ext cx="5157521" cy="30710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ết quả hình ảnh cho xamarin-forms">
            <a:extLst>
              <a:ext uri="{FF2B5EF4-FFF2-40B4-BE49-F238E27FC236}">
                <a16:creationId xmlns:a16="http://schemas.microsoft.com/office/drawing/2014/main" id="{67DA4D6C-09FE-494B-A277-BF02096CD0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9" y="2386413"/>
            <a:ext cx="5458011" cy="3071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3023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D6C8-E4E1-430D-AB55-C0935326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Server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Crawler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E1ECB85-4D44-4455-BD07-04359C0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3A40-48D3-40D4-8396-3869D0953DAC}" type="slidenum">
              <a:rPr lang="en-US" sz="2000" smtClean="0"/>
              <a:t>9</a:t>
            </a:fld>
            <a:endParaRPr lang="en-US" sz="20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B914F2-75F4-4FA7-B26E-70DB43C4F159}"/>
              </a:ext>
            </a:extLst>
          </p:cNvPr>
          <p:cNvSpPr/>
          <p:nvPr/>
        </p:nvSpPr>
        <p:spPr>
          <a:xfrm>
            <a:off x="2047382" y="1853248"/>
            <a:ext cx="3516206" cy="20347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9759B7-A742-4C5A-957E-7367AF2E562D}"/>
              </a:ext>
            </a:extLst>
          </p:cNvPr>
          <p:cNvSpPr/>
          <p:nvPr/>
        </p:nvSpPr>
        <p:spPr>
          <a:xfrm>
            <a:off x="2818210" y="3420403"/>
            <a:ext cx="1974550" cy="9351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B7B2A8A1-B854-4EF8-9960-5B539738BD7E}"/>
              </a:ext>
            </a:extLst>
          </p:cNvPr>
          <p:cNvSpPr/>
          <p:nvPr/>
        </p:nvSpPr>
        <p:spPr>
          <a:xfrm>
            <a:off x="2047382" y="4924941"/>
            <a:ext cx="3516206" cy="1184222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Cronjob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4979EB-EB84-4C30-BCF6-74B3B7041A91}"/>
              </a:ext>
            </a:extLst>
          </p:cNvPr>
          <p:cNvSpPr/>
          <p:nvPr/>
        </p:nvSpPr>
        <p:spPr>
          <a:xfrm>
            <a:off x="3030453" y="1678962"/>
            <a:ext cx="481914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537AB-432D-4199-AA4B-423016231FAD}"/>
              </a:ext>
            </a:extLst>
          </p:cNvPr>
          <p:cNvSpPr/>
          <p:nvPr/>
        </p:nvSpPr>
        <p:spPr>
          <a:xfrm>
            <a:off x="3512367" y="1678962"/>
            <a:ext cx="481914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F82D4-EB2C-48F4-ADBD-11A1279D7D4A}"/>
              </a:ext>
            </a:extLst>
          </p:cNvPr>
          <p:cNvSpPr/>
          <p:nvPr/>
        </p:nvSpPr>
        <p:spPr>
          <a:xfrm>
            <a:off x="3994281" y="1678962"/>
            <a:ext cx="481914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7EF247-D0BE-4373-89B7-CDAC967105CC}"/>
              </a:ext>
            </a:extLst>
          </p:cNvPr>
          <p:cNvCxnSpPr/>
          <p:nvPr/>
        </p:nvCxnSpPr>
        <p:spPr>
          <a:xfrm flipV="1">
            <a:off x="3364086" y="4355566"/>
            <a:ext cx="0" cy="5693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453B7-7378-4D07-BEB7-D337345CF0B4}"/>
              </a:ext>
            </a:extLst>
          </p:cNvPr>
          <p:cNvCxnSpPr/>
          <p:nvPr/>
        </p:nvCxnSpPr>
        <p:spPr>
          <a:xfrm>
            <a:off x="4191988" y="4355566"/>
            <a:ext cx="0" cy="5693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B989CD5-E759-43B4-8903-41A58DA4E833}"/>
              </a:ext>
            </a:extLst>
          </p:cNvPr>
          <p:cNvSpPr/>
          <p:nvPr/>
        </p:nvSpPr>
        <p:spPr>
          <a:xfrm>
            <a:off x="6836334" y="4924941"/>
            <a:ext cx="3516206" cy="118422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Vnexpress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84B439-61C0-4CE3-A553-710D2B64FD1C}"/>
              </a:ext>
            </a:extLst>
          </p:cNvPr>
          <p:cNvCxnSpPr>
            <a:cxnSpLocks/>
          </p:cNvCxnSpPr>
          <p:nvPr/>
        </p:nvCxnSpPr>
        <p:spPr>
          <a:xfrm>
            <a:off x="5563588" y="5336562"/>
            <a:ext cx="12727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F1F918-F783-46EE-963B-027BA37FD63E}"/>
              </a:ext>
            </a:extLst>
          </p:cNvPr>
          <p:cNvCxnSpPr>
            <a:cxnSpLocks/>
          </p:cNvCxnSpPr>
          <p:nvPr/>
        </p:nvCxnSpPr>
        <p:spPr>
          <a:xfrm flipH="1">
            <a:off x="5563589" y="5744335"/>
            <a:ext cx="12727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664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855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CÔNG NGHỆ LẬP TRÌNH  ĐA NỀN TẢNG CHO ỨNG DỤNG DI ĐỘNG </vt:lpstr>
      <vt:lpstr>NỘI DUNG</vt:lpstr>
      <vt:lpstr>I. Lý do chọn đề tài</vt:lpstr>
      <vt:lpstr>II. Mục tiêu</vt:lpstr>
      <vt:lpstr>III. Kế hoạch thực hiện</vt:lpstr>
      <vt:lpstr>IV. Mô hình hệ thống</vt:lpstr>
      <vt:lpstr>V. Client</vt:lpstr>
      <vt:lpstr>V. Client</vt:lpstr>
      <vt:lpstr>VI. Server và Crawler</vt:lpstr>
      <vt:lpstr>VI. Server và Crawler</vt:lpstr>
      <vt:lpstr>VI. Server và Crawler</vt:lpstr>
      <vt:lpstr>VI. Server và Crawler</vt:lpstr>
      <vt:lpstr>VI. Server và Crawler</vt:lpstr>
      <vt:lpstr>VIII. Kết Luận 1. Kết quả đạt được</vt:lpstr>
      <vt:lpstr>VIII. Kết Luận 2. Hướng phát triển</vt:lpstr>
      <vt:lpstr>VII.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LẬP TRÌNH  ĐA NỀN TẢNG CHO ỨNG DỤNG DI ĐỘNG</dc:title>
  <dc:creator>Mão Nguyên</dc:creator>
  <cp:lastModifiedBy>Mão Nguyên</cp:lastModifiedBy>
  <cp:revision>1</cp:revision>
  <dcterms:created xsi:type="dcterms:W3CDTF">2019-12-27T04:29:13Z</dcterms:created>
  <dcterms:modified xsi:type="dcterms:W3CDTF">2019-12-27T08:44:32Z</dcterms:modified>
</cp:coreProperties>
</file>