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50" d="100"/>
          <a:sy n="150" d="100"/>
        </p:scale>
        <p:origin x="-4330" y="-9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1311C-7DF7-4958-1997-BE3957F74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C377CF-D6DA-35CF-8437-17BCB6AAC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B2A5ED-6703-F419-79B3-8960AEA7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A8E4-E44B-4C3A-A97A-0CEE2095E254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F32C5-8F2D-C241-CA47-E4615B4E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6354F-F8AA-8114-122F-9D48A2C7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E539-C198-436D-B6D6-C2EB03901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13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4C869-0468-7CC4-E1E5-D7E559E0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AC494E-2646-AB0A-38AF-BD27CF906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2A176-F970-500D-FE84-6441A3FA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A8E4-E44B-4C3A-A97A-0CEE2095E254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5D3E3C-B499-8C73-E30D-0DBC99D4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88A80B-F7E5-6485-9EB2-BFB6EE86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E539-C198-436D-B6D6-C2EB03901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24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E0540C-A7F4-ABFA-7BA2-61DD9EFF5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DB4D3F-41FE-057B-6BA7-2CFCB7B76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85C4BD-A849-5709-85B0-6FB4CDA2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A8E4-E44B-4C3A-A97A-0CEE2095E254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79ABDF-C330-8556-8052-332C3FC8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A32D85-509F-4D5E-7B3B-5EE7C3D2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E539-C198-436D-B6D6-C2EB03901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561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70423-D353-57E3-73F7-95BEFC0B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20CB2-59B4-2E3D-E599-5C4F9616B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C3E27-F92A-8CBA-7728-60E0D074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A8E4-E44B-4C3A-A97A-0CEE2095E254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9D9A30-9654-F75F-4E4D-7D4118D1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0A4BB1-A7D1-1158-1881-93CBFB187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E539-C198-436D-B6D6-C2EB03901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74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EC721-2D6B-02DA-2905-6230B1E49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DB54B9-09E4-D514-6346-EE588B275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E0E110-C576-6568-40F8-D8519571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A8E4-E44B-4C3A-A97A-0CEE2095E254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E4BD3-52CB-5E83-AD52-E81B3AA93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EEC3A4-E6FC-AC10-58C6-25961B3C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E539-C198-436D-B6D6-C2EB03901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10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4DFB2-F4FF-0AA5-A222-46D79C4E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1DA62-9953-5BAD-108B-3D8306051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AC1E51-0B97-3892-7BCC-9C6698D5A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AA373F-A860-144E-B109-CF2F1061E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A8E4-E44B-4C3A-A97A-0CEE2095E254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B5B4EB-0476-064C-2C7F-A3DC9BCDA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D83167-3043-1D77-6649-733E57D1A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E539-C198-436D-B6D6-C2EB03901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86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B107E-F1A5-E134-57D8-2907FD2EC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0542D3-227A-AC8C-9276-D560D3413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8104EF-4664-8219-FFB6-54844185A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AD549-6EC2-65F1-4086-AFCD39CC1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22377-6563-466A-E2FB-1659E54B9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612C37-34A5-B5DC-FB2B-8B5B4040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A8E4-E44B-4C3A-A97A-0CEE2095E254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467542-8F55-F183-261F-AE68BD97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C28D0C-AB4E-D3AD-7F63-5D547CE1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E539-C198-436D-B6D6-C2EB03901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29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0AC99-62E0-83C9-81AF-C3918BF4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1043E9-DFA8-3050-4206-5666B4123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A8E4-E44B-4C3A-A97A-0CEE2095E254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E2DF37-5A95-4C65-6C32-E68F7FC83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827DD2-BCF3-D566-0EF3-B6B88532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E539-C198-436D-B6D6-C2EB03901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67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4A7D54-12EE-A87E-9A76-05B4AA12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A8E4-E44B-4C3A-A97A-0CEE2095E254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CFEAAD-DB9F-B13F-A5AF-29342EA8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348971-7296-C491-E3D2-8CE55B500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E539-C198-436D-B6D6-C2EB03901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48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49AE4-0A58-5A01-5409-9883371F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A5FD82-A4BC-157E-AF39-C3A30BC7B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0AD46B-AADC-EF96-C1B5-B0D3F24D8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030FD7-1522-2F03-9B87-B89269577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A8E4-E44B-4C3A-A97A-0CEE2095E254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A7B0FB-52A4-B7AE-5909-E3883F24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2E323E-DF11-92B7-601E-CD91782A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E539-C198-436D-B6D6-C2EB03901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6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0B8F4-A8C1-81F0-CADA-1BB059DEC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1598E7-EC7F-FF71-DFE8-422F1B245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776E5D-F69A-8062-3B15-EFA48CEAC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0DF2BF-8367-C972-A75A-620CD109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A8E4-E44B-4C3A-A97A-0CEE2095E254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A4559D-3DE5-18CF-E875-12147034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14FD12-13F1-56F2-1F0E-11BBB905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E539-C198-436D-B6D6-C2EB03901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82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C9F002-A73F-AEEC-264F-5B46F7B5A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8445BB-AA02-7477-7E5D-1DE2AB5A6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A6F67-9E91-DA7C-51E1-B2A75F47A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CA8E4-E44B-4C3A-A97A-0CEE2095E254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DEB3E0-CA95-100A-058B-216D07232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EB3F9-C854-BD5A-40AD-8F948F2B3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4E539-C198-436D-B6D6-C2EB03901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9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6A05EC5-C3CC-251E-E954-F7E5EE958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100" y="2021115"/>
            <a:ext cx="5452329" cy="23069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853A650-0C6C-66E7-EBA8-6886ABB00D9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C02725"/>
              </a:clrFrom>
              <a:clrTo>
                <a:srgbClr val="C02725">
                  <a:alpha val="0"/>
                </a:srgbClr>
              </a:clrTo>
            </a:clrChange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01821" y="2137228"/>
            <a:ext cx="5029332" cy="305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18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毛 成之</dc:creator>
  <cp:lastModifiedBy>毛 成之</cp:lastModifiedBy>
  <cp:revision>1</cp:revision>
  <dcterms:created xsi:type="dcterms:W3CDTF">2023-05-02T11:10:22Z</dcterms:created>
  <dcterms:modified xsi:type="dcterms:W3CDTF">2023-05-02T11:10:37Z</dcterms:modified>
</cp:coreProperties>
</file>