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colors1.xml" ContentType="application/vnd.ms-office.chartcolorstyle+xml"/>
  <Override PartName="/ppt/charts/style1.xml" ContentType="application/vnd.ms-office.chartstyle+xml"/>
  <Override PartName="/ppt/charts/colors2.xml" ContentType="application/vnd.ms-office.chartcolorstyle+xml"/>
  <Override PartName="/ppt/charts/style2.xml" ContentType="application/vnd.ms-office.chart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  <p:sldMasterId id="2147483736" r:id="rId2"/>
  </p:sldMasterIdLst>
  <p:notesMasterIdLst>
    <p:notesMasterId r:id="rId36"/>
  </p:notesMasterIdLst>
  <p:handoutMasterIdLst>
    <p:handoutMasterId r:id="rId37"/>
  </p:handoutMasterIdLst>
  <p:sldIdLst>
    <p:sldId id="286" r:id="rId3"/>
    <p:sldId id="287" r:id="rId4"/>
    <p:sldId id="288" r:id="rId5"/>
    <p:sldId id="257" r:id="rId6"/>
    <p:sldId id="305" r:id="rId7"/>
    <p:sldId id="330" r:id="rId8"/>
    <p:sldId id="348" r:id="rId9"/>
    <p:sldId id="349" r:id="rId10"/>
    <p:sldId id="317" r:id="rId11"/>
    <p:sldId id="314" r:id="rId12"/>
    <p:sldId id="547" r:id="rId13"/>
    <p:sldId id="338" r:id="rId14"/>
    <p:sldId id="1122" r:id="rId15"/>
    <p:sldId id="1123" r:id="rId16"/>
    <p:sldId id="261" r:id="rId17"/>
    <p:sldId id="263" r:id="rId18"/>
    <p:sldId id="268" r:id="rId19"/>
    <p:sldId id="270" r:id="rId20"/>
    <p:sldId id="258" r:id="rId21"/>
    <p:sldId id="1124" r:id="rId22"/>
    <p:sldId id="306" r:id="rId23"/>
    <p:sldId id="335" r:id="rId24"/>
    <p:sldId id="289" r:id="rId25"/>
    <p:sldId id="320" r:id="rId26"/>
    <p:sldId id="1125" r:id="rId27"/>
    <p:sldId id="266" r:id="rId28"/>
    <p:sldId id="275" r:id="rId29"/>
    <p:sldId id="1020" r:id="rId30"/>
    <p:sldId id="352" r:id="rId31"/>
    <p:sldId id="450" r:id="rId32"/>
    <p:sldId id="1126" r:id="rId33"/>
    <p:sldId id="1128" r:id="rId34"/>
    <p:sldId id="1127" r:id="rId3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3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877B6"/>
    <a:srgbClr val="465E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-2670" y="-121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 showGuides="1">
      <p:cViewPr varScale="1">
        <p:scale>
          <a:sx n="84" d="100"/>
          <a:sy n="84" d="100"/>
        </p:scale>
        <p:origin x="3828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Style" Target="style2.xml"/><Relationship Id="rId2" Type="http://schemas.microsoft.com/office/2011/relationships/chartColorStyle" Target="colors2.xml"/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areaChart>
        <c:grouping val="standard"/>
        <c:varyColors val="0"/>
        <c:ser>
          <c:idx val="1"/>
          <c:order val="0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tx2">
                <a:lumMod val="75000"/>
              </a:schemeClr>
            </a:solidFill>
            <a:ln>
              <a:noFill/>
            </a:ln>
            <a:effectLst/>
          </c:spPr>
          <c:cat>
            <c:strRef>
              <c:f>Sheet1!$A$2:$A$7</c:f>
              <c:strCache>
                <c:ptCount val="6"/>
                <c:pt idx="0">
                  <c:v>Data 1</c:v>
                </c:pt>
                <c:pt idx="1">
                  <c:v>Data 2</c:v>
                </c:pt>
                <c:pt idx="2">
                  <c:v>Data 3</c:v>
                </c:pt>
                <c:pt idx="3">
                  <c:v>Data 4</c:v>
                </c:pt>
                <c:pt idx="4">
                  <c:v>Data 5</c:v>
                </c:pt>
                <c:pt idx="5">
                  <c:v>Data 6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  <c:pt idx="4">
                  <c:v>5</c:v>
                </c:pt>
                <c:pt idx="5">
                  <c:v>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9D36-462F-9C42-DE661051AEAB}"/>
            </c:ext>
          </c:extLst>
        </c:ser>
        <c:ser>
          <c:idx val="2"/>
          <c:order val="1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gradFill>
              <a:gsLst>
                <a:gs pos="0">
                  <a:srgbClr val="5877B6"/>
                </a:gs>
                <a:gs pos="100000">
                  <a:srgbClr val="465E96"/>
                </a:gs>
              </a:gsLst>
              <a:lin ang="5400000" scaled="0"/>
            </a:gradFill>
            <a:ln>
              <a:noFill/>
            </a:ln>
            <a:effectLst/>
          </c:spPr>
          <c:cat>
            <c:strRef>
              <c:f>Sheet1!$A$2:$A$7</c:f>
              <c:strCache>
                <c:ptCount val="6"/>
                <c:pt idx="0">
                  <c:v>Data 1</c:v>
                </c:pt>
                <c:pt idx="1">
                  <c:v>Data 2</c:v>
                </c:pt>
                <c:pt idx="2">
                  <c:v>Data 3</c:v>
                </c:pt>
                <c:pt idx="3">
                  <c:v>Data 4</c:v>
                </c:pt>
                <c:pt idx="4">
                  <c:v>Data 5</c:v>
                </c:pt>
                <c:pt idx="5">
                  <c:v>Data 6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  <c:pt idx="4">
                  <c:v>2</c:v>
                </c:pt>
                <c:pt idx="5">
                  <c:v>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9D36-462F-9C42-DE661051AEA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58474880"/>
        <c:axId val="658476416"/>
      </c:areaChart>
      <c:catAx>
        <c:axId val="6584748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zh-CN"/>
          </a:p>
        </c:txPr>
        <c:crossAx val="658476416"/>
        <c:crosses val="autoZero"/>
        <c:auto val="1"/>
        <c:lblAlgn val="ctr"/>
        <c:lblOffset val="100"/>
        <c:noMultiLvlLbl val="0"/>
      </c:catAx>
      <c:valAx>
        <c:axId val="65847641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65847488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800">
          <a:latin typeface="+mn-lt"/>
          <a:ea typeface="+mn-ea"/>
          <a:cs typeface="+mn-ea"/>
          <a:sym typeface="+mn-lt"/>
        </a:defRPr>
      </a:pPr>
      <a:endParaRPr lang="zh-CN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areaChart>
        <c:grouping val="standard"/>
        <c:varyColors val="0"/>
        <c:ser>
          <c:idx val="1"/>
          <c:order val="0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tx2">
                <a:lumMod val="75000"/>
              </a:schemeClr>
            </a:solidFill>
            <a:ln>
              <a:noFill/>
            </a:ln>
            <a:effectLst/>
          </c:spPr>
          <c:cat>
            <c:strRef>
              <c:f>Sheet1!$A$2:$A$7</c:f>
              <c:strCache>
                <c:ptCount val="6"/>
                <c:pt idx="0">
                  <c:v>Data 1</c:v>
                </c:pt>
                <c:pt idx="1">
                  <c:v>Data 2</c:v>
                </c:pt>
                <c:pt idx="2">
                  <c:v>Data 3</c:v>
                </c:pt>
                <c:pt idx="3">
                  <c:v>Data 4</c:v>
                </c:pt>
                <c:pt idx="4">
                  <c:v>Data 5</c:v>
                </c:pt>
                <c:pt idx="5">
                  <c:v>Data 6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3</c:v>
                </c:pt>
                <c:pt idx="1">
                  <c:v>5</c:v>
                </c:pt>
                <c:pt idx="2">
                  <c:v>4</c:v>
                </c:pt>
                <c:pt idx="3">
                  <c:v>2.8</c:v>
                </c:pt>
                <c:pt idx="4">
                  <c:v>5</c:v>
                </c:pt>
                <c:pt idx="5">
                  <c:v>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99B1-42FB-BB5C-55179E7680C7}"/>
            </c:ext>
          </c:extLst>
        </c:ser>
        <c:ser>
          <c:idx val="2"/>
          <c:order val="1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gradFill>
              <a:gsLst>
                <a:gs pos="0">
                  <a:srgbClr val="5877B6"/>
                </a:gs>
                <a:gs pos="100000">
                  <a:srgbClr val="465E96"/>
                </a:gs>
              </a:gsLst>
              <a:lin ang="5400000" scaled="0"/>
            </a:gradFill>
            <a:ln>
              <a:noFill/>
            </a:ln>
            <a:effectLst/>
          </c:spPr>
          <c:cat>
            <c:strRef>
              <c:f>Sheet1!$A$2:$A$7</c:f>
              <c:strCache>
                <c:ptCount val="6"/>
                <c:pt idx="0">
                  <c:v>Data 1</c:v>
                </c:pt>
                <c:pt idx="1">
                  <c:v>Data 2</c:v>
                </c:pt>
                <c:pt idx="2">
                  <c:v>Data 3</c:v>
                </c:pt>
                <c:pt idx="3">
                  <c:v>Data 4</c:v>
                </c:pt>
                <c:pt idx="4">
                  <c:v>Data 5</c:v>
                </c:pt>
                <c:pt idx="5">
                  <c:v>Data 6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0">
                  <c:v>4</c:v>
                </c:pt>
                <c:pt idx="1">
                  <c:v>3</c:v>
                </c:pt>
                <c:pt idx="2">
                  <c:v>3</c:v>
                </c:pt>
                <c:pt idx="3">
                  <c:v>4</c:v>
                </c:pt>
                <c:pt idx="4">
                  <c:v>2</c:v>
                </c:pt>
                <c:pt idx="5">
                  <c:v>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99B1-42FB-BB5C-55179E7680C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58510208"/>
        <c:axId val="658511744"/>
      </c:areaChart>
      <c:catAx>
        <c:axId val="6585102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zh-CN"/>
          </a:p>
        </c:txPr>
        <c:crossAx val="658511744"/>
        <c:crosses val="autoZero"/>
        <c:auto val="1"/>
        <c:lblAlgn val="ctr"/>
        <c:lblOffset val="100"/>
        <c:noMultiLvlLbl val="0"/>
      </c:catAx>
      <c:valAx>
        <c:axId val="65851174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65851020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800">
          <a:latin typeface="+mn-lt"/>
          <a:ea typeface="+mn-ea"/>
          <a:cs typeface="+mn-ea"/>
          <a:sym typeface="+mn-lt"/>
        </a:defRPr>
      </a:pPr>
      <a:endParaRPr lang="zh-CN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53FF32B4-CCD4-44C6-A14C-4DC3B9DB77A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C795418F-27D2-419A-BD3D-2430FF1BBA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6D774-52FA-4552-9278-8871F8D0D510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6A05D8D-065F-4F07-BCD1-CB892115B46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C3D705EE-8408-4D99-9BD0-53181B8CE5F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906EF8-ACAB-43A8-B55D-60C94978D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2903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E66C52-80BE-4770-9469-2B53534CDE0D}" type="datetimeFigureOut">
              <a:rPr lang="zh-CN" altLang="en-US" smtClean="0"/>
              <a:t>2021/1/17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FC9F5A-0E0D-4A71-8646-3725F62419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90728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740A1F-8D08-4C6A-B6B5-9236E5897968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82840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xiazai/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3906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/>
              <a:t>1/17/2021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13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/>
              <a:t>1/17/2021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547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/>
              <a:t>1/17/2021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053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94274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00967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149410" y="2571750"/>
            <a:ext cx="2047875" cy="25717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30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5267325" y="1209675"/>
            <a:ext cx="3876675" cy="13620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069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18764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195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828800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5943600" y="0"/>
            <a:ext cx="1371600" cy="18859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</p:spTree>
    <p:extLst>
      <p:ext uri="{BB962C8B-B14F-4D97-AF65-F5344CB8AC3E}">
        <p14:creationId xmlns:p14="http://schemas.microsoft.com/office/powerpoint/2010/main" val="2647995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5243512" y="0"/>
            <a:ext cx="3900488" cy="32861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581525" y="1885950"/>
            <a:ext cx="2733675" cy="20383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580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/>
              <a:t>1/17/2021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4791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1644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84371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487821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页">
    <p:bg>
      <p:bgPr>
        <a:solidFill>
          <a:srgbClr val="FAFAFA">
            <a:alpha val="92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120015"/>
            <a:ext cx="9144000" cy="468985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93700" dist="177800" dir="5400000" algn="t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350"/>
          </a:p>
        </p:txBody>
      </p:sp>
      <p:sp>
        <p:nvSpPr>
          <p:cNvPr id="8" name="灯片编号占位符 4"/>
          <p:cNvSpPr txBox="1">
            <a:spLocks/>
          </p:cNvSpPr>
          <p:nvPr userDrawn="1"/>
        </p:nvSpPr>
        <p:spPr>
          <a:xfrm>
            <a:off x="8727566" y="4858851"/>
            <a:ext cx="192360" cy="184666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zh-CN"/>
            </a:defPPr>
            <a:lvl1pPr marL="0" algn="r" defTabSz="914400" rtl="0" eaLnBrk="1" latinLnBrk="0" hangingPunct="1">
              <a:defRPr lang="en-US" altLang="zh-CN" sz="14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B44C642-52FE-4436-9921-21EF1F32C57C}" type="slidenum">
              <a:rPr lang="zh-CN" altLang="en-US" sz="1200" smtClean="0">
                <a:solidFill>
                  <a:schemeClr val="accent3"/>
                </a:solidFill>
                <a:latin typeface="+mn-lt"/>
              </a:rPr>
              <a:pPr/>
              <a:t>‹#›</a:t>
            </a:fld>
            <a:endParaRPr lang="zh-CN" altLang="en-US" sz="1200">
              <a:solidFill>
                <a:schemeClr val="accent3"/>
              </a:solidFill>
              <a:latin typeface="+mn-lt"/>
            </a:endParaRPr>
          </a:p>
        </p:txBody>
      </p:sp>
      <p:sp>
        <p:nvSpPr>
          <p:cNvPr id="10" name="Line 28"/>
          <p:cNvSpPr>
            <a:spLocks noChangeShapeType="1"/>
          </p:cNvSpPr>
          <p:nvPr userDrawn="1"/>
        </p:nvSpPr>
        <p:spPr bwMode="auto">
          <a:xfrm flipH="1">
            <a:off x="8594477" y="4877644"/>
            <a:ext cx="86268" cy="147080"/>
          </a:xfrm>
          <a:prstGeom prst="line">
            <a:avLst/>
          </a:prstGeom>
          <a:noFill/>
          <a:ln w="6350" cap="flat">
            <a:solidFill>
              <a:schemeClr val="bg1">
                <a:lumMod val="75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 sz="1350"/>
          </a:p>
        </p:txBody>
      </p:sp>
      <p:sp>
        <p:nvSpPr>
          <p:cNvPr id="12" name="文本框 11"/>
          <p:cNvSpPr txBox="1"/>
          <p:nvPr userDrawn="1"/>
        </p:nvSpPr>
        <p:spPr>
          <a:xfrm>
            <a:off x="256287" y="4887706"/>
            <a:ext cx="3467296" cy="12695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altLang="zh-CN" sz="825" spc="225">
                <a:solidFill>
                  <a:schemeClr val="bg1">
                    <a:lumMod val="65000"/>
                  </a:schemeClr>
                </a:solidFill>
              </a:rPr>
              <a:t>SHANGHAI  OOOPIC  TECHNOLOGIES  CO.,LTD.</a:t>
            </a:r>
            <a:endParaRPr lang="zh-CN" altLang="en-US" sz="825" spc="225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0" y="296960"/>
            <a:ext cx="77638" cy="38674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291307386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xmlns="" id="{82EFB178-DF53-49C1-98F3-F68B9E2A554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2"/>
          </a:xfrm>
          <a:custGeom>
            <a:avLst/>
            <a:gdLst>
              <a:gd name="connsiteX0" fmla="*/ 0 w 12192000"/>
              <a:gd name="connsiteY0" fmla="*/ 0 h 6858002"/>
              <a:gd name="connsiteX1" fmla="*/ 12192000 w 12192000"/>
              <a:gd name="connsiteY1" fmla="*/ 0 h 6858002"/>
              <a:gd name="connsiteX2" fmla="*/ 0 w 12192000"/>
              <a:gd name="connsiteY2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192000" h="6858002">
                <a:moveTo>
                  <a:pt x="0" y="0"/>
                </a:moveTo>
                <a:lnTo>
                  <a:pt x="12192000" y="0"/>
                </a:lnTo>
                <a:cubicBezTo>
                  <a:pt x="9153677" y="4957013"/>
                  <a:pt x="2341638" y="2225843"/>
                  <a:pt x="0" y="685800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66804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625" y="484756"/>
            <a:ext cx="8267700" cy="440531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sz="2700" b="0" i="0">
                <a:latin typeface="Montserrat" panose="00000500000000000000" pitchFamily="50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09625" y="384572"/>
            <a:ext cx="7505700" cy="29289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50" b="0" i="0" spc="225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478407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5276850" y="2581275"/>
            <a:ext cx="2057400" cy="1371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3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3886200" y="1209675"/>
            <a:ext cx="2733675" cy="1295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367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3200400" y="0"/>
            <a:ext cx="2000250" cy="18764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3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5305425" y="0"/>
            <a:ext cx="2000250" cy="32575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936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xmlns="" id="{F467F91C-CC9D-4D06-BA8D-05882C16A6F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" y="0"/>
            <a:ext cx="5143500" cy="5143500"/>
          </a:xfrm>
          <a:custGeom>
            <a:avLst/>
            <a:gdLst>
              <a:gd name="connsiteX0" fmla="*/ 0 w 6858000"/>
              <a:gd name="connsiteY0" fmla="*/ 0 h 6858000"/>
              <a:gd name="connsiteX1" fmla="*/ 6858000 w 6858000"/>
              <a:gd name="connsiteY1" fmla="*/ 0 h 6858000"/>
              <a:gd name="connsiteX2" fmla="*/ 0 w 6858000"/>
              <a:gd name="connsiteY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58000" h="6858000">
                <a:moveTo>
                  <a:pt x="0" y="0"/>
                </a:moveTo>
                <a:lnTo>
                  <a:pt x="6858000" y="0"/>
                </a:lnTo>
                <a:cubicBezTo>
                  <a:pt x="4660490" y="3170903"/>
                  <a:pt x="1165123" y="2138516"/>
                  <a:pt x="0" y="685800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4831179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62704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/>
              <a:t>1/17/2021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82124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xmlns="" id="{DDEF3D6F-A997-4463-A761-0514E7C936E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" y="0"/>
            <a:ext cx="9143999" cy="5143500"/>
          </a:xfrm>
          <a:custGeom>
            <a:avLst/>
            <a:gdLst>
              <a:gd name="connsiteX0" fmla="*/ 12191999 w 12191999"/>
              <a:gd name="connsiteY0" fmla="*/ 2242458 h 6858000"/>
              <a:gd name="connsiteX1" fmla="*/ 12191999 w 12191999"/>
              <a:gd name="connsiteY1" fmla="*/ 6858000 h 6858000"/>
              <a:gd name="connsiteX2" fmla="*/ 7576457 w 12191999"/>
              <a:gd name="connsiteY2" fmla="*/ 6858000 h 6858000"/>
              <a:gd name="connsiteX3" fmla="*/ 12191999 w 12191999"/>
              <a:gd name="connsiteY3" fmla="*/ 2242458 h 6858000"/>
              <a:gd name="connsiteX4" fmla="*/ 0 w 12191999"/>
              <a:gd name="connsiteY4" fmla="*/ 0 h 6858000"/>
              <a:gd name="connsiteX5" fmla="*/ 4615542 w 12191999"/>
              <a:gd name="connsiteY5" fmla="*/ 0 h 6858000"/>
              <a:gd name="connsiteX6" fmla="*/ 0 w 12191999"/>
              <a:gd name="connsiteY6" fmla="*/ 461554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1999" h="6858000">
                <a:moveTo>
                  <a:pt x="12191999" y="2242458"/>
                </a:moveTo>
                <a:lnTo>
                  <a:pt x="12191999" y="6858000"/>
                </a:lnTo>
                <a:lnTo>
                  <a:pt x="7576457" y="6858000"/>
                </a:lnTo>
                <a:cubicBezTo>
                  <a:pt x="9055416" y="4723932"/>
                  <a:pt x="11407853" y="5418745"/>
                  <a:pt x="12191999" y="2242458"/>
                </a:cubicBezTo>
                <a:close/>
                <a:moveTo>
                  <a:pt x="0" y="0"/>
                </a:moveTo>
                <a:lnTo>
                  <a:pt x="4615542" y="0"/>
                </a:lnTo>
                <a:cubicBezTo>
                  <a:pt x="3136584" y="2134068"/>
                  <a:pt x="784146" y="1439255"/>
                  <a:pt x="0" y="46155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4063323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7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3057728" y="1162253"/>
            <a:ext cx="838200" cy="838200"/>
          </a:xfrm>
          <a:custGeom>
            <a:avLst/>
            <a:gdLst>
              <a:gd name="connsiteX0" fmla="*/ 419100 w 838200"/>
              <a:gd name="connsiteY0" fmla="*/ 0 h 838200"/>
              <a:gd name="connsiteX1" fmla="*/ 838200 w 838200"/>
              <a:gd name="connsiteY1" fmla="*/ 419100 h 838200"/>
              <a:gd name="connsiteX2" fmla="*/ 419100 w 838200"/>
              <a:gd name="connsiteY2" fmla="*/ 838200 h 838200"/>
              <a:gd name="connsiteX3" fmla="*/ 0 w 838200"/>
              <a:gd name="connsiteY3" fmla="*/ 419100 h 838200"/>
              <a:gd name="connsiteX4" fmla="*/ 419100 w 838200"/>
              <a:gd name="connsiteY4" fmla="*/ 0 h 83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8200" h="838200">
                <a:moveTo>
                  <a:pt x="419100" y="0"/>
                </a:moveTo>
                <a:cubicBezTo>
                  <a:pt x="650563" y="0"/>
                  <a:pt x="838200" y="187637"/>
                  <a:pt x="838200" y="419100"/>
                </a:cubicBezTo>
                <a:cubicBezTo>
                  <a:pt x="838200" y="650563"/>
                  <a:pt x="650563" y="838200"/>
                  <a:pt x="419100" y="838200"/>
                </a:cubicBezTo>
                <a:cubicBezTo>
                  <a:pt x="187637" y="838200"/>
                  <a:pt x="0" y="650563"/>
                  <a:pt x="0" y="419100"/>
                </a:cubicBezTo>
                <a:cubicBezTo>
                  <a:pt x="0" y="187637"/>
                  <a:pt x="187637" y="0"/>
                  <a:pt x="419100" y="0"/>
                </a:cubicBezTo>
                <a:close/>
              </a:path>
            </a:pathLst>
          </a:custGeom>
          <a:solidFill>
            <a:schemeClr val="bg1">
              <a:lumMod val="95000"/>
              <a:alpha val="70000"/>
            </a:schemeClr>
          </a:solidFill>
        </p:spPr>
        <p:txBody>
          <a:bodyPr wrap="square">
            <a:noAutofit/>
          </a:bodyPr>
          <a:lstStyle>
            <a:lvl1pPr>
              <a:defRPr sz="100"/>
            </a:lvl1pPr>
          </a:lstStyle>
          <a:p>
            <a:endParaRPr lang="en-US" dirty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1"/>
          </p:nvPr>
        </p:nvSpPr>
        <p:spPr>
          <a:xfrm>
            <a:off x="3057728" y="3657397"/>
            <a:ext cx="838200" cy="838200"/>
          </a:xfrm>
          <a:custGeom>
            <a:avLst/>
            <a:gdLst>
              <a:gd name="connsiteX0" fmla="*/ 419100 w 838200"/>
              <a:gd name="connsiteY0" fmla="*/ 0 h 838200"/>
              <a:gd name="connsiteX1" fmla="*/ 838200 w 838200"/>
              <a:gd name="connsiteY1" fmla="*/ 419100 h 838200"/>
              <a:gd name="connsiteX2" fmla="*/ 419100 w 838200"/>
              <a:gd name="connsiteY2" fmla="*/ 838200 h 838200"/>
              <a:gd name="connsiteX3" fmla="*/ 0 w 838200"/>
              <a:gd name="connsiteY3" fmla="*/ 419100 h 838200"/>
              <a:gd name="connsiteX4" fmla="*/ 419100 w 838200"/>
              <a:gd name="connsiteY4" fmla="*/ 0 h 83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8200" h="838200">
                <a:moveTo>
                  <a:pt x="419100" y="0"/>
                </a:moveTo>
                <a:cubicBezTo>
                  <a:pt x="650563" y="0"/>
                  <a:pt x="838200" y="187637"/>
                  <a:pt x="838200" y="419100"/>
                </a:cubicBezTo>
                <a:cubicBezTo>
                  <a:pt x="838200" y="650563"/>
                  <a:pt x="650563" y="838200"/>
                  <a:pt x="419100" y="838200"/>
                </a:cubicBezTo>
                <a:cubicBezTo>
                  <a:pt x="187637" y="838200"/>
                  <a:pt x="0" y="650563"/>
                  <a:pt x="0" y="419100"/>
                </a:cubicBezTo>
                <a:cubicBezTo>
                  <a:pt x="0" y="187637"/>
                  <a:pt x="187637" y="0"/>
                  <a:pt x="419100" y="0"/>
                </a:cubicBezTo>
                <a:close/>
              </a:path>
            </a:pathLst>
          </a:custGeom>
          <a:solidFill>
            <a:schemeClr val="bg1">
              <a:lumMod val="95000"/>
              <a:alpha val="70000"/>
            </a:schemeClr>
          </a:solidFill>
        </p:spPr>
        <p:txBody>
          <a:bodyPr wrap="square">
            <a:noAutofit/>
          </a:bodyPr>
          <a:lstStyle>
            <a:lvl1pPr>
              <a:defRPr sz="100"/>
            </a:lvl1pPr>
          </a:lstStyle>
          <a:p>
            <a:endParaRPr lang="en-US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2"/>
          </p:nvPr>
        </p:nvSpPr>
        <p:spPr>
          <a:xfrm>
            <a:off x="7162800" y="2257425"/>
            <a:ext cx="1143000" cy="1143000"/>
          </a:xfrm>
          <a:custGeom>
            <a:avLst/>
            <a:gdLst>
              <a:gd name="connsiteX0" fmla="*/ 571500 w 1143000"/>
              <a:gd name="connsiteY0" fmla="*/ 0 h 1143000"/>
              <a:gd name="connsiteX1" fmla="*/ 1143000 w 1143000"/>
              <a:gd name="connsiteY1" fmla="*/ 571500 h 1143000"/>
              <a:gd name="connsiteX2" fmla="*/ 571500 w 1143000"/>
              <a:gd name="connsiteY2" fmla="*/ 1143000 h 1143000"/>
              <a:gd name="connsiteX3" fmla="*/ 0 w 1143000"/>
              <a:gd name="connsiteY3" fmla="*/ 571500 h 1143000"/>
              <a:gd name="connsiteX4" fmla="*/ 571500 w 1143000"/>
              <a:gd name="connsiteY4" fmla="*/ 0 h 114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3000" h="1143000">
                <a:moveTo>
                  <a:pt x="571500" y="0"/>
                </a:moveTo>
                <a:cubicBezTo>
                  <a:pt x="887131" y="0"/>
                  <a:pt x="1143000" y="255869"/>
                  <a:pt x="1143000" y="571500"/>
                </a:cubicBezTo>
                <a:cubicBezTo>
                  <a:pt x="1143000" y="887131"/>
                  <a:pt x="887131" y="1143000"/>
                  <a:pt x="571500" y="1143000"/>
                </a:cubicBezTo>
                <a:cubicBezTo>
                  <a:pt x="255869" y="1143000"/>
                  <a:pt x="0" y="887131"/>
                  <a:pt x="0" y="571500"/>
                </a:cubicBezTo>
                <a:cubicBezTo>
                  <a:pt x="0" y="255869"/>
                  <a:pt x="255869" y="0"/>
                  <a:pt x="571500" y="0"/>
                </a:cubicBezTo>
                <a:close/>
              </a:path>
            </a:pathLst>
          </a:custGeom>
          <a:solidFill>
            <a:schemeClr val="bg1">
              <a:lumMod val="95000"/>
              <a:alpha val="70000"/>
            </a:schemeClr>
          </a:solidFill>
        </p:spPr>
        <p:txBody>
          <a:bodyPr wrap="square">
            <a:noAutofit/>
          </a:bodyPr>
          <a:lstStyle>
            <a:lvl1pPr>
              <a:defRPr sz="105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9082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1" y="883821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050" b="0" baseline="0">
                <a:solidFill>
                  <a:schemeClr val="bg1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  <a:lvl2pPr marL="457178" indent="0">
              <a:buNone/>
              <a:defRPr sz="1200"/>
            </a:lvl2pPr>
            <a:lvl3pPr marL="914354" indent="0">
              <a:buNone/>
              <a:defRPr sz="10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3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n-US" dirty="0"/>
              <a:t>CLICK TO EDITE SUBTITLE</a:t>
            </a:r>
          </a:p>
        </p:txBody>
      </p:sp>
      <p:sp>
        <p:nvSpPr>
          <p:cNvPr id="8" name="Title 2"/>
          <p:cNvSpPr>
            <a:spLocks noGrp="1"/>
          </p:cNvSpPr>
          <p:nvPr>
            <p:ph type="title" hasCustomPrompt="1"/>
          </p:nvPr>
        </p:nvSpPr>
        <p:spPr>
          <a:xfrm>
            <a:off x="381001" y="341314"/>
            <a:ext cx="8368363" cy="495383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3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8624258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7">
            <a:extLst>
              <a:ext uri="{FF2B5EF4-FFF2-40B4-BE49-F238E27FC236}">
                <a16:creationId xmlns:a16="http://schemas.microsoft.com/office/drawing/2014/main" xmlns="" id="{9A26423F-15D3-41BD-83E1-155E1560298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28625" y="523875"/>
            <a:ext cx="2667000" cy="13620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2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3209925" y="523875"/>
            <a:ext cx="2667000" cy="13620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4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5991225" y="523875"/>
            <a:ext cx="2667000" cy="13620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535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" grpId="0" animBg="1"/>
      <p:bldP spid="4" grpId="0" animBg="1"/>
    </p:bld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4400"/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 defTabSz="914400"/>
              <a:t>2021/1/17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4400"/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 defTabSz="914400"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528882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4400"/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 defTabSz="914400"/>
              <a:t>2021/1/17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4400"/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 defTabSz="914400"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585274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0017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/>
              <a:t>1/17/2021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207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/>
              <a:t>1/17/2021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940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/>
              <a:t>1/17/2021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907704" y="5191739"/>
            <a:ext cx="1224136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下载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http://www.1ppt.com/xiazai/</a:t>
            </a:r>
          </a:p>
        </p:txBody>
      </p:sp>
    </p:spTree>
    <p:extLst>
      <p:ext uri="{BB962C8B-B14F-4D97-AF65-F5344CB8AC3E}">
        <p14:creationId xmlns:p14="http://schemas.microsoft.com/office/powerpoint/2010/main" val="4277758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/>
              <a:t>1/17/2021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598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/>
              <a:t>1/17/2021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315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/>
              <a:t>1/17/2021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975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2578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6" r:id="rId16"/>
    <p:sldLayoutId id="2147483701" r:id="rId17"/>
    <p:sldLayoutId id="2147483660" r:id="rId18"/>
    <p:sldLayoutId id="2147483721" r:id="rId19"/>
    <p:sldLayoutId id="2147483722" r:id="rId20"/>
    <p:sldLayoutId id="2147483723" r:id="rId21"/>
    <p:sldLayoutId id="2147483724" r:id="rId22"/>
    <p:sldLayoutId id="2147483725" r:id="rId23"/>
    <p:sldLayoutId id="2147483726" r:id="rId24"/>
    <p:sldLayoutId id="2147483727" r:id="rId25"/>
    <p:sldLayoutId id="2147483728" r:id="rId26"/>
    <p:sldLayoutId id="2147483729" r:id="rId27"/>
    <p:sldLayoutId id="2147483730" r:id="rId28"/>
    <p:sldLayoutId id="2147483731" r:id="rId29"/>
    <p:sldLayoutId id="2147483732" r:id="rId30"/>
    <p:sldLayoutId id="2147483733" r:id="rId31"/>
    <p:sldLayoutId id="2147483734" r:id="rId32"/>
    <p:sldLayoutId id="2147483735" r:id="rId3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4758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33.xml"/><Relationship Id="rId4" Type="http://schemas.openxmlformats.org/officeDocument/2006/relationships/image" Target="../media/image19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31.xml"/><Relationship Id="rId4" Type="http://schemas.openxmlformats.org/officeDocument/2006/relationships/image" Target="../media/image22.jpe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ibaotu.com/ppt/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6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1ppt.com/xiazai/" TargetMode="External"/><Relationship Id="rId13" Type="http://schemas.openxmlformats.org/officeDocument/2006/relationships/hyperlink" Target="http://www.1ppt.com/kejian/" TargetMode="External"/><Relationship Id="rId18" Type="http://schemas.openxmlformats.org/officeDocument/2006/relationships/image" Target="../media/image24.png"/><Relationship Id="rId3" Type="http://schemas.openxmlformats.org/officeDocument/2006/relationships/hyperlink" Target="http://www.1ppt.com/hangye/" TargetMode="External"/><Relationship Id="rId7" Type="http://schemas.openxmlformats.org/officeDocument/2006/relationships/hyperlink" Target="http://www.1ppt.com/tubiao/" TargetMode="External"/><Relationship Id="rId12" Type="http://schemas.openxmlformats.org/officeDocument/2006/relationships/hyperlink" Target="http://www.1ppt.com/jianli/" TargetMode="External"/><Relationship Id="rId17" Type="http://schemas.openxmlformats.org/officeDocument/2006/relationships/hyperlink" Target="http://www.1ppt.com/ziti/" TargetMode="External"/><Relationship Id="rId2" Type="http://schemas.openxmlformats.org/officeDocument/2006/relationships/hyperlink" Target="http://www.1ppt.com/moban/" TargetMode="External"/><Relationship Id="rId16" Type="http://schemas.openxmlformats.org/officeDocument/2006/relationships/hyperlink" Target="http://www.1ppt.com/jiaoan/" TargetMode="External"/><Relationship Id="rId1" Type="http://schemas.openxmlformats.org/officeDocument/2006/relationships/slideLayout" Target="../slideLayouts/slideLayout36.xml"/><Relationship Id="rId6" Type="http://schemas.openxmlformats.org/officeDocument/2006/relationships/hyperlink" Target="http://www.1ppt.com/beijing/" TargetMode="External"/><Relationship Id="rId11" Type="http://schemas.openxmlformats.org/officeDocument/2006/relationships/hyperlink" Target="http://www.1ppt.com/excel/" TargetMode="External"/><Relationship Id="rId5" Type="http://schemas.openxmlformats.org/officeDocument/2006/relationships/hyperlink" Target="http://www.1ppt.com/sucai/" TargetMode="External"/><Relationship Id="rId15" Type="http://schemas.openxmlformats.org/officeDocument/2006/relationships/hyperlink" Target="http://www.1ppt.com/shiti/" TargetMode="External"/><Relationship Id="rId10" Type="http://schemas.openxmlformats.org/officeDocument/2006/relationships/hyperlink" Target="http://www.1ppt.com/word/" TargetMode="External"/><Relationship Id="rId4" Type="http://schemas.openxmlformats.org/officeDocument/2006/relationships/hyperlink" Target="http://www.1ppt.com/jieri/" TargetMode="External"/><Relationship Id="rId9" Type="http://schemas.openxmlformats.org/officeDocument/2006/relationships/hyperlink" Target="http://www.1ppt.com/powerpoint/" TargetMode="External"/><Relationship Id="rId14" Type="http://schemas.openxmlformats.org/officeDocument/2006/relationships/hyperlink" Target="http://www.1ppt.com/shouchaobao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5877B6"/>
            </a:gs>
            <a:gs pos="0">
              <a:srgbClr val="465E96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任意多边形: 形状 19">
            <a:extLst>
              <a:ext uri="{FF2B5EF4-FFF2-40B4-BE49-F238E27FC236}">
                <a16:creationId xmlns:a16="http://schemas.microsoft.com/office/drawing/2014/main" xmlns="" id="{D035236D-571F-4E36-8D43-B076A39B1BC9}"/>
              </a:ext>
            </a:extLst>
          </p:cNvPr>
          <p:cNvSpPr>
            <a:spLocks/>
          </p:cNvSpPr>
          <p:nvPr/>
        </p:nvSpPr>
        <p:spPr bwMode="auto">
          <a:xfrm>
            <a:off x="3971472" y="0"/>
            <a:ext cx="5172528" cy="5143500"/>
          </a:xfrm>
          <a:custGeom>
            <a:avLst/>
            <a:gdLst>
              <a:gd name="connsiteX0" fmla="*/ 0 w 5172528"/>
              <a:gd name="connsiteY0" fmla="*/ 0 h 5143500"/>
              <a:gd name="connsiteX1" fmla="*/ 5057233 w 5172528"/>
              <a:gd name="connsiteY1" fmla="*/ 0 h 5143500"/>
              <a:gd name="connsiteX2" fmla="*/ 5172528 w 5172528"/>
              <a:gd name="connsiteY2" fmla="*/ 0 h 5143500"/>
              <a:gd name="connsiteX3" fmla="*/ 5172528 w 5172528"/>
              <a:gd name="connsiteY3" fmla="*/ 5143500 h 5143500"/>
              <a:gd name="connsiteX4" fmla="*/ 5170060 w 5172528"/>
              <a:gd name="connsiteY4" fmla="*/ 5143500 h 5143500"/>
              <a:gd name="connsiteX5" fmla="*/ 2422279 w 5172528"/>
              <a:gd name="connsiteY5" fmla="*/ 5143500 h 5143500"/>
              <a:gd name="connsiteX6" fmla="*/ 2157109 w 5172528"/>
              <a:gd name="connsiteY6" fmla="*/ 4979789 h 5143500"/>
              <a:gd name="connsiteX7" fmla="*/ 1200711 w 5172528"/>
              <a:gd name="connsiteY7" fmla="*/ 4759524 h 5143500"/>
              <a:gd name="connsiteX8" fmla="*/ 378388 w 5172528"/>
              <a:gd name="connsiteY8" fmla="*/ 4271367 h 5143500"/>
              <a:gd name="connsiteX9" fmla="*/ 345614 w 5172528"/>
              <a:gd name="connsiteY9" fmla="*/ 3443883 h 5143500"/>
              <a:gd name="connsiteX10" fmla="*/ 768694 w 5172528"/>
              <a:gd name="connsiteY10" fmla="*/ 2702719 h 5143500"/>
              <a:gd name="connsiteX11" fmla="*/ 1194753 w 5172528"/>
              <a:gd name="connsiteY11" fmla="*/ 1163836 h 5143500"/>
              <a:gd name="connsiteX12" fmla="*/ 1188794 w 5172528"/>
              <a:gd name="connsiteY12" fmla="*/ 1151930 h 5143500"/>
              <a:gd name="connsiteX13" fmla="*/ 670372 w 5172528"/>
              <a:gd name="connsiteY13" fmla="*/ 514945 h 5143500"/>
              <a:gd name="connsiteX14" fmla="*/ 32774 w 5172528"/>
              <a:gd name="connsiteY14" fmla="*/ 32742 h 5143500"/>
              <a:gd name="connsiteX15" fmla="*/ 0 w 5172528"/>
              <a:gd name="connsiteY15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72528" h="5143500">
                <a:moveTo>
                  <a:pt x="0" y="0"/>
                </a:moveTo>
                <a:cubicBezTo>
                  <a:pt x="0" y="0"/>
                  <a:pt x="0" y="0"/>
                  <a:pt x="5057233" y="0"/>
                </a:cubicBezTo>
                <a:lnTo>
                  <a:pt x="5172528" y="0"/>
                </a:lnTo>
                <a:lnTo>
                  <a:pt x="5172528" y="5143500"/>
                </a:lnTo>
                <a:lnTo>
                  <a:pt x="5170060" y="5143500"/>
                </a:lnTo>
                <a:cubicBezTo>
                  <a:pt x="4777520" y="5143500"/>
                  <a:pt x="3992440" y="5143500"/>
                  <a:pt x="2422279" y="5143500"/>
                </a:cubicBezTo>
                <a:cubicBezTo>
                  <a:pt x="2344813" y="5080992"/>
                  <a:pt x="2255430" y="5024438"/>
                  <a:pt x="2157109" y="4979789"/>
                </a:cubicBezTo>
                <a:cubicBezTo>
                  <a:pt x="1859166" y="4845844"/>
                  <a:pt x="1522490" y="4827985"/>
                  <a:pt x="1200711" y="4759524"/>
                </a:cubicBezTo>
                <a:cubicBezTo>
                  <a:pt x="878933" y="4694039"/>
                  <a:pt x="542257" y="4557117"/>
                  <a:pt x="378388" y="4271367"/>
                </a:cubicBezTo>
                <a:cubicBezTo>
                  <a:pt x="235375" y="4024313"/>
                  <a:pt x="250273" y="3711774"/>
                  <a:pt x="345614" y="3443883"/>
                </a:cubicBezTo>
                <a:cubicBezTo>
                  <a:pt x="443936" y="3175992"/>
                  <a:pt x="610784" y="2940844"/>
                  <a:pt x="768694" y="2702719"/>
                </a:cubicBezTo>
                <a:cubicBezTo>
                  <a:pt x="1039822" y="2288977"/>
                  <a:pt x="1379477" y="1669852"/>
                  <a:pt x="1194753" y="1163836"/>
                </a:cubicBezTo>
                <a:cubicBezTo>
                  <a:pt x="1191773" y="1157883"/>
                  <a:pt x="1191773" y="1154906"/>
                  <a:pt x="1188794" y="1151930"/>
                </a:cubicBezTo>
                <a:cubicBezTo>
                  <a:pt x="1090472" y="895945"/>
                  <a:pt x="878933" y="684610"/>
                  <a:pt x="670372" y="514945"/>
                </a:cubicBezTo>
                <a:cubicBezTo>
                  <a:pt x="464792" y="348258"/>
                  <a:pt x="235375" y="205383"/>
                  <a:pt x="32774" y="32742"/>
                </a:cubicBezTo>
                <a:cubicBezTo>
                  <a:pt x="20856" y="20836"/>
                  <a:pt x="11918" y="11906"/>
                  <a:pt x="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pic>
        <p:nvPicPr>
          <p:cNvPr id="3" name="图形 2">
            <a:extLst>
              <a:ext uri="{FF2B5EF4-FFF2-40B4-BE49-F238E27FC236}">
                <a16:creationId xmlns:a16="http://schemas.microsoft.com/office/drawing/2014/main" xmlns="" id="{6B72358E-5066-44AE-966F-C4584C0B71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5299545" y="545520"/>
            <a:ext cx="3418114" cy="3858814"/>
          </a:xfrm>
          <a:prstGeom prst="rect">
            <a:avLst/>
          </a:prstGeom>
        </p:spPr>
      </p:pic>
      <p:sp>
        <p:nvSpPr>
          <p:cNvPr id="14" name="TextBox 21">
            <a:extLst>
              <a:ext uri="{FF2B5EF4-FFF2-40B4-BE49-F238E27FC236}">
                <a16:creationId xmlns:a16="http://schemas.microsoft.com/office/drawing/2014/main" xmlns="" id="{2AACAD38-307E-4B9C-B067-BDDD4FE3A4E6}"/>
              </a:ext>
            </a:extLst>
          </p:cNvPr>
          <p:cNvSpPr txBox="1"/>
          <p:nvPr/>
        </p:nvSpPr>
        <p:spPr>
          <a:xfrm>
            <a:off x="426341" y="1615067"/>
            <a:ext cx="26978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spc="300" dirty="0" smtClean="0">
                <a:solidFill>
                  <a:schemeClr val="bg1"/>
                </a:solidFill>
                <a:effectLst>
                  <a:outerShdw blurRad="254000" dist="101600" dir="5400000" algn="ctr" rotWithShape="0">
                    <a:srgbClr val="000000">
                      <a:alpha val="15000"/>
                    </a:srgbClr>
                  </a:outerShdw>
                </a:effectLst>
                <a:cs typeface="+mn-ea"/>
                <a:sym typeface="+mn-lt"/>
              </a:rPr>
              <a:t>20</a:t>
            </a:r>
            <a:r>
              <a:rPr lang="en-US" altLang="zh-CN" sz="4800" spc="300" dirty="0" smtClean="0">
                <a:solidFill>
                  <a:schemeClr val="bg1"/>
                </a:solidFill>
                <a:effectLst>
                  <a:outerShdw blurRad="254000" dist="101600" dir="5400000" algn="ctr" rotWithShape="0">
                    <a:srgbClr val="000000">
                      <a:alpha val="15000"/>
                    </a:srgbClr>
                  </a:outerShdw>
                </a:effectLst>
                <a:cs typeface="+mn-ea"/>
                <a:sym typeface="+mn-lt"/>
              </a:rPr>
              <a:t>XX</a:t>
            </a:r>
            <a:endParaRPr lang="id-ID" sz="4800" spc="300" dirty="0">
              <a:solidFill>
                <a:schemeClr val="bg1"/>
              </a:solidFill>
              <a:effectLst>
                <a:outerShdw blurRad="254000" dist="101600" dir="5400000" algn="ctr" rotWithShape="0">
                  <a:srgbClr val="000000">
                    <a:alpha val="15000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15" name="TextBox 21">
            <a:extLst>
              <a:ext uri="{FF2B5EF4-FFF2-40B4-BE49-F238E27FC236}">
                <a16:creationId xmlns:a16="http://schemas.microsoft.com/office/drawing/2014/main" xmlns="" id="{FCA8A889-F7F0-4C2F-9809-D0BE99891A69}"/>
              </a:ext>
            </a:extLst>
          </p:cNvPr>
          <p:cNvSpPr txBox="1"/>
          <p:nvPr/>
        </p:nvSpPr>
        <p:spPr>
          <a:xfrm>
            <a:off x="372246" y="2406476"/>
            <a:ext cx="43902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chemeClr val="bg1"/>
                </a:solidFill>
                <a:effectLst>
                  <a:outerShdw blurRad="254000" dist="101600" dir="5400000" algn="ctr" rotWithShape="0">
                    <a:srgbClr val="000000">
                      <a:alpha val="15000"/>
                    </a:srgbClr>
                  </a:outerShdw>
                </a:effectLst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  <a:sym typeface="+mn-lt"/>
              </a:rPr>
              <a:t>年终总结汇报模板</a:t>
            </a:r>
            <a:endParaRPr lang="id-ID" sz="4000" dirty="0">
              <a:solidFill>
                <a:schemeClr val="bg1"/>
              </a:solidFill>
              <a:effectLst>
                <a:outerShdw blurRad="254000" dist="101600" dir="5400000" algn="ctr" rotWithShape="0">
                  <a:srgbClr val="000000">
                    <a:alpha val="15000"/>
                  </a:srgbClr>
                </a:outerShdw>
              </a:effectLst>
              <a:latin typeface="方正正黑简体" panose="02000000000000000000" pitchFamily="2" charset="-122"/>
              <a:ea typeface="方正正黑简体" panose="02000000000000000000" pitchFamily="2" charset="-122"/>
              <a:cs typeface="+mn-ea"/>
              <a:sym typeface="+mn-lt"/>
            </a:endParaRPr>
          </a:p>
        </p:txBody>
      </p:sp>
      <p:sp>
        <p:nvSpPr>
          <p:cNvPr id="16" name="PA-文本框 31">
            <a:extLst>
              <a:ext uri="{FF2B5EF4-FFF2-40B4-BE49-F238E27FC236}">
                <a16:creationId xmlns:a16="http://schemas.microsoft.com/office/drawing/2014/main" xmlns="" id="{AD483315-D2F4-4AAB-B8C6-FED71F2AA999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426340" y="3029724"/>
            <a:ext cx="4526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spc="300" dirty="0">
                <a:solidFill>
                  <a:schemeClr val="bg1"/>
                </a:solidFill>
                <a:cs typeface="+mn-ea"/>
                <a:sym typeface="+mn-lt"/>
              </a:rPr>
              <a:t>公司介绍 </a:t>
            </a:r>
            <a:r>
              <a:rPr lang="en-US" altLang="zh-CN" sz="1400" spc="300" dirty="0">
                <a:solidFill>
                  <a:schemeClr val="bg1"/>
                </a:solidFill>
                <a:cs typeface="+mn-ea"/>
                <a:sym typeface="+mn-lt"/>
              </a:rPr>
              <a:t>/ </a:t>
            </a:r>
            <a:r>
              <a:rPr lang="zh-CN" altLang="en-US" sz="1400" spc="300" dirty="0">
                <a:solidFill>
                  <a:schemeClr val="bg1"/>
                </a:solidFill>
                <a:cs typeface="+mn-ea"/>
                <a:sym typeface="+mn-lt"/>
              </a:rPr>
              <a:t>创业计划 </a:t>
            </a:r>
            <a:r>
              <a:rPr lang="en-US" altLang="zh-CN" sz="1400" spc="300" dirty="0">
                <a:solidFill>
                  <a:schemeClr val="bg1"/>
                </a:solidFill>
                <a:cs typeface="+mn-ea"/>
                <a:sym typeface="+mn-lt"/>
              </a:rPr>
              <a:t>/ </a:t>
            </a:r>
            <a:r>
              <a:rPr lang="zh-CN" altLang="en-US" sz="1400" spc="300" dirty="0">
                <a:solidFill>
                  <a:schemeClr val="bg1"/>
                </a:solidFill>
                <a:cs typeface="+mn-ea"/>
                <a:sym typeface="+mn-lt"/>
              </a:rPr>
              <a:t>商业融资 </a:t>
            </a:r>
            <a:r>
              <a:rPr lang="en-US" altLang="zh-CN" sz="1400" spc="300" dirty="0">
                <a:solidFill>
                  <a:schemeClr val="bg1"/>
                </a:solidFill>
                <a:cs typeface="+mn-ea"/>
                <a:sym typeface="+mn-lt"/>
              </a:rPr>
              <a:t>/ </a:t>
            </a:r>
            <a:r>
              <a:rPr lang="zh-CN" altLang="en-US" sz="1400" spc="300" dirty="0">
                <a:solidFill>
                  <a:schemeClr val="bg1"/>
                </a:solidFill>
                <a:cs typeface="+mn-ea"/>
                <a:sym typeface="+mn-lt"/>
              </a:rPr>
              <a:t>招商合作</a:t>
            </a:r>
          </a:p>
        </p:txBody>
      </p:sp>
      <p:sp>
        <p:nvSpPr>
          <p:cNvPr id="17" name="PA-文本框 31">
            <a:extLst>
              <a:ext uri="{FF2B5EF4-FFF2-40B4-BE49-F238E27FC236}">
                <a16:creationId xmlns:a16="http://schemas.microsoft.com/office/drawing/2014/main" xmlns="" id="{85638770-F27A-4EBF-97CA-FEB785E21DAB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502541" y="4104981"/>
            <a:ext cx="36122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汇报人</a:t>
            </a:r>
            <a:r>
              <a:rPr lang="zh-CN" altLang="en-US" sz="1400" dirty="0" smtClean="0">
                <a:solidFill>
                  <a:schemeClr val="bg1"/>
                </a:solidFill>
                <a:cs typeface="+mn-ea"/>
                <a:sym typeface="+mn-lt"/>
              </a:rPr>
              <a:t>：第一</a:t>
            </a:r>
            <a:r>
              <a:rPr lang="en-US" altLang="zh-CN" sz="1400" dirty="0" smtClean="0">
                <a:solidFill>
                  <a:schemeClr val="bg1"/>
                </a:solidFill>
                <a:cs typeface="+mn-ea"/>
                <a:sym typeface="+mn-lt"/>
              </a:rPr>
              <a:t>PPT  </a:t>
            </a:r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日</a:t>
            </a:r>
            <a:r>
              <a:rPr lang="zh-CN" altLang="en-US" sz="1400" dirty="0" smtClean="0">
                <a:solidFill>
                  <a:schemeClr val="bg1"/>
                </a:solidFill>
                <a:cs typeface="+mn-ea"/>
                <a:sym typeface="+mn-lt"/>
              </a:rPr>
              <a:t>期：</a:t>
            </a:r>
            <a:r>
              <a:rPr lang="en-US" altLang="zh-CN" sz="1400" dirty="0" smtClean="0">
                <a:solidFill>
                  <a:schemeClr val="bg1"/>
                </a:solidFill>
                <a:cs typeface="+mn-ea"/>
                <a:sym typeface="+mn-lt"/>
              </a:rPr>
              <a:t>20XX.12</a:t>
            </a:r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8" name="TextBox 21">
            <a:extLst>
              <a:ext uri="{FF2B5EF4-FFF2-40B4-BE49-F238E27FC236}">
                <a16:creationId xmlns:a16="http://schemas.microsoft.com/office/drawing/2014/main" xmlns="" id="{04E09BD8-B85C-4B40-99A9-A2A4BDA2CB40}"/>
              </a:ext>
            </a:extLst>
          </p:cNvPr>
          <p:cNvSpPr txBox="1"/>
          <p:nvPr/>
        </p:nvSpPr>
        <p:spPr>
          <a:xfrm>
            <a:off x="426340" y="335454"/>
            <a:ext cx="17072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1"/>
                </a:solidFill>
                <a:cs typeface="+mn-ea"/>
              </a:defRPr>
            </a:lvl1pPr>
          </a:lstStyle>
          <a:p>
            <a:r>
              <a:rPr lang="en-US" sz="2400" dirty="0">
                <a:latin typeface="方正正黑简体" panose="02000000000000000000" pitchFamily="2" charset="-122"/>
                <a:ea typeface="方正正黑简体" panose="02000000000000000000" pitchFamily="2" charset="-122"/>
                <a:sym typeface="+mn-lt"/>
              </a:rPr>
              <a:t>LOGO</a:t>
            </a:r>
            <a:endParaRPr lang="id-ID" sz="2400" dirty="0">
              <a:latin typeface="方正正黑简体" panose="02000000000000000000" pitchFamily="2" charset="-122"/>
              <a:ea typeface="方正正黑简体" panose="02000000000000000000" pitchFamily="2" charset="-122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13771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" advClick="0" advTm="3000"/>
    </mc:Choice>
    <mc:Fallback xmlns="">
      <p:transition advClick="0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4" grpId="0"/>
      <p:bldP spid="15" grpId="0"/>
      <p:bldP spid="16" grpId="0"/>
      <p:bldP spid="17" grpId="0"/>
      <p:bldP spid="1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827944" y="3203281"/>
            <a:ext cx="3561710" cy="247208"/>
          </a:xfrm>
          <a:prstGeom prst="rect">
            <a:avLst/>
          </a:prstGeom>
          <a:solidFill>
            <a:srgbClr val="BFBFB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cs typeface="+mn-ea"/>
              <a:sym typeface="+mn-lt"/>
            </a:endParaRPr>
          </a:p>
        </p:txBody>
      </p:sp>
      <p:sp>
        <p:nvSpPr>
          <p:cNvPr id="6" name="Rectangle 62"/>
          <p:cNvSpPr/>
          <p:nvPr/>
        </p:nvSpPr>
        <p:spPr>
          <a:xfrm>
            <a:off x="4827944" y="4308690"/>
            <a:ext cx="3561710" cy="247208"/>
          </a:xfrm>
          <a:prstGeom prst="rect">
            <a:avLst/>
          </a:prstGeom>
          <a:solidFill>
            <a:srgbClr val="BFBFB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cs typeface="+mn-ea"/>
              <a:sym typeface="+mn-lt"/>
            </a:endParaRPr>
          </a:p>
        </p:txBody>
      </p:sp>
      <p:sp>
        <p:nvSpPr>
          <p:cNvPr id="7" name="Rectangle 66"/>
          <p:cNvSpPr/>
          <p:nvPr/>
        </p:nvSpPr>
        <p:spPr>
          <a:xfrm>
            <a:off x="4827944" y="2102811"/>
            <a:ext cx="3561710" cy="247208"/>
          </a:xfrm>
          <a:prstGeom prst="rect">
            <a:avLst/>
          </a:prstGeom>
          <a:solidFill>
            <a:srgbClr val="BFBFB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cs typeface="+mn-ea"/>
              <a:sym typeface="+mn-lt"/>
            </a:endParaRPr>
          </a:p>
        </p:txBody>
      </p:sp>
      <p:sp>
        <p:nvSpPr>
          <p:cNvPr id="8" name="Rectangle 70"/>
          <p:cNvSpPr/>
          <p:nvPr/>
        </p:nvSpPr>
        <p:spPr>
          <a:xfrm>
            <a:off x="770294" y="3203281"/>
            <a:ext cx="3561710" cy="247208"/>
          </a:xfrm>
          <a:prstGeom prst="rect">
            <a:avLst/>
          </a:prstGeom>
          <a:solidFill>
            <a:srgbClr val="BFBFB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cs typeface="+mn-ea"/>
              <a:sym typeface="+mn-lt"/>
            </a:endParaRPr>
          </a:p>
        </p:txBody>
      </p:sp>
      <p:sp>
        <p:nvSpPr>
          <p:cNvPr id="9" name="Rectangle 74"/>
          <p:cNvSpPr/>
          <p:nvPr/>
        </p:nvSpPr>
        <p:spPr>
          <a:xfrm>
            <a:off x="778268" y="4308690"/>
            <a:ext cx="3561710" cy="247208"/>
          </a:xfrm>
          <a:prstGeom prst="rect">
            <a:avLst/>
          </a:prstGeom>
          <a:solidFill>
            <a:srgbClr val="BFBFB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cs typeface="+mn-ea"/>
              <a:sym typeface="+mn-lt"/>
            </a:endParaRPr>
          </a:p>
        </p:txBody>
      </p:sp>
      <p:sp>
        <p:nvSpPr>
          <p:cNvPr id="10" name="Rectangle 78"/>
          <p:cNvSpPr/>
          <p:nvPr/>
        </p:nvSpPr>
        <p:spPr>
          <a:xfrm>
            <a:off x="778268" y="2102811"/>
            <a:ext cx="3561710" cy="247208"/>
          </a:xfrm>
          <a:prstGeom prst="rect">
            <a:avLst/>
          </a:prstGeom>
          <a:solidFill>
            <a:srgbClr val="BFBFB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cs typeface="+mn-ea"/>
              <a:sym typeface="+mn-lt"/>
            </a:endParaRPr>
          </a:p>
        </p:txBody>
      </p:sp>
      <p:sp>
        <p:nvSpPr>
          <p:cNvPr id="11" name="Rectangle 79"/>
          <p:cNvSpPr/>
          <p:nvPr/>
        </p:nvSpPr>
        <p:spPr>
          <a:xfrm>
            <a:off x="778268" y="2106451"/>
            <a:ext cx="2536433" cy="247208"/>
          </a:xfrm>
          <a:prstGeom prst="rect">
            <a:avLst/>
          </a:prstGeom>
          <a:gradFill>
            <a:gsLst>
              <a:gs pos="79000">
                <a:srgbClr val="5877B6">
                  <a:lumMod val="80000"/>
                  <a:lumOff val="20000"/>
                </a:srgbClr>
              </a:gs>
              <a:gs pos="0">
                <a:srgbClr val="465E96"/>
              </a:gs>
            </a:gsLst>
            <a:lin ang="0" scaled="0"/>
          </a:gradFill>
          <a:ln>
            <a:noFill/>
          </a:ln>
          <a:effectLst>
            <a:outerShdw blurRad="342900" dist="152400" dir="5400000" sx="94000" sy="94000" algn="t" rotWithShape="0">
              <a:srgbClr val="5877B6">
                <a:alpha val="2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defTabSz="1714500"/>
            <a:r>
              <a:rPr lang="en-US" altLang="zh-CN" sz="1350" dirty="0">
                <a:solidFill>
                  <a:prstClr val="white"/>
                </a:solidFill>
                <a:cs typeface="+mn-ea"/>
                <a:sym typeface="+mn-lt"/>
              </a:rPr>
              <a:t>70 %</a:t>
            </a:r>
          </a:p>
        </p:txBody>
      </p:sp>
      <p:sp>
        <p:nvSpPr>
          <p:cNvPr id="12" name="Rectangle 67"/>
          <p:cNvSpPr/>
          <p:nvPr/>
        </p:nvSpPr>
        <p:spPr>
          <a:xfrm>
            <a:off x="4835797" y="2106451"/>
            <a:ext cx="1715730" cy="247208"/>
          </a:xfrm>
          <a:prstGeom prst="rect">
            <a:avLst/>
          </a:prstGeom>
          <a:gradFill>
            <a:gsLst>
              <a:gs pos="79000">
                <a:srgbClr val="5877B6">
                  <a:lumMod val="80000"/>
                  <a:lumOff val="20000"/>
                </a:srgbClr>
              </a:gs>
              <a:gs pos="0">
                <a:srgbClr val="465E96"/>
              </a:gs>
            </a:gsLst>
            <a:lin ang="0" scaled="0"/>
          </a:gradFill>
          <a:ln>
            <a:noFill/>
          </a:ln>
          <a:effectLst>
            <a:outerShdw blurRad="342900" dist="152400" dir="5400000" sx="94000" sy="94000" algn="t" rotWithShape="0">
              <a:srgbClr val="5877B6">
                <a:alpha val="2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defTabSz="1714500"/>
            <a:r>
              <a:rPr lang="en-US" altLang="zh-CN" sz="1350" dirty="0">
                <a:solidFill>
                  <a:prstClr val="white"/>
                </a:solidFill>
                <a:cs typeface="+mn-ea"/>
                <a:sym typeface="+mn-lt"/>
              </a:rPr>
              <a:t>50 %</a:t>
            </a:r>
          </a:p>
        </p:txBody>
      </p:sp>
      <p:sp>
        <p:nvSpPr>
          <p:cNvPr id="13" name="Rectangle 71"/>
          <p:cNvSpPr/>
          <p:nvPr/>
        </p:nvSpPr>
        <p:spPr>
          <a:xfrm>
            <a:off x="786121" y="3206921"/>
            <a:ext cx="2879331" cy="247208"/>
          </a:xfrm>
          <a:prstGeom prst="rect">
            <a:avLst/>
          </a:prstGeom>
          <a:gradFill>
            <a:gsLst>
              <a:gs pos="79000">
                <a:srgbClr val="5877B6">
                  <a:lumMod val="80000"/>
                  <a:lumOff val="20000"/>
                </a:srgbClr>
              </a:gs>
              <a:gs pos="0">
                <a:srgbClr val="465E96"/>
              </a:gs>
            </a:gsLst>
            <a:lin ang="0" scaled="0"/>
          </a:gradFill>
          <a:ln>
            <a:noFill/>
          </a:ln>
          <a:effectLst>
            <a:outerShdw blurRad="342900" dist="152400" dir="5400000" sx="94000" sy="94000" algn="t" rotWithShape="0">
              <a:srgbClr val="5877B6">
                <a:alpha val="2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defTabSz="1714500"/>
            <a:r>
              <a:rPr lang="en-US" altLang="zh-CN" sz="1350" dirty="0">
                <a:solidFill>
                  <a:prstClr val="white"/>
                </a:solidFill>
                <a:cs typeface="+mn-ea"/>
                <a:sym typeface="+mn-lt"/>
              </a:rPr>
              <a:t>80 %</a:t>
            </a:r>
          </a:p>
        </p:txBody>
      </p:sp>
      <p:sp>
        <p:nvSpPr>
          <p:cNvPr id="14" name="Rectangle 75"/>
          <p:cNvSpPr/>
          <p:nvPr/>
        </p:nvSpPr>
        <p:spPr>
          <a:xfrm>
            <a:off x="786121" y="4312329"/>
            <a:ext cx="3165081" cy="247208"/>
          </a:xfrm>
          <a:prstGeom prst="rect">
            <a:avLst/>
          </a:prstGeom>
          <a:gradFill>
            <a:gsLst>
              <a:gs pos="79000">
                <a:srgbClr val="5877B6">
                  <a:lumMod val="80000"/>
                  <a:lumOff val="20000"/>
                </a:srgbClr>
              </a:gs>
              <a:gs pos="0">
                <a:srgbClr val="465E96"/>
              </a:gs>
            </a:gsLst>
            <a:lin ang="0" scaled="0"/>
          </a:gradFill>
          <a:ln>
            <a:noFill/>
          </a:ln>
          <a:effectLst>
            <a:outerShdw blurRad="342900" dist="152400" dir="5400000" sx="94000" sy="94000" algn="t" rotWithShape="0">
              <a:srgbClr val="5877B6">
                <a:alpha val="2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defTabSz="1714500"/>
            <a:r>
              <a:rPr lang="en-US" altLang="zh-CN" sz="1350">
                <a:solidFill>
                  <a:prstClr val="white"/>
                </a:solidFill>
                <a:cs typeface="+mn-ea"/>
                <a:sym typeface="+mn-lt"/>
              </a:rPr>
              <a:t>90 %</a:t>
            </a:r>
            <a:endParaRPr lang="en-US" altLang="zh-CN" sz="135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5" name="Rectangle 63"/>
          <p:cNvSpPr/>
          <p:nvPr/>
        </p:nvSpPr>
        <p:spPr>
          <a:xfrm>
            <a:off x="4835797" y="4312329"/>
            <a:ext cx="2065774" cy="247208"/>
          </a:xfrm>
          <a:prstGeom prst="rect">
            <a:avLst/>
          </a:prstGeom>
          <a:gradFill>
            <a:gsLst>
              <a:gs pos="79000">
                <a:srgbClr val="5877B6">
                  <a:lumMod val="80000"/>
                  <a:lumOff val="20000"/>
                </a:srgbClr>
              </a:gs>
              <a:gs pos="0">
                <a:srgbClr val="465E96"/>
              </a:gs>
            </a:gsLst>
            <a:lin ang="0" scaled="0"/>
          </a:gradFill>
          <a:ln>
            <a:noFill/>
          </a:ln>
          <a:effectLst>
            <a:outerShdw blurRad="342900" dist="152400" dir="5400000" sx="94000" sy="94000" algn="t" rotWithShape="0">
              <a:srgbClr val="5877B6">
                <a:alpha val="2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defTabSz="1714500"/>
            <a:r>
              <a:rPr lang="en-US" altLang="zh-CN" sz="1350" dirty="0">
                <a:solidFill>
                  <a:prstClr val="white"/>
                </a:solidFill>
                <a:cs typeface="+mn-ea"/>
                <a:sym typeface="+mn-lt"/>
              </a:rPr>
              <a:t>62 %</a:t>
            </a:r>
          </a:p>
        </p:txBody>
      </p:sp>
      <p:sp>
        <p:nvSpPr>
          <p:cNvPr id="16" name="Rectangle 59"/>
          <p:cNvSpPr/>
          <p:nvPr/>
        </p:nvSpPr>
        <p:spPr>
          <a:xfrm>
            <a:off x="4835796" y="3206921"/>
            <a:ext cx="2651563" cy="247208"/>
          </a:xfrm>
          <a:prstGeom prst="rect">
            <a:avLst/>
          </a:prstGeom>
          <a:gradFill>
            <a:gsLst>
              <a:gs pos="79000">
                <a:srgbClr val="5877B6">
                  <a:lumMod val="80000"/>
                  <a:lumOff val="20000"/>
                </a:srgbClr>
              </a:gs>
              <a:gs pos="0">
                <a:srgbClr val="465E96"/>
              </a:gs>
            </a:gsLst>
            <a:lin ang="0" scaled="0"/>
          </a:gradFill>
          <a:ln>
            <a:noFill/>
          </a:ln>
          <a:effectLst>
            <a:outerShdw blurRad="342900" dist="152400" dir="5400000" sx="94000" sy="94000" algn="t" rotWithShape="0">
              <a:srgbClr val="5877B6">
                <a:alpha val="2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defTabSz="1714500"/>
            <a:r>
              <a:rPr lang="en-US" altLang="zh-CN" sz="1350" dirty="0">
                <a:solidFill>
                  <a:prstClr val="white"/>
                </a:solidFill>
                <a:cs typeface="+mn-ea"/>
                <a:sym typeface="+mn-lt"/>
              </a:rPr>
              <a:t>75 %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770295" y="1551524"/>
            <a:ext cx="769441" cy="184666"/>
          </a:xfrm>
          <a:prstGeom prst="rect">
            <a:avLst/>
          </a:prstGeom>
          <a:noFill/>
          <a:effectLst/>
        </p:spPr>
        <p:txBody>
          <a:bodyPr wrap="none" lIns="0" tIns="0" rIns="0" bIns="0" rtlCol="0" anchor="ctr">
            <a:spAutoFit/>
          </a:bodyPr>
          <a:lstStyle>
            <a:defPPr>
              <a:defRPr lang="zh-CN"/>
            </a:defPPr>
            <a:lvl1pPr>
              <a:defRPr sz="1600" b="0">
                <a:solidFill>
                  <a:srgbClr val="FF4349"/>
                </a:solidFill>
                <a:effectLst/>
                <a:cs typeface="+mn-ea"/>
              </a:defRPr>
            </a:lvl1pPr>
          </a:lstStyle>
          <a:p>
            <a:r>
              <a:rPr lang="zh-CN" altLang="en-US" sz="1200" dirty="0">
                <a:gradFill>
                  <a:gsLst>
                    <a:gs pos="79000">
                      <a:srgbClr val="5877B6">
                        <a:lumMod val="80000"/>
                        <a:lumOff val="20000"/>
                      </a:srgbClr>
                    </a:gs>
                    <a:gs pos="0">
                      <a:srgbClr val="465E96"/>
                    </a:gs>
                  </a:gsLst>
                  <a:lin ang="5400000" scaled="0"/>
                </a:gradFill>
                <a:sym typeface="+mn-lt"/>
              </a:rPr>
              <a:t>工作名称一</a:t>
            </a:r>
          </a:p>
        </p:txBody>
      </p:sp>
      <p:sp>
        <p:nvSpPr>
          <p:cNvPr id="18" name="TextBox 11"/>
          <p:cNvSpPr txBox="1"/>
          <p:nvPr/>
        </p:nvSpPr>
        <p:spPr>
          <a:xfrm>
            <a:off x="770294" y="1793982"/>
            <a:ext cx="3561710" cy="14901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ct val="130000"/>
              </a:lnSpc>
              <a:defRPr sz="1100">
                <a:solidFill>
                  <a:srgbClr val="4C4C4C"/>
                </a:solidFill>
                <a:latin typeface="+mn-ea"/>
              </a:defRPr>
            </a:lvl1pPr>
          </a:lstStyle>
          <a:p>
            <a:r>
              <a:rPr lang="zh-CN" altLang="en-US" sz="825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ea"/>
                <a:sym typeface="+mn-lt"/>
              </a:rPr>
              <a:t>您的内容打在这里，在此框中选择粘贴，并选择只保留文字。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770295" y="2655467"/>
            <a:ext cx="769441" cy="184666"/>
          </a:xfrm>
          <a:prstGeom prst="rect">
            <a:avLst/>
          </a:prstGeom>
          <a:noFill/>
          <a:effectLst/>
        </p:spPr>
        <p:txBody>
          <a:bodyPr wrap="none" lIns="0" tIns="0" rIns="0" bIns="0" rtlCol="0" anchor="ctr">
            <a:spAutoFit/>
          </a:bodyPr>
          <a:lstStyle>
            <a:defPPr>
              <a:defRPr lang="zh-CN"/>
            </a:defPPr>
            <a:lvl1pPr>
              <a:defRPr sz="1600" b="0">
                <a:solidFill>
                  <a:srgbClr val="FF4349"/>
                </a:solidFill>
                <a:effectLst/>
                <a:cs typeface="+mn-ea"/>
              </a:defRPr>
            </a:lvl1pPr>
          </a:lstStyle>
          <a:p>
            <a:r>
              <a:rPr lang="zh-CN" altLang="en-US" sz="1200" dirty="0">
                <a:gradFill>
                  <a:gsLst>
                    <a:gs pos="79000">
                      <a:srgbClr val="5877B6">
                        <a:lumMod val="80000"/>
                        <a:lumOff val="20000"/>
                      </a:srgbClr>
                    </a:gs>
                    <a:gs pos="0">
                      <a:srgbClr val="465E96"/>
                    </a:gs>
                  </a:gsLst>
                  <a:lin ang="5400000" scaled="0"/>
                </a:gradFill>
                <a:sym typeface="+mn-lt"/>
              </a:rPr>
              <a:t>工作名称二</a:t>
            </a:r>
          </a:p>
        </p:txBody>
      </p:sp>
      <p:sp>
        <p:nvSpPr>
          <p:cNvPr id="20" name="TextBox 11"/>
          <p:cNvSpPr txBox="1"/>
          <p:nvPr/>
        </p:nvSpPr>
        <p:spPr>
          <a:xfrm>
            <a:off x="770294" y="2897924"/>
            <a:ext cx="3561710" cy="14901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ct val="130000"/>
              </a:lnSpc>
              <a:defRPr sz="1100">
                <a:solidFill>
                  <a:srgbClr val="4C4C4C"/>
                </a:solidFill>
                <a:latin typeface="+mn-ea"/>
              </a:defRPr>
            </a:lvl1pPr>
          </a:lstStyle>
          <a:p>
            <a:r>
              <a:rPr lang="zh-CN" altLang="en-US" sz="825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ea"/>
                <a:sym typeface="+mn-lt"/>
              </a:rPr>
              <a:t>您的内容打在这里，在此框中选择粘贴，并选择只保留文字。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770295" y="3760875"/>
            <a:ext cx="769441" cy="184666"/>
          </a:xfrm>
          <a:prstGeom prst="rect">
            <a:avLst/>
          </a:prstGeom>
          <a:noFill/>
          <a:effectLst/>
        </p:spPr>
        <p:txBody>
          <a:bodyPr wrap="none" lIns="0" tIns="0" rIns="0" bIns="0" rtlCol="0" anchor="ctr">
            <a:spAutoFit/>
          </a:bodyPr>
          <a:lstStyle>
            <a:defPPr>
              <a:defRPr lang="zh-CN"/>
            </a:defPPr>
            <a:lvl1pPr>
              <a:defRPr sz="1600" b="0">
                <a:solidFill>
                  <a:srgbClr val="FF4349"/>
                </a:solidFill>
                <a:effectLst/>
                <a:cs typeface="+mn-ea"/>
              </a:defRPr>
            </a:lvl1pPr>
          </a:lstStyle>
          <a:p>
            <a:r>
              <a:rPr lang="zh-CN" altLang="en-US" sz="1200" dirty="0">
                <a:gradFill>
                  <a:gsLst>
                    <a:gs pos="79000">
                      <a:srgbClr val="5877B6">
                        <a:lumMod val="80000"/>
                        <a:lumOff val="20000"/>
                      </a:srgbClr>
                    </a:gs>
                    <a:gs pos="0">
                      <a:srgbClr val="465E96"/>
                    </a:gs>
                  </a:gsLst>
                  <a:lin ang="5400000" scaled="0"/>
                </a:gradFill>
                <a:sym typeface="+mn-lt"/>
              </a:rPr>
              <a:t>工作名称三</a:t>
            </a:r>
          </a:p>
        </p:txBody>
      </p:sp>
      <p:sp>
        <p:nvSpPr>
          <p:cNvPr id="22" name="TextBox 11"/>
          <p:cNvSpPr txBox="1"/>
          <p:nvPr/>
        </p:nvSpPr>
        <p:spPr>
          <a:xfrm>
            <a:off x="770294" y="4003332"/>
            <a:ext cx="3561710" cy="14901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ct val="130000"/>
              </a:lnSpc>
              <a:defRPr sz="1100">
                <a:solidFill>
                  <a:srgbClr val="4C4C4C"/>
                </a:solidFill>
                <a:latin typeface="+mn-ea"/>
              </a:defRPr>
            </a:lvl1pPr>
          </a:lstStyle>
          <a:p>
            <a:r>
              <a:rPr lang="zh-CN" altLang="en-US" sz="825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ea"/>
                <a:sym typeface="+mn-lt"/>
              </a:rPr>
              <a:t>您的内容打在这里，在此框中选择粘贴，并选择只保留文字。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4827945" y="1551524"/>
            <a:ext cx="769441" cy="184666"/>
          </a:xfrm>
          <a:prstGeom prst="rect">
            <a:avLst/>
          </a:prstGeom>
          <a:noFill/>
          <a:effectLst/>
        </p:spPr>
        <p:txBody>
          <a:bodyPr wrap="none" lIns="0" tIns="0" rIns="0" bIns="0" rtlCol="0" anchor="ctr">
            <a:spAutoFit/>
          </a:bodyPr>
          <a:lstStyle>
            <a:defPPr>
              <a:defRPr lang="zh-CN"/>
            </a:defPPr>
            <a:lvl1pPr>
              <a:defRPr sz="1600" b="0">
                <a:solidFill>
                  <a:srgbClr val="FF4349"/>
                </a:solidFill>
                <a:effectLst/>
                <a:cs typeface="+mn-ea"/>
              </a:defRPr>
            </a:lvl1pPr>
          </a:lstStyle>
          <a:p>
            <a:r>
              <a:rPr lang="zh-CN" altLang="en-US" sz="1200" dirty="0">
                <a:gradFill>
                  <a:gsLst>
                    <a:gs pos="79000">
                      <a:srgbClr val="5877B6">
                        <a:lumMod val="80000"/>
                        <a:lumOff val="20000"/>
                      </a:srgbClr>
                    </a:gs>
                    <a:gs pos="0">
                      <a:srgbClr val="465E96"/>
                    </a:gs>
                  </a:gsLst>
                  <a:lin ang="5400000" scaled="0"/>
                </a:gradFill>
                <a:sym typeface="+mn-lt"/>
              </a:rPr>
              <a:t>工作名称四</a:t>
            </a:r>
          </a:p>
        </p:txBody>
      </p:sp>
      <p:sp>
        <p:nvSpPr>
          <p:cNvPr id="24" name="TextBox 11"/>
          <p:cNvSpPr txBox="1"/>
          <p:nvPr/>
        </p:nvSpPr>
        <p:spPr>
          <a:xfrm>
            <a:off x="4827945" y="1793982"/>
            <a:ext cx="3561710" cy="14901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ct val="130000"/>
              </a:lnSpc>
              <a:defRPr sz="1100">
                <a:solidFill>
                  <a:srgbClr val="4C4C4C"/>
                </a:solidFill>
                <a:latin typeface="+mn-ea"/>
              </a:defRPr>
            </a:lvl1pPr>
          </a:lstStyle>
          <a:p>
            <a:r>
              <a:rPr lang="zh-CN" altLang="en-US" sz="825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ea"/>
                <a:sym typeface="+mn-lt"/>
              </a:rPr>
              <a:t>您的内容打在这里，在此框中选择粘贴，并选择只保留文字。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4827945" y="2655467"/>
            <a:ext cx="769441" cy="184666"/>
          </a:xfrm>
          <a:prstGeom prst="rect">
            <a:avLst/>
          </a:prstGeom>
          <a:noFill/>
          <a:effectLst/>
        </p:spPr>
        <p:txBody>
          <a:bodyPr wrap="none" lIns="0" tIns="0" rIns="0" bIns="0" rtlCol="0" anchor="ctr">
            <a:spAutoFit/>
          </a:bodyPr>
          <a:lstStyle>
            <a:defPPr>
              <a:defRPr lang="zh-CN"/>
            </a:defPPr>
            <a:lvl1pPr>
              <a:defRPr sz="1600" b="0">
                <a:solidFill>
                  <a:srgbClr val="FF4349"/>
                </a:solidFill>
                <a:effectLst/>
                <a:cs typeface="+mn-ea"/>
              </a:defRPr>
            </a:lvl1pPr>
          </a:lstStyle>
          <a:p>
            <a:r>
              <a:rPr lang="zh-CN" altLang="en-US" sz="1200" dirty="0">
                <a:gradFill>
                  <a:gsLst>
                    <a:gs pos="79000">
                      <a:srgbClr val="5877B6">
                        <a:lumMod val="80000"/>
                        <a:lumOff val="20000"/>
                      </a:srgbClr>
                    </a:gs>
                    <a:gs pos="0">
                      <a:srgbClr val="465E96"/>
                    </a:gs>
                  </a:gsLst>
                  <a:lin ang="5400000" scaled="0"/>
                </a:gradFill>
                <a:sym typeface="+mn-lt"/>
              </a:rPr>
              <a:t>工作名称五</a:t>
            </a:r>
          </a:p>
        </p:txBody>
      </p:sp>
      <p:sp>
        <p:nvSpPr>
          <p:cNvPr id="26" name="TextBox 11"/>
          <p:cNvSpPr txBox="1"/>
          <p:nvPr/>
        </p:nvSpPr>
        <p:spPr>
          <a:xfrm>
            <a:off x="4827945" y="2897924"/>
            <a:ext cx="3561710" cy="14901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ct val="130000"/>
              </a:lnSpc>
              <a:defRPr sz="1100">
                <a:solidFill>
                  <a:srgbClr val="4C4C4C"/>
                </a:solidFill>
                <a:latin typeface="+mn-ea"/>
              </a:defRPr>
            </a:lvl1pPr>
          </a:lstStyle>
          <a:p>
            <a:r>
              <a:rPr lang="zh-CN" altLang="en-US" sz="825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ea"/>
                <a:sym typeface="+mn-lt"/>
              </a:rPr>
              <a:t>您的内容打在这里，在此框中选择粘贴，并选择只保留文字。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4827945" y="3760875"/>
            <a:ext cx="769441" cy="184666"/>
          </a:xfrm>
          <a:prstGeom prst="rect">
            <a:avLst/>
          </a:prstGeom>
          <a:noFill/>
          <a:effectLst/>
        </p:spPr>
        <p:txBody>
          <a:bodyPr wrap="none" lIns="0" tIns="0" rIns="0" bIns="0" rtlCol="0" anchor="ctr">
            <a:spAutoFit/>
          </a:bodyPr>
          <a:lstStyle>
            <a:defPPr>
              <a:defRPr lang="zh-CN"/>
            </a:defPPr>
            <a:lvl1pPr>
              <a:defRPr sz="1600" b="0">
                <a:solidFill>
                  <a:srgbClr val="FF4349"/>
                </a:solidFill>
                <a:effectLst/>
                <a:cs typeface="+mn-ea"/>
              </a:defRPr>
            </a:lvl1pPr>
          </a:lstStyle>
          <a:p>
            <a:r>
              <a:rPr lang="zh-CN" altLang="en-US" sz="1200" dirty="0">
                <a:gradFill>
                  <a:gsLst>
                    <a:gs pos="79000">
                      <a:srgbClr val="5877B6">
                        <a:lumMod val="80000"/>
                        <a:lumOff val="20000"/>
                      </a:srgbClr>
                    </a:gs>
                    <a:gs pos="0">
                      <a:srgbClr val="465E96"/>
                    </a:gs>
                  </a:gsLst>
                  <a:lin ang="5400000" scaled="0"/>
                </a:gradFill>
                <a:sym typeface="+mn-lt"/>
              </a:rPr>
              <a:t>工作名称六</a:t>
            </a:r>
          </a:p>
        </p:txBody>
      </p:sp>
      <p:sp>
        <p:nvSpPr>
          <p:cNvPr id="28" name="TextBox 11"/>
          <p:cNvSpPr txBox="1"/>
          <p:nvPr/>
        </p:nvSpPr>
        <p:spPr>
          <a:xfrm>
            <a:off x="4827945" y="4003332"/>
            <a:ext cx="3561710" cy="14901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ct val="130000"/>
              </a:lnSpc>
              <a:defRPr sz="1100">
                <a:solidFill>
                  <a:srgbClr val="4C4C4C"/>
                </a:solidFill>
                <a:latin typeface="+mn-ea"/>
              </a:defRPr>
            </a:lvl1pPr>
          </a:lstStyle>
          <a:p>
            <a:r>
              <a:rPr lang="zh-CN" altLang="en-US" sz="825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ea"/>
                <a:sym typeface="+mn-lt"/>
              </a:rPr>
              <a:t>您的内容打在这里，在此框中选择粘贴，并选择只保留文字。</a:t>
            </a:r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xmlns="" id="{9434613C-B28A-4E1E-BA1F-B67987AE4995}"/>
              </a:ext>
            </a:extLst>
          </p:cNvPr>
          <p:cNvGrpSpPr/>
          <p:nvPr/>
        </p:nvGrpSpPr>
        <p:grpSpPr>
          <a:xfrm>
            <a:off x="3386138" y="408788"/>
            <a:ext cx="2371725" cy="702173"/>
            <a:chOff x="981076" y="1134310"/>
            <a:chExt cx="2371725" cy="702173"/>
          </a:xfrm>
        </p:grpSpPr>
        <p:sp>
          <p:nvSpPr>
            <p:cNvPr id="30" name="TextBox 21">
              <a:extLst>
                <a:ext uri="{FF2B5EF4-FFF2-40B4-BE49-F238E27FC236}">
                  <a16:creationId xmlns:a16="http://schemas.microsoft.com/office/drawing/2014/main" xmlns="" id="{7ADA2C56-7D22-4222-B026-22E3C90844D6}"/>
                </a:ext>
              </a:extLst>
            </p:cNvPr>
            <p:cNvSpPr txBox="1"/>
            <p:nvPr/>
          </p:nvSpPr>
          <p:spPr>
            <a:xfrm>
              <a:off x="981076" y="1134310"/>
              <a:ext cx="23717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>
                  <a:gradFill>
                    <a:gsLst>
                      <a:gs pos="0">
                        <a:srgbClr val="5877B6"/>
                      </a:gs>
                      <a:gs pos="100000">
                        <a:srgbClr val="465E96"/>
                      </a:gs>
                    </a:gsLst>
                    <a:lin ang="5400000" scaled="0"/>
                  </a:gradFill>
                  <a:effectLst>
                    <a:outerShdw blurRad="254000" dist="101600" dir="5400000" algn="ctr" rotWithShape="0">
                      <a:srgbClr val="000000">
                        <a:alpha val="15000"/>
                      </a:srgbClr>
                    </a:outerShdw>
                  </a:effectLst>
                  <a:cs typeface="+mn-ea"/>
                  <a:sym typeface="+mn-lt"/>
                </a:rPr>
                <a:t>工作完成情况</a:t>
              </a:r>
              <a:endParaRPr lang="id-ID" sz="2000" dirty="0">
                <a:gradFill>
                  <a:gsLst>
                    <a:gs pos="0">
                      <a:srgbClr val="5877B6"/>
                    </a:gs>
                    <a:gs pos="100000">
                      <a:srgbClr val="465E96"/>
                    </a:gs>
                  </a:gsLst>
                  <a:lin ang="5400000" scaled="0"/>
                </a:gradFill>
                <a:effectLst>
                  <a:outerShdw blurRad="254000" dist="101600" dir="5400000" algn="ctr" rotWithShape="0">
                    <a:srgbClr val="000000">
                      <a:alpha val="15000"/>
                    </a:srgbClr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31" name="TextBox 21">
              <a:extLst>
                <a:ext uri="{FF2B5EF4-FFF2-40B4-BE49-F238E27FC236}">
                  <a16:creationId xmlns:a16="http://schemas.microsoft.com/office/drawing/2014/main" xmlns="" id="{6AED8746-F343-46F4-8100-01121E9865E5}"/>
                </a:ext>
              </a:extLst>
            </p:cNvPr>
            <p:cNvSpPr txBox="1"/>
            <p:nvPr/>
          </p:nvSpPr>
          <p:spPr>
            <a:xfrm>
              <a:off x="1240302" y="1574873"/>
              <a:ext cx="185327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GENERAL  VIEW</a:t>
              </a:r>
              <a:endParaRPr lang="en-US" altLang="zh-CN" sz="1100" b="1" dirty="0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0481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3679276867"/>
              </p:ext>
            </p:extLst>
          </p:nvPr>
        </p:nvGraphicFramePr>
        <p:xfrm>
          <a:off x="428625" y="1183515"/>
          <a:ext cx="3086100" cy="16151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9" name="Rectangle 18"/>
          <p:cNvSpPr/>
          <p:nvPr/>
        </p:nvSpPr>
        <p:spPr>
          <a:xfrm>
            <a:off x="3758973" y="1918836"/>
            <a:ext cx="1665135" cy="599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3000" b="1" dirty="0">
                <a:gradFill>
                  <a:gsLst>
                    <a:gs pos="0">
                      <a:srgbClr val="5877B6"/>
                    </a:gs>
                    <a:gs pos="100000">
                      <a:srgbClr val="465E96"/>
                    </a:gs>
                  </a:gsLst>
                  <a:lin ang="5400000" scaled="0"/>
                </a:gradFill>
                <a:cs typeface="+mn-ea"/>
                <a:sym typeface="+mn-lt"/>
              </a:rPr>
              <a:t>67,892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758973" y="2406631"/>
            <a:ext cx="2305051" cy="295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项目名称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629277" y="1853538"/>
            <a:ext cx="2328183" cy="345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500" dirty="0">
                <a:gradFill>
                  <a:gsLst>
                    <a:gs pos="0">
                      <a:srgbClr val="5877B6"/>
                    </a:gs>
                    <a:gs pos="100000">
                      <a:srgbClr val="465E96"/>
                    </a:gs>
                  </a:gsLst>
                  <a:lin ang="5400000" scaled="0"/>
                </a:gradFill>
                <a:cs typeface="+mn-ea"/>
                <a:sym typeface="+mn-lt"/>
              </a:rPr>
              <a:t>添加标题内容</a:t>
            </a:r>
            <a:endParaRPr lang="en-US" sz="1500" dirty="0">
              <a:gradFill>
                <a:gsLst>
                  <a:gs pos="0">
                    <a:srgbClr val="5877B6"/>
                  </a:gs>
                  <a:gs pos="100000">
                    <a:srgbClr val="465E96"/>
                  </a:gs>
                </a:gsLst>
                <a:lin ang="5400000" scaled="0"/>
              </a:gradFill>
              <a:cs typeface="+mn-ea"/>
              <a:sym typeface="+mn-lt"/>
            </a:endParaRPr>
          </a:p>
        </p:txBody>
      </p:sp>
      <p:graphicFrame>
        <p:nvGraphicFramePr>
          <p:cNvPr id="23" name="Chart 22"/>
          <p:cNvGraphicFramePr/>
          <p:nvPr>
            <p:extLst>
              <p:ext uri="{D42A27DB-BD31-4B8C-83A1-F6EECF244321}">
                <p14:modId xmlns:p14="http://schemas.microsoft.com/office/powerpoint/2010/main" val="414013154"/>
              </p:ext>
            </p:extLst>
          </p:nvPr>
        </p:nvGraphicFramePr>
        <p:xfrm>
          <a:off x="428625" y="2756948"/>
          <a:ext cx="3086100" cy="16151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9" name="Rectangle 28"/>
          <p:cNvSpPr/>
          <p:nvPr/>
        </p:nvSpPr>
        <p:spPr>
          <a:xfrm>
            <a:off x="3758973" y="3492270"/>
            <a:ext cx="1665135" cy="599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3000" b="1" dirty="0">
                <a:gradFill>
                  <a:gsLst>
                    <a:gs pos="0">
                      <a:srgbClr val="5877B6"/>
                    </a:gs>
                    <a:gs pos="100000">
                      <a:srgbClr val="465E96"/>
                    </a:gs>
                  </a:gsLst>
                  <a:lin ang="5400000" scaled="0"/>
                </a:gradFill>
                <a:cs typeface="+mn-ea"/>
                <a:sym typeface="+mn-lt"/>
              </a:rPr>
              <a:t>58,043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758973" y="3980064"/>
            <a:ext cx="2305051" cy="295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项目名称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629277" y="3279632"/>
            <a:ext cx="2328183" cy="345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500" dirty="0">
                <a:gradFill>
                  <a:gsLst>
                    <a:gs pos="0">
                      <a:srgbClr val="5877B6"/>
                    </a:gs>
                    <a:gs pos="100000">
                      <a:srgbClr val="465E96"/>
                    </a:gs>
                  </a:gsLst>
                  <a:lin ang="5400000" scaled="0"/>
                </a:gradFill>
                <a:cs typeface="+mn-ea"/>
                <a:sym typeface="+mn-lt"/>
              </a:rPr>
              <a:t>添加标题内容</a:t>
            </a:r>
          </a:p>
        </p:txBody>
      </p:sp>
      <p:sp>
        <p:nvSpPr>
          <p:cNvPr id="35" name="Rectangle 5">
            <a:extLst>
              <a:ext uri="{FF2B5EF4-FFF2-40B4-BE49-F238E27FC236}">
                <a16:creationId xmlns:a16="http://schemas.microsoft.com/office/drawing/2014/main" xmlns="" id="{51DB138E-95F9-48C3-B1AD-92853585A221}"/>
              </a:ext>
            </a:extLst>
          </p:cNvPr>
          <p:cNvSpPr/>
          <p:nvPr/>
        </p:nvSpPr>
        <p:spPr>
          <a:xfrm>
            <a:off x="5629277" y="2157957"/>
            <a:ext cx="2613933" cy="715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900" dirty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rPr>
              <a:t>您的内容打在这里，或者通过复制您的文本后，在此框中选择粘贴，并选择只保留文字。您的内容打在这里，或者通过复制您的文本后，</a:t>
            </a:r>
          </a:p>
        </p:txBody>
      </p:sp>
      <p:sp>
        <p:nvSpPr>
          <p:cNvPr id="36" name="Rectangle 5">
            <a:extLst>
              <a:ext uri="{FF2B5EF4-FFF2-40B4-BE49-F238E27FC236}">
                <a16:creationId xmlns:a16="http://schemas.microsoft.com/office/drawing/2014/main" xmlns="" id="{981F1296-887D-45C3-92BE-D622B5D7CDA9}"/>
              </a:ext>
            </a:extLst>
          </p:cNvPr>
          <p:cNvSpPr/>
          <p:nvPr/>
        </p:nvSpPr>
        <p:spPr>
          <a:xfrm>
            <a:off x="5629277" y="3585084"/>
            <a:ext cx="2613933" cy="715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900" dirty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rPr>
              <a:t>您的内容打在这里，或者通过复制您的文本后，在此框中选择粘贴，并选择只保留文字。您的内容打在这里，或者通过复制您的文本后，</a:t>
            </a:r>
          </a:p>
        </p:txBody>
      </p:sp>
      <p:grpSp>
        <p:nvGrpSpPr>
          <p:cNvPr id="33" name="组合 32">
            <a:extLst>
              <a:ext uri="{FF2B5EF4-FFF2-40B4-BE49-F238E27FC236}">
                <a16:creationId xmlns:a16="http://schemas.microsoft.com/office/drawing/2014/main" xmlns="" id="{2F46BAB4-14D3-47AC-9919-A249789970ED}"/>
              </a:ext>
            </a:extLst>
          </p:cNvPr>
          <p:cNvGrpSpPr/>
          <p:nvPr/>
        </p:nvGrpSpPr>
        <p:grpSpPr>
          <a:xfrm>
            <a:off x="3386138" y="408788"/>
            <a:ext cx="2371725" cy="702173"/>
            <a:chOff x="981076" y="1134310"/>
            <a:chExt cx="2371725" cy="702173"/>
          </a:xfrm>
        </p:grpSpPr>
        <p:sp>
          <p:nvSpPr>
            <p:cNvPr id="34" name="TextBox 21">
              <a:extLst>
                <a:ext uri="{FF2B5EF4-FFF2-40B4-BE49-F238E27FC236}">
                  <a16:creationId xmlns:a16="http://schemas.microsoft.com/office/drawing/2014/main" xmlns="" id="{FC26079D-BC8C-42C8-9FC3-BF9556E5FF5F}"/>
                </a:ext>
              </a:extLst>
            </p:cNvPr>
            <p:cNvSpPr txBox="1"/>
            <p:nvPr/>
          </p:nvSpPr>
          <p:spPr>
            <a:xfrm>
              <a:off x="981076" y="1134310"/>
              <a:ext cx="23717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>
                  <a:gradFill>
                    <a:gsLst>
                      <a:gs pos="0">
                        <a:srgbClr val="5877B6"/>
                      </a:gs>
                      <a:gs pos="100000">
                        <a:srgbClr val="465E96"/>
                      </a:gs>
                    </a:gsLst>
                    <a:lin ang="5400000" scaled="0"/>
                  </a:gradFill>
                  <a:effectLst>
                    <a:outerShdw blurRad="254000" dist="101600" dir="5400000" algn="ctr" rotWithShape="0">
                      <a:srgbClr val="000000">
                        <a:alpha val="15000"/>
                      </a:srgbClr>
                    </a:outerShdw>
                  </a:effectLst>
                  <a:cs typeface="+mn-ea"/>
                  <a:sym typeface="+mn-lt"/>
                </a:rPr>
                <a:t>工作完成情况</a:t>
              </a:r>
              <a:endParaRPr lang="id-ID" sz="2000" dirty="0">
                <a:gradFill>
                  <a:gsLst>
                    <a:gs pos="0">
                      <a:srgbClr val="5877B6"/>
                    </a:gs>
                    <a:gs pos="100000">
                      <a:srgbClr val="465E96"/>
                    </a:gs>
                  </a:gsLst>
                  <a:lin ang="5400000" scaled="0"/>
                </a:gradFill>
                <a:effectLst>
                  <a:outerShdw blurRad="254000" dist="101600" dir="5400000" algn="ctr" rotWithShape="0">
                    <a:srgbClr val="000000">
                      <a:alpha val="15000"/>
                    </a:srgbClr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42" name="TextBox 21">
              <a:extLst>
                <a:ext uri="{FF2B5EF4-FFF2-40B4-BE49-F238E27FC236}">
                  <a16:creationId xmlns:a16="http://schemas.microsoft.com/office/drawing/2014/main" xmlns="" id="{0917C53D-4CCD-4FDE-8210-A1463E99C002}"/>
                </a:ext>
              </a:extLst>
            </p:cNvPr>
            <p:cNvSpPr txBox="1"/>
            <p:nvPr/>
          </p:nvSpPr>
          <p:spPr>
            <a:xfrm>
              <a:off x="1240302" y="1574873"/>
              <a:ext cx="185327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GENERAL  VIEW</a:t>
              </a:r>
              <a:endParaRPr lang="en-US" altLang="zh-CN" sz="1100" b="1" dirty="0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73577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P spid="19" grpId="0"/>
      <p:bldP spid="20" grpId="0"/>
      <p:bldP spid="22" grpId="0"/>
      <p:bldGraphic spid="23" grpId="0">
        <p:bldAsOne/>
      </p:bldGraphic>
      <p:bldP spid="29" grpId="0"/>
      <p:bldP spid="30" grpId="0"/>
      <p:bldP spid="32" grpId="0"/>
      <p:bldP spid="35" grpId="0"/>
      <p:bldP spid="3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89DE7DC1-6469-4D4E-A20F-11D9B49FAD4A}"/>
              </a:ext>
            </a:extLst>
          </p:cNvPr>
          <p:cNvGrpSpPr/>
          <p:nvPr/>
        </p:nvGrpSpPr>
        <p:grpSpPr>
          <a:xfrm>
            <a:off x="2967366" y="1301373"/>
            <a:ext cx="3209268" cy="3209265"/>
            <a:chOff x="2153110" y="2091200"/>
            <a:chExt cx="2345406" cy="2345405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xmlns="" id="{2DC5148C-C03F-4400-B5E1-D10E0D582857}"/>
                </a:ext>
              </a:extLst>
            </p:cNvPr>
            <p:cNvSpPr/>
            <p:nvPr/>
          </p:nvSpPr>
          <p:spPr>
            <a:xfrm>
              <a:off x="2153110" y="2091200"/>
              <a:ext cx="2345406" cy="2345405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>
                <a:cs typeface="+mn-ea"/>
                <a:sym typeface="+mn-lt"/>
              </a:endParaRP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xmlns="" id="{19CDBD30-1ADF-42FB-BE7E-37D124EB9DC3}"/>
                </a:ext>
              </a:extLst>
            </p:cNvPr>
            <p:cNvGrpSpPr/>
            <p:nvPr/>
          </p:nvGrpSpPr>
          <p:grpSpPr>
            <a:xfrm>
              <a:off x="2420480" y="2358570"/>
              <a:ext cx="1810664" cy="1810664"/>
              <a:chOff x="2420480" y="2358570"/>
              <a:chExt cx="1810664" cy="1810664"/>
            </a:xfrm>
          </p:grpSpPr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xmlns="" id="{0845D095-FA83-402E-8802-C3101980304E}"/>
                  </a:ext>
                </a:extLst>
              </p:cNvPr>
              <p:cNvSpPr/>
              <p:nvPr/>
            </p:nvSpPr>
            <p:spPr>
              <a:xfrm>
                <a:off x="2420480" y="2358570"/>
                <a:ext cx="1810664" cy="1810664"/>
              </a:xfrm>
              <a:prstGeom prst="ellipse">
                <a:avLst/>
              </a:prstGeom>
              <a:gradFill>
                <a:gsLst>
                  <a:gs pos="0">
                    <a:srgbClr val="5877B6"/>
                  </a:gs>
                  <a:gs pos="100000">
                    <a:srgbClr val="465E96"/>
                  </a:gs>
                </a:gsLst>
                <a:lin ang="5400000" scaled="1"/>
              </a:gradFill>
              <a:ln>
                <a:noFill/>
              </a:ln>
              <a:effectLst>
                <a:outerShdw blurRad="1270000" sx="80000" sy="80000" algn="ctr" rotWithShape="0">
                  <a:schemeClr val="tx1">
                    <a:lumMod val="85000"/>
                    <a:lumOff val="15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xmlns="" id="{DFCDC909-DF4D-4415-8C01-7EF93607E24F}"/>
                  </a:ext>
                </a:extLst>
              </p:cNvPr>
              <p:cNvSpPr/>
              <p:nvPr/>
            </p:nvSpPr>
            <p:spPr>
              <a:xfrm>
                <a:off x="2673286" y="2611375"/>
                <a:ext cx="1305054" cy="1305054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>
                <a:outerShdw blurRad="1270000" sx="90000" sy="90000" algn="ctr" rotWithShape="0">
                  <a:schemeClr val="tx1">
                    <a:lumMod val="85000"/>
                    <a:lumOff val="15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7" name="Partial Circle 6">
                <a:extLst>
                  <a:ext uri="{FF2B5EF4-FFF2-40B4-BE49-F238E27FC236}">
                    <a16:creationId xmlns:a16="http://schemas.microsoft.com/office/drawing/2014/main" xmlns="" id="{A66A9984-34A2-44B6-9403-415A7DF41051}"/>
                  </a:ext>
                </a:extLst>
              </p:cNvPr>
              <p:cNvSpPr/>
              <p:nvPr/>
            </p:nvSpPr>
            <p:spPr>
              <a:xfrm>
                <a:off x="2655440" y="2593531"/>
                <a:ext cx="1340746" cy="1340744"/>
              </a:xfrm>
              <a:prstGeom prst="pie">
                <a:avLst>
                  <a:gd name="adj1" fmla="val 16157514"/>
                  <a:gd name="adj2" fmla="val 12837911"/>
                </a:avLst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1350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xmlns="" id="{FD686392-4E66-475B-8FF3-0BFA593D07D0}"/>
                  </a:ext>
                </a:extLst>
              </p:cNvPr>
              <p:cNvSpPr/>
              <p:nvPr/>
            </p:nvSpPr>
            <p:spPr>
              <a:xfrm>
                <a:off x="2976387" y="2914476"/>
                <a:ext cx="698852" cy="69885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1270000" sx="102000" sy="102000" algn="ctr" rotWithShape="0">
                  <a:schemeClr val="tx1">
                    <a:lumMod val="85000"/>
                    <a:lumOff val="15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1350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EE40A9A8-07C9-48C6-9C0E-304D68C2AABC}"/>
              </a:ext>
            </a:extLst>
          </p:cNvPr>
          <p:cNvGrpSpPr/>
          <p:nvPr/>
        </p:nvGrpSpPr>
        <p:grpSpPr>
          <a:xfrm>
            <a:off x="6349098" y="1317944"/>
            <a:ext cx="2107532" cy="1069164"/>
            <a:chOff x="8465464" y="1311584"/>
            <a:chExt cx="2810042" cy="1425552"/>
          </a:xfrm>
        </p:grpSpPr>
        <p:sp>
          <p:nvSpPr>
            <p:cNvPr id="12" name="Text Placeholder 2">
              <a:extLst>
                <a:ext uri="{FF2B5EF4-FFF2-40B4-BE49-F238E27FC236}">
                  <a16:creationId xmlns:a16="http://schemas.microsoft.com/office/drawing/2014/main" xmlns="" id="{6A2D70F9-C4F3-408F-970C-3A95086F6876}"/>
                </a:ext>
              </a:extLst>
            </p:cNvPr>
            <p:cNvSpPr txBox="1">
              <a:spLocks/>
            </p:cNvSpPr>
            <p:nvPr/>
          </p:nvSpPr>
          <p:spPr>
            <a:xfrm>
              <a:off x="8465464" y="1311584"/>
              <a:ext cx="2480202" cy="427902"/>
            </a:xfrm>
            <a:prstGeom prst="rect">
              <a:avLst/>
            </a:prstGeom>
          </p:spPr>
          <p:txBody>
            <a:bodyPr/>
            <a:lstStyle>
              <a:lvl1pPr marL="0" indent="0" algn="ctr" defTabSz="1460754" rtl="0" eaLnBrk="1" latinLnBrk="0" hangingPunct="1">
                <a:lnSpc>
                  <a:spcPct val="90000"/>
                </a:lnSpc>
                <a:spcBef>
                  <a:spcPts val="1598"/>
                </a:spcBef>
                <a:buFont typeface="Arial" panose="020B0604020202020204" pitchFamily="34" charset="0"/>
                <a:buNone/>
                <a:defRPr sz="40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1095566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383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5943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319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556320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286697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017074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747451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5477828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6208205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zh-CN" sz="2100" i="1" dirty="0">
                  <a:gradFill>
                    <a:gsLst>
                      <a:gs pos="0">
                        <a:srgbClr val="5877B6"/>
                      </a:gs>
                      <a:gs pos="100000">
                        <a:srgbClr val="465E96"/>
                      </a:gs>
                    </a:gsLst>
                    <a:lin ang="5400000" scaled="0"/>
                  </a:gradFill>
                  <a:cs typeface="+mn-ea"/>
                  <a:sym typeface="+mn-lt"/>
                </a:rPr>
                <a:t>88%</a:t>
              </a:r>
              <a:r>
                <a:rPr lang="en-US" sz="2100" i="1" dirty="0">
                  <a:gradFill>
                    <a:gsLst>
                      <a:gs pos="0">
                        <a:srgbClr val="5877B6"/>
                      </a:gs>
                      <a:gs pos="100000">
                        <a:srgbClr val="465E96"/>
                      </a:gs>
                    </a:gsLst>
                    <a:lin ang="5400000" scaled="0"/>
                  </a:gradFill>
                  <a:cs typeface="+mn-ea"/>
                  <a:sym typeface="+mn-lt"/>
                </a:rPr>
                <a:t> </a:t>
              </a:r>
              <a:r>
                <a:rPr lang="zh-CN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添加标题内容</a:t>
              </a:r>
              <a:endParaRPr lang="id-ID" sz="15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96BDEF81-F563-4C3D-973C-FF4FBBD661F5}"/>
                </a:ext>
              </a:extLst>
            </p:cNvPr>
            <p:cNvSpPr/>
            <p:nvPr/>
          </p:nvSpPr>
          <p:spPr>
            <a:xfrm>
              <a:off x="8465464" y="1783028"/>
              <a:ext cx="2810042" cy="9541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9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您的内容打在这里，或者通过复制您的文本后，在此框中选择粘贴，并选择只保留文字。您的内容打在这里，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xmlns="" id="{9E5F5457-725E-437A-AEAA-952B2EAA0923}"/>
              </a:ext>
            </a:extLst>
          </p:cNvPr>
          <p:cNvGrpSpPr/>
          <p:nvPr/>
        </p:nvGrpSpPr>
        <p:grpSpPr>
          <a:xfrm>
            <a:off x="6349098" y="3240239"/>
            <a:ext cx="2107532" cy="1069164"/>
            <a:chOff x="8465464" y="3874644"/>
            <a:chExt cx="2810042" cy="1425552"/>
          </a:xfrm>
        </p:grpSpPr>
        <p:sp>
          <p:nvSpPr>
            <p:cNvPr id="14" name="Text Placeholder 2">
              <a:extLst>
                <a:ext uri="{FF2B5EF4-FFF2-40B4-BE49-F238E27FC236}">
                  <a16:creationId xmlns:a16="http://schemas.microsoft.com/office/drawing/2014/main" xmlns="" id="{91895566-69F7-4DE3-A117-590E3BC647B6}"/>
                </a:ext>
              </a:extLst>
            </p:cNvPr>
            <p:cNvSpPr txBox="1">
              <a:spLocks/>
            </p:cNvSpPr>
            <p:nvPr/>
          </p:nvSpPr>
          <p:spPr>
            <a:xfrm>
              <a:off x="8465464" y="3874644"/>
              <a:ext cx="2480202" cy="427902"/>
            </a:xfrm>
            <a:prstGeom prst="rect">
              <a:avLst/>
            </a:prstGeom>
          </p:spPr>
          <p:txBody>
            <a:bodyPr/>
            <a:lstStyle>
              <a:lvl1pPr marL="0" indent="0" algn="ctr" defTabSz="1460754" rtl="0" eaLnBrk="1" latinLnBrk="0" hangingPunct="1">
                <a:lnSpc>
                  <a:spcPct val="90000"/>
                </a:lnSpc>
                <a:spcBef>
                  <a:spcPts val="1598"/>
                </a:spcBef>
                <a:buFont typeface="Arial" panose="020B0604020202020204" pitchFamily="34" charset="0"/>
                <a:buNone/>
                <a:defRPr sz="40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1095566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383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5943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319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556320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286697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017074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747451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5477828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6208205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zh-CN" sz="2100" i="1" dirty="0">
                  <a:gradFill>
                    <a:gsLst>
                      <a:gs pos="0">
                        <a:srgbClr val="5877B6"/>
                      </a:gs>
                      <a:gs pos="100000">
                        <a:srgbClr val="465E96"/>
                      </a:gs>
                    </a:gsLst>
                    <a:lin ang="5400000" scaled="0"/>
                  </a:gradFill>
                  <a:cs typeface="+mn-ea"/>
                  <a:sym typeface="+mn-lt"/>
                </a:rPr>
                <a:t>88%</a:t>
              </a:r>
              <a:r>
                <a:rPr lang="en-US" sz="2100" i="1" dirty="0">
                  <a:gradFill>
                    <a:gsLst>
                      <a:gs pos="100000">
                        <a:schemeClr val="accent1"/>
                      </a:gs>
                      <a:gs pos="0">
                        <a:schemeClr val="accent1">
                          <a:lumMod val="75000"/>
                        </a:schemeClr>
                      </a:gs>
                    </a:gsLst>
                    <a:lin ang="5400000" scaled="0"/>
                  </a:gradFill>
                  <a:cs typeface="+mn-ea"/>
                  <a:sym typeface="+mn-lt"/>
                </a:rPr>
                <a:t> </a:t>
              </a:r>
              <a:r>
                <a:rPr lang="zh-CN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添加标题内容</a:t>
              </a:r>
              <a:endParaRPr lang="id-ID" sz="1500" i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xmlns="" id="{4E861DC9-8D73-4972-9CD3-E7397FF7BD1C}"/>
                </a:ext>
              </a:extLst>
            </p:cNvPr>
            <p:cNvSpPr/>
            <p:nvPr/>
          </p:nvSpPr>
          <p:spPr>
            <a:xfrm>
              <a:off x="8465464" y="4346088"/>
              <a:ext cx="2810042" cy="9541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9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您的内容打在这里，或者通过复制您的文本后，在此框中选择粘贴，并选择只保留文字。您的内容打在这里，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42BEFD1A-AB19-478C-8C76-E89FBE6FF2CC}"/>
              </a:ext>
            </a:extLst>
          </p:cNvPr>
          <p:cNvGrpSpPr/>
          <p:nvPr/>
        </p:nvGrpSpPr>
        <p:grpSpPr>
          <a:xfrm>
            <a:off x="687370" y="1317944"/>
            <a:ext cx="2107532" cy="1069164"/>
            <a:chOff x="916494" y="1311584"/>
            <a:chExt cx="2810042" cy="1425552"/>
          </a:xfrm>
        </p:grpSpPr>
        <p:sp>
          <p:nvSpPr>
            <p:cNvPr id="18" name="Text Placeholder 2">
              <a:extLst>
                <a:ext uri="{FF2B5EF4-FFF2-40B4-BE49-F238E27FC236}">
                  <a16:creationId xmlns:a16="http://schemas.microsoft.com/office/drawing/2014/main" xmlns="" id="{A4419BF5-2AE9-4A36-9E99-21F209D4063B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1246334" y="1311584"/>
              <a:ext cx="2480202" cy="427902"/>
            </a:xfrm>
            <a:prstGeom prst="rect">
              <a:avLst/>
            </a:prstGeom>
          </p:spPr>
          <p:txBody>
            <a:bodyPr/>
            <a:lstStyle>
              <a:lvl1pPr marL="0" indent="0" algn="ctr" defTabSz="1460754" rtl="0" eaLnBrk="1" latinLnBrk="0" hangingPunct="1">
                <a:lnSpc>
                  <a:spcPct val="90000"/>
                </a:lnSpc>
                <a:spcBef>
                  <a:spcPts val="1598"/>
                </a:spcBef>
                <a:buFont typeface="Arial" panose="020B0604020202020204" pitchFamily="34" charset="0"/>
                <a:buNone/>
                <a:defRPr sz="40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1095566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383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5943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319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556320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286697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017074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747451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5477828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6208205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altLang="zh-CN" sz="2100" i="1" dirty="0">
                  <a:gradFill>
                    <a:gsLst>
                      <a:gs pos="0">
                        <a:srgbClr val="5877B6"/>
                      </a:gs>
                      <a:gs pos="100000">
                        <a:srgbClr val="465E96"/>
                      </a:gs>
                    </a:gsLst>
                    <a:lin ang="5400000" scaled="0"/>
                  </a:gradFill>
                  <a:cs typeface="+mn-ea"/>
                  <a:sym typeface="+mn-lt"/>
                </a:rPr>
                <a:t>88%</a:t>
              </a:r>
              <a:r>
                <a:rPr lang="en-US" sz="2100" i="1" dirty="0">
                  <a:gradFill>
                    <a:gsLst>
                      <a:gs pos="100000">
                        <a:schemeClr val="accent1"/>
                      </a:gs>
                      <a:gs pos="0">
                        <a:schemeClr val="accent1">
                          <a:lumMod val="75000"/>
                        </a:schemeClr>
                      </a:gs>
                    </a:gsLst>
                    <a:lin ang="5400000" scaled="0"/>
                  </a:gradFill>
                  <a:cs typeface="+mn-ea"/>
                  <a:sym typeface="+mn-lt"/>
                </a:rPr>
                <a:t> </a:t>
              </a:r>
              <a:r>
                <a:rPr lang="zh-CN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添加标题内容</a:t>
              </a:r>
              <a:endParaRPr lang="id-ID" sz="1500" i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xmlns="" id="{3F7CF7A5-CCB4-4CE1-A4DF-572B2F294AE1}"/>
                </a:ext>
              </a:extLst>
            </p:cNvPr>
            <p:cNvSpPr/>
            <p:nvPr/>
          </p:nvSpPr>
          <p:spPr>
            <a:xfrm flipH="1">
              <a:off x="916494" y="1783028"/>
              <a:ext cx="2810042" cy="9541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zh-CN" altLang="en-US" sz="9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您的内容打在这里，或者通过复制您的文本后，在此框中选择粘贴，并选择只保留文字。您的内容打在这里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2B31C07B-B3BB-446D-9CCF-E4B22A63A319}"/>
              </a:ext>
            </a:extLst>
          </p:cNvPr>
          <p:cNvGrpSpPr/>
          <p:nvPr/>
        </p:nvGrpSpPr>
        <p:grpSpPr>
          <a:xfrm>
            <a:off x="687370" y="3240239"/>
            <a:ext cx="2107532" cy="1069164"/>
            <a:chOff x="916494" y="3874644"/>
            <a:chExt cx="2810042" cy="1425552"/>
          </a:xfrm>
        </p:grpSpPr>
        <p:sp>
          <p:nvSpPr>
            <p:cNvPr id="20" name="Text Placeholder 2">
              <a:extLst>
                <a:ext uri="{FF2B5EF4-FFF2-40B4-BE49-F238E27FC236}">
                  <a16:creationId xmlns:a16="http://schemas.microsoft.com/office/drawing/2014/main" xmlns="" id="{3B86AE89-A6C0-42B8-A4E0-4A2F5F46C809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1246334" y="3874644"/>
              <a:ext cx="2480202" cy="427902"/>
            </a:xfrm>
            <a:prstGeom prst="rect">
              <a:avLst/>
            </a:prstGeom>
          </p:spPr>
          <p:txBody>
            <a:bodyPr/>
            <a:lstStyle>
              <a:lvl1pPr marL="0" indent="0" algn="ctr" defTabSz="1460754" rtl="0" eaLnBrk="1" latinLnBrk="0" hangingPunct="1">
                <a:lnSpc>
                  <a:spcPct val="90000"/>
                </a:lnSpc>
                <a:spcBef>
                  <a:spcPts val="1598"/>
                </a:spcBef>
                <a:buFont typeface="Arial" panose="020B0604020202020204" pitchFamily="34" charset="0"/>
                <a:buNone/>
                <a:defRPr sz="40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1095566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383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5943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319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556320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286697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017074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747451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5477828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6208205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altLang="zh-CN" sz="2100" i="1" dirty="0">
                  <a:gradFill>
                    <a:gsLst>
                      <a:gs pos="0">
                        <a:srgbClr val="5877B6"/>
                      </a:gs>
                      <a:gs pos="100000">
                        <a:srgbClr val="465E96"/>
                      </a:gs>
                    </a:gsLst>
                    <a:lin ang="5400000" scaled="0"/>
                  </a:gradFill>
                  <a:cs typeface="+mn-ea"/>
                  <a:sym typeface="+mn-lt"/>
                </a:rPr>
                <a:t>88%</a:t>
              </a:r>
              <a:r>
                <a:rPr lang="en-US" sz="2100" i="1" dirty="0">
                  <a:gradFill>
                    <a:gsLst>
                      <a:gs pos="100000">
                        <a:schemeClr val="accent1"/>
                      </a:gs>
                      <a:gs pos="0">
                        <a:schemeClr val="accent1">
                          <a:lumMod val="75000"/>
                        </a:schemeClr>
                      </a:gs>
                    </a:gsLst>
                    <a:lin ang="5400000" scaled="0"/>
                  </a:gradFill>
                  <a:cs typeface="+mn-ea"/>
                  <a:sym typeface="+mn-lt"/>
                </a:rPr>
                <a:t> </a:t>
              </a:r>
              <a:r>
                <a:rPr lang="zh-CN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添加标题内容</a:t>
              </a:r>
              <a:endParaRPr lang="id-ID" sz="1500" i="1" dirty="0">
                <a:cs typeface="+mn-ea"/>
                <a:sym typeface="+mn-lt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xmlns="" id="{8ACB5919-A34F-4584-AC82-FD75218973BD}"/>
                </a:ext>
              </a:extLst>
            </p:cNvPr>
            <p:cNvSpPr/>
            <p:nvPr/>
          </p:nvSpPr>
          <p:spPr>
            <a:xfrm flipH="1">
              <a:off x="916494" y="4346088"/>
              <a:ext cx="2810042" cy="9541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zh-CN" altLang="en-US" sz="9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您的内容打在这里，或者通过复制您的文本后，在此框中选择粘贴，并选择只保留文字。您的内容打在这里</a:t>
              </a:r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xmlns="" id="{4545B8E4-1B34-4EEB-BF5B-E6BAA669AA66}"/>
              </a:ext>
            </a:extLst>
          </p:cNvPr>
          <p:cNvGrpSpPr/>
          <p:nvPr/>
        </p:nvGrpSpPr>
        <p:grpSpPr>
          <a:xfrm>
            <a:off x="3386138" y="408788"/>
            <a:ext cx="2371725" cy="702173"/>
            <a:chOff x="981076" y="1134310"/>
            <a:chExt cx="2371725" cy="702173"/>
          </a:xfrm>
        </p:grpSpPr>
        <p:sp>
          <p:nvSpPr>
            <p:cNvPr id="34" name="TextBox 21">
              <a:extLst>
                <a:ext uri="{FF2B5EF4-FFF2-40B4-BE49-F238E27FC236}">
                  <a16:creationId xmlns:a16="http://schemas.microsoft.com/office/drawing/2014/main" xmlns="" id="{6A474A23-87D3-4FBF-AFCD-FB0B5DBEA501}"/>
                </a:ext>
              </a:extLst>
            </p:cNvPr>
            <p:cNvSpPr txBox="1"/>
            <p:nvPr/>
          </p:nvSpPr>
          <p:spPr>
            <a:xfrm>
              <a:off x="981076" y="1134310"/>
              <a:ext cx="23717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>
                  <a:gradFill>
                    <a:gsLst>
                      <a:gs pos="0">
                        <a:srgbClr val="5877B6"/>
                      </a:gs>
                      <a:gs pos="100000">
                        <a:srgbClr val="465E96"/>
                      </a:gs>
                    </a:gsLst>
                    <a:lin ang="5400000" scaled="0"/>
                  </a:gradFill>
                  <a:effectLst>
                    <a:outerShdw blurRad="254000" dist="101600" dir="5400000" algn="ctr" rotWithShape="0">
                      <a:srgbClr val="000000">
                        <a:alpha val="15000"/>
                      </a:srgbClr>
                    </a:outerShdw>
                  </a:effectLst>
                  <a:cs typeface="+mn-ea"/>
                  <a:sym typeface="+mn-lt"/>
                </a:rPr>
                <a:t>工作完成情况</a:t>
              </a:r>
              <a:endParaRPr lang="id-ID" sz="2000" dirty="0">
                <a:gradFill>
                  <a:gsLst>
                    <a:gs pos="0">
                      <a:srgbClr val="5877B6"/>
                    </a:gs>
                    <a:gs pos="100000">
                      <a:srgbClr val="465E96"/>
                    </a:gs>
                  </a:gsLst>
                  <a:lin ang="5400000" scaled="0"/>
                </a:gradFill>
                <a:effectLst>
                  <a:outerShdw blurRad="254000" dist="101600" dir="5400000" algn="ctr" rotWithShape="0">
                    <a:srgbClr val="000000">
                      <a:alpha val="15000"/>
                    </a:srgbClr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35" name="TextBox 21">
              <a:extLst>
                <a:ext uri="{FF2B5EF4-FFF2-40B4-BE49-F238E27FC236}">
                  <a16:creationId xmlns:a16="http://schemas.microsoft.com/office/drawing/2014/main" xmlns="" id="{CF7B142B-654B-49B7-AF4F-D6ED3DD226F8}"/>
                </a:ext>
              </a:extLst>
            </p:cNvPr>
            <p:cNvSpPr txBox="1"/>
            <p:nvPr/>
          </p:nvSpPr>
          <p:spPr>
            <a:xfrm>
              <a:off x="1240302" y="1574873"/>
              <a:ext cx="185327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GENERAL  VIEW</a:t>
              </a:r>
              <a:endParaRPr lang="en-US" altLang="zh-CN" sz="1100" b="1" dirty="0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37" name="TextBox 21">
            <a:extLst>
              <a:ext uri="{FF2B5EF4-FFF2-40B4-BE49-F238E27FC236}">
                <a16:creationId xmlns:a16="http://schemas.microsoft.com/office/drawing/2014/main" xmlns="" id="{201B53C1-7DED-4D94-95E1-A52FC2C7526F}"/>
              </a:ext>
            </a:extLst>
          </p:cNvPr>
          <p:cNvSpPr txBox="1"/>
          <p:nvPr/>
        </p:nvSpPr>
        <p:spPr>
          <a:xfrm>
            <a:off x="3386135" y="2575384"/>
            <a:ext cx="2371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gradFill>
                  <a:gsLst>
                    <a:gs pos="0">
                      <a:srgbClr val="5877B6"/>
                    </a:gs>
                    <a:gs pos="100000">
                      <a:srgbClr val="465E96"/>
                    </a:gs>
                  </a:gsLst>
                  <a:lin ang="5400000" scaled="0"/>
                </a:gradFill>
                <a:effectLst>
                  <a:outerShdw blurRad="254000" dist="101600" dir="5400000" algn="ctr" rotWithShape="0">
                    <a:srgbClr val="000000">
                      <a:alpha val="15000"/>
                    </a:srgbClr>
                  </a:outerShdw>
                </a:effectLst>
                <a:cs typeface="+mn-ea"/>
                <a:sym typeface="+mn-lt"/>
              </a:rPr>
              <a:t>20</a:t>
            </a:r>
          </a:p>
          <a:p>
            <a:pPr algn="ctr"/>
            <a:r>
              <a:rPr lang="en-US" altLang="zh-CN" dirty="0">
                <a:gradFill>
                  <a:gsLst>
                    <a:gs pos="0">
                      <a:srgbClr val="5877B6"/>
                    </a:gs>
                    <a:gs pos="100000">
                      <a:srgbClr val="465E96"/>
                    </a:gs>
                  </a:gsLst>
                  <a:lin ang="5400000" scaled="0"/>
                </a:gradFill>
                <a:effectLst>
                  <a:outerShdw blurRad="254000" dist="101600" dir="5400000" algn="ctr" rotWithShape="0">
                    <a:srgbClr val="000000">
                      <a:alpha val="15000"/>
                    </a:srgbClr>
                  </a:outerShdw>
                </a:effectLst>
                <a:cs typeface="+mn-ea"/>
                <a:sym typeface="+mn-lt"/>
              </a:rPr>
              <a:t>20</a:t>
            </a:r>
            <a:endParaRPr lang="id-ID" sz="1600" dirty="0">
              <a:gradFill>
                <a:gsLst>
                  <a:gs pos="0">
                    <a:srgbClr val="5877B6"/>
                  </a:gs>
                  <a:gs pos="100000">
                    <a:srgbClr val="465E96"/>
                  </a:gs>
                </a:gsLst>
                <a:lin ang="5400000" scaled="0"/>
              </a:gradFill>
              <a:effectLst>
                <a:outerShdw blurRad="254000" dist="101600" dir="5400000" algn="ctr" rotWithShape="0">
                  <a:srgbClr val="000000">
                    <a:alpha val="15000"/>
                  </a:srgbClr>
                </a:outerShdw>
              </a:effectLst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47392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Oval 58">
            <a:extLst>
              <a:ext uri="{FF2B5EF4-FFF2-40B4-BE49-F238E27FC236}">
                <a16:creationId xmlns:a16="http://schemas.microsoft.com/office/drawing/2014/main" xmlns="" id="{FE54A9E2-D10C-48AE-AC9E-104AF2FE1827}"/>
              </a:ext>
            </a:extLst>
          </p:cNvPr>
          <p:cNvSpPr/>
          <p:nvPr/>
        </p:nvSpPr>
        <p:spPr>
          <a:xfrm>
            <a:off x="8193589" y="685456"/>
            <a:ext cx="2045129" cy="2045129"/>
          </a:xfrm>
          <a:prstGeom prst="ellipse">
            <a:avLst/>
          </a:prstGeom>
          <a:gradFill>
            <a:gsLst>
              <a:gs pos="0">
                <a:srgbClr val="5877B6">
                  <a:lumMod val="80000"/>
                  <a:lumOff val="20000"/>
                </a:srgbClr>
              </a:gs>
              <a:gs pos="100000">
                <a:srgbClr val="465E96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844" dirty="0">
              <a:cs typeface="+mn-ea"/>
              <a:sym typeface="+mn-lt"/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xmlns="" id="{1A9B1752-F947-41E7-AD83-EB649521AF93}"/>
              </a:ext>
            </a:extLst>
          </p:cNvPr>
          <p:cNvSpPr/>
          <p:nvPr/>
        </p:nvSpPr>
        <p:spPr>
          <a:xfrm>
            <a:off x="7439901" y="2331267"/>
            <a:ext cx="752488" cy="752488"/>
          </a:xfrm>
          <a:prstGeom prst="ellipse">
            <a:avLst/>
          </a:prstGeom>
          <a:gradFill>
            <a:gsLst>
              <a:gs pos="0">
                <a:srgbClr val="5877B6">
                  <a:lumMod val="80000"/>
                  <a:lumOff val="20000"/>
                </a:srgbClr>
              </a:gs>
              <a:gs pos="100000">
                <a:srgbClr val="465E96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844" dirty="0">
              <a:cs typeface="+mn-ea"/>
              <a:sym typeface="+mn-lt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xmlns="" id="{526C27C8-B23A-4EB4-BBB1-31A3A30261C7}"/>
              </a:ext>
            </a:extLst>
          </p:cNvPr>
          <p:cNvSpPr/>
          <p:nvPr/>
        </p:nvSpPr>
        <p:spPr>
          <a:xfrm>
            <a:off x="1204321" y="2621255"/>
            <a:ext cx="1633428" cy="1633428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750" dirty="0">
              <a:cs typeface="+mn-ea"/>
              <a:sym typeface="+mn-lt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77AD44F7-CC60-4608-A0CA-22A70118B34D}"/>
              </a:ext>
            </a:extLst>
          </p:cNvPr>
          <p:cNvGrpSpPr/>
          <p:nvPr/>
        </p:nvGrpSpPr>
        <p:grpSpPr>
          <a:xfrm>
            <a:off x="1460178" y="2877114"/>
            <a:ext cx="1121714" cy="1121713"/>
            <a:chOff x="2420481" y="2358570"/>
            <a:chExt cx="1810664" cy="1810664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xmlns="" id="{597C854D-01BD-4D97-9235-D5A6C65DB9F0}"/>
                </a:ext>
              </a:extLst>
            </p:cNvPr>
            <p:cNvSpPr/>
            <p:nvPr/>
          </p:nvSpPr>
          <p:spPr>
            <a:xfrm>
              <a:off x="2420481" y="2358570"/>
              <a:ext cx="1810664" cy="1810664"/>
            </a:xfrm>
            <a:prstGeom prst="ellipse">
              <a:avLst/>
            </a:prstGeom>
            <a:gradFill>
              <a:gsLst>
                <a:gs pos="0">
                  <a:srgbClr val="5877B6">
                    <a:lumMod val="80000"/>
                    <a:lumOff val="20000"/>
                  </a:srgbClr>
                </a:gs>
                <a:gs pos="100000">
                  <a:srgbClr val="465E96"/>
                </a:gs>
              </a:gsLst>
              <a:lin ang="6600000" scaled="0"/>
            </a:gradFill>
            <a:ln>
              <a:noFill/>
            </a:ln>
            <a:effectLst>
              <a:outerShdw blurRad="1270000" sx="90000" sy="90000" algn="ctr" rotWithShape="0">
                <a:schemeClr val="tx1">
                  <a:lumMod val="85000"/>
                  <a:lumOff val="15000"/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750">
                <a:cs typeface="+mn-ea"/>
                <a:sym typeface="+mn-lt"/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xmlns="" id="{6720E29A-0710-4580-9644-72C17BE9B2C1}"/>
                </a:ext>
              </a:extLst>
            </p:cNvPr>
            <p:cNvSpPr/>
            <p:nvPr/>
          </p:nvSpPr>
          <p:spPr>
            <a:xfrm>
              <a:off x="2673286" y="2611375"/>
              <a:ext cx="1305054" cy="130505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1270000" sx="90000" sy="90000" algn="ctr" rotWithShape="0">
                <a:schemeClr val="tx1">
                  <a:lumMod val="85000"/>
                  <a:lumOff val="15000"/>
                  <a:alpha val="3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750">
                <a:cs typeface="+mn-ea"/>
                <a:sym typeface="+mn-lt"/>
              </a:endParaRPr>
            </a:p>
          </p:txBody>
        </p:sp>
        <p:sp>
          <p:nvSpPr>
            <p:cNvPr id="8" name="Partial Circle 7">
              <a:extLst>
                <a:ext uri="{FF2B5EF4-FFF2-40B4-BE49-F238E27FC236}">
                  <a16:creationId xmlns:a16="http://schemas.microsoft.com/office/drawing/2014/main" xmlns="" id="{8C1A33F7-C616-4B3D-A8A4-ABDB33C5EC8E}"/>
                </a:ext>
              </a:extLst>
            </p:cNvPr>
            <p:cNvSpPr/>
            <p:nvPr/>
          </p:nvSpPr>
          <p:spPr>
            <a:xfrm>
              <a:off x="2655440" y="2593531"/>
              <a:ext cx="1340746" cy="1340744"/>
            </a:xfrm>
            <a:prstGeom prst="pie">
              <a:avLst>
                <a:gd name="adj1" fmla="val 16157514"/>
                <a:gd name="adj2" fmla="val 2353918"/>
              </a:avLst>
            </a:prstGeom>
            <a:solidFill>
              <a:srgbClr val="465E9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75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xmlns="" id="{962C3F2C-2BBA-4A00-843F-1C787C5E01D6}"/>
                </a:ext>
              </a:extLst>
            </p:cNvPr>
            <p:cNvSpPr/>
            <p:nvPr/>
          </p:nvSpPr>
          <p:spPr>
            <a:xfrm>
              <a:off x="2976387" y="2914476"/>
              <a:ext cx="698852" cy="69885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270000" sx="90000" sy="90000" algn="ctr" rotWithShape="0">
                <a:schemeClr val="tx1">
                  <a:lumMod val="85000"/>
                  <a:lumOff val="1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750">
                <a:cs typeface="+mn-ea"/>
                <a:sym typeface="+mn-lt"/>
              </a:endParaRPr>
            </a:p>
          </p:txBody>
        </p:sp>
      </p:grpSp>
      <p:sp>
        <p:nvSpPr>
          <p:cNvPr id="25" name="Freeform 120">
            <a:extLst>
              <a:ext uri="{FF2B5EF4-FFF2-40B4-BE49-F238E27FC236}">
                <a16:creationId xmlns:a16="http://schemas.microsoft.com/office/drawing/2014/main" xmlns="" id="{13D10A25-DE4D-4430-B5D4-004382F534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9728" y="3357367"/>
            <a:ext cx="202614" cy="161204"/>
          </a:xfrm>
          <a:custGeom>
            <a:avLst/>
            <a:gdLst>
              <a:gd name="T0" fmla="*/ 217118 w 602"/>
              <a:gd name="T1" fmla="*/ 38054 h 482"/>
              <a:gd name="T2" fmla="*/ 217118 w 602"/>
              <a:gd name="T3" fmla="*/ 38054 h 482"/>
              <a:gd name="T4" fmla="*/ 217118 w 602"/>
              <a:gd name="T5" fmla="*/ 38054 h 482"/>
              <a:gd name="T6" fmla="*/ 186411 w 602"/>
              <a:gd name="T7" fmla="*/ 104109 h 482"/>
              <a:gd name="T8" fmla="*/ 186411 w 602"/>
              <a:gd name="T9" fmla="*/ 104109 h 482"/>
              <a:gd name="T10" fmla="*/ 178824 w 602"/>
              <a:gd name="T11" fmla="*/ 111648 h 482"/>
              <a:gd name="T12" fmla="*/ 178824 w 602"/>
              <a:gd name="T13" fmla="*/ 111648 h 482"/>
              <a:gd name="T14" fmla="*/ 89231 w 602"/>
              <a:gd name="T15" fmla="*/ 116674 h 482"/>
              <a:gd name="T16" fmla="*/ 94289 w 602"/>
              <a:gd name="T17" fmla="*/ 132111 h 482"/>
              <a:gd name="T18" fmla="*/ 191468 w 602"/>
              <a:gd name="T19" fmla="*/ 132111 h 482"/>
              <a:gd name="T20" fmla="*/ 212060 w 602"/>
              <a:gd name="T21" fmla="*/ 152215 h 482"/>
              <a:gd name="T22" fmla="*/ 191468 w 602"/>
              <a:gd name="T23" fmla="*/ 172678 h 482"/>
              <a:gd name="T24" fmla="*/ 171238 w 602"/>
              <a:gd name="T25" fmla="*/ 152215 h 482"/>
              <a:gd name="T26" fmla="*/ 74058 w 602"/>
              <a:gd name="T27" fmla="*/ 152215 h 482"/>
              <a:gd name="T28" fmla="*/ 53467 w 602"/>
              <a:gd name="T29" fmla="*/ 172678 h 482"/>
              <a:gd name="T30" fmla="*/ 33236 w 602"/>
              <a:gd name="T31" fmla="*/ 152215 h 482"/>
              <a:gd name="T32" fmla="*/ 53467 w 602"/>
              <a:gd name="T33" fmla="*/ 132111 h 482"/>
              <a:gd name="T34" fmla="*/ 74058 w 602"/>
              <a:gd name="T35" fmla="*/ 132111 h 482"/>
              <a:gd name="T36" fmla="*/ 33236 w 602"/>
              <a:gd name="T37" fmla="*/ 20463 h 482"/>
              <a:gd name="T38" fmla="*/ 10115 w 602"/>
              <a:gd name="T39" fmla="*/ 20463 h 482"/>
              <a:gd name="T40" fmla="*/ 0 w 602"/>
              <a:gd name="T41" fmla="*/ 10052 h 482"/>
              <a:gd name="T42" fmla="*/ 10115 w 602"/>
              <a:gd name="T43" fmla="*/ 0 h 482"/>
              <a:gd name="T44" fmla="*/ 40822 w 602"/>
              <a:gd name="T45" fmla="*/ 0 h 482"/>
              <a:gd name="T46" fmla="*/ 50938 w 602"/>
              <a:gd name="T47" fmla="*/ 5026 h 482"/>
              <a:gd name="T48" fmla="*/ 50938 w 602"/>
              <a:gd name="T49" fmla="*/ 5026 h 482"/>
              <a:gd name="T50" fmla="*/ 56357 w 602"/>
              <a:gd name="T51" fmla="*/ 22976 h 482"/>
              <a:gd name="T52" fmla="*/ 206641 w 602"/>
              <a:gd name="T53" fmla="*/ 22976 h 482"/>
              <a:gd name="T54" fmla="*/ 217118 w 602"/>
              <a:gd name="T55" fmla="*/ 33028 h 482"/>
              <a:gd name="T56" fmla="*/ 217118 w 602"/>
              <a:gd name="T57" fmla="*/ 38054 h 482"/>
              <a:gd name="T58" fmla="*/ 63943 w 602"/>
              <a:gd name="T59" fmla="*/ 43080 h 482"/>
              <a:gd name="T60" fmla="*/ 63943 w 602"/>
              <a:gd name="T61" fmla="*/ 43080 h 482"/>
              <a:gd name="T62" fmla="*/ 81645 w 602"/>
              <a:gd name="T63" fmla="*/ 96570 h 482"/>
              <a:gd name="T64" fmla="*/ 171238 w 602"/>
              <a:gd name="T65" fmla="*/ 91544 h 482"/>
              <a:gd name="T66" fmla="*/ 191468 w 602"/>
              <a:gd name="T67" fmla="*/ 43080 h 482"/>
              <a:gd name="T68" fmla="*/ 63943 w 602"/>
              <a:gd name="T69" fmla="*/ 43080 h 482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602" h="482">
                <a:moveTo>
                  <a:pt x="601" y="106"/>
                </a:moveTo>
                <a:lnTo>
                  <a:pt x="601" y="106"/>
                </a:lnTo>
                <a:cubicBezTo>
                  <a:pt x="516" y="290"/>
                  <a:pt x="516" y="290"/>
                  <a:pt x="516" y="290"/>
                </a:cubicBezTo>
                <a:cubicBezTo>
                  <a:pt x="509" y="304"/>
                  <a:pt x="502" y="311"/>
                  <a:pt x="495" y="311"/>
                </a:cubicBezTo>
                <a:cubicBezTo>
                  <a:pt x="247" y="325"/>
                  <a:pt x="247" y="325"/>
                  <a:pt x="247" y="325"/>
                </a:cubicBezTo>
                <a:cubicBezTo>
                  <a:pt x="261" y="368"/>
                  <a:pt x="261" y="368"/>
                  <a:pt x="261" y="368"/>
                </a:cubicBezTo>
                <a:cubicBezTo>
                  <a:pt x="530" y="368"/>
                  <a:pt x="530" y="368"/>
                  <a:pt x="530" y="368"/>
                </a:cubicBezTo>
                <a:cubicBezTo>
                  <a:pt x="558" y="368"/>
                  <a:pt x="587" y="389"/>
                  <a:pt x="587" y="424"/>
                </a:cubicBezTo>
                <a:cubicBezTo>
                  <a:pt x="587" y="453"/>
                  <a:pt x="558" y="481"/>
                  <a:pt x="530" y="481"/>
                </a:cubicBezTo>
                <a:cubicBezTo>
                  <a:pt x="495" y="481"/>
                  <a:pt x="474" y="453"/>
                  <a:pt x="474" y="424"/>
                </a:cubicBezTo>
                <a:cubicBezTo>
                  <a:pt x="205" y="424"/>
                  <a:pt x="205" y="424"/>
                  <a:pt x="205" y="424"/>
                </a:cubicBezTo>
                <a:cubicBezTo>
                  <a:pt x="205" y="453"/>
                  <a:pt x="184" y="481"/>
                  <a:pt x="148" y="481"/>
                </a:cubicBezTo>
                <a:cubicBezTo>
                  <a:pt x="120" y="481"/>
                  <a:pt x="92" y="453"/>
                  <a:pt x="92" y="424"/>
                </a:cubicBezTo>
                <a:cubicBezTo>
                  <a:pt x="92" y="389"/>
                  <a:pt x="120" y="368"/>
                  <a:pt x="148" y="368"/>
                </a:cubicBezTo>
                <a:cubicBezTo>
                  <a:pt x="205" y="368"/>
                  <a:pt x="205" y="368"/>
                  <a:pt x="205" y="368"/>
                </a:cubicBezTo>
                <a:cubicBezTo>
                  <a:pt x="92" y="57"/>
                  <a:pt x="92" y="57"/>
                  <a:pt x="92" y="57"/>
                </a:cubicBezTo>
                <a:cubicBezTo>
                  <a:pt x="28" y="57"/>
                  <a:pt x="28" y="57"/>
                  <a:pt x="28" y="57"/>
                </a:cubicBezTo>
                <a:cubicBezTo>
                  <a:pt x="14" y="57"/>
                  <a:pt x="0" y="42"/>
                  <a:pt x="0" y="28"/>
                </a:cubicBezTo>
                <a:cubicBezTo>
                  <a:pt x="0" y="7"/>
                  <a:pt x="14" y="0"/>
                  <a:pt x="28" y="0"/>
                </a:cubicBezTo>
                <a:cubicBezTo>
                  <a:pt x="113" y="0"/>
                  <a:pt x="113" y="0"/>
                  <a:pt x="113" y="0"/>
                </a:cubicBezTo>
                <a:cubicBezTo>
                  <a:pt x="127" y="0"/>
                  <a:pt x="134" y="7"/>
                  <a:pt x="141" y="14"/>
                </a:cubicBezTo>
                <a:cubicBezTo>
                  <a:pt x="156" y="64"/>
                  <a:pt x="156" y="64"/>
                  <a:pt x="156" y="64"/>
                </a:cubicBezTo>
                <a:cubicBezTo>
                  <a:pt x="572" y="64"/>
                  <a:pt x="572" y="64"/>
                  <a:pt x="572" y="64"/>
                </a:cubicBezTo>
                <a:cubicBezTo>
                  <a:pt x="594" y="64"/>
                  <a:pt x="601" y="78"/>
                  <a:pt x="601" y="92"/>
                </a:cubicBezTo>
                <a:cubicBezTo>
                  <a:pt x="601" y="99"/>
                  <a:pt x="601" y="99"/>
                  <a:pt x="601" y="106"/>
                </a:cubicBezTo>
                <a:close/>
                <a:moveTo>
                  <a:pt x="177" y="120"/>
                </a:moveTo>
                <a:lnTo>
                  <a:pt x="177" y="120"/>
                </a:lnTo>
                <a:cubicBezTo>
                  <a:pt x="226" y="269"/>
                  <a:pt x="226" y="269"/>
                  <a:pt x="226" y="269"/>
                </a:cubicBezTo>
                <a:cubicBezTo>
                  <a:pt x="474" y="255"/>
                  <a:pt x="474" y="255"/>
                  <a:pt x="474" y="255"/>
                </a:cubicBezTo>
                <a:cubicBezTo>
                  <a:pt x="530" y="120"/>
                  <a:pt x="530" y="120"/>
                  <a:pt x="530" y="120"/>
                </a:cubicBezTo>
                <a:lnTo>
                  <a:pt x="177" y="12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13" dirty="0">
              <a:cs typeface="+mn-ea"/>
              <a:sym typeface="+mn-lt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9A512E23-6D30-4D1D-9069-BE5E4F54174C}"/>
              </a:ext>
            </a:extLst>
          </p:cNvPr>
          <p:cNvSpPr txBox="1"/>
          <p:nvPr/>
        </p:nvSpPr>
        <p:spPr>
          <a:xfrm>
            <a:off x="3003362" y="2939183"/>
            <a:ext cx="809837" cy="4385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50" b="1" dirty="0">
                <a:gradFill>
                  <a:gsLst>
                    <a:gs pos="0">
                      <a:srgbClr val="5877B6"/>
                    </a:gs>
                    <a:gs pos="100000">
                      <a:srgbClr val="465E96"/>
                    </a:gs>
                  </a:gsLst>
                  <a:lin ang="5400000" scaled="1"/>
                </a:gradFill>
                <a:cs typeface="+mn-ea"/>
                <a:sym typeface="+mn-lt"/>
              </a:rPr>
              <a:t>35%</a:t>
            </a:r>
          </a:p>
        </p:txBody>
      </p:sp>
      <p:sp>
        <p:nvSpPr>
          <p:cNvPr id="32" name="Down Arrow 2">
            <a:extLst>
              <a:ext uri="{FF2B5EF4-FFF2-40B4-BE49-F238E27FC236}">
                <a16:creationId xmlns:a16="http://schemas.microsoft.com/office/drawing/2014/main" xmlns="" id="{C4BFBC7D-F9A6-42A7-A405-D9C6CB420649}"/>
              </a:ext>
            </a:extLst>
          </p:cNvPr>
          <p:cNvSpPr/>
          <p:nvPr/>
        </p:nvSpPr>
        <p:spPr>
          <a:xfrm>
            <a:off x="3864261" y="3037171"/>
            <a:ext cx="147021" cy="229334"/>
          </a:xfrm>
          <a:prstGeom prst="downArrow">
            <a:avLst/>
          </a:prstGeom>
          <a:gradFill>
            <a:gsLst>
              <a:gs pos="0">
                <a:srgbClr val="5877B6"/>
              </a:gs>
              <a:gs pos="100000">
                <a:srgbClr val="465E96"/>
              </a:gs>
            </a:gsLst>
            <a:lin ang="5400000" scaled="1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13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4B68F5A0-1421-46FF-A4B9-65CA4C79D0B4}"/>
              </a:ext>
            </a:extLst>
          </p:cNvPr>
          <p:cNvSpPr txBox="1"/>
          <p:nvPr/>
        </p:nvSpPr>
        <p:spPr>
          <a:xfrm>
            <a:off x="3003362" y="3354874"/>
            <a:ext cx="1221329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25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添加标题内容</a:t>
            </a:r>
            <a:endParaRPr lang="en-US" sz="1125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xmlns="" id="{661EE77C-1368-4B0B-B0E9-F357318BA349}"/>
              </a:ext>
            </a:extLst>
          </p:cNvPr>
          <p:cNvSpPr/>
          <p:nvPr/>
        </p:nvSpPr>
        <p:spPr>
          <a:xfrm>
            <a:off x="3003363" y="3550887"/>
            <a:ext cx="1554532" cy="3772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656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您的内容打在这里，或者通过复制您的文本后，在此框中选择粘贴，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xmlns="" id="{443533C8-4FA3-46FF-8355-D0E0686EC24E}"/>
              </a:ext>
            </a:extLst>
          </p:cNvPr>
          <p:cNvSpPr/>
          <p:nvPr/>
        </p:nvSpPr>
        <p:spPr>
          <a:xfrm>
            <a:off x="4459602" y="888818"/>
            <a:ext cx="1633429" cy="1633428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750">
              <a:cs typeface="+mn-ea"/>
              <a:sym typeface="+mn-lt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3146AACF-B7D9-455A-9EB7-B7CFA90B636D}"/>
              </a:ext>
            </a:extLst>
          </p:cNvPr>
          <p:cNvGrpSpPr/>
          <p:nvPr/>
        </p:nvGrpSpPr>
        <p:grpSpPr>
          <a:xfrm>
            <a:off x="4715460" y="1144676"/>
            <a:ext cx="1121714" cy="1121713"/>
            <a:chOff x="5190668" y="2358570"/>
            <a:chExt cx="1810664" cy="1810664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xmlns="" id="{4A20FFF5-E1E7-4F47-9997-B27899BCE106}"/>
                </a:ext>
              </a:extLst>
            </p:cNvPr>
            <p:cNvSpPr/>
            <p:nvPr/>
          </p:nvSpPr>
          <p:spPr>
            <a:xfrm>
              <a:off x="5190668" y="2358570"/>
              <a:ext cx="1810664" cy="1810664"/>
            </a:xfrm>
            <a:prstGeom prst="ellipse">
              <a:avLst/>
            </a:prstGeom>
            <a:gradFill>
              <a:gsLst>
                <a:gs pos="0">
                  <a:srgbClr val="5877B6">
                    <a:lumMod val="80000"/>
                    <a:lumOff val="20000"/>
                  </a:srgbClr>
                </a:gs>
                <a:gs pos="100000">
                  <a:srgbClr val="465E96"/>
                </a:gs>
              </a:gsLst>
              <a:lin ang="6600000" scaled="0"/>
            </a:gradFill>
            <a:ln>
              <a:noFill/>
            </a:ln>
            <a:effectLst>
              <a:outerShdw blurRad="1270000" sx="90000" sy="90000" algn="ctr" rotWithShape="0">
                <a:schemeClr val="tx1">
                  <a:lumMod val="85000"/>
                  <a:lumOff val="15000"/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750">
                <a:cs typeface="+mn-ea"/>
                <a:sym typeface="+mn-lt"/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xmlns="" id="{264FDD83-DB98-460F-88D7-F5E5A2CFC1B3}"/>
                </a:ext>
              </a:extLst>
            </p:cNvPr>
            <p:cNvSpPr/>
            <p:nvPr/>
          </p:nvSpPr>
          <p:spPr>
            <a:xfrm>
              <a:off x="5443473" y="2611375"/>
              <a:ext cx="1305054" cy="130505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1270000" sx="90000" sy="90000" algn="ctr" rotWithShape="0">
                <a:schemeClr val="tx1">
                  <a:lumMod val="85000"/>
                  <a:lumOff val="15000"/>
                  <a:alpha val="3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750">
                <a:cs typeface="+mn-ea"/>
                <a:sym typeface="+mn-lt"/>
              </a:endParaRPr>
            </a:p>
          </p:txBody>
        </p:sp>
        <p:sp>
          <p:nvSpPr>
            <p:cNvPr id="22" name="Partial Circle 21">
              <a:extLst>
                <a:ext uri="{FF2B5EF4-FFF2-40B4-BE49-F238E27FC236}">
                  <a16:creationId xmlns:a16="http://schemas.microsoft.com/office/drawing/2014/main" xmlns="" id="{FABC95D3-6D78-4903-A3A1-5E232318C53A}"/>
                </a:ext>
              </a:extLst>
            </p:cNvPr>
            <p:cNvSpPr/>
            <p:nvPr/>
          </p:nvSpPr>
          <p:spPr>
            <a:xfrm>
              <a:off x="5425627" y="2593531"/>
              <a:ext cx="1340746" cy="1340744"/>
            </a:xfrm>
            <a:prstGeom prst="pie">
              <a:avLst>
                <a:gd name="adj1" fmla="val 16166539"/>
                <a:gd name="adj2" fmla="val 11041918"/>
              </a:avLst>
            </a:prstGeom>
            <a:solidFill>
              <a:srgbClr val="465E9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75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xmlns="" id="{61215043-6EBD-4A7C-82E4-0BC1F5EE538E}"/>
                </a:ext>
              </a:extLst>
            </p:cNvPr>
            <p:cNvSpPr/>
            <p:nvPr/>
          </p:nvSpPr>
          <p:spPr>
            <a:xfrm>
              <a:off x="5746574" y="2914476"/>
              <a:ext cx="698852" cy="69885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270000" sx="90000" sy="90000" algn="ctr" rotWithShape="0">
                <a:schemeClr val="tx1">
                  <a:lumMod val="85000"/>
                  <a:lumOff val="1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750">
                <a:cs typeface="+mn-ea"/>
                <a:sym typeface="+mn-lt"/>
              </a:endParaRPr>
            </a:p>
          </p:txBody>
        </p:sp>
      </p:grpSp>
      <p:sp>
        <p:nvSpPr>
          <p:cNvPr id="24" name="Freeform 57">
            <a:extLst>
              <a:ext uri="{FF2B5EF4-FFF2-40B4-BE49-F238E27FC236}">
                <a16:creationId xmlns:a16="http://schemas.microsoft.com/office/drawing/2014/main" xmlns="" id="{1FDADBE2-76D4-48E4-ABD4-F072E7E393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5051" y="1616832"/>
            <a:ext cx="202532" cy="177400"/>
          </a:xfrm>
          <a:custGeom>
            <a:avLst/>
            <a:gdLst>
              <a:gd name="T0" fmla="*/ 212060 w 602"/>
              <a:gd name="T1" fmla="*/ 103681 h 531"/>
              <a:gd name="T2" fmla="*/ 112352 w 602"/>
              <a:gd name="T3" fmla="*/ 144579 h 531"/>
              <a:gd name="T4" fmla="*/ 112352 w 602"/>
              <a:gd name="T5" fmla="*/ 144579 h 531"/>
              <a:gd name="T6" fmla="*/ 109823 w 602"/>
              <a:gd name="T7" fmla="*/ 147090 h 531"/>
              <a:gd name="T8" fmla="*/ 104766 w 602"/>
              <a:gd name="T9" fmla="*/ 144579 h 531"/>
              <a:gd name="T10" fmla="*/ 104766 w 602"/>
              <a:gd name="T11" fmla="*/ 144579 h 531"/>
              <a:gd name="T12" fmla="*/ 5419 w 602"/>
              <a:gd name="T13" fmla="*/ 103681 h 531"/>
              <a:gd name="T14" fmla="*/ 10477 w 602"/>
              <a:gd name="T15" fmla="*/ 86102 h 531"/>
              <a:gd name="T16" fmla="*/ 15534 w 602"/>
              <a:gd name="T17" fmla="*/ 86102 h 531"/>
              <a:gd name="T18" fmla="*/ 15534 w 602"/>
              <a:gd name="T19" fmla="*/ 86102 h 531"/>
              <a:gd name="T20" fmla="*/ 204474 w 602"/>
              <a:gd name="T21" fmla="*/ 86102 h 531"/>
              <a:gd name="T22" fmla="*/ 204474 w 602"/>
              <a:gd name="T23" fmla="*/ 86102 h 531"/>
              <a:gd name="T24" fmla="*/ 207002 w 602"/>
              <a:gd name="T25" fmla="*/ 86102 h 531"/>
              <a:gd name="T26" fmla="*/ 212060 w 602"/>
              <a:gd name="T27" fmla="*/ 103681 h 531"/>
              <a:gd name="T28" fmla="*/ 212060 w 602"/>
              <a:gd name="T29" fmla="*/ 60630 h 531"/>
              <a:gd name="T30" fmla="*/ 112352 w 602"/>
              <a:gd name="T31" fmla="*/ 101169 h 531"/>
              <a:gd name="T32" fmla="*/ 112352 w 602"/>
              <a:gd name="T33" fmla="*/ 101169 h 531"/>
              <a:gd name="T34" fmla="*/ 109823 w 602"/>
              <a:gd name="T35" fmla="*/ 101169 h 531"/>
              <a:gd name="T36" fmla="*/ 104766 w 602"/>
              <a:gd name="T37" fmla="*/ 101169 h 531"/>
              <a:gd name="T38" fmla="*/ 104766 w 602"/>
              <a:gd name="T39" fmla="*/ 101169 h 531"/>
              <a:gd name="T40" fmla="*/ 5419 w 602"/>
              <a:gd name="T41" fmla="*/ 60630 h 531"/>
              <a:gd name="T42" fmla="*/ 5419 w 602"/>
              <a:gd name="T43" fmla="*/ 43051 h 531"/>
              <a:gd name="T44" fmla="*/ 104766 w 602"/>
              <a:gd name="T45" fmla="*/ 2511 h 531"/>
              <a:gd name="T46" fmla="*/ 104766 w 602"/>
              <a:gd name="T47" fmla="*/ 2511 h 531"/>
              <a:gd name="T48" fmla="*/ 109823 w 602"/>
              <a:gd name="T49" fmla="*/ 0 h 531"/>
              <a:gd name="T50" fmla="*/ 112352 w 602"/>
              <a:gd name="T51" fmla="*/ 2511 h 531"/>
              <a:gd name="T52" fmla="*/ 112352 w 602"/>
              <a:gd name="T53" fmla="*/ 2511 h 531"/>
              <a:gd name="T54" fmla="*/ 212060 w 602"/>
              <a:gd name="T55" fmla="*/ 43051 h 531"/>
              <a:gd name="T56" fmla="*/ 212060 w 602"/>
              <a:gd name="T57" fmla="*/ 60630 h 531"/>
              <a:gd name="T58" fmla="*/ 10477 w 602"/>
              <a:gd name="T59" fmla="*/ 129153 h 531"/>
              <a:gd name="T60" fmla="*/ 15534 w 602"/>
              <a:gd name="T61" fmla="*/ 129153 h 531"/>
              <a:gd name="T62" fmla="*/ 15534 w 602"/>
              <a:gd name="T63" fmla="*/ 129153 h 531"/>
              <a:gd name="T64" fmla="*/ 204474 w 602"/>
              <a:gd name="T65" fmla="*/ 129153 h 531"/>
              <a:gd name="T66" fmla="*/ 204474 w 602"/>
              <a:gd name="T67" fmla="*/ 129153 h 531"/>
              <a:gd name="T68" fmla="*/ 207002 w 602"/>
              <a:gd name="T69" fmla="*/ 129153 h 531"/>
              <a:gd name="T70" fmla="*/ 212060 w 602"/>
              <a:gd name="T71" fmla="*/ 149602 h 531"/>
              <a:gd name="T72" fmla="*/ 112352 w 602"/>
              <a:gd name="T73" fmla="*/ 190141 h 531"/>
              <a:gd name="T74" fmla="*/ 112352 w 602"/>
              <a:gd name="T75" fmla="*/ 190141 h 531"/>
              <a:gd name="T76" fmla="*/ 109823 w 602"/>
              <a:gd name="T77" fmla="*/ 190141 h 531"/>
              <a:gd name="T78" fmla="*/ 104766 w 602"/>
              <a:gd name="T79" fmla="*/ 190141 h 531"/>
              <a:gd name="T80" fmla="*/ 104766 w 602"/>
              <a:gd name="T81" fmla="*/ 190141 h 531"/>
              <a:gd name="T82" fmla="*/ 5419 w 602"/>
              <a:gd name="T83" fmla="*/ 149602 h 531"/>
              <a:gd name="T84" fmla="*/ 10477 w 602"/>
              <a:gd name="T85" fmla="*/ 129153 h 531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0" t="0" r="r" b="b"/>
            <a:pathLst>
              <a:path w="602" h="531">
                <a:moveTo>
                  <a:pt x="587" y="289"/>
                </a:moveTo>
                <a:lnTo>
                  <a:pt x="587" y="289"/>
                </a:lnTo>
                <a:cubicBezTo>
                  <a:pt x="311" y="403"/>
                  <a:pt x="311" y="403"/>
                  <a:pt x="311" y="403"/>
                </a:cubicBezTo>
                <a:cubicBezTo>
                  <a:pt x="311" y="410"/>
                  <a:pt x="304" y="410"/>
                  <a:pt x="304" y="410"/>
                </a:cubicBezTo>
                <a:cubicBezTo>
                  <a:pt x="297" y="410"/>
                  <a:pt x="297" y="410"/>
                  <a:pt x="290" y="403"/>
                </a:cubicBezTo>
                <a:cubicBezTo>
                  <a:pt x="15" y="289"/>
                  <a:pt x="15" y="289"/>
                  <a:pt x="15" y="289"/>
                </a:cubicBezTo>
                <a:cubicBezTo>
                  <a:pt x="7" y="289"/>
                  <a:pt x="0" y="275"/>
                  <a:pt x="0" y="268"/>
                </a:cubicBezTo>
                <a:cubicBezTo>
                  <a:pt x="0" y="247"/>
                  <a:pt x="15" y="240"/>
                  <a:pt x="29" y="240"/>
                </a:cubicBezTo>
                <a:cubicBezTo>
                  <a:pt x="36" y="240"/>
                  <a:pt x="36" y="240"/>
                  <a:pt x="43" y="240"/>
                </a:cubicBezTo>
                <a:cubicBezTo>
                  <a:pt x="304" y="346"/>
                  <a:pt x="304" y="346"/>
                  <a:pt x="304" y="346"/>
                </a:cubicBezTo>
                <a:cubicBezTo>
                  <a:pt x="566" y="240"/>
                  <a:pt x="566" y="240"/>
                  <a:pt x="566" y="240"/>
                </a:cubicBezTo>
                <a:lnTo>
                  <a:pt x="573" y="240"/>
                </a:lnTo>
                <a:cubicBezTo>
                  <a:pt x="594" y="240"/>
                  <a:pt x="601" y="247"/>
                  <a:pt x="601" y="268"/>
                </a:cubicBezTo>
                <a:cubicBezTo>
                  <a:pt x="601" y="275"/>
                  <a:pt x="594" y="289"/>
                  <a:pt x="587" y="289"/>
                </a:cubicBezTo>
                <a:close/>
                <a:moveTo>
                  <a:pt x="587" y="169"/>
                </a:moveTo>
                <a:lnTo>
                  <a:pt x="587" y="169"/>
                </a:lnTo>
                <a:cubicBezTo>
                  <a:pt x="311" y="282"/>
                  <a:pt x="311" y="282"/>
                  <a:pt x="311" y="282"/>
                </a:cubicBezTo>
                <a:lnTo>
                  <a:pt x="304" y="282"/>
                </a:lnTo>
                <a:cubicBezTo>
                  <a:pt x="297" y="282"/>
                  <a:pt x="297" y="282"/>
                  <a:pt x="290" y="282"/>
                </a:cubicBezTo>
                <a:cubicBezTo>
                  <a:pt x="15" y="169"/>
                  <a:pt x="15" y="169"/>
                  <a:pt x="15" y="169"/>
                </a:cubicBezTo>
                <a:cubicBezTo>
                  <a:pt x="7" y="162"/>
                  <a:pt x="0" y="155"/>
                  <a:pt x="0" y="141"/>
                </a:cubicBezTo>
                <a:cubicBezTo>
                  <a:pt x="0" y="134"/>
                  <a:pt x="7" y="120"/>
                  <a:pt x="15" y="120"/>
                </a:cubicBezTo>
                <a:cubicBezTo>
                  <a:pt x="290" y="7"/>
                  <a:pt x="290" y="7"/>
                  <a:pt x="290" y="7"/>
                </a:cubicBezTo>
                <a:cubicBezTo>
                  <a:pt x="297" y="0"/>
                  <a:pt x="297" y="0"/>
                  <a:pt x="304" y="0"/>
                </a:cubicBezTo>
                <a:cubicBezTo>
                  <a:pt x="304" y="0"/>
                  <a:pt x="311" y="0"/>
                  <a:pt x="311" y="7"/>
                </a:cubicBezTo>
                <a:cubicBezTo>
                  <a:pt x="587" y="120"/>
                  <a:pt x="587" y="120"/>
                  <a:pt x="587" y="120"/>
                </a:cubicBezTo>
                <a:cubicBezTo>
                  <a:pt x="594" y="120"/>
                  <a:pt x="601" y="134"/>
                  <a:pt x="601" y="141"/>
                </a:cubicBezTo>
                <a:cubicBezTo>
                  <a:pt x="601" y="155"/>
                  <a:pt x="594" y="162"/>
                  <a:pt x="587" y="169"/>
                </a:cubicBezTo>
                <a:close/>
                <a:moveTo>
                  <a:pt x="29" y="360"/>
                </a:moveTo>
                <a:lnTo>
                  <a:pt x="29" y="360"/>
                </a:lnTo>
                <a:cubicBezTo>
                  <a:pt x="36" y="360"/>
                  <a:pt x="36" y="360"/>
                  <a:pt x="43" y="360"/>
                </a:cubicBezTo>
                <a:cubicBezTo>
                  <a:pt x="304" y="473"/>
                  <a:pt x="304" y="473"/>
                  <a:pt x="304" y="473"/>
                </a:cubicBezTo>
                <a:cubicBezTo>
                  <a:pt x="566" y="360"/>
                  <a:pt x="566" y="360"/>
                  <a:pt x="566" y="360"/>
                </a:cubicBezTo>
                <a:lnTo>
                  <a:pt x="573" y="360"/>
                </a:lnTo>
                <a:cubicBezTo>
                  <a:pt x="594" y="360"/>
                  <a:pt x="601" y="374"/>
                  <a:pt x="601" y="388"/>
                </a:cubicBezTo>
                <a:cubicBezTo>
                  <a:pt x="601" y="403"/>
                  <a:pt x="594" y="410"/>
                  <a:pt x="587" y="417"/>
                </a:cubicBezTo>
                <a:cubicBezTo>
                  <a:pt x="311" y="530"/>
                  <a:pt x="311" y="530"/>
                  <a:pt x="311" y="530"/>
                </a:cubicBezTo>
                <a:lnTo>
                  <a:pt x="304" y="530"/>
                </a:lnTo>
                <a:cubicBezTo>
                  <a:pt x="297" y="530"/>
                  <a:pt x="297" y="530"/>
                  <a:pt x="290" y="530"/>
                </a:cubicBezTo>
                <a:cubicBezTo>
                  <a:pt x="15" y="417"/>
                  <a:pt x="15" y="417"/>
                  <a:pt x="15" y="417"/>
                </a:cubicBezTo>
                <a:cubicBezTo>
                  <a:pt x="7" y="410"/>
                  <a:pt x="0" y="403"/>
                  <a:pt x="0" y="388"/>
                </a:cubicBezTo>
                <a:cubicBezTo>
                  <a:pt x="0" y="374"/>
                  <a:pt x="15" y="360"/>
                  <a:pt x="29" y="36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13" dirty="0">
              <a:cs typeface="+mn-ea"/>
              <a:sym typeface="+mn-lt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F7B9BA0E-6D04-448C-9CD4-33E26DDB54BE}"/>
              </a:ext>
            </a:extLst>
          </p:cNvPr>
          <p:cNvSpPr txBox="1"/>
          <p:nvPr/>
        </p:nvSpPr>
        <p:spPr>
          <a:xfrm>
            <a:off x="6273765" y="1206745"/>
            <a:ext cx="809837" cy="4385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50" b="1" dirty="0">
                <a:gradFill>
                  <a:gsLst>
                    <a:gs pos="0">
                      <a:srgbClr val="5877B6"/>
                    </a:gs>
                    <a:gs pos="100000">
                      <a:srgbClr val="465E96"/>
                    </a:gs>
                  </a:gsLst>
                  <a:lin ang="5400000" scaled="1"/>
                </a:gradFill>
                <a:cs typeface="+mn-ea"/>
                <a:sym typeface="+mn-lt"/>
              </a:rPr>
              <a:t>75%</a:t>
            </a:r>
          </a:p>
        </p:txBody>
      </p:sp>
      <p:sp>
        <p:nvSpPr>
          <p:cNvPr id="37" name="Down Arrow 2">
            <a:extLst>
              <a:ext uri="{FF2B5EF4-FFF2-40B4-BE49-F238E27FC236}">
                <a16:creationId xmlns:a16="http://schemas.microsoft.com/office/drawing/2014/main" xmlns="" id="{27AF7CE6-02A5-4016-AA49-6767DCC72B94}"/>
              </a:ext>
            </a:extLst>
          </p:cNvPr>
          <p:cNvSpPr/>
          <p:nvPr/>
        </p:nvSpPr>
        <p:spPr>
          <a:xfrm flipV="1">
            <a:off x="7134664" y="1304734"/>
            <a:ext cx="147021" cy="229334"/>
          </a:xfrm>
          <a:prstGeom prst="downArrow">
            <a:avLst/>
          </a:prstGeom>
          <a:gradFill>
            <a:gsLst>
              <a:gs pos="0">
                <a:srgbClr val="5877B6"/>
              </a:gs>
              <a:gs pos="100000">
                <a:srgbClr val="465E96"/>
              </a:gs>
            </a:gsLst>
            <a:lin ang="5400000" scaled="1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13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28BBE277-DD15-4586-9A6A-7B927812AFB7}"/>
              </a:ext>
            </a:extLst>
          </p:cNvPr>
          <p:cNvSpPr txBox="1"/>
          <p:nvPr/>
        </p:nvSpPr>
        <p:spPr>
          <a:xfrm>
            <a:off x="6273764" y="1622436"/>
            <a:ext cx="1221329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25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添加标题内容</a:t>
            </a:r>
            <a:endParaRPr lang="en-US" altLang="zh-CN" sz="1125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BEE52F19-6276-4BF8-8F22-4FF05FE34ECC}"/>
              </a:ext>
            </a:extLst>
          </p:cNvPr>
          <p:cNvSpPr/>
          <p:nvPr/>
        </p:nvSpPr>
        <p:spPr>
          <a:xfrm>
            <a:off x="6273764" y="1818448"/>
            <a:ext cx="1604481" cy="3772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656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您的内容打在这里，或者通过复制您的文本后，在此框中选择粘贴，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xmlns="" id="{FC7BEB80-E960-46F4-9498-1D3B9A6AC698}"/>
              </a:ext>
            </a:extLst>
          </p:cNvPr>
          <p:cNvSpPr/>
          <p:nvPr/>
        </p:nvSpPr>
        <p:spPr>
          <a:xfrm>
            <a:off x="5008196" y="3091304"/>
            <a:ext cx="1633428" cy="1633428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750">
              <a:cs typeface="+mn-ea"/>
              <a:sym typeface="+mn-lt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6B9F83CE-7EA9-4889-9A19-4852A4F87AAF}"/>
              </a:ext>
            </a:extLst>
          </p:cNvPr>
          <p:cNvGrpSpPr/>
          <p:nvPr/>
        </p:nvGrpSpPr>
        <p:grpSpPr>
          <a:xfrm>
            <a:off x="5264053" y="3347163"/>
            <a:ext cx="1121714" cy="1121713"/>
            <a:chOff x="7960855" y="2358570"/>
            <a:chExt cx="1810664" cy="1810664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xmlns="" id="{18B36039-B172-40B8-9518-4173C7D4A651}"/>
                </a:ext>
              </a:extLst>
            </p:cNvPr>
            <p:cNvSpPr/>
            <p:nvPr/>
          </p:nvSpPr>
          <p:spPr>
            <a:xfrm>
              <a:off x="7960855" y="2358570"/>
              <a:ext cx="1810664" cy="1810664"/>
            </a:xfrm>
            <a:prstGeom prst="ellipse">
              <a:avLst/>
            </a:prstGeom>
            <a:gradFill>
              <a:gsLst>
                <a:gs pos="0">
                  <a:srgbClr val="5877B6">
                    <a:lumMod val="80000"/>
                    <a:lumOff val="20000"/>
                  </a:srgbClr>
                </a:gs>
                <a:gs pos="100000">
                  <a:srgbClr val="465E96"/>
                </a:gs>
              </a:gsLst>
              <a:lin ang="6600000" scaled="0"/>
            </a:gradFill>
            <a:ln>
              <a:noFill/>
            </a:ln>
            <a:effectLst>
              <a:outerShdw blurRad="1270000" sx="90000" sy="90000" algn="ctr" rotWithShape="0">
                <a:schemeClr val="tx1">
                  <a:lumMod val="85000"/>
                  <a:lumOff val="15000"/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750">
                <a:cs typeface="+mn-ea"/>
                <a:sym typeface="+mn-lt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xmlns="" id="{A0ECC40E-3B60-4DA4-8F5B-09BC39B01407}"/>
                </a:ext>
              </a:extLst>
            </p:cNvPr>
            <p:cNvSpPr/>
            <p:nvPr/>
          </p:nvSpPr>
          <p:spPr>
            <a:xfrm>
              <a:off x="8213661" y="2611375"/>
              <a:ext cx="1305054" cy="130505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1270000" sx="90000" sy="90000" algn="ctr" rotWithShape="0">
                <a:schemeClr val="tx1">
                  <a:lumMod val="85000"/>
                  <a:lumOff val="15000"/>
                  <a:alpha val="3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750">
                <a:cs typeface="+mn-ea"/>
                <a:sym typeface="+mn-lt"/>
              </a:endParaRPr>
            </a:p>
          </p:txBody>
        </p:sp>
        <p:sp>
          <p:nvSpPr>
            <p:cNvPr id="14" name="Partial Circle 13">
              <a:extLst>
                <a:ext uri="{FF2B5EF4-FFF2-40B4-BE49-F238E27FC236}">
                  <a16:creationId xmlns:a16="http://schemas.microsoft.com/office/drawing/2014/main" xmlns="" id="{F101BCF0-0857-4050-95CE-6999B2CB7C1B}"/>
                </a:ext>
              </a:extLst>
            </p:cNvPr>
            <p:cNvSpPr/>
            <p:nvPr/>
          </p:nvSpPr>
          <p:spPr>
            <a:xfrm>
              <a:off x="8195815" y="2593531"/>
              <a:ext cx="1340746" cy="1340744"/>
            </a:xfrm>
            <a:prstGeom prst="pie">
              <a:avLst>
                <a:gd name="adj1" fmla="val 16162621"/>
                <a:gd name="adj2" fmla="val 3656218"/>
              </a:avLst>
            </a:prstGeom>
            <a:solidFill>
              <a:srgbClr val="465E9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75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xmlns="" id="{1072B68B-CD9B-488B-9FF2-5051503ACA3F}"/>
                </a:ext>
              </a:extLst>
            </p:cNvPr>
            <p:cNvSpPr/>
            <p:nvPr/>
          </p:nvSpPr>
          <p:spPr>
            <a:xfrm>
              <a:off x="8516762" y="2914476"/>
              <a:ext cx="698852" cy="69885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270000" sx="90000" sy="90000" algn="ctr" rotWithShape="0">
                <a:schemeClr val="tx1">
                  <a:lumMod val="85000"/>
                  <a:lumOff val="1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750">
                <a:cs typeface="+mn-ea"/>
                <a:sym typeface="+mn-lt"/>
              </a:endParaRPr>
            </a:p>
          </p:txBody>
        </p:sp>
      </p:grpSp>
      <p:sp>
        <p:nvSpPr>
          <p:cNvPr id="26" name="Freeform 34">
            <a:extLst>
              <a:ext uri="{FF2B5EF4-FFF2-40B4-BE49-F238E27FC236}">
                <a16:creationId xmlns:a16="http://schemas.microsoft.com/office/drawing/2014/main" xmlns="" id="{3F269C91-3661-4D60-B4C1-4726AC1D20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5294" y="3819058"/>
            <a:ext cx="179232" cy="177923"/>
          </a:xfrm>
          <a:custGeom>
            <a:avLst/>
            <a:gdLst>
              <a:gd name="T0" fmla="*/ 207002 w 602"/>
              <a:gd name="T1" fmla="*/ 40594 h 601"/>
              <a:gd name="T2" fmla="*/ 207002 w 602"/>
              <a:gd name="T3" fmla="*/ 40594 h 601"/>
              <a:gd name="T4" fmla="*/ 196526 w 602"/>
              <a:gd name="T5" fmla="*/ 40594 h 601"/>
              <a:gd name="T6" fmla="*/ 196526 w 602"/>
              <a:gd name="T7" fmla="*/ 96275 h 601"/>
              <a:gd name="T8" fmla="*/ 196526 w 602"/>
              <a:gd name="T9" fmla="*/ 144412 h 601"/>
              <a:gd name="T10" fmla="*/ 196526 w 602"/>
              <a:gd name="T11" fmla="*/ 154830 h 601"/>
              <a:gd name="T12" fmla="*/ 186411 w 602"/>
              <a:gd name="T13" fmla="*/ 164889 h 601"/>
              <a:gd name="T14" fmla="*/ 132944 w 602"/>
              <a:gd name="T15" fmla="*/ 164889 h 601"/>
              <a:gd name="T16" fmla="*/ 166180 w 602"/>
              <a:gd name="T17" fmla="*/ 197938 h 601"/>
              <a:gd name="T18" fmla="*/ 166180 w 602"/>
              <a:gd name="T19" fmla="*/ 197938 h 601"/>
              <a:gd name="T20" fmla="*/ 168709 w 602"/>
              <a:gd name="T21" fmla="*/ 205482 h 601"/>
              <a:gd name="T22" fmla="*/ 158232 w 602"/>
              <a:gd name="T23" fmla="*/ 215541 h 601"/>
              <a:gd name="T24" fmla="*/ 153175 w 602"/>
              <a:gd name="T25" fmla="*/ 213026 h 601"/>
              <a:gd name="T26" fmla="*/ 153175 w 602"/>
              <a:gd name="T27" fmla="*/ 213026 h 601"/>
              <a:gd name="T28" fmla="*/ 117410 w 602"/>
              <a:gd name="T29" fmla="*/ 180336 h 601"/>
              <a:gd name="T30" fmla="*/ 117410 w 602"/>
              <a:gd name="T31" fmla="*/ 205482 h 601"/>
              <a:gd name="T32" fmla="*/ 107294 w 602"/>
              <a:gd name="T33" fmla="*/ 215541 h 601"/>
              <a:gd name="T34" fmla="*/ 97179 w 602"/>
              <a:gd name="T35" fmla="*/ 205482 h 601"/>
              <a:gd name="T36" fmla="*/ 97179 w 602"/>
              <a:gd name="T37" fmla="*/ 180336 h 601"/>
              <a:gd name="T38" fmla="*/ 63943 w 602"/>
              <a:gd name="T39" fmla="*/ 213026 h 601"/>
              <a:gd name="T40" fmla="*/ 63943 w 602"/>
              <a:gd name="T41" fmla="*/ 213026 h 601"/>
              <a:gd name="T42" fmla="*/ 56357 w 602"/>
              <a:gd name="T43" fmla="*/ 215541 h 601"/>
              <a:gd name="T44" fmla="*/ 45880 w 602"/>
              <a:gd name="T45" fmla="*/ 205482 h 601"/>
              <a:gd name="T46" fmla="*/ 51299 w 602"/>
              <a:gd name="T47" fmla="*/ 197938 h 601"/>
              <a:gd name="T48" fmla="*/ 51299 w 602"/>
              <a:gd name="T49" fmla="*/ 197938 h 601"/>
              <a:gd name="T50" fmla="*/ 84174 w 602"/>
              <a:gd name="T51" fmla="*/ 164889 h 601"/>
              <a:gd name="T52" fmla="*/ 30707 w 602"/>
              <a:gd name="T53" fmla="*/ 164889 h 601"/>
              <a:gd name="T54" fmla="*/ 20592 w 602"/>
              <a:gd name="T55" fmla="*/ 154830 h 601"/>
              <a:gd name="T56" fmla="*/ 20592 w 602"/>
              <a:gd name="T57" fmla="*/ 144412 h 601"/>
              <a:gd name="T58" fmla="*/ 20592 w 602"/>
              <a:gd name="T59" fmla="*/ 96275 h 601"/>
              <a:gd name="T60" fmla="*/ 20592 w 602"/>
              <a:gd name="T61" fmla="*/ 40594 h 601"/>
              <a:gd name="T62" fmla="*/ 10477 w 602"/>
              <a:gd name="T63" fmla="*/ 40594 h 601"/>
              <a:gd name="T64" fmla="*/ 0 w 602"/>
              <a:gd name="T65" fmla="*/ 30176 h 601"/>
              <a:gd name="T66" fmla="*/ 10477 w 602"/>
              <a:gd name="T67" fmla="*/ 20117 h 601"/>
              <a:gd name="T68" fmla="*/ 97179 w 602"/>
              <a:gd name="T69" fmla="*/ 20117 h 601"/>
              <a:gd name="T70" fmla="*/ 97179 w 602"/>
              <a:gd name="T71" fmla="*/ 10059 h 601"/>
              <a:gd name="T72" fmla="*/ 107294 w 602"/>
              <a:gd name="T73" fmla="*/ 0 h 601"/>
              <a:gd name="T74" fmla="*/ 117410 w 602"/>
              <a:gd name="T75" fmla="*/ 10059 h 601"/>
              <a:gd name="T76" fmla="*/ 117410 w 602"/>
              <a:gd name="T77" fmla="*/ 20117 h 601"/>
              <a:gd name="T78" fmla="*/ 207002 w 602"/>
              <a:gd name="T79" fmla="*/ 20117 h 601"/>
              <a:gd name="T80" fmla="*/ 217118 w 602"/>
              <a:gd name="T81" fmla="*/ 30176 h 601"/>
              <a:gd name="T82" fmla="*/ 207002 w 602"/>
              <a:gd name="T83" fmla="*/ 40594 h 601"/>
              <a:gd name="T84" fmla="*/ 176295 w 602"/>
              <a:gd name="T85" fmla="*/ 86216 h 601"/>
              <a:gd name="T86" fmla="*/ 176295 w 602"/>
              <a:gd name="T87" fmla="*/ 86216 h 601"/>
              <a:gd name="T88" fmla="*/ 176295 w 602"/>
              <a:gd name="T89" fmla="*/ 76158 h 601"/>
              <a:gd name="T90" fmla="*/ 176295 w 602"/>
              <a:gd name="T91" fmla="*/ 40594 h 601"/>
              <a:gd name="T92" fmla="*/ 40822 w 602"/>
              <a:gd name="T93" fmla="*/ 40594 h 601"/>
              <a:gd name="T94" fmla="*/ 40822 w 602"/>
              <a:gd name="T95" fmla="*/ 76158 h 601"/>
              <a:gd name="T96" fmla="*/ 40822 w 602"/>
              <a:gd name="T97" fmla="*/ 86216 h 601"/>
              <a:gd name="T98" fmla="*/ 40822 w 602"/>
              <a:gd name="T99" fmla="*/ 144412 h 601"/>
              <a:gd name="T100" fmla="*/ 176295 w 602"/>
              <a:gd name="T101" fmla="*/ 144412 h 601"/>
              <a:gd name="T102" fmla="*/ 176295 w 602"/>
              <a:gd name="T103" fmla="*/ 86216 h 601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602" h="601">
                <a:moveTo>
                  <a:pt x="573" y="113"/>
                </a:moveTo>
                <a:lnTo>
                  <a:pt x="573" y="113"/>
                </a:lnTo>
                <a:cubicBezTo>
                  <a:pt x="544" y="113"/>
                  <a:pt x="544" y="113"/>
                  <a:pt x="544" y="113"/>
                </a:cubicBezTo>
                <a:cubicBezTo>
                  <a:pt x="544" y="268"/>
                  <a:pt x="544" y="268"/>
                  <a:pt x="544" y="268"/>
                </a:cubicBezTo>
                <a:cubicBezTo>
                  <a:pt x="544" y="402"/>
                  <a:pt x="544" y="402"/>
                  <a:pt x="544" y="402"/>
                </a:cubicBezTo>
                <a:cubicBezTo>
                  <a:pt x="544" y="431"/>
                  <a:pt x="544" y="431"/>
                  <a:pt x="544" y="431"/>
                </a:cubicBezTo>
                <a:cubicBezTo>
                  <a:pt x="544" y="445"/>
                  <a:pt x="530" y="459"/>
                  <a:pt x="516" y="459"/>
                </a:cubicBezTo>
                <a:cubicBezTo>
                  <a:pt x="368" y="459"/>
                  <a:pt x="368" y="459"/>
                  <a:pt x="368" y="459"/>
                </a:cubicBezTo>
                <a:cubicBezTo>
                  <a:pt x="460" y="551"/>
                  <a:pt x="460" y="551"/>
                  <a:pt x="460" y="551"/>
                </a:cubicBezTo>
                <a:cubicBezTo>
                  <a:pt x="467" y="558"/>
                  <a:pt x="467" y="565"/>
                  <a:pt x="467" y="572"/>
                </a:cubicBezTo>
                <a:cubicBezTo>
                  <a:pt x="467" y="586"/>
                  <a:pt x="460" y="600"/>
                  <a:pt x="438" y="600"/>
                </a:cubicBezTo>
                <a:cubicBezTo>
                  <a:pt x="431" y="600"/>
                  <a:pt x="424" y="600"/>
                  <a:pt x="424" y="593"/>
                </a:cubicBezTo>
                <a:cubicBezTo>
                  <a:pt x="325" y="502"/>
                  <a:pt x="325" y="502"/>
                  <a:pt x="325" y="502"/>
                </a:cubicBezTo>
                <a:cubicBezTo>
                  <a:pt x="325" y="572"/>
                  <a:pt x="325" y="572"/>
                  <a:pt x="325" y="572"/>
                </a:cubicBezTo>
                <a:cubicBezTo>
                  <a:pt x="325" y="586"/>
                  <a:pt x="318" y="600"/>
                  <a:pt x="297" y="600"/>
                </a:cubicBezTo>
                <a:cubicBezTo>
                  <a:pt x="283" y="600"/>
                  <a:pt x="269" y="586"/>
                  <a:pt x="269" y="572"/>
                </a:cubicBezTo>
                <a:cubicBezTo>
                  <a:pt x="269" y="502"/>
                  <a:pt x="269" y="502"/>
                  <a:pt x="269" y="502"/>
                </a:cubicBezTo>
                <a:cubicBezTo>
                  <a:pt x="177" y="593"/>
                  <a:pt x="177" y="593"/>
                  <a:pt x="177" y="593"/>
                </a:cubicBezTo>
                <a:cubicBezTo>
                  <a:pt x="170" y="600"/>
                  <a:pt x="163" y="600"/>
                  <a:pt x="156" y="600"/>
                </a:cubicBezTo>
                <a:cubicBezTo>
                  <a:pt x="142" y="600"/>
                  <a:pt x="127" y="586"/>
                  <a:pt x="127" y="572"/>
                </a:cubicBezTo>
                <a:cubicBezTo>
                  <a:pt x="127" y="565"/>
                  <a:pt x="135" y="558"/>
                  <a:pt x="142" y="551"/>
                </a:cubicBezTo>
                <a:cubicBezTo>
                  <a:pt x="233" y="459"/>
                  <a:pt x="233" y="459"/>
                  <a:pt x="233" y="459"/>
                </a:cubicBezTo>
                <a:cubicBezTo>
                  <a:pt x="85" y="459"/>
                  <a:pt x="85" y="459"/>
                  <a:pt x="85" y="459"/>
                </a:cubicBezTo>
                <a:cubicBezTo>
                  <a:pt x="64" y="459"/>
                  <a:pt x="57" y="445"/>
                  <a:pt x="57" y="431"/>
                </a:cubicBezTo>
                <a:cubicBezTo>
                  <a:pt x="57" y="402"/>
                  <a:pt x="57" y="402"/>
                  <a:pt x="57" y="402"/>
                </a:cubicBezTo>
                <a:cubicBezTo>
                  <a:pt x="57" y="268"/>
                  <a:pt x="57" y="268"/>
                  <a:pt x="57" y="268"/>
                </a:cubicBezTo>
                <a:cubicBezTo>
                  <a:pt x="57" y="113"/>
                  <a:pt x="57" y="113"/>
                  <a:pt x="57" y="113"/>
                </a:cubicBezTo>
                <a:cubicBezTo>
                  <a:pt x="29" y="113"/>
                  <a:pt x="29" y="113"/>
                  <a:pt x="29" y="113"/>
                </a:cubicBezTo>
                <a:cubicBezTo>
                  <a:pt x="7" y="113"/>
                  <a:pt x="0" y="98"/>
                  <a:pt x="0" y="84"/>
                </a:cubicBezTo>
                <a:cubicBezTo>
                  <a:pt x="0" y="63"/>
                  <a:pt x="7" y="56"/>
                  <a:pt x="29" y="56"/>
                </a:cubicBezTo>
                <a:cubicBezTo>
                  <a:pt x="269" y="56"/>
                  <a:pt x="269" y="56"/>
                  <a:pt x="269" y="56"/>
                </a:cubicBezTo>
                <a:cubicBezTo>
                  <a:pt x="269" y="28"/>
                  <a:pt x="269" y="28"/>
                  <a:pt x="269" y="28"/>
                </a:cubicBezTo>
                <a:cubicBezTo>
                  <a:pt x="269" y="7"/>
                  <a:pt x="283" y="0"/>
                  <a:pt x="297" y="0"/>
                </a:cubicBezTo>
                <a:cubicBezTo>
                  <a:pt x="318" y="0"/>
                  <a:pt x="325" y="7"/>
                  <a:pt x="325" y="28"/>
                </a:cubicBezTo>
                <a:cubicBezTo>
                  <a:pt x="325" y="56"/>
                  <a:pt x="325" y="56"/>
                  <a:pt x="325" y="56"/>
                </a:cubicBezTo>
                <a:cubicBezTo>
                  <a:pt x="573" y="56"/>
                  <a:pt x="573" y="56"/>
                  <a:pt x="573" y="56"/>
                </a:cubicBezTo>
                <a:cubicBezTo>
                  <a:pt x="587" y="56"/>
                  <a:pt x="601" y="63"/>
                  <a:pt x="601" y="84"/>
                </a:cubicBezTo>
                <a:cubicBezTo>
                  <a:pt x="601" y="98"/>
                  <a:pt x="587" y="113"/>
                  <a:pt x="573" y="113"/>
                </a:cubicBezTo>
                <a:close/>
                <a:moveTo>
                  <a:pt x="488" y="240"/>
                </a:moveTo>
                <a:lnTo>
                  <a:pt x="488" y="240"/>
                </a:lnTo>
                <a:cubicBezTo>
                  <a:pt x="488" y="212"/>
                  <a:pt x="488" y="212"/>
                  <a:pt x="488" y="212"/>
                </a:cubicBezTo>
                <a:cubicBezTo>
                  <a:pt x="488" y="113"/>
                  <a:pt x="488" y="113"/>
                  <a:pt x="488" y="113"/>
                </a:cubicBezTo>
                <a:cubicBezTo>
                  <a:pt x="113" y="113"/>
                  <a:pt x="113" y="113"/>
                  <a:pt x="113" y="113"/>
                </a:cubicBezTo>
                <a:cubicBezTo>
                  <a:pt x="113" y="212"/>
                  <a:pt x="113" y="212"/>
                  <a:pt x="113" y="212"/>
                </a:cubicBezTo>
                <a:cubicBezTo>
                  <a:pt x="113" y="240"/>
                  <a:pt x="113" y="240"/>
                  <a:pt x="113" y="240"/>
                </a:cubicBezTo>
                <a:cubicBezTo>
                  <a:pt x="113" y="402"/>
                  <a:pt x="113" y="402"/>
                  <a:pt x="113" y="402"/>
                </a:cubicBezTo>
                <a:cubicBezTo>
                  <a:pt x="488" y="402"/>
                  <a:pt x="488" y="402"/>
                  <a:pt x="488" y="402"/>
                </a:cubicBezTo>
                <a:lnTo>
                  <a:pt x="488" y="24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13" dirty="0">
              <a:cs typeface="+mn-ea"/>
              <a:sym typeface="+mn-lt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5A51F64D-FD9D-4195-8D2E-316B67ABA3C3}"/>
              </a:ext>
            </a:extLst>
          </p:cNvPr>
          <p:cNvSpPr txBox="1"/>
          <p:nvPr/>
        </p:nvSpPr>
        <p:spPr>
          <a:xfrm>
            <a:off x="6829474" y="3409233"/>
            <a:ext cx="809837" cy="4385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50" b="1" dirty="0">
                <a:gradFill>
                  <a:gsLst>
                    <a:gs pos="0">
                      <a:srgbClr val="5877B6"/>
                    </a:gs>
                    <a:gs pos="100000">
                      <a:srgbClr val="465E96"/>
                    </a:gs>
                  </a:gsLst>
                  <a:lin ang="5400000" scaled="1"/>
                </a:gradFill>
                <a:cs typeface="+mn-ea"/>
                <a:sym typeface="+mn-lt"/>
              </a:rPr>
              <a:t>45%</a:t>
            </a:r>
          </a:p>
        </p:txBody>
      </p:sp>
      <p:sp>
        <p:nvSpPr>
          <p:cNvPr id="42" name="Down Arrow 2">
            <a:extLst>
              <a:ext uri="{FF2B5EF4-FFF2-40B4-BE49-F238E27FC236}">
                <a16:creationId xmlns:a16="http://schemas.microsoft.com/office/drawing/2014/main" xmlns="" id="{D60F99E2-01B2-49B5-B900-8496F4188AF0}"/>
              </a:ext>
            </a:extLst>
          </p:cNvPr>
          <p:cNvSpPr/>
          <p:nvPr/>
        </p:nvSpPr>
        <p:spPr>
          <a:xfrm>
            <a:off x="7690372" y="3507220"/>
            <a:ext cx="147021" cy="229334"/>
          </a:xfrm>
          <a:prstGeom prst="downArrow">
            <a:avLst/>
          </a:prstGeom>
          <a:gradFill>
            <a:gsLst>
              <a:gs pos="0">
                <a:srgbClr val="5877B6"/>
              </a:gs>
              <a:gs pos="100000">
                <a:srgbClr val="465E96"/>
              </a:gs>
            </a:gsLst>
            <a:lin ang="5400000" scaled="1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13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AFE07128-1C88-4ECE-A10D-DFDF1F749CB1}"/>
              </a:ext>
            </a:extLst>
          </p:cNvPr>
          <p:cNvSpPr txBox="1"/>
          <p:nvPr/>
        </p:nvSpPr>
        <p:spPr>
          <a:xfrm>
            <a:off x="6829474" y="3824923"/>
            <a:ext cx="1221328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25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添加标题内容</a:t>
            </a:r>
            <a:endParaRPr lang="en-US" altLang="zh-CN" sz="1125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xmlns="" id="{44503383-C394-49D7-803B-5D1FAA4EEECE}"/>
              </a:ext>
            </a:extLst>
          </p:cNvPr>
          <p:cNvSpPr/>
          <p:nvPr/>
        </p:nvSpPr>
        <p:spPr>
          <a:xfrm>
            <a:off x="6829474" y="4020936"/>
            <a:ext cx="1486242" cy="3772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656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您的内容打在这里，或者通过复制您的文本后，在此框中选择粘贴，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xmlns="" id="{F352B793-1842-4007-BA09-0F5A7B2FEC4E}"/>
              </a:ext>
            </a:extLst>
          </p:cNvPr>
          <p:cNvSpPr/>
          <p:nvPr/>
        </p:nvSpPr>
        <p:spPr>
          <a:xfrm>
            <a:off x="264498" y="4604295"/>
            <a:ext cx="1244254" cy="1244254"/>
          </a:xfrm>
          <a:prstGeom prst="ellipse">
            <a:avLst/>
          </a:prstGeom>
          <a:gradFill>
            <a:gsLst>
              <a:gs pos="0">
                <a:srgbClr val="5877B6">
                  <a:lumMod val="80000"/>
                  <a:lumOff val="20000"/>
                </a:srgbClr>
              </a:gs>
              <a:gs pos="100000">
                <a:srgbClr val="465E96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844" dirty="0">
              <a:cs typeface="+mn-ea"/>
              <a:sym typeface="+mn-lt"/>
            </a:endParaRPr>
          </a:p>
        </p:txBody>
      </p:sp>
      <p:sp>
        <p:nvSpPr>
          <p:cNvPr id="46" name="TextBox 149">
            <a:extLst>
              <a:ext uri="{FF2B5EF4-FFF2-40B4-BE49-F238E27FC236}">
                <a16:creationId xmlns:a16="http://schemas.microsoft.com/office/drawing/2014/main" xmlns="" id="{F934F241-AD36-425E-AC03-F0D77476CDD2}"/>
              </a:ext>
            </a:extLst>
          </p:cNvPr>
          <p:cNvSpPr txBox="1"/>
          <p:nvPr/>
        </p:nvSpPr>
        <p:spPr>
          <a:xfrm>
            <a:off x="583075" y="1290235"/>
            <a:ext cx="2719049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您的内容打在这里，或者通过复制您的文本后，在此框中选择粘贴，并选择只保留文字。您的内容打在这里，或者通过复制您的文本后，</a:t>
            </a:r>
          </a:p>
        </p:txBody>
      </p:sp>
      <p:grpSp>
        <p:nvGrpSpPr>
          <p:cNvPr id="45" name="组合 44">
            <a:extLst>
              <a:ext uri="{FF2B5EF4-FFF2-40B4-BE49-F238E27FC236}">
                <a16:creationId xmlns:a16="http://schemas.microsoft.com/office/drawing/2014/main" xmlns="" id="{5F014E69-5AF7-4280-863F-420DD8958BAE}"/>
              </a:ext>
            </a:extLst>
          </p:cNvPr>
          <p:cNvGrpSpPr/>
          <p:nvPr/>
        </p:nvGrpSpPr>
        <p:grpSpPr>
          <a:xfrm>
            <a:off x="631637" y="442500"/>
            <a:ext cx="2371725" cy="702173"/>
            <a:chOff x="981076" y="1134310"/>
            <a:chExt cx="2371725" cy="702173"/>
          </a:xfrm>
        </p:grpSpPr>
        <p:sp>
          <p:nvSpPr>
            <p:cNvPr id="53" name="TextBox 21">
              <a:extLst>
                <a:ext uri="{FF2B5EF4-FFF2-40B4-BE49-F238E27FC236}">
                  <a16:creationId xmlns:a16="http://schemas.microsoft.com/office/drawing/2014/main" xmlns="" id="{56C7099A-8A90-4A1D-AAA9-A5A35921878A}"/>
                </a:ext>
              </a:extLst>
            </p:cNvPr>
            <p:cNvSpPr txBox="1"/>
            <p:nvPr/>
          </p:nvSpPr>
          <p:spPr>
            <a:xfrm>
              <a:off x="981076" y="1134310"/>
              <a:ext cx="23717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gradFill>
                    <a:gsLst>
                      <a:gs pos="0">
                        <a:srgbClr val="5877B6"/>
                      </a:gs>
                      <a:gs pos="100000">
                        <a:srgbClr val="465E96"/>
                      </a:gs>
                    </a:gsLst>
                    <a:lin ang="5400000" scaled="0"/>
                  </a:gradFill>
                  <a:effectLst>
                    <a:outerShdw blurRad="254000" dist="101600" dir="5400000" algn="ctr" rotWithShape="0">
                      <a:srgbClr val="000000">
                        <a:alpha val="15000"/>
                      </a:srgbClr>
                    </a:outerShdw>
                  </a:effectLst>
                  <a:cs typeface="+mn-ea"/>
                  <a:sym typeface="+mn-lt"/>
                </a:rPr>
                <a:t>工作完成情况</a:t>
              </a:r>
              <a:endParaRPr lang="id-ID" sz="2000" dirty="0">
                <a:gradFill>
                  <a:gsLst>
                    <a:gs pos="0">
                      <a:srgbClr val="5877B6"/>
                    </a:gs>
                    <a:gs pos="100000">
                      <a:srgbClr val="465E96"/>
                    </a:gs>
                  </a:gsLst>
                  <a:lin ang="5400000" scaled="0"/>
                </a:gradFill>
                <a:effectLst>
                  <a:outerShdw blurRad="254000" dist="101600" dir="5400000" algn="ctr" rotWithShape="0">
                    <a:srgbClr val="000000">
                      <a:alpha val="15000"/>
                    </a:srgbClr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54" name="TextBox 21">
              <a:extLst>
                <a:ext uri="{FF2B5EF4-FFF2-40B4-BE49-F238E27FC236}">
                  <a16:creationId xmlns:a16="http://schemas.microsoft.com/office/drawing/2014/main" xmlns="" id="{F19ADD6D-1297-4F64-AEBF-42B4C8079424}"/>
                </a:ext>
              </a:extLst>
            </p:cNvPr>
            <p:cNvSpPr txBox="1"/>
            <p:nvPr/>
          </p:nvSpPr>
          <p:spPr>
            <a:xfrm>
              <a:off x="997139" y="1574873"/>
              <a:ext cx="185327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GENERAL  VIEW</a:t>
              </a:r>
              <a:endParaRPr lang="en-US" altLang="zh-CN" sz="1100" b="1" dirty="0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32710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60" grpId="0" animBg="1"/>
      <p:bldP spid="2" grpId="0" animBg="1"/>
      <p:bldP spid="25" grpId="0" animBg="1"/>
      <p:bldP spid="31" grpId="0"/>
      <p:bldP spid="32" grpId="0" animBg="1"/>
      <p:bldP spid="33" grpId="0"/>
      <p:bldP spid="34" grpId="0"/>
      <p:bldP spid="3" grpId="0" animBg="1"/>
      <p:bldP spid="24" grpId="0" animBg="1"/>
      <p:bldP spid="36" grpId="0"/>
      <p:bldP spid="37" grpId="0" animBg="1"/>
      <p:bldP spid="38" grpId="0"/>
      <p:bldP spid="39" grpId="0"/>
      <p:bldP spid="4" grpId="0" animBg="1"/>
      <p:bldP spid="26" grpId="0" animBg="1"/>
      <p:bldP spid="41" grpId="0"/>
      <p:bldP spid="42" grpId="0" animBg="1"/>
      <p:bldP spid="43" grpId="0"/>
      <p:bldP spid="44" grpId="0"/>
      <p:bldP spid="62" grpId="0" animBg="1"/>
      <p:bldP spid="4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xmlns="" id="{C352D612-C567-4F59-B99B-74B394D67A8F}"/>
              </a:ext>
            </a:extLst>
          </p:cNvPr>
          <p:cNvSpPr/>
          <p:nvPr/>
        </p:nvSpPr>
        <p:spPr>
          <a:xfrm>
            <a:off x="0" y="1676400"/>
            <a:ext cx="9144000" cy="2247900"/>
          </a:xfrm>
          <a:prstGeom prst="rect">
            <a:avLst/>
          </a:prstGeom>
          <a:gradFill>
            <a:gsLst>
              <a:gs pos="0">
                <a:srgbClr val="5877B6"/>
              </a:gs>
              <a:gs pos="100000">
                <a:srgbClr val="465E96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4" name="图形 3">
            <a:extLst>
              <a:ext uri="{FF2B5EF4-FFF2-40B4-BE49-F238E27FC236}">
                <a16:creationId xmlns:a16="http://schemas.microsoft.com/office/drawing/2014/main" xmlns="" id="{7226E514-CE33-4199-AEAB-EE9ADDAB9C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87362" y="806519"/>
            <a:ext cx="3190875" cy="3276600"/>
          </a:xfrm>
          <a:prstGeom prst="rect">
            <a:avLst/>
          </a:prstGeom>
        </p:spPr>
      </p:pic>
      <p:sp>
        <p:nvSpPr>
          <p:cNvPr id="6" name="TextBox 21">
            <a:extLst>
              <a:ext uri="{FF2B5EF4-FFF2-40B4-BE49-F238E27FC236}">
                <a16:creationId xmlns:a16="http://schemas.microsoft.com/office/drawing/2014/main" xmlns="" id="{8C930C76-4380-4F6B-BF54-0EB9C2A5BE2D}"/>
              </a:ext>
            </a:extLst>
          </p:cNvPr>
          <p:cNvSpPr txBox="1"/>
          <p:nvPr/>
        </p:nvSpPr>
        <p:spPr>
          <a:xfrm>
            <a:off x="4572000" y="2355919"/>
            <a:ext cx="34205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schemeClr val="bg1"/>
                </a:solidFill>
                <a:effectLst>
                  <a:outerShdw blurRad="254000" dist="101600" dir="5400000" algn="ctr" rotWithShape="0">
                    <a:srgbClr val="000000">
                      <a:alpha val="15000"/>
                    </a:srgbClr>
                  </a:outerShdw>
                </a:effectLst>
                <a:cs typeface="+mn-ea"/>
                <a:sym typeface="+mn-lt"/>
              </a:rPr>
              <a:t>项目成果展示</a:t>
            </a:r>
            <a:endParaRPr lang="id-ID" sz="3600" b="1" dirty="0">
              <a:solidFill>
                <a:schemeClr val="bg1"/>
              </a:solidFill>
              <a:effectLst>
                <a:outerShdw blurRad="254000" dist="101600" dir="5400000" algn="ctr" rotWithShape="0">
                  <a:srgbClr val="000000">
                    <a:alpha val="15000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7" name="TextBox 21">
            <a:extLst>
              <a:ext uri="{FF2B5EF4-FFF2-40B4-BE49-F238E27FC236}">
                <a16:creationId xmlns:a16="http://schemas.microsoft.com/office/drawing/2014/main" xmlns="" id="{03A8D603-32C6-412D-8F30-56FABCB9C515}"/>
              </a:ext>
            </a:extLst>
          </p:cNvPr>
          <p:cNvSpPr txBox="1"/>
          <p:nvPr/>
        </p:nvSpPr>
        <p:spPr>
          <a:xfrm>
            <a:off x="4622799" y="1996108"/>
            <a:ext cx="2063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effectLst>
                  <a:outerShdw blurRad="254000" dist="101600" dir="5400000" algn="ctr" rotWithShape="0">
                    <a:srgbClr val="000000">
                      <a:alpha val="15000"/>
                    </a:srgbClr>
                  </a:outerShdw>
                </a:effectLst>
                <a:cs typeface="+mn-ea"/>
                <a:sym typeface="+mn-lt"/>
              </a:rPr>
              <a:t>PART     03</a:t>
            </a:r>
            <a:endParaRPr lang="id-ID" sz="1600" b="1" dirty="0">
              <a:solidFill>
                <a:schemeClr val="bg1"/>
              </a:solidFill>
              <a:effectLst>
                <a:outerShdw blurRad="254000" dist="101600" dir="5400000" algn="ctr" rotWithShape="0">
                  <a:srgbClr val="000000">
                    <a:alpha val="15000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89C75FF7-808C-4BCB-AD3D-E065DD2B4FA3}"/>
              </a:ext>
            </a:extLst>
          </p:cNvPr>
          <p:cNvSpPr txBox="1"/>
          <p:nvPr/>
        </p:nvSpPr>
        <p:spPr>
          <a:xfrm>
            <a:off x="4572000" y="3063805"/>
            <a:ext cx="4200525" cy="548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50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您的内容打在这里，或者通过复制您的文本后，在此框中选择粘贴，并选择只保留文字。您的内容打在这里，</a:t>
            </a:r>
          </a:p>
        </p:txBody>
      </p:sp>
    </p:spTree>
    <p:extLst>
      <p:ext uri="{BB962C8B-B14F-4D97-AF65-F5344CB8AC3E}">
        <p14:creationId xmlns:p14="http://schemas.microsoft.com/office/powerpoint/2010/main" val="757785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占位符 11" descr="图片包含 人, 桌子, 笔记本, 女人&#10;&#10;描述已自动生成">
            <a:extLst>
              <a:ext uri="{FF2B5EF4-FFF2-40B4-BE49-F238E27FC236}">
                <a16:creationId xmlns:a16="http://schemas.microsoft.com/office/drawing/2014/main" xmlns="" id="{D041FF84-E1B8-4245-A04E-F0BCE6709F4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grpSp>
        <p:nvGrpSpPr>
          <p:cNvPr id="14" name="组合 13">
            <a:extLst>
              <a:ext uri="{FF2B5EF4-FFF2-40B4-BE49-F238E27FC236}">
                <a16:creationId xmlns:a16="http://schemas.microsoft.com/office/drawing/2014/main" xmlns="" id="{25878769-0C15-477B-B1E1-9A5E0684A82C}"/>
              </a:ext>
            </a:extLst>
          </p:cNvPr>
          <p:cNvGrpSpPr/>
          <p:nvPr/>
        </p:nvGrpSpPr>
        <p:grpSpPr>
          <a:xfrm>
            <a:off x="981076" y="1134310"/>
            <a:ext cx="2371725" cy="702173"/>
            <a:chOff x="981076" y="1134310"/>
            <a:chExt cx="2371725" cy="702173"/>
          </a:xfrm>
        </p:grpSpPr>
        <p:sp>
          <p:nvSpPr>
            <p:cNvPr id="40" name="TextBox 21">
              <a:extLst>
                <a:ext uri="{FF2B5EF4-FFF2-40B4-BE49-F238E27FC236}">
                  <a16:creationId xmlns:a16="http://schemas.microsoft.com/office/drawing/2014/main" xmlns="" id="{2952DE90-34BC-4261-97B6-0AF81DF374D0}"/>
                </a:ext>
              </a:extLst>
            </p:cNvPr>
            <p:cNvSpPr txBox="1"/>
            <p:nvPr/>
          </p:nvSpPr>
          <p:spPr>
            <a:xfrm>
              <a:off x="981076" y="1134310"/>
              <a:ext cx="23717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gradFill>
                    <a:gsLst>
                      <a:gs pos="0">
                        <a:srgbClr val="5877B6"/>
                      </a:gs>
                      <a:gs pos="100000">
                        <a:srgbClr val="465E96"/>
                      </a:gs>
                    </a:gsLst>
                    <a:lin ang="5400000" scaled="0"/>
                  </a:gradFill>
                  <a:effectLst>
                    <a:outerShdw blurRad="254000" dist="101600" dir="5400000" algn="ctr" rotWithShape="0">
                      <a:srgbClr val="000000">
                        <a:alpha val="15000"/>
                      </a:srgbClr>
                    </a:outerShdw>
                  </a:effectLst>
                  <a:cs typeface="+mn-ea"/>
                  <a:sym typeface="+mn-lt"/>
                </a:rPr>
                <a:t>项目成果展示</a:t>
              </a:r>
            </a:p>
          </p:txBody>
        </p:sp>
        <p:sp>
          <p:nvSpPr>
            <p:cNvPr id="41" name="TextBox 21">
              <a:extLst>
                <a:ext uri="{FF2B5EF4-FFF2-40B4-BE49-F238E27FC236}">
                  <a16:creationId xmlns:a16="http://schemas.microsoft.com/office/drawing/2014/main" xmlns="" id="{F5F69AA2-E453-4630-BF00-804ADF875C19}"/>
                </a:ext>
              </a:extLst>
            </p:cNvPr>
            <p:cNvSpPr txBox="1"/>
            <p:nvPr/>
          </p:nvSpPr>
          <p:spPr>
            <a:xfrm>
              <a:off x="981076" y="1574873"/>
              <a:ext cx="185327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GENERAL  VIEW</a:t>
              </a:r>
              <a:endParaRPr lang="en-US" altLang="zh-CN" sz="1100" b="1" dirty="0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42" name="TextBox 28">
            <a:extLst>
              <a:ext uri="{FF2B5EF4-FFF2-40B4-BE49-F238E27FC236}">
                <a16:creationId xmlns:a16="http://schemas.microsoft.com/office/drawing/2014/main" xmlns="" id="{A7D764F6-35A0-476E-BAB1-7D9EB90A90D6}"/>
              </a:ext>
            </a:extLst>
          </p:cNvPr>
          <p:cNvSpPr txBox="1"/>
          <p:nvPr/>
        </p:nvSpPr>
        <p:spPr>
          <a:xfrm>
            <a:off x="981076" y="2300972"/>
            <a:ext cx="19755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gradFill>
                  <a:gsLst>
                    <a:gs pos="0">
                      <a:srgbClr val="5877B6"/>
                    </a:gs>
                    <a:gs pos="100000">
                      <a:srgbClr val="465E96"/>
                    </a:gs>
                  </a:gsLst>
                  <a:lin ang="5400000" scaled="0"/>
                </a:gradFill>
                <a:effectLst>
                  <a:outerShdw blurRad="254000" dist="101600" dir="5400000" algn="ctr" rotWithShape="0">
                    <a:srgbClr val="5877B6">
                      <a:alpha val="23000"/>
                    </a:srgbClr>
                  </a:outerShdw>
                </a:effectLst>
                <a:cs typeface="+mn-ea"/>
                <a:sym typeface="+mn-lt"/>
              </a:rPr>
              <a:t>01  </a:t>
            </a:r>
            <a:r>
              <a:rPr lang="zh-CN" altLang="en-US" sz="1600" dirty="0">
                <a:gradFill>
                  <a:gsLst>
                    <a:gs pos="0">
                      <a:srgbClr val="5877B6"/>
                    </a:gs>
                    <a:gs pos="100000">
                      <a:srgbClr val="465E96"/>
                    </a:gs>
                  </a:gsLst>
                  <a:lin ang="5400000" scaled="0"/>
                </a:gradFill>
                <a:effectLst>
                  <a:outerShdw blurRad="254000" dist="101600" dir="5400000" algn="ctr" rotWithShape="0">
                    <a:srgbClr val="5877B6">
                      <a:alpha val="23000"/>
                    </a:srgbClr>
                  </a:outerShdw>
                </a:effectLst>
                <a:cs typeface="+mn-ea"/>
                <a:sym typeface="+mn-lt"/>
              </a:rPr>
              <a:t>添加标题内容</a:t>
            </a:r>
            <a:endParaRPr lang="en-US" altLang="zh-CN" sz="1600" dirty="0">
              <a:gradFill>
                <a:gsLst>
                  <a:gs pos="0">
                    <a:srgbClr val="5877B6"/>
                  </a:gs>
                  <a:gs pos="100000">
                    <a:srgbClr val="465E96"/>
                  </a:gs>
                </a:gsLst>
                <a:lin ang="5400000" scaled="0"/>
              </a:gradFill>
              <a:effectLst>
                <a:outerShdw blurRad="254000" dist="101600" dir="5400000" algn="ctr" rotWithShape="0">
                  <a:srgbClr val="5877B6">
                    <a:alpha val="23000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43" name="Rectangle 5">
            <a:extLst>
              <a:ext uri="{FF2B5EF4-FFF2-40B4-BE49-F238E27FC236}">
                <a16:creationId xmlns:a16="http://schemas.microsoft.com/office/drawing/2014/main" xmlns="" id="{CAD3C804-44EB-4773-B634-C25F87B7E400}"/>
              </a:ext>
            </a:extLst>
          </p:cNvPr>
          <p:cNvSpPr/>
          <p:nvPr/>
        </p:nvSpPr>
        <p:spPr>
          <a:xfrm>
            <a:off x="981076" y="2581095"/>
            <a:ext cx="3175981" cy="5702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4" name="TextBox 28">
            <a:extLst>
              <a:ext uri="{FF2B5EF4-FFF2-40B4-BE49-F238E27FC236}">
                <a16:creationId xmlns:a16="http://schemas.microsoft.com/office/drawing/2014/main" xmlns="" id="{4C9ACE23-08EA-4033-8D4B-F5D432269CC2}"/>
              </a:ext>
            </a:extLst>
          </p:cNvPr>
          <p:cNvSpPr txBox="1"/>
          <p:nvPr/>
        </p:nvSpPr>
        <p:spPr>
          <a:xfrm>
            <a:off x="981076" y="3484425"/>
            <a:ext cx="19755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gradFill>
                  <a:gsLst>
                    <a:gs pos="0">
                      <a:srgbClr val="5877B6"/>
                    </a:gs>
                    <a:gs pos="100000">
                      <a:srgbClr val="465E96"/>
                    </a:gs>
                  </a:gsLst>
                  <a:lin ang="5400000" scaled="0"/>
                </a:gradFill>
                <a:effectLst>
                  <a:outerShdw blurRad="254000" dist="101600" dir="5400000" algn="ctr" rotWithShape="0">
                    <a:srgbClr val="5877B6">
                      <a:alpha val="23000"/>
                    </a:srgbClr>
                  </a:outerShdw>
                </a:effectLst>
                <a:cs typeface="+mn-ea"/>
                <a:sym typeface="+mn-lt"/>
              </a:rPr>
              <a:t>02  </a:t>
            </a:r>
            <a:r>
              <a:rPr lang="zh-CN" altLang="en-US" sz="1600" dirty="0">
                <a:gradFill>
                  <a:gsLst>
                    <a:gs pos="0">
                      <a:srgbClr val="5877B6"/>
                    </a:gs>
                    <a:gs pos="100000">
                      <a:srgbClr val="465E96"/>
                    </a:gs>
                  </a:gsLst>
                  <a:lin ang="5400000" scaled="0"/>
                </a:gradFill>
                <a:effectLst>
                  <a:outerShdw blurRad="254000" dist="101600" dir="5400000" algn="ctr" rotWithShape="0">
                    <a:srgbClr val="5877B6">
                      <a:alpha val="23000"/>
                    </a:srgbClr>
                  </a:outerShdw>
                </a:effectLst>
                <a:cs typeface="+mn-ea"/>
                <a:sym typeface="+mn-lt"/>
              </a:rPr>
              <a:t>添加标题内容</a:t>
            </a:r>
            <a:endParaRPr lang="en-US" altLang="zh-CN" sz="1600" dirty="0">
              <a:gradFill>
                <a:gsLst>
                  <a:gs pos="0">
                    <a:srgbClr val="5877B6"/>
                  </a:gs>
                  <a:gs pos="100000">
                    <a:srgbClr val="465E96"/>
                  </a:gs>
                </a:gsLst>
                <a:lin ang="5400000" scaled="0"/>
              </a:gradFill>
              <a:effectLst>
                <a:outerShdw blurRad="254000" dist="101600" dir="5400000" algn="ctr" rotWithShape="0">
                  <a:srgbClr val="5877B6">
                    <a:alpha val="23000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45" name="Rectangle 5">
            <a:extLst>
              <a:ext uri="{FF2B5EF4-FFF2-40B4-BE49-F238E27FC236}">
                <a16:creationId xmlns:a16="http://schemas.microsoft.com/office/drawing/2014/main" xmlns="" id="{92C02C2A-DA1D-4C5B-9B6B-DD571DD84E3C}"/>
              </a:ext>
            </a:extLst>
          </p:cNvPr>
          <p:cNvSpPr/>
          <p:nvPr/>
        </p:nvSpPr>
        <p:spPr>
          <a:xfrm>
            <a:off x="981076" y="3764548"/>
            <a:ext cx="3175981" cy="5702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7" name="TextBox 53">
            <a:extLst>
              <a:ext uri="{FF2B5EF4-FFF2-40B4-BE49-F238E27FC236}">
                <a16:creationId xmlns:a16="http://schemas.microsoft.com/office/drawing/2014/main" xmlns="" id="{F018CD2E-BD27-47BA-8ABB-19476E3FF0F6}"/>
              </a:ext>
            </a:extLst>
          </p:cNvPr>
          <p:cNvSpPr txBox="1"/>
          <p:nvPr/>
        </p:nvSpPr>
        <p:spPr>
          <a:xfrm>
            <a:off x="5267325" y="3159038"/>
            <a:ext cx="2695575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1200"/>
              </a:spcAft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您的内容打在这里，或者通过复制您的文本后，在此框中选择粘贴，并选择只保留文字。您的内容打在这里或者通过复制您的文本后，</a:t>
            </a:r>
          </a:p>
        </p:txBody>
      </p:sp>
    </p:spTree>
    <p:extLst>
      <p:ext uri="{BB962C8B-B14F-4D97-AF65-F5344CB8AC3E}">
        <p14:creationId xmlns:p14="http://schemas.microsoft.com/office/powerpoint/2010/main" val="4020938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/>
      <p:bldP spid="44" grpId="0"/>
      <p:bldP spid="45" grpId="0"/>
      <p:bldP spid="4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06434" y="3389907"/>
            <a:ext cx="2346058" cy="819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1200"/>
              </a:spcAft>
            </a:pPr>
            <a:r>
              <a:rPr lang="zh-CN" altLang="en-US" sz="105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7" name="Rectangle 6"/>
          <p:cNvSpPr/>
          <p:nvPr/>
        </p:nvSpPr>
        <p:spPr>
          <a:xfrm>
            <a:off x="6604599" y="626590"/>
            <a:ext cx="115917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>
                <a:gradFill>
                  <a:gsLst>
                    <a:gs pos="0">
                      <a:srgbClr val="5877B6"/>
                    </a:gs>
                    <a:gs pos="100000">
                      <a:srgbClr val="465E96"/>
                    </a:gs>
                  </a:gsLst>
                  <a:lin ang="5400000" scaled="0"/>
                </a:gradFill>
                <a:cs typeface="+mn-ea"/>
                <a:sym typeface="+mn-lt"/>
              </a:rPr>
              <a:t>88%</a:t>
            </a:r>
            <a:endParaRPr lang="en-US" sz="2400" b="1" dirty="0">
              <a:gradFill>
                <a:gsLst>
                  <a:gs pos="0">
                    <a:srgbClr val="5877B6"/>
                  </a:gs>
                  <a:gs pos="100000">
                    <a:srgbClr val="465E96"/>
                  </a:gs>
                </a:gsLst>
                <a:lin ang="5400000" scaled="0"/>
              </a:gradFill>
              <a:cs typeface="+mn-ea"/>
              <a:sym typeface="+mn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572250" y="1065172"/>
            <a:ext cx="1223873" cy="2192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25" i="1" dirty="0">
                <a:solidFill>
                  <a:schemeClr val="bg1">
                    <a:lumMod val="75000"/>
                  </a:schemeClr>
                </a:solidFill>
                <a:cs typeface="+mn-ea"/>
                <a:sym typeface="+mn-lt"/>
              </a:rPr>
              <a:t>Annual Return</a:t>
            </a:r>
          </a:p>
        </p:txBody>
      </p:sp>
      <p:pic>
        <p:nvPicPr>
          <p:cNvPr id="27" name="图片占位符 26" descr="图片包含 人, 桌子, 室内, 笔记本&#10;&#10;描述已自动生成">
            <a:extLst>
              <a:ext uri="{FF2B5EF4-FFF2-40B4-BE49-F238E27FC236}">
                <a16:creationId xmlns:a16="http://schemas.microsoft.com/office/drawing/2014/main" xmlns="" id="{DE60D817-F563-4162-ADEB-A479E03DA66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grpSp>
        <p:nvGrpSpPr>
          <p:cNvPr id="30" name="组合 29">
            <a:extLst>
              <a:ext uri="{FF2B5EF4-FFF2-40B4-BE49-F238E27FC236}">
                <a16:creationId xmlns:a16="http://schemas.microsoft.com/office/drawing/2014/main" xmlns="" id="{93E1707B-A7F8-4D92-9B95-73D90D385351}"/>
              </a:ext>
            </a:extLst>
          </p:cNvPr>
          <p:cNvGrpSpPr/>
          <p:nvPr/>
        </p:nvGrpSpPr>
        <p:grpSpPr>
          <a:xfrm>
            <a:off x="906434" y="737168"/>
            <a:ext cx="2371725" cy="702173"/>
            <a:chOff x="981076" y="1134310"/>
            <a:chExt cx="2371725" cy="702173"/>
          </a:xfrm>
        </p:grpSpPr>
        <p:sp>
          <p:nvSpPr>
            <p:cNvPr id="31" name="TextBox 21">
              <a:extLst>
                <a:ext uri="{FF2B5EF4-FFF2-40B4-BE49-F238E27FC236}">
                  <a16:creationId xmlns:a16="http://schemas.microsoft.com/office/drawing/2014/main" xmlns="" id="{099FF85E-82CC-4F45-A7F7-46F386147800}"/>
                </a:ext>
              </a:extLst>
            </p:cNvPr>
            <p:cNvSpPr txBox="1"/>
            <p:nvPr/>
          </p:nvSpPr>
          <p:spPr>
            <a:xfrm>
              <a:off x="981076" y="1134310"/>
              <a:ext cx="23717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gradFill>
                    <a:gsLst>
                      <a:gs pos="0">
                        <a:srgbClr val="5877B6"/>
                      </a:gs>
                      <a:gs pos="100000">
                        <a:srgbClr val="465E96"/>
                      </a:gs>
                    </a:gsLst>
                    <a:lin ang="5400000" scaled="0"/>
                  </a:gradFill>
                  <a:effectLst>
                    <a:outerShdw blurRad="254000" dist="101600" dir="5400000" algn="ctr" rotWithShape="0">
                      <a:srgbClr val="000000">
                        <a:alpha val="15000"/>
                      </a:srgbClr>
                    </a:outerShdw>
                  </a:effectLst>
                  <a:cs typeface="+mn-ea"/>
                  <a:sym typeface="+mn-lt"/>
                </a:rPr>
                <a:t>项目成果展示</a:t>
              </a:r>
            </a:p>
          </p:txBody>
        </p:sp>
        <p:sp>
          <p:nvSpPr>
            <p:cNvPr id="32" name="TextBox 21">
              <a:extLst>
                <a:ext uri="{FF2B5EF4-FFF2-40B4-BE49-F238E27FC236}">
                  <a16:creationId xmlns:a16="http://schemas.microsoft.com/office/drawing/2014/main" xmlns="" id="{9D1D284F-2F3A-4BD4-90D2-89669FD1FAC2}"/>
                </a:ext>
              </a:extLst>
            </p:cNvPr>
            <p:cNvSpPr txBox="1"/>
            <p:nvPr/>
          </p:nvSpPr>
          <p:spPr>
            <a:xfrm>
              <a:off x="981076" y="1574873"/>
              <a:ext cx="185327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GENERAL  VIEW</a:t>
              </a:r>
              <a:endParaRPr lang="en-US" altLang="zh-CN" sz="1100" b="1" dirty="0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33" name="TextBox 28">
            <a:extLst>
              <a:ext uri="{FF2B5EF4-FFF2-40B4-BE49-F238E27FC236}">
                <a16:creationId xmlns:a16="http://schemas.microsoft.com/office/drawing/2014/main" xmlns="" id="{7F370D76-3347-4807-8E74-5068BEB47463}"/>
              </a:ext>
            </a:extLst>
          </p:cNvPr>
          <p:cNvSpPr txBox="1"/>
          <p:nvPr/>
        </p:nvSpPr>
        <p:spPr>
          <a:xfrm>
            <a:off x="906434" y="2108567"/>
            <a:ext cx="19755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gradFill>
                  <a:gsLst>
                    <a:gs pos="0">
                      <a:srgbClr val="5877B6"/>
                    </a:gs>
                    <a:gs pos="100000">
                      <a:srgbClr val="465E96"/>
                    </a:gs>
                  </a:gsLst>
                  <a:lin ang="5400000" scaled="0"/>
                </a:gradFill>
                <a:effectLst>
                  <a:outerShdw blurRad="254000" dist="101600" dir="5400000" algn="ctr" rotWithShape="0">
                    <a:srgbClr val="5877B6">
                      <a:alpha val="23000"/>
                    </a:srgbClr>
                  </a:outerShdw>
                </a:effectLst>
                <a:cs typeface="+mn-ea"/>
                <a:sym typeface="+mn-lt"/>
              </a:rPr>
              <a:t>01  </a:t>
            </a:r>
            <a:r>
              <a:rPr lang="zh-CN" altLang="en-US" sz="1600" dirty="0">
                <a:gradFill>
                  <a:gsLst>
                    <a:gs pos="0">
                      <a:srgbClr val="5877B6"/>
                    </a:gs>
                    <a:gs pos="100000">
                      <a:srgbClr val="465E96"/>
                    </a:gs>
                  </a:gsLst>
                  <a:lin ang="5400000" scaled="0"/>
                </a:gradFill>
                <a:effectLst>
                  <a:outerShdw blurRad="254000" dist="101600" dir="5400000" algn="ctr" rotWithShape="0">
                    <a:srgbClr val="5877B6">
                      <a:alpha val="23000"/>
                    </a:srgbClr>
                  </a:outerShdw>
                </a:effectLst>
                <a:cs typeface="+mn-ea"/>
                <a:sym typeface="+mn-lt"/>
              </a:rPr>
              <a:t>添加标题内容</a:t>
            </a:r>
            <a:endParaRPr lang="en-US" altLang="zh-CN" sz="1600" dirty="0">
              <a:gradFill>
                <a:gsLst>
                  <a:gs pos="0">
                    <a:srgbClr val="5877B6"/>
                  </a:gs>
                  <a:gs pos="100000">
                    <a:srgbClr val="465E96"/>
                  </a:gs>
                </a:gsLst>
                <a:lin ang="5400000" scaled="0"/>
              </a:gradFill>
              <a:effectLst>
                <a:outerShdw blurRad="254000" dist="101600" dir="5400000" algn="ctr" rotWithShape="0">
                  <a:srgbClr val="5877B6">
                    <a:alpha val="23000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34" name="Rectangle 5">
            <a:extLst>
              <a:ext uri="{FF2B5EF4-FFF2-40B4-BE49-F238E27FC236}">
                <a16:creationId xmlns:a16="http://schemas.microsoft.com/office/drawing/2014/main" xmlns="" id="{CA878CD6-9BE4-4758-BE79-E9BB21F1F0E3}"/>
              </a:ext>
            </a:extLst>
          </p:cNvPr>
          <p:cNvSpPr/>
          <p:nvPr/>
        </p:nvSpPr>
        <p:spPr>
          <a:xfrm>
            <a:off x="906434" y="2388690"/>
            <a:ext cx="3175981" cy="5702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6634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33" grpId="0"/>
      <p:bldP spid="3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7115" y="2780916"/>
            <a:ext cx="2490335" cy="4833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  <a:endParaRPr lang="en-US" altLang="zh-CN" sz="9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63295" y="2806924"/>
            <a:ext cx="39786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>
                <a:gradFill>
                  <a:gsLst>
                    <a:gs pos="0">
                      <a:srgbClr val="5877B6"/>
                    </a:gs>
                    <a:gs pos="100000">
                      <a:srgbClr val="465E96"/>
                    </a:gs>
                  </a:gsLst>
                  <a:lin ang="0" scaled="0"/>
                </a:gradFill>
                <a:cs typeface="+mn-ea"/>
                <a:sym typeface="+mn-lt"/>
              </a:rPr>
              <a:t>01.</a:t>
            </a:r>
          </a:p>
        </p:txBody>
      </p:sp>
      <p:sp>
        <p:nvSpPr>
          <p:cNvPr id="7" name="Rectangle 6"/>
          <p:cNvSpPr/>
          <p:nvPr/>
        </p:nvSpPr>
        <p:spPr>
          <a:xfrm>
            <a:off x="1437115" y="3440466"/>
            <a:ext cx="2490335" cy="4833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  <a:endParaRPr lang="en-US" altLang="zh-CN" sz="9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63295" y="3466474"/>
            <a:ext cx="39786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>
                <a:gradFill>
                  <a:gsLst>
                    <a:gs pos="0">
                      <a:srgbClr val="5877B6"/>
                    </a:gs>
                    <a:gs pos="100000">
                      <a:srgbClr val="465E96"/>
                    </a:gs>
                  </a:gsLst>
                  <a:lin ang="0" scaled="0"/>
                </a:gradFill>
                <a:cs typeface="+mn-ea"/>
                <a:sym typeface="+mn-lt"/>
              </a:rPr>
              <a:t>02.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002707" y="4335656"/>
            <a:ext cx="5138585" cy="4833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您的内容打在这里，或者通过复制您的文本后，在此框中选择粘贴，并选择只保留文字。您的内容打在这里，或者通过复制您的文本后，</a:t>
            </a:r>
          </a:p>
        </p:txBody>
      </p:sp>
      <p:pic>
        <p:nvPicPr>
          <p:cNvPr id="32" name="图片占位符 31" descr="图片包含 人, 桌子, 室内, 笔记本&#10;&#10;描述已自动生成">
            <a:extLst>
              <a:ext uri="{FF2B5EF4-FFF2-40B4-BE49-F238E27FC236}">
                <a16:creationId xmlns:a16="http://schemas.microsoft.com/office/drawing/2014/main" xmlns="" id="{F4191B2D-6B76-4BD1-AF9D-982BDF5A6EC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34" name="图片占位符 33" descr="图片包含 人, 桌子, 笔记本, 女人&#10;&#10;描述已自动生成">
            <a:extLst>
              <a:ext uri="{FF2B5EF4-FFF2-40B4-BE49-F238E27FC236}">
                <a16:creationId xmlns:a16="http://schemas.microsoft.com/office/drawing/2014/main" xmlns="" id="{9ECEC3C3-B8C1-48D8-87F7-F8DF8BC8A5E6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grpSp>
        <p:nvGrpSpPr>
          <p:cNvPr id="35" name="组合 34">
            <a:extLst>
              <a:ext uri="{FF2B5EF4-FFF2-40B4-BE49-F238E27FC236}">
                <a16:creationId xmlns:a16="http://schemas.microsoft.com/office/drawing/2014/main" xmlns="" id="{7C0E0D9E-27BF-46DA-9507-5A3C31A69593}"/>
              </a:ext>
            </a:extLst>
          </p:cNvPr>
          <p:cNvGrpSpPr/>
          <p:nvPr/>
        </p:nvGrpSpPr>
        <p:grpSpPr>
          <a:xfrm>
            <a:off x="981076" y="1209675"/>
            <a:ext cx="2371725" cy="702173"/>
            <a:chOff x="981076" y="1134310"/>
            <a:chExt cx="2371725" cy="702173"/>
          </a:xfrm>
        </p:grpSpPr>
        <p:sp>
          <p:nvSpPr>
            <p:cNvPr id="36" name="TextBox 21">
              <a:extLst>
                <a:ext uri="{FF2B5EF4-FFF2-40B4-BE49-F238E27FC236}">
                  <a16:creationId xmlns:a16="http://schemas.microsoft.com/office/drawing/2014/main" xmlns="" id="{5A8233F9-BEFB-44B7-A16B-477BE0B7E20E}"/>
                </a:ext>
              </a:extLst>
            </p:cNvPr>
            <p:cNvSpPr txBox="1"/>
            <p:nvPr/>
          </p:nvSpPr>
          <p:spPr>
            <a:xfrm>
              <a:off x="981076" y="1134310"/>
              <a:ext cx="23717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gradFill>
                    <a:gsLst>
                      <a:gs pos="0">
                        <a:srgbClr val="5877B6"/>
                      </a:gs>
                      <a:gs pos="100000">
                        <a:srgbClr val="465E96"/>
                      </a:gs>
                    </a:gsLst>
                    <a:lin ang="5400000" scaled="0"/>
                  </a:gradFill>
                  <a:effectLst>
                    <a:outerShdw blurRad="254000" dist="101600" dir="5400000" algn="ctr" rotWithShape="0">
                      <a:srgbClr val="000000">
                        <a:alpha val="15000"/>
                      </a:srgbClr>
                    </a:outerShdw>
                  </a:effectLst>
                  <a:cs typeface="+mn-ea"/>
                  <a:sym typeface="+mn-lt"/>
                </a:rPr>
                <a:t>项目成果展示</a:t>
              </a:r>
            </a:p>
          </p:txBody>
        </p:sp>
        <p:sp>
          <p:nvSpPr>
            <p:cNvPr id="37" name="TextBox 21">
              <a:extLst>
                <a:ext uri="{FF2B5EF4-FFF2-40B4-BE49-F238E27FC236}">
                  <a16:creationId xmlns:a16="http://schemas.microsoft.com/office/drawing/2014/main" xmlns="" id="{94EC87A5-8A56-4F3E-9481-CDAA519D99E3}"/>
                </a:ext>
              </a:extLst>
            </p:cNvPr>
            <p:cNvSpPr txBox="1"/>
            <p:nvPr/>
          </p:nvSpPr>
          <p:spPr>
            <a:xfrm>
              <a:off x="981076" y="1574873"/>
              <a:ext cx="185327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GENERAL  VIEW</a:t>
              </a:r>
              <a:endParaRPr lang="en-US" altLang="zh-CN" sz="1100" b="1" dirty="0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38" name="Rectangle 6">
            <a:extLst>
              <a:ext uri="{FF2B5EF4-FFF2-40B4-BE49-F238E27FC236}">
                <a16:creationId xmlns:a16="http://schemas.microsoft.com/office/drawing/2014/main" xmlns="" id="{EB12EA65-FBCC-476D-924A-54AFB807E417}"/>
              </a:ext>
            </a:extLst>
          </p:cNvPr>
          <p:cNvSpPr/>
          <p:nvPr/>
        </p:nvSpPr>
        <p:spPr>
          <a:xfrm>
            <a:off x="6971400" y="978842"/>
            <a:ext cx="115917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>
                <a:gradFill>
                  <a:gsLst>
                    <a:gs pos="0">
                      <a:srgbClr val="5877B6"/>
                    </a:gs>
                    <a:gs pos="100000">
                      <a:srgbClr val="465E96"/>
                    </a:gs>
                  </a:gsLst>
                  <a:lin ang="5400000" scaled="0"/>
                </a:gradFill>
                <a:cs typeface="+mn-ea"/>
                <a:sym typeface="+mn-lt"/>
              </a:rPr>
              <a:t>88%</a:t>
            </a:r>
            <a:endParaRPr lang="en-US" sz="2400" b="1" dirty="0">
              <a:gradFill>
                <a:gsLst>
                  <a:gs pos="0">
                    <a:srgbClr val="5877B6"/>
                  </a:gs>
                  <a:gs pos="100000">
                    <a:srgbClr val="465E96"/>
                  </a:gs>
                </a:gsLst>
                <a:lin ang="5400000" scaled="0"/>
              </a:gradFill>
              <a:cs typeface="+mn-ea"/>
              <a:sym typeface="+mn-lt"/>
            </a:endParaRPr>
          </a:p>
        </p:txBody>
      </p:sp>
      <p:sp>
        <p:nvSpPr>
          <p:cNvPr id="39" name="Rectangle 7">
            <a:extLst>
              <a:ext uri="{FF2B5EF4-FFF2-40B4-BE49-F238E27FC236}">
                <a16:creationId xmlns:a16="http://schemas.microsoft.com/office/drawing/2014/main" xmlns="" id="{3D5C9E69-E26B-40B4-9371-16C5A9BF20A4}"/>
              </a:ext>
            </a:extLst>
          </p:cNvPr>
          <p:cNvSpPr/>
          <p:nvPr/>
        </p:nvSpPr>
        <p:spPr>
          <a:xfrm>
            <a:off x="6939051" y="1417424"/>
            <a:ext cx="1223873" cy="2192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25" i="1" dirty="0">
                <a:solidFill>
                  <a:schemeClr val="bg1">
                    <a:lumMod val="75000"/>
                  </a:schemeClr>
                </a:solidFill>
                <a:cs typeface="+mn-ea"/>
                <a:sym typeface="+mn-lt"/>
              </a:rPr>
              <a:t>Annual Return</a:t>
            </a:r>
          </a:p>
        </p:txBody>
      </p:sp>
    </p:spTree>
    <p:extLst>
      <p:ext uri="{BB962C8B-B14F-4D97-AF65-F5344CB8AC3E}">
        <p14:creationId xmlns:p14="http://schemas.microsoft.com/office/powerpoint/2010/main" val="4157980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11" grpId="0"/>
      <p:bldP spid="38" grpId="0"/>
      <p:bldP spid="3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70089" y="3896825"/>
            <a:ext cx="2486613" cy="4833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6" name="Rectangle 5"/>
          <p:cNvSpPr/>
          <p:nvPr/>
        </p:nvSpPr>
        <p:spPr>
          <a:xfrm>
            <a:off x="978770" y="3983387"/>
            <a:ext cx="45717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gradFill>
                  <a:gsLst>
                    <a:gs pos="22000">
                      <a:srgbClr val="5877B6"/>
                    </a:gs>
                    <a:gs pos="100000">
                      <a:srgbClr val="465E96"/>
                    </a:gs>
                  </a:gsLst>
                  <a:lin ang="5400000" scaled="0"/>
                </a:gradFill>
                <a:cs typeface="+mn-ea"/>
                <a:sym typeface="+mn-lt"/>
              </a:rPr>
              <a:t>01.</a:t>
            </a:r>
          </a:p>
        </p:txBody>
      </p:sp>
      <p:sp>
        <p:nvSpPr>
          <p:cNvPr id="7" name="Rectangle 6"/>
          <p:cNvSpPr/>
          <p:nvPr/>
        </p:nvSpPr>
        <p:spPr>
          <a:xfrm>
            <a:off x="5064806" y="3896825"/>
            <a:ext cx="2486613" cy="4833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8" name="Rectangle 7"/>
          <p:cNvSpPr/>
          <p:nvPr/>
        </p:nvSpPr>
        <p:spPr>
          <a:xfrm>
            <a:off x="4573488" y="3983387"/>
            <a:ext cx="45717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gradFill>
                  <a:gsLst>
                    <a:gs pos="22000">
                      <a:srgbClr val="5877B6"/>
                    </a:gs>
                    <a:gs pos="100000">
                      <a:srgbClr val="465E96"/>
                    </a:gs>
                  </a:gsLst>
                  <a:lin ang="5400000" scaled="0"/>
                </a:gradFill>
                <a:cs typeface="+mn-ea"/>
                <a:sym typeface="+mn-lt"/>
              </a:rPr>
              <a:t>02.</a:t>
            </a:r>
          </a:p>
        </p:txBody>
      </p:sp>
      <p:pic>
        <p:nvPicPr>
          <p:cNvPr id="18" name="图片占位符 17" descr="图片包含 人, 桌子, 笔记本, 女人&#10;&#10;描述已自动生成">
            <a:extLst>
              <a:ext uri="{FF2B5EF4-FFF2-40B4-BE49-F238E27FC236}">
                <a16:creationId xmlns:a16="http://schemas.microsoft.com/office/drawing/2014/main" xmlns="" id="{CFDA60E3-5CA8-482F-BD33-27F823626FE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16" name="图片占位符 15" descr="图片包含 人, 桌子, 室内, 笔记本&#10;&#10;描述已自动生成">
            <a:extLst>
              <a:ext uri="{FF2B5EF4-FFF2-40B4-BE49-F238E27FC236}">
                <a16:creationId xmlns:a16="http://schemas.microsoft.com/office/drawing/2014/main" xmlns="" id="{0951C44A-3578-4DBD-ABDE-48C685C7041A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grpSp>
        <p:nvGrpSpPr>
          <p:cNvPr id="41" name="组合 40">
            <a:extLst>
              <a:ext uri="{FF2B5EF4-FFF2-40B4-BE49-F238E27FC236}">
                <a16:creationId xmlns:a16="http://schemas.microsoft.com/office/drawing/2014/main" xmlns="" id="{A191D357-3DC7-4CCC-BBD6-7B708CC87194}"/>
              </a:ext>
            </a:extLst>
          </p:cNvPr>
          <p:cNvGrpSpPr/>
          <p:nvPr/>
        </p:nvGrpSpPr>
        <p:grpSpPr>
          <a:xfrm>
            <a:off x="978770" y="1948815"/>
            <a:ext cx="2371725" cy="702173"/>
            <a:chOff x="981076" y="1134310"/>
            <a:chExt cx="2371725" cy="702173"/>
          </a:xfrm>
        </p:grpSpPr>
        <p:sp>
          <p:nvSpPr>
            <p:cNvPr id="42" name="TextBox 21">
              <a:extLst>
                <a:ext uri="{FF2B5EF4-FFF2-40B4-BE49-F238E27FC236}">
                  <a16:creationId xmlns:a16="http://schemas.microsoft.com/office/drawing/2014/main" xmlns="" id="{63BDEAC5-ABEA-47A7-BDCE-AB224C403DEA}"/>
                </a:ext>
              </a:extLst>
            </p:cNvPr>
            <p:cNvSpPr txBox="1"/>
            <p:nvPr/>
          </p:nvSpPr>
          <p:spPr>
            <a:xfrm>
              <a:off x="981076" y="1134310"/>
              <a:ext cx="23717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gradFill>
                    <a:gsLst>
                      <a:gs pos="0">
                        <a:srgbClr val="5877B6"/>
                      </a:gs>
                      <a:gs pos="100000">
                        <a:srgbClr val="465E96"/>
                      </a:gs>
                    </a:gsLst>
                    <a:lin ang="5400000" scaled="0"/>
                  </a:gradFill>
                  <a:effectLst>
                    <a:outerShdw blurRad="254000" dist="101600" dir="5400000" algn="ctr" rotWithShape="0">
                      <a:srgbClr val="000000">
                        <a:alpha val="15000"/>
                      </a:srgbClr>
                    </a:outerShdw>
                  </a:effectLst>
                  <a:cs typeface="+mn-ea"/>
                  <a:sym typeface="+mn-lt"/>
                </a:rPr>
                <a:t>项目成果展示</a:t>
              </a:r>
            </a:p>
          </p:txBody>
        </p:sp>
        <p:sp>
          <p:nvSpPr>
            <p:cNvPr id="43" name="TextBox 21">
              <a:extLst>
                <a:ext uri="{FF2B5EF4-FFF2-40B4-BE49-F238E27FC236}">
                  <a16:creationId xmlns:a16="http://schemas.microsoft.com/office/drawing/2014/main" xmlns="" id="{A95CEFF9-617C-43A0-9CC6-705AE5E3AC15}"/>
                </a:ext>
              </a:extLst>
            </p:cNvPr>
            <p:cNvSpPr txBox="1"/>
            <p:nvPr/>
          </p:nvSpPr>
          <p:spPr>
            <a:xfrm>
              <a:off x="981076" y="1574873"/>
              <a:ext cx="185327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GENERAL  VIEW</a:t>
              </a:r>
              <a:endParaRPr lang="en-US" altLang="zh-CN" sz="1100" b="1" dirty="0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44" name="TextBox 10">
            <a:extLst>
              <a:ext uri="{FF2B5EF4-FFF2-40B4-BE49-F238E27FC236}">
                <a16:creationId xmlns:a16="http://schemas.microsoft.com/office/drawing/2014/main" xmlns="" id="{179FCF3F-1627-42EE-BCCB-F55A680EDF3E}"/>
              </a:ext>
            </a:extLst>
          </p:cNvPr>
          <p:cNvSpPr txBox="1"/>
          <p:nvPr/>
        </p:nvSpPr>
        <p:spPr>
          <a:xfrm>
            <a:off x="955109" y="2848089"/>
            <a:ext cx="3616891" cy="5268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您的内容打在这里，或者通过复制您的文本后，在此框中选择粘贴，并选择只保留文字。您的内容打在这里，</a:t>
            </a:r>
          </a:p>
        </p:txBody>
      </p:sp>
    </p:spTree>
    <p:extLst>
      <p:ext uri="{BB962C8B-B14F-4D97-AF65-F5344CB8AC3E}">
        <p14:creationId xmlns:p14="http://schemas.microsoft.com/office/powerpoint/2010/main" val="728123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4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49EA549D-CF64-418F-8B51-A9B72A41551A}"/>
              </a:ext>
            </a:extLst>
          </p:cNvPr>
          <p:cNvSpPr/>
          <p:nvPr/>
        </p:nvSpPr>
        <p:spPr>
          <a:xfrm>
            <a:off x="1149410" y="0"/>
            <a:ext cx="2047875" cy="292100"/>
          </a:xfrm>
          <a:prstGeom prst="rect">
            <a:avLst/>
          </a:prstGeom>
          <a:gradFill>
            <a:gsLst>
              <a:gs pos="76000">
                <a:srgbClr val="5877B6"/>
              </a:gs>
              <a:gs pos="26000">
                <a:srgbClr val="465E96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492296" y="2409559"/>
            <a:ext cx="3280104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您的内容打在这里，或者通过复制您的文本后，在此框中选择粘贴，并选择只保留文字。您的内容打在这里，或者通过复制您的文本后，</a:t>
            </a:r>
          </a:p>
        </p:txBody>
      </p:sp>
      <p:pic>
        <p:nvPicPr>
          <p:cNvPr id="10" name="图片占位符 9">
            <a:extLst>
              <a:ext uri="{FF2B5EF4-FFF2-40B4-BE49-F238E27FC236}">
                <a16:creationId xmlns:a16="http://schemas.microsoft.com/office/drawing/2014/main" xmlns="" id="{CE46402B-97CF-433C-8119-443B30E1AE4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grpSp>
        <p:nvGrpSpPr>
          <p:cNvPr id="26" name="组合 25">
            <a:extLst>
              <a:ext uri="{FF2B5EF4-FFF2-40B4-BE49-F238E27FC236}">
                <a16:creationId xmlns:a16="http://schemas.microsoft.com/office/drawing/2014/main" xmlns="" id="{CF71693F-9079-4C81-B815-910A53668D29}"/>
              </a:ext>
            </a:extLst>
          </p:cNvPr>
          <p:cNvGrpSpPr/>
          <p:nvPr/>
        </p:nvGrpSpPr>
        <p:grpSpPr>
          <a:xfrm>
            <a:off x="4492296" y="1266823"/>
            <a:ext cx="2371725" cy="702173"/>
            <a:chOff x="981076" y="1134310"/>
            <a:chExt cx="2371725" cy="702173"/>
          </a:xfrm>
        </p:grpSpPr>
        <p:sp>
          <p:nvSpPr>
            <p:cNvPr id="27" name="TextBox 21">
              <a:extLst>
                <a:ext uri="{FF2B5EF4-FFF2-40B4-BE49-F238E27FC236}">
                  <a16:creationId xmlns:a16="http://schemas.microsoft.com/office/drawing/2014/main" xmlns="" id="{24D5A1CF-9A93-4BA6-AAD1-B9AC8BA6F6FC}"/>
                </a:ext>
              </a:extLst>
            </p:cNvPr>
            <p:cNvSpPr txBox="1"/>
            <p:nvPr/>
          </p:nvSpPr>
          <p:spPr>
            <a:xfrm>
              <a:off x="981076" y="1134310"/>
              <a:ext cx="23717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gradFill>
                    <a:gsLst>
                      <a:gs pos="0">
                        <a:srgbClr val="5877B6"/>
                      </a:gs>
                      <a:gs pos="100000">
                        <a:srgbClr val="465E96"/>
                      </a:gs>
                    </a:gsLst>
                    <a:lin ang="5400000" scaled="0"/>
                  </a:gradFill>
                  <a:effectLst>
                    <a:outerShdw blurRad="254000" dist="101600" dir="5400000" algn="ctr" rotWithShape="0">
                      <a:srgbClr val="000000">
                        <a:alpha val="15000"/>
                      </a:srgbClr>
                    </a:outerShdw>
                  </a:effectLst>
                  <a:cs typeface="+mn-ea"/>
                  <a:sym typeface="+mn-lt"/>
                </a:rPr>
                <a:t>项目成果展示</a:t>
              </a:r>
            </a:p>
          </p:txBody>
        </p:sp>
        <p:sp>
          <p:nvSpPr>
            <p:cNvPr id="28" name="TextBox 21">
              <a:extLst>
                <a:ext uri="{FF2B5EF4-FFF2-40B4-BE49-F238E27FC236}">
                  <a16:creationId xmlns:a16="http://schemas.microsoft.com/office/drawing/2014/main" xmlns="" id="{FF5AE930-9A7E-4F5E-B869-BAA4A227F85B}"/>
                </a:ext>
              </a:extLst>
            </p:cNvPr>
            <p:cNvSpPr txBox="1"/>
            <p:nvPr/>
          </p:nvSpPr>
          <p:spPr>
            <a:xfrm>
              <a:off x="981076" y="1574873"/>
              <a:ext cx="185327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GENERAL  VIEW</a:t>
              </a:r>
              <a:endParaRPr lang="en-US" altLang="zh-CN" sz="1100" b="1" dirty="0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30" name="TextBox 3">
            <a:extLst>
              <a:ext uri="{FF2B5EF4-FFF2-40B4-BE49-F238E27FC236}">
                <a16:creationId xmlns:a16="http://schemas.microsoft.com/office/drawing/2014/main" xmlns="" id="{FA71B077-50E2-4DAF-81FD-6FD361083536}"/>
              </a:ext>
            </a:extLst>
          </p:cNvPr>
          <p:cNvSpPr txBox="1"/>
          <p:nvPr/>
        </p:nvSpPr>
        <p:spPr>
          <a:xfrm>
            <a:off x="4911396" y="3462813"/>
            <a:ext cx="3280104" cy="5702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32" name="Rectangle 6">
            <a:extLst>
              <a:ext uri="{FF2B5EF4-FFF2-40B4-BE49-F238E27FC236}">
                <a16:creationId xmlns:a16="http://schemas.microsoft.com/office/drawing/2014/main" xmlns="" id="{D52E29A3-E60B-44A5-996E-10AC783A97CA}"/>
              </a:ext>
            </a:extLst>
          </p:cNvPr>
          <p:cNvSpPr/>
          <p:nvPr/>
        </p:nvSpPr>
        <p:spPr>
          <a:xfrm>
            <a:off x="1522427" y="1319488"/>
            <a:ext cx="13018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600" b="1" dirty="0">
                <a:gradFill>
                  <a:gsLst>
                    <a:gs pos="0">
                      <a:srgbClr val="5877B6"/>
                    </a:gs>
                    <a:gs pos="100000">
                      <a:srgbClr val="465E96"/>
                    </a:gs>
                  </a:gsLst>
                  <a:lin ang="5400000" scaled="0"/>
                </a:gradFill>
                <a:cs typeface="+mn-ea"/>
                <a:sym typeface="+mn-lt"/>
              </a:rPr>
              <a:t>88%</a:t>
            </a:r>
            <a:endParaRPr lang="en-US" sz="3600" b="1" dirty="0">
              <a:gradFill>
                <a:gsLst>
                  <a:gs pos="0">
                    <a:srgbClr val="5877B6"/>
                  </a:gs>
                  <a:gs pos="100000">
                    <a:srgbClr val="465E96"/>
                  </a:gs>
                </a:gsLst>
                <a:lin ang="5400000" scaled="0"/>
              </a:gradFill>
              <a:cs typeface="+mn-ea"/>
              <a:sym typeface="+mn-lt"/>
            </a:endParaRPr>
          </a:p>
        </p:txBody>
      </p:sp>
      <p:sp>
        <p:nvSpPr>
          <p:cNvPr id="33" name="Rectangle 6">
            <a:extLst>
              <a:ext uri="{FF2B5EF4-FFF2-40B4-BE49-F238E27FC236}">
                <a16:creationId xmlns:a16="http://schemas.microsoft.com/office/drawing/2014/main" xmlns="" id="{165ABD8D-0BE6-4793-89DD-44A55B5547FA}"/>
              </a:ext>
            </a:extLst>
          </p:cNvPr>
          <p:cNvSpPr/>
          <p:nvPr/>
        </p:nvSpPr>
        <p:spPr>
          <a:xfrm>
            <a:off x="1522427" y="1945619"/>
            <a:ext cx="130184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项目名称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16878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4" grpId="0"/>
      <p:bldP spid="30" grpId="0"/>
      <p:bldP spid="32" grpId="0"/>
      <p:bldP spid="3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9">
            <a:extLst>
              <a:ext uri="{FF2B5EF4-FFF2-40B4-BE49-F238E27FC236}">
                <a16:creationId xmlns:a16="http://schemas.microsoft.com/office/drawing/2014/main" xmlns="" id="{8E3DDE5B-9BA2-4169-888B-5935C652AA41}"/>
              </a:ext>
            </a:extLst>
          </p:cNvPr>
          <p:cNvSpPr>
            <a:spLocks/>
          </p:cNvSpPr>
          <p:nvPr/>
        </p:nvSpPr>
        <p:spPr bwMode="auto">
          <a:xfrm>
            <a:off x="3467100" y="0"/>
            <a:ext cx="5676900" cy="5149850"/>
          </a:xfrm>
          <a:custGeom>
            <a:avLst/>
            <a:gdLst>
              <a:gd name="T0" fmla="*/ 1902 w 1902"/>
              <a:gd name="T1" fmla="*/ 1727 h 1727"/>
              <a:gd name="T2" fmla="*/ 1902 w 1902"/>
              <a:gd name="T3" fmla="*/ 0 h 1727"/>
              <a:gd name="T4" fmla="*/ 1005 w 1902"/>
              <a:gd name="T5" fmla="*/ 0 h 1727"/>
              <a:gd name="T6" fmla="*/ 1024 w 1902"/>
              <a:gd name="T7" fmla="*/ 104 h 1727"/>
              <a:gd name="T8" fmla="*/ 1020 w 1902"/>
              <a:gd name="T9" fmla="*/ 183 h 1727"/>
              <a:gd name="T10" fmla="*/ 787 w 1902"/>
              <a:gd name="T11" fmla="*/ 479 h 1727"/>
              <a:gd name="T12" fmla="*/ 568 w 1902"/>
              <a:gd name="T13" fmla="*/ 726 h 1727"/>
              <a:gd name="T14" fmla="*/ 639 w 1902"/>
              <a:gd name="T15" fmla="*/ 1018 h 1727"/>
              <a:gd name="T16" fmla="*/ 512 w 1902"/>
              <a:gd name="T17" fmla="*/ 1301 h 1727"/>
              <a:gd name="T18" fmla="*/ 192 w 1902"/>
              <a:gd name="T19" fmla="*/ 1529 h 1727"/>
              <a:gd name="T20" fmla="*/ 0 w 1902"/>
              <a:gd name="T21" fmla="*/ 1727 h 1727"/>
              <a:gd name="T22" fmla="*/ 1902 w 1902"/>
              <a:gd name="T23" fmla="*/ 1727 h 17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902" h="1727">
                <a:moveTo>
                  <a:pt x="1902" y="1727"/>
                </a:moveTo>
                <a:cubicBezTo>
                  <a:pt x="1902" y="0"/>
                  <a:pt x="1902" y="0"/>
                  <a:pt x="1902" y="0"/>
                </a:cubicBezTo>
                <a:cubicBezTo>
                  <a:pt x="1005" y="0"/>
                  <a:pt x="1005" y="0"/>
                  <a:pt x="1005" y="0"/>
                </a:cubicBezTo>
                <a:cubicBezTo>
                  <a:pt x="1016" y="34"/>
                  <a:pt x="1022" y="69"/>
                  <a:pt x="1024" y="104"/>
                </a:cubicBezTo>
                <a:cubicBezTo>
                  <a:pt x="1025" y="130"/>
                  <a:pt x="1024" y="157"/>
                  <a:pt x="1020" y="183"/>
                </a:cubicBezTo>
                <a:cubicBezTo>
                  <a:pt x="997" y="323"/>
                  <a:pt x="905" y="413"/>
                  <a:pt x="787" y="479"/>
                </a:cubicBezTo>
                <a:cubicBezTo>
                  <a:pt x="685" y="536"/>
                  <a:pt x="585" y="601"/>
                  <a:pt x="568" y="726"/>
                </a:cubicBezTo>
                <a:cubicBezTo>
                  <a:pt x="553" y="837"/>
                  <a:pt x="634" y="914"/>
                  <a:pt x="639" y="1018"/>
                </a:cubicBezTo>
                <a:cubicBezTo>
                  <a:pt x="643" y="1124"/>
                  <a:pt x="585" y="1227"/>
                  <a:pt x="512" y="1301"/>
                </a:cubicBezTo>
                <a:cubicBezTo>
                  <a:pt x="419" y="1393"/>
                  <a:pt x="300" y="1453"/>
                  <a:pt x="192" y="1529"/>
                </a:cubicBezTo>
                <a:cubicBezTo>
                  <a:pt x="117" y="1582"/>
                  <a:pt x="44" y="1648"/>
                  <a:pt x="0" y="1727"/>
                </a:cubicBezTo>
                <a:lnTo>
                  <a:pt x="1902" y="1727"/>
                </a:lnTo>
                <a:close/>
              </a:path>
            </a:pathLst>
          </a:custGeom>
          <a:gradFill>
            <a:gsLst>
              <a:gs pos="0">
                <a:srgbClr val="5877B6"/>
              </a:gs>
              <a:gs pos="100000">
                <a:srgbClr val="465E96"/>
              </a:gs>
            </a:gsLst>
            <a:lin ang="54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pic>
        <p:nvPicPr>
          <p:cNvPr id="4" name="图形 3">
            <a:extLst>
              <a:ext uri="{FF2B5EF4-FFF2-40B4-BE49-F238E27FC236}">
                <a16:creationId xmlns:a16="http://schemas.microsoft.com/office/drawing/2014/main" xmlns="" id="{85283BB4-C5B8-427A-B45B-980B3988B8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300537" y="938212"/>
            <a:ext cx="3667125" cy="3267075"/>
          </a:xfrm>
          <a:prstGeom prst="rect">
            <a:avLst/>
          </a:prstGeom>
        </p:spPr>
      </p:pic>
      <p:sp>
        <p:nvSpPr>
          <p:cNvPr id="13" name="TextBox 21">
            <a:extLst>
              <a:ext uri="{FF2B5EF4-FFF2-40B4-BE49-F238E27FC236}">
                <a16:creationId xmlns:a16="http://schemas.microsoft.com/office/drawing/2014/main" xmlns="" id="{41966009-D92C-44B3-992A-B960E31525C2}"/>
              </a:ext>
            </a:extLst>
          </p:cNvPr>
          <p:cNvSpPr txBox="1"/>
          <p:nvPr/>
        </p:nvSpPr>
        <p:spPr>
          <a:xfrm>
            <a:off x="557983" y="361468"/>
            <a:ext cx="2566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gradFill>
                  <a:gsLst>
                    <a:gs pos="100000">
                      <a:srgbClr val="5877B6"/>
                    </a:gs>
                    <a:gs pos="0">
                      <a:srgbClr val="465E96"/>
                    </a:gs>
                  </a:gsLst>
                  <a:lin ang="0" scaled="0"/>
                </a:gradFill>
                <a:effectLst>
                  <a:outerShdw blurRad="254000" dist="101600" dir="5400000" algn="ctr" rotWithShape="0">
                    <a:srgbClr val="000000">
                      <a:alpha val="15000"/>
                    </a:srgbClr>
                  </a:outerShdw>
                </a:effectLst>
                <a:cs typeface="+mn-ea"/>
                <a:sym typeface="+mn-lt"/>
              </a:rPr>
              <a:t>C</a:t>
            </a:r>
            <a:r>
              <a:rPr lang="en-US" altLang="zh-CN" sz="3200" b="1" dirty="0">
                <a:gradFill>
                  <a:gsLst>
                    <a:gs pos="100000">
                      <a:srgbClr val="5877B6"/>
                    </a:gs>
                    <a:gs pos="0">
                      <a:srgbClr val="465E96"/>
                    </a:gs>
                  </a:gsLst>
                  <a:lin ang="0" scaled="0"/>
                </a:gradFill>
                <a:effectLst>
                  <a:outerShdw blurRad="254000" dist="101600" dir="5400000" algn="ctr" rotWithShape="0">
                    <a:srgbClr val="000000">
                      <a:alpha val="15000"/>
                    </a:srgbClr>
                  </a:outerShdw>
                </a:effectLst>
                <a:cs typeface="+mn-ea"/>
                <a:sym typeface="+mn-lt"/>
              </a:rPr>
              <a:t>ontents</a:t>
            </a:r>
            <a:endParaRPr lang="id-ID" sz="3200" b="1" dirty="0">
              <a:gradFill>
                <a:gsLst>
                  <a:gs pos="100000">
                    <a:srgbClr val="5877B6"/>
                  </a:gs>
                  <a:gs pos="0">
                    <a:srgbClr val="465E96"/>
                  </a:gs>
                </a:gsLst>
                <a:lin ang="0" scaled="0"/>
              </a:gradFill>
              <a:effectLst>
                <a:outerShdw blurRad="254000" dist="101600" dir="5400000" algn="ctr" rotWithShape="0">
                  <a:srgbClr val="000000">
                    <a:alpha val="15000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xmlns="" id="{8FC4A3FD-BB84-4F2C-86E6-9331BE3B11C7}"/>
              </a:ext>
            </a:extLst>
          </p:cNvPr>
          <p:cNvSpPr/>
          <p:nvPr/>
        </p:nvSpPr>
        <p:spPr>
          <a:xfrm>
            <a:off x="647700" y="1460500"/>
            <a:ext cx="238760" cy="238760"/>
          </a:xfrm>
          <a:prstGeom prst="ellipse">
            <a:avLst/>
          </a:prstGeom>
          <a:gradFill>
            <a:gsLst>
              <a:gs pos="0">
                <a:srgbClr val="5877B6"/>
              </a:gs>
              <a:gs pos="100000">
                <a:srgbClr val="465E96"/>
              </a:gs>
            </a:gsLst>
            <a:lin ang="5400000" scaled="0"/>
          </a:gradFill>
          <a:ln>
            <a:noFill/>
          </a:ln>
          <a:effectLst>
            <a:outerShdw blurRad="254000" dist="101600" dir="5400000" algn="ctr" rotWithShape="0">
              <a:srgbClr val="5877B6">
                <a:alpha val="2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TextBox 51">
            <a:extLst>
              <a:ext uri="{FF2B5EF4-FFF2-40B4-BE49-F238E27FC236}">
                <a16:creationId xmlns:a16="http://schemas.microsoft.com/office/drawing/2014/main" xmlns="" id="{95529E35-8F10-4362-817B-40911B41714E}"/>
              </a:ext>
            </a:extLst>
          </p:cNvPr>
          <p:cNvSpPr txBox="1"/>
          <p:nvPr/>
        </p:nvSpPr>
        <p:spPr>
          <a:xfrm>
            <a:off x="988059" y="1422261"/>
            <a:ext cx="15875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gradFill>
                  <a:gsLst>
                    <a:gs pos="100000">
                      <a:srgbClr val="465E96"/>
                    </a:gs>
                    <a:gs pos="0">
                      <a:srgbClr val="5877B6">
                        <a:lumMod val="80000"/>
                        <a:lumOff val="20000"/>
                      </a:srgbClr>
                    </a:gs>
                  </a:gsLst>
                  <a:lin ang="5400000" scaled="0"/>
                </a:gradFill>
                <a:cs typeface="+mn-ea"/>
                <a:sym typeface="+mn-lt"/>
              </a:rPr>
              <a:t>年度工作概述</a:t>
            </a:r>
            <a:endParaRPr lang="en-US" altLang="zh-CN" b="1" dirty="0">
              <a:gradFill>
                <a:gsLst>
                  <a:gs pos="100000">
                    <a:srgbClr val="465E96"/>
                  </a:gs>
                  <a:gs pos="0">
                    <a:srgbClr val="5877B6">
                      <a:lumMod val="80000"/>
                      <a:lumOff val="20000"/>
                    </a:srgbClr>
                  </a:gs>
                </a:gsLst>
                <a:lin ang="5400000" scaled="0"/>
              </a:gradFill>
              <a:cs typeface="+mn-ea"/>
              <a:sym typeface="+mn-lt"/>
            </a:endParaRPr>
          </a:p>
          <a:p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GENERAL VIEW</a:t>
            </a:r>
            <a:endParaRPr lang="en-US" sz="1100" b="1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16" name="TextBox 51">
            <a:extLst>
              <a:ext uri="{FF2B5EF4-FFF2-40B4-BE49-F238E27FC236}">
                <a16:creationId xmlns:a16="http://schemas.microsoft.com/office/drawing/2014/main" xmlns="" id="{BD5D42A5-3B39-4C14-8100-AC34968FD7CF}"/>
              </a:ext>
            </a:extLst>
          </p:cNvPr>
          <p:cNvSpPr txBox="1"/>
          <p:nvPr/>
        </p:nvSpPr>
        <p:spPr>
          <a:xfrm>
            <a:off x="988059" y="2211093"/>
            <a:ext cx="2197101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gradFill>
                  <a:gsLst>
                    <a:gs pos="100000">
                      <a:srgbClr val="465E96"/>
                    </a:gs>
                    <a:gs pos="0">
                      <a:srgbClr val="5877B6">
                        <a:lumMod val="80000"/>
                        <a:lumOff val="20000"/>
                      </a:srgbClr>
                    </a:gs>
                  </a:gsLst>
                  <a:lin ang="5400000" scaled="0"/>
                </a:gradFill>
                <a:cs typeface="+mn-ea"/>
                <a:sym typeface="+mn-lt"/>
              </a:rPr>
              <a:t>工作完成情况</a:t>
            </a:r>
            <a:endParaRPr lang="en-US" altLang="zh-CN" b="1" dirty="0">
              <a:gradFill>
                <a:gsLst>
                  <a:gs pos="100000">
                    <a:srgbClr val="465E96"/>
                  </a:gs>
                  <a:gs pos="0">
                    <a:srgbClr val="5877B6">
                      <a:lumMod val="80000"/>
                      <a:lumOff val="20000"/>
                    </a:srgbClr>
                  </a:gs>
                </a:gsLst>
                <a:lin ang="5400000" scaled="0"/>
              </a:gradFill>
              <a:cs typeface="+mn-ea"/>
              <a:sym typeface="+mn-lt"/>
            </a:endParaRPr>
          </a:p>
          <a:p>
            <a:r>
              <a:rPr lang="en-US" altLang="zh-CN" sz="105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WORK COMPLETED</a:t>
            </a:r>
            <a:endParaRPr lang="en-US" sz="1100" b="1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17" name="TextBox 51">
            <a:extLst>
              <a:ext uri="{FF2B5EF4-FFF2-40B4-BE49-F238E27FC236}">
                <a16:creationId xmlns:a16="http://schemas.microsoft.com/office/drawing/2014/main" xmlns="" id="{6FB696A1-FF76-40F2-B1B7-EFF9EED14ED7}"/>
              </a:ext>
            </a:extLst>
          </p:cNvPr>
          <p:cNvSpPr txBox="1"/>
          <p:nvPr/>
        </p:nvSpPr>
        <p:spPr>
          <a:xfrm>
            <a:off x="988059" y="3015016"/>
            <a:ext cx="1587501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gradFill>
                  <a:gsLst>
                    <a:gs pos="100000">
                      <a:srgbClr val="465E96"/>
                    </a:gs>
                    <a:gs pos="0">
                      <a:srgbClr val="5877B6">
                        <a:lumMod val="80000"/>
                        <a:lumOff val="20000"/>
                      </a:srgbClr>
                    </a:gs>
                  </a:gsLst>
                  <a:lin ang="5400000" scaled="0"/>
                </a:gradFill>
                <a:cs typeface="+mn-ea"/>
                <a:sym typeface="+mn-lt"/>
              </a:rPr>
              <a:t>项目成果展示</a:t>
            </a:r>
            <a:endParaRPr lang="en-US" altLang="zh-CN" b="1" dirty="0">
              <a:gradFill>
                <a:gsLst>
                  <a:gs pos="100000">
                    <a:srgbClr val="465E96"/>
                  </a:gs>
                  <a:gs pos="0">
                    <a:srgbClr val="5877B6">
                      <a:lumMod val="80000"/>
                      <a:lumOff val="20000"/>
                    </a:srgbClr>
                  </a:gs>
                </a:gsLst>
                <a:lin ang="5400000" scaled="0"/>
              </a:gradFill>
              <a:cs typeface="+mn-ea"/>
              <a:sym typeface="+mn-lt"/>
            </a:endParaRPr>
          </a:p>
          <a:p>
            <a:r>
              <a:rPr lang="en-US" altLang="zh-CN" sz="105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PROJECT RESULTS</a:t>
            </a:r>
            <a:endParaRPr lang="en-US" sz="1100" b="1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18" name="TextBox 51">
            <a:extLst>
              <a:ext uri="{FF2B5EF4-FFF2-40B4-BE49-F238E27FC236}">
                <a16:creationId xmlns:a16="http://schemas.microsoft.com/office/drawing/2014/main" xmlns="" id="{AECC7BBA-EABC-44F2-A7CD-82754C9F9304}"/>
              </a:ext>
            </a:extLst>
          </p:cNvPr>
          <p:cNvSpPr txBox="1"/>
          <p:nvPr/>
        </p:nvSpPr>
        <p:spPr>
          <a:xfrm>
            <a:off x="988059" y="3841041"/>
            <a:ext cx="1587501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gradFill>
                  <a:gsLst>
                    <a:gs pos="100000">
                      <a:srgbClr val="465E96"/>
                    </a:gs>
                    <a:gs pos="0">
                      <a:srgbClr val="5877B6">
                        <a:lumMod val="80000"/>
                        <a:lumOff val="20000"/>
                      </a:srgbClr>
                    </a:gs>
                  </a:gsLst>
                  <a:lin ang="5400000" scaled="0"/>
                </a:gradFill>
                <a:cs typeface="+mn-ea"/>
                <a:sym typeface="+mn-lt"/>
              </a:rPr>
              <a:t>新年工作计划</a:t>
            </a:r>
            <a:endParaRPr lang="en-US" altLang="zh-CN" b="1" dirty="0">
              <a:gradFill>
                <a:gsLst>
                  <a:gs pos="100000">
                    <a:srgbClr val="465E96"/>
                  </a:gs>
                  <a:gs pos="0">
                    <a:srgbClr val="5877B6">
                      <a:lumMod val="80000"/>
                      <a:lumOff val="20000"/>
                    </a:srgbClr>
                  </a:gs>
                </a:gsLst>
                <a:lin ang="5400000" scaled="0"/>
              </a:gradFill>
              <a:cs typeface="+mn-ea"/>
              <a:sym typeface="+mn-lt"/>
            </a:endParaRPr>
          </a:p>
          <a:p>
            <a:r>
              <a:rPr lang="en-US" altLang="zh-CN" sz="105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PROJECT RESULTS</a:t>
            </a:r>
            <a:endParaRPr lang="en-US" sz="1100" b="1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xmlns="" id="{7572BEAD-21C2-4C78-82FC-724BF45EA6AB}"/>
              </a:ext>
            </a:extLst>
          </p:cNvPr>
          <p:cNvSpPr/>
          <p:nvPr/>
        </p:nvSpPr>
        <p:spPr>
          <a:xfrm>
            <a:off x="647700" y="2280919"/>
            <a:ext cx="238760" cy="238760"/>
          </a:xfrm>
          <a:prstGeom prst="ellipse">
            <a:avLst/>
          </a:prstGeom>
          <a:gradFill>
            <a:gsLst>
              <a:gs pos="0">
                <a:srgbClr val="5877B6"/>
              </a:gs>
              <a:gs pos="100000">
                <a:srgbClr val="465E96"/>
              </a:gs>
            </a:gsLst>
            <a:lin ang="5400000" scaled="0"/>
          </a:gradFill>
          <a:ln>
            <a:noFill/>
          </a:ln>
          <a:effectLst>
            <a:outerShdw blurRad="254000" dist="101600" dir="5400000" algn="ctr" rotWithShape="0">
              <a:srgbClr val="5877B6">
                <a:alpha val="2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xmlns="" id="{A8F3403C-F550-49FB-A51B-7CBABCF0AE0C}"/>
              </a:ext>
            </a:extLst>
          </p:cNvPr>
          <p:cNvSpPr/>
          <p:nvPr/>
        </p:nvSpPr>
        <p:spPr>
          <a:xfrm>
            <a:off x="647700" y="3101338"/>
            <a:ext cx="238760" cy="238760"/>
          </a:xfrm>
          <a:prstGeom prst="ellipse">
            <a:avLst/>
          </a:prstGeom>
          <a:gradFill>
            <a:gsLst>
              <a:gs pos="0">
                <a:srgbClr val="5877B6"/>
              </a:gs>
              <a:gs pos="100000">
                <a:srgbClr val="465E96"/>
              </a:gs>
            </a:gsLst>
            <a:lin ang="5400000" scaled="0"/>
          </a:gradFill>
          <a:ln>
            <a:noFill/>
          </a:ln>
          <a:effectLst>
            <a:outerShdw blurRad="254000" dist="101600" dir="5400000" algn="ctr" rotWithShape="0">
              <a:srgbClr val="5877B6">
                <a:alpha val="2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xmlns="" id="{CC5695A5-7D88-4DC2-92CA-2217B6D6A77A}"/>
              </a:ext>
            </a:extLst>
          </p:cNvPr>
          <p:cNvSpPr/>
          <p:nvPr/>
        </p:nvSpPr>
        <p:spPr>
          <a:xfrm>
            <a:off x="647700" y="3914457"/>
            <a:ext cx="238760" cy="238760"/>
          </a:xfrm>
          <a:prstGeom prst="ellipse">
            <a:avLst/>
          </a:prstGeom>
          <a:gradFill>
            <a:gsLst>
              <a:gs pos="0">
                <a:srgbClr val="5877B6"/>
              </a:gs>
              <a:gs pos="100000">
                <a:srgbClr val="465E96"/>
              </a:gs>
            </a:gsLst>
            <a:lin ang="5400000" scaled="0"/>
          </a:gradFill>
          <a:ln>
            <a:noFill/>
          </a:ln>
          <a:effectLst>
            <a:outerShdw blurRad="254000" dist="101600" dir="5400000" algn="ctr" rotWithShape="0">
              <a:srgbClr val="5877B6">
                <a:alpha val="2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41505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/>
      <p:bldP spid="12" grpId="0" animBg="1"/>
      <p:bldP spid="15" grpId="0"/>
      <p:bldP spid="16" grpId="0"/>
      <p:bldP spid="17" grpId="0"/>
      <p:bldP spid="18" grpId="0"/>
      <p:bldP spid="19" grpId="0" animBg="1"/>
      <p:bldP spid="20" grpId="0" animBg="1"/>
      <p:bldP spid="21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xmlns="" id="{C352D612-C567-4F59-B99B-74B394D67A8F}"/>
              </a:ext>
            </a:extLst>
          </p:cNvPr>
          <p:cNvSpPr/>
          <p:nvPr/>
        </p:nvSpPr>
        <p:spPr>
          <a:xfrm>
            <a:off x="0" y="1676400"/>
            <a:ext cx="9144000" cy="2247900"/>
          </a:xfrm>
          <a:prstGeom prst="rect">
            <a:avLst/>
          </a:prstGeom>
          <a:gradFill>
            <a:gsLst>
              <a:gs pos="0">
                <a:srgbClr val="5877B6"/>
              </a:gs>
              <a:gs pos="100000">
                <a:srgbClr val="465E96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4" name="图形 3">
            <a:extLst>
              <a:ext uri="{FF2B5EF4-FFF2-40B4-BE49-F238E27FC236}">
                <a16:creationId xmlns:a16="http://schemas.microsoft.com/office/drawing/2014/main" xmlns="" id="{7226E514-CE33-4199-AEAB-EE9ADDAB9C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87362" y="806519"/>
            <a:ext cx="3190875" cy="3276600"/>
          </a:xfrm>
          <a:prstGeom prst="rect">
            <a:avLst/>
          </a:prstGeom>
        </p:spPr>
      </p:pic>
      <p:sp>
        <p:nvSpPr>
          <p:cNvPr id="6" name="TextBox 21">
            <a:extLst>
              <a:ext uri="{FF2B5EF4-FFF2-40B4-BE49-F238E27FC236}">
                <a16:creationId xmlns:a16="http://schemas.microsoft.com/office/drawing/2014/main" xmlns="" id="{8C930C76-4380-4F6B-BF54-0EB9C2A5BE2D}"/>
              </a:ext>
            </a:extLst>
          </p:cNvPr>
          <p:cNvSpPr txBox="1"/>
          <p:nvPr/>
        </p:nvSpPr>
        <p:spPr>
          <a:xfrm>
            <a:off x="4572000" y="2355919"/>
            <a:ext cx="34205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schemeClr val="bg1"/>
                </a:solidFill>
                <a:effectLst>
                  <a:outerShdw blurRad="254000" dist="101600" dir="5400000" algn="ctr" rotWithShape="0">
                    <a:srgbClr val="000000">
                      <a:alpha val="15000"/>
                    </a:srgbClr>
                  </a:outerShdw>
                </a:effectLst>
                <a:cs typeface="+mn-ea"/>
                <a:sym typeface="+mn-lt"/>
              </a:rPr>
              <a:t>工作不知之处</a:t>
            </a:r>
            <a:endParaRPr lang="id-ID" sz="3600" b="1" dirty="0">
              <a:solidFill>
                <a:schemeClr val="bg1"/>
              </a:solidFill>
              <a:effectLst>
                <a:outerShdw blurRad="254000" dist="101600" dir="5400000" algn="ctr" rotWithShape="0">
                  <a:srgbClr val="000000">
                    <a:alpha val="15000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7" name="TextBox 21">
            <a:extLst>
              <a:ext uri="{FF2B5EF4-FFF2-40B4-BE49-F238E27FC236}">
                <a16:creationId xmlns:a16="http://schemas.microsoft.com/office/drawing/2014/main" xmlns="" id="{03A8D603-32C6-412D-8F30-56FABCB9C515}"/>
              </a:ext>
            </a:extLst>
          </p:cNvPr>
          <p:cNvSpPr txBox="1"/>
          <p:nvPr/>
        </p:nvSpPr>
        <p:spPr>
          <a:xfrm>
            <a:off x="4622799" y="1996108"/>
            <a:ext cx="2063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effectLst>
                  <a:outerShdw blurRad="254000" dist="101600" dir="5400000" algn="ctr" rotWithShape="0">
                    <a:srgbClr val="000000">
                      <a:alpha val="15000"/>
                    </a:srgbClr>
                  </a:outerShdw>
                </a:effectLst>
                <a:cs typeface="+mn-ea"/>
                <a:sym typeface="+mn-lt"/>
              </a:rPr>
              <a:t>PART     04</a:t>
            </a:r>
            <a:endParaRPr lang="id-ID" sz="1600" b="1" dirty="0">
              <a:solidFill>
                <a:schemeClr val="bg1"/>
              </a:solidFill>
              <a:effectLst>
                <a:outerShdw blurRad="254000" dist="101600" dir="5400000" algn="ctr" rotWithShape="0">
                  <a:srgbClr val="000000">
                    <a:alpha val="15000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89C75FF7-808C-4BCB-AD3D-E065DD2B4FA3}"/>
              </a:ext>
            </a:extLst>
          </p:cNvPr>
          <p:cNvSpPr txBox="1"/>
          <p:nvPr/>
        </p:nvSpPr>
        <p:spPr>
          <a:xfrm>
            <a:off x="4572000" y="3063805"/>
            <a:ext cx="4200525" cy="548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50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您的内容打在这里，或者通过复制您的文本后，在此框中选择粘贴，并选择只保留文字。您的内容打在这里，</a:t>
            </a:r>
          </a:p>
        </p:txBody>
      </p:sp>
    </p:spTree>
    <p:extLst>
      <p:ext uri="{BB962C8B-B14F-4D97-AF65-F5344CB8AC3E}">
        <p14:creationId xmlns:p14="http://schemas.microsoft.com/office/powerpoint/2010/main" val="4011525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/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34E7F379-EB6E-44D4-9332-B5AEE623B2BE}"/>
              </a:ext>
            </a:extLst>
          </p:cNvPr>
          <p:cNvSpPr txBox="1"/>
          <p:nvPr/>
        </p:nvSpPr>
        <p:spPr>
          <a:xfrm>
            <a:off x="6074843" y="1836110"/>
            <a:ext cx="53251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d-ID" sz="3000" b="1" dirty="0">
                <a:gradFill>
                  <a:gsLst>
                    <a:gs pos="0">
                      <a:srgbClr val="5877B6">
                        <a:lumMod val="80000"/>
                        <a:lumOff val="20000"/>
                      </a:srgbClr>
                    </a:gs>
                    <a:gs pos="84000">
                      <a:srgbClr val="465E96"/>
                    </a:gs>
                  </a:gsLst>
                  <a:lin ang="2700000" scaled="0"/>
                </a:gradFill>
                <a:cs typeface="+mn-ea"/>
                <a:sym typeface="+mn-lt"/>
              </a:rPr>
              <a:t>3</a:t>
            </a:r>
            <a:r>
              <a:rPr lang="en-US" sz="3000" b="1" dirty="0">
                <a:gradFill>
                  <a:gsLst>
                    <a:gs pos="0">
                      <a:srgbClr val="5877B6">
                        <a:lumMod val="80000"/>
                        <a:lumOff val="20000"/>
                      </a:srgbClr>
                    </a:gs>
                    <a:gs pos="84000">
                      <a:srgbClr val="465E96"/>
                    </a:gs>
                  </a:gsLst>
                  <a:lin ang="2700000" scaled="0"/>
                </a:gradFill>
                <a:cs typeface="+mn-ea"/>
                <a:sym typeface="+mn-lt"/>
              </a:rPr>
              <a:t>.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5063A27D-4540-4EB2-BD92-FD1317C47A1C}"/>
              </a:ext>
            </a:extLst>
          </p:cNvPr>
          <p:cNvSpPr txBox="1"/>
          <p:nvPr/>
        </p:nvSpPr>
        <p:spPr>
          <a:xfrm>
            <a:off x="6540276" y="2054203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gradFill>
                  <a:gsLst>
                    <a:gs pos="0">
                      <a:srgbClr val="5877B6">
                        <a:lumMod val="80000"/>
                        <a:lumOff val="20000"/>
                      </a:srgbClr>
                    </a:gs>
                    <a:gs pos="84000">
                      <a:srgbClr val="465E96"/>
                    </a:gs>
                  </a:gsLst>
                  <a:lin ang="5400000" scaled="0"/>
                </a:gradFill>
                <a:cs typeface="+mn-ea"/>
                <a:sym typeface="+mn-lt"/>
              </a:rPr>
              <a:t>添加标题内容</a:t>
            </a:r>
            <a:endParaRPr lang="id-ID" altLang="zh-CN" sz="1400" b="1" dirty="0">
              <a:gradFill>
                <a:gsLst>
                  <a:gs pos="0">
                    <a:srgbClr val="5877B6">
                      <a:lumMod val="80000"/>
                      <a:lumOff val="20000"/>
                    </a:srgbClr>
                  </a:gs>
                  <a:gs pos="84000">
                    <a:srgbClr val="465E96"/>
                  </a:gs>
                </a:gsLst>
                <a:lin ang="5400000" scaled="0"/>
              </a:gradFill>
              <a:cs typeface="+mn-ea"/>
              <a:sym typeface="+mn-lt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xmlns="" id="{B524F564-D7E9-4DAC-85E5-F79F121CA2C4}"/>
              </a:ext>
            </a:extLst>
          </p:cNvPr>
          <p:cNvSpPr/>
          <p:nvPr/>
        </p:nvSpPr>
        <p:spPr>
          <a:xfrm flipH="1">
            <a:off x="6540274" y="2310678"/>
            <a:ext cx="1854623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您的内容打在这里，或者通过复制您的文本后，在此框中选择粘贴，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66E55F34-AD61-48D5-AA87-5A6BE6214643}"/>
              </a:ext>
            </a:extLst>
          </p:cNvPr>
          <p:cNvSpPr txBox="1"/>
          <p:nvPr/>
        </p:nvSpPr>
        <p:spPr>
          <a:xfrm>
            <a:off x="4486975" y="3440212"/>
            <a:ext cx="53251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d-ID" sz="3000" b="1" dirty="0">
                <a:gradFill>
                  <a:gsLst>
                    <a:gs pos="0">
                      <a:srgbClr val="5877B6">
                        <a:lumMod val="80000"/>
                        <a:lumOff val="20000"/>
                      </a:srgbClr>
                    </a:gs>
                    <a:gs pos="84000">
                      <a:srgbClr val="465E96"/>
                    </a:gs>
                  </a:gsLst>
                  <a:lin ang="2700000" scaled="0"/>
                </a:gradFill>
                <a:cs typeface="+mn-ea"/>
                <a:sym typeface="+mn-lt"/>
              </a:rPr>
              <a:t>4</a:t>
            </a:r>
            <a:r>
              <a:rPr lang="en-US" sz="3000" b="1" dirty="0">
                <a:gradFill>
                  <a:gsLst>
                    <a:gs pos="0">
                      <a:srgbClr val="5877B6">
                        <a:lumMod val="80000"/>
                        <a:lumOff val="20000"/>
                      </a:srgbClr>
                    </a:gs>
                    <a:gs pos="84000">
                      <a:srgbClr val="465E96"/>
                    </a:gs>
                  </a:gsLst>
                  <a:lin ang="2700000" scaled="0"/>
                </a:gradFill>
                <a:cs typeface="+mn-ea"/>
                <a:sym typeface="+mn-lt"/>
              </a:rPr>
              <a:t>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2567159A-D365-4315-BD5E-ECB90DE9F821}"/>
              </a:ext>
            </a:extLst>
          </p:cNvPr>
          <p:cNvSpPr txBox="1"/>
          <p:nvPr/>
        </p:nvSpPr>
        <p:spPr>
          <a:xfrm>
            <a:off x="4960912" y="3595194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gradFill>
                  <a:gsLst>
                    <a:gs pos="0">
                      <a:srgbClr val="5877B6">
                        <a:lumMod val="80000"/>
                        <a:lumOff val="20000"/>
                      </a:srgbClr>
                    </a:gs>
                    <a:gs pos="84000">
                      <a:srgbClr val="465E96"/>
                    </a:gs>
                  </a:gsLst>
                  <a:lin ang="5400000" scaled="0"/>
                </a:gradFill>
                <a:cs typeface="+mn-ea"/>
                <a:sym typeface="+mn-lt"/>
              </a:rPr>
              <a:t>添加标题内容</a:t>
            </a:r>
            <a:endParaRPr lang="id-ID" altLang="zh-CN" sz="1400" b="1" dirty="0">
              <a:gradFill>
                <a:gsLst>
                  <a:gs pos="0">
                    <a:srgbClr val="5877B6">
                      <a:lumMod val="80000"/>
                      <a:lumOff val="20000"/>
                    </a:srgbClr>
                  </a:gs>
                  <a:gs pos="84000">
                    <a:srgbClr val="465E96"/>
                  </a:gs>
                </a:gsLst>
                <a:lin ang="5400000" scaled="0"/>
              </a:gradFill>
              <a:cs typeface="+mn-ea"/>
              <a:sym typeface="+mn-lt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xmlns="" id="{3CD577FD-8E1B-4B56-BABA-BFFA51A843E3}"/>
              </a:ext>
            </a:extLst>
          </p:cNvPr>
          <p:cNvSpPr/>
          <p:nvPr/>
        </p:nvSpPr>
        <p:spPr>
          <a:xfrm flipH="1">
            <a:off x="4960910" y="3851669"/>
            <a:ext cx="1854623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您的内容打在这里，或者通过复制您的文本后，在此框中选择粘贴，</a:t>
            </a:r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xmlns="" id="{3D6F9FDB-1719-4A6C-A16C-1016A5D7041F}"/>
              </a:ext>
            </a:extLst>
          </p:cNvPr>
          <p:cNvSpPr/>
          <p:nvPr/>
        </p:nvSpPr>
        <p:spPr>
          <a:xfrm flipH="1">
            <a:off x="7672387" y="3671887"/>
            <a:ext cx="1471613" cy="1471613"/>
          </a:xfrm>
          <a:custGeom>
            <a:avLst/>
            <a:gdLst>
              <a:gd name="connsiteX0" fmla="*/ 0 w 2133600"/>
              <a:gd name="connsiteY0" fmla="*/ 2133600 h 2133600"/>
              <a:gd name="connsiteX1" fmla="*/ 0 w 2133600"/>
              <a:gd name="connsiteY1" fmla="*/ 0 h 2133600"/>
              <a:gd name="connsiteX2" fmla="*/ 2133600 w 2133600"/>
              <a:gd name="connsiteY2" fmla="*/ 2133600 h 2133600"/>
              <a:gd name="connsiteX3" fmla="*/ 0 w 2133600"/>
              <a:gd name="connsiteY3" fmla="*/ 2133600 h 2133600"/>
              <a:gd name="connsiteX0" fmla="*/ 0 w 2133600"/>
              <a:gd name="connsiteY0" fmla="*/ 2133600 h 2133600"/>
              <a:gd name="connsiteX1" fmla="*/ 0 w 2133600"/>
              <a:gd name="connsiteY1" fmla="*/ 0 h 2133600"/>
              <a:gd name="connsiteX2" fmla="*/ 2133600 w 2133600"/>
              <a:gd name="connsiteY2" fmla="*/ 2133600 h 2133600"/>
              <a:gd name="connsiteX3" fmla="*/ 0 w 2133600"/>
              <a:gd name="connsiteY3" fmla="*/ 2133600 h 2133600"/>
              <a:gd name="connsiteX0" fmla="*/ 0 w 2133600"/>
              <a:gd name="connsiteY0" fmla="*/ 2133600 h 2133600"/>
              <a:gd name="connsiteX1" fmla="*/ 0 w 2133600"/>
              <a:gd name="connsiteY1" fmla="*/ 0 h 2133600"/>
              <a:gd name="connsiteX2" fmla="*/ 2133600 w 2133600"/>
              <a:gd name="connsiteY2" fmla="*/ 2133600 h 2133600"/>
              <a:gd name="connsiteX3" fmla="*/ 0 w 2133600"/>
              <a:gd name="connsiteY3" fmla="*/ 2133600 h 2133600"/>
              <a:gd name="connsiteX0" fmla="*/ 0 w 2133600"/>
              <a:gd name="connsiteY0" fmla="*/ 2133600 h 2133600"/>
              <a:gd name="connsiteX1" fmla="*/ 0 w 2133600"/>
              <a:gd name="connsiteY1" fmla="*/ 0 h 2133600"/>
              <a:gd name="connsiteX2" fmla="*/ 2133600 w 2133600"/>
              <a:gd name="connsiteY2" fmla="*/ 2133600 h 2133600"/>
              <a:gd name="connsiteX3" fmla="*/ 0 w 2133600"/>
              <a:gd name="connsiteY3" fmla="*/ 2133600 h 2133600"/>
              <a:gd name="connsiteX0" fmla="*/ 0 w 2133600"/>
              <a:gd name="connsiteY0" fmla="*/ 2133600 h 2133600"/>
              <a:gd name="connsiteX1" fmla="*/ 0 w 2133600"/>
              <a:gd name="connsiteY1" fmla="*/ 0 h 2133600"/>
              <a:gd name="connsiteX2" fmla="*/ 2133600 w 2133600"/>
              <a:gd name="connsiteY2" fmla="*/ 2133600 h 2133600"/>
              <a:gd name="connsiteX3" fmla="*/ 0 w 2133600"/>
              <a:gd name="connsiteY3" fmla="*/ 2133600 h 2133600"/>
              <a:gd name="connsiteX0" fmla="*/ 0 w 2133600"/>
              <a:gd name="connsiteY0" fmla="*/ 2133600 h 2133600"/>
              <a:gd name="connsiteX1" fmla="*/ 0 w 2133600"/>
              <a:gd name="connsiteY1" fmla="*/ 0 h 2133600"/>
              <a:gd name="connsiteX2" fmla="*/ 2133600 w 2133600"/>
              <a:gd name="connsiteY2" fmla="*/ 2133600 h 2133600"/>
              <a:gd name="connsiteX3" fmla="*/ 0 w 2133600"/>
              <a:gd name="connsiteY3" fmla="*/ 2133600 h 2133600"/>
              <a:gd name="connsiteX0" fmla="*/ 0 w 2133600"/>
              <a:gd name="connsiteY0" fmla="*/ 2133600 h 2133600"/>
              <a:gd name="connsiteX1" fmla="*/ 0 w 2133600"/>
              <a:gd name="connsiteY1" fmla="*/ 0 h 2133600"/>
              <a:gd name="connsiteX2" fmla="*/ 2133600 w 2133600"/>
              <a:gd name="connsiteY2" fmla="*/ 2133600 h 2133600"/>
              <a:gd name="connsiteX3" fmla="*/ 0 w 2133600"/>
              <a:gd name="connsiteY3" fmla="*/ 2133600 h 2133600"/>
              <a:gd name="connsiteX0" fmla="*/ 0 w 2133600"/>
              <a:gd name="connsiteY0" fmla="*/ 2133600 h 2133600"/>
              <a:gd name="connsiteX1" fmla="*/ 0 w 2133600"/>
              <a:gd name="connsiteY1" fmla="*/ 0 h 2133600"/>
              <a:gd name="connsiteX2" fmla="*/ 2133600 w 2133600"/>
              <a:gd name="connsiteY2" fmla="*/ 2133600 h 2133600"/>
              <a:gd name="connsiteX3" fmla="*/ 0 w 2133600"/>
              <a:gd name="connsiteY3" fmla="*/ 2133600 h 2133600"/>
              <a:gd name="connsiteX0" fmla="*/ 0 w 2133600"/>
              <a:gd name="connsiteY0" fmla="*/ 2133600 h 2133600"/>
              <a:gd name="connsiteX1" fmla="*/ 0 w 2133600"/>
              <a:gd name="connsiteY1" fmla="*/ 0 h 2133600"/>
              <a:gd name="connsiteX2" fmla="*/ 2133600 w 2133600"/>
              <a:gd name="connsiteY2" fmla="*/ 2133600 h 2133600"/>
              <a:gd name="connsiteX3" fmla="*/ 0 w 2133600"/>
              <a:gd name="connsiteY3" fmla="*/ 2133600 h 2133600"/>
              <a:gd name="connsiteX0" fmla="*/ 0 w 2133600"/>
              <a:gd name="connsiteY0" fmla="*/ 2133600 h 2133600"/>
              <a:gd name="connsiteX1" fmla="*/ 0 w 2133600"/>
              <a:gd name="connsiteY1" fmla="*/ 0 h 2133600"/>
              <a:gd name="connsiteX2" fmla="*/ 2133600 w 2133600"/>
              <a:gd name="connsiteY2" fmla="*/ 2133600 h 2133600"/>
              <a:gd name="connsiteX3" fmla="*/ 0 w 2133600"/>
              <a:gd name="connsiteY3" fmla="*/ 2133600 h 213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33600" h="2133600">
                <a:moveTo>
                  <a:pt x="0" y="2133600"/>
                </a:moveTo>
                <a:lnTo>
                  <a:pt x="0" y="0"/>
                </a:lnTo>
                <a:cubicBezTo>
                  <a:pt x="554294" y="1266723"/>
                  <a:pt x="1618215" y="1064480"/>
                  <a:pt x="2133600" y="2133600"/>
                </a:cubicBezTo>
                <a:lnTo>
                  <a:pt x="0" y="2133600"/>
                </a:lnTo>
                <a:close/>
              </a:path>
            </a:pathLst>
          </a:custGeom>
          <a:gradFill>
            <a:gsLst>
              <a:gs pos="65000">
                <a:srgbClr val="5877B6">
                  <a:lumMod val="80000"/>
                  <a:lumOff val="20000"/>
                </a:srgbClr>
              </a:gs>
              <a:gs pos="0">
                <a:srgbClr val="465E96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>
              <a:cs typeface="+mn-ea"/>
              <a:sym typeface="+mn-lt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706B1D15-C77D-4B32-B85F-A7EE8531FBB4}"/>
              </a:ext>
            </a:extLst>
          </p:cNvPr>
          <p:cNvSpPr txBox="1"/>
          <p:nvPr/>
        </p:nvSpPr>
        <p:spPr>
          <a:xfrm>
            <a:off x="3584194" y="1836110"/>
            <a:ext cx="53251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d-ID" sz="3000" b="1" dirty="0">
                <a:gradFill>
                  <a:gsLst>
                    <a:gs pos="0">
                      <a:srgbClr val="5877B6">
                        <a:lumMod val="80000"/>
                        <a:lumOff val="20000"/>
                      </a:srgbClr>
                    </a:gs>
                    <a:gs pos="84000">
                      <a:srgbClr val="465E96"/>
                    </a:gs>
                  </a:gsLst>
                  <a:lin ang="2700000" scaled="0"/>
                </a:gradFill>
                <a:cs typeface="+mn-ea"/>
                <a:sym typeface="+mn-lt"/>
              </a:rPr>
              <a:t>1</a:t>
            </a:r>
            <a:r>
              <a:rPr lang="en-US" sz="3000" b="1" dirty="0">
                <a:gradFill>
                  <a:gsLst>
                    <a:gs pos="0">
                      <a:srgbClr val="5877B6">
                        <a:lumMod val="80000"/>
                        <a:lumOff val="20000"/>
                      </a:srgbClr>
                    </a:gs>
                    <a:gs pos="84000">
                      <a:srgbClr val="465E96"/>
                    </a:gs>
                  </a:gsLst>
                  <a:lin ang="2700000" scaled="0"/>
                </a:gradFill>
                <a:cs typeface="+mn-ea"/>
                <a:sym typeface="+mn-lt"/>
              </a:rPr>
              <a:t>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8374BE13-F9B4-45D0-A16F-7A2F08349618}"/>
              </a:ext>
            </a:extLst>
          </p:cNvPr>
          <p:cNvSpPr txBox="1"/>
          <p:nvPr/>
        </p:nvSpPr>
        <p:spPr>
          <a:xfrm>
            <a:off x="4099466" y="1991092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gradFill>
                  <a:gsLst>
                    <a:gs pos="0">
                      <a:srgbClr val="5877B6">
                        <a:lumMod val="80000"/>
                        <a:lumOff val="20000"/>
                      </a:srgbClr>
                    </a:gs>
                    <a:gs pos="84000">
                      <a:srgbClr val="465E96"/>
                    </a:gs>
                  </a:gsLst>
                  <a:lin ang="5400000" scaled="0"/>
                </a:gradFill>
                <a:cs typeface="+mn-ea"/>
                <a:sym typeface="+mn-lt"/>
              </a:rPr>
              <a:t>添加标题内容</a:t>
            </a:r>
            <a:endParaRPr lang="id-ID" sz="1400" b="1" dirty="0">
              <a:gradFill>
                <a:gsLst>
                  <a:gs pos="0">
                    <a:srgbClr val="5877B6">
                      <a:lumMod val="80000"/>
                      <a:lumOff val="20000"/>
                    </a:srgbClr>
                  </a:gs>
                  <a:gs pos="84000">
                    <a:srgbClr val="465E96"/>
                  </a:gs>
                </a:gsLst>
                <a:lin ang="5400000" scaled="0"/>
              </a:gradFill>
              <a:cs typeface="+mn-ea"/>
              <a:sym typeface="+mn-lt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76241677-5575-404A-8059-A6BD21502E6F}"/>
              </a:ext>
            </a:extLst>
          </p:cNvPr>
          <p:cNvSpPr/>
          <p:nvPr/>
        </p:nvSpPr>
        <p:spPr>
          <a:xfrm flipH="1">
            <a:off x="4099464" y="2247567"/>
            <a:ext cx="1972172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您的内容打在这里，或者通过复制您的文本后，在此框中选择粘贴，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97A6B021-140B-4D12-9AB5-EB733F0537BF}"/>
              </a:ext>
            </a:extLst>
          </p:cNvPr>
          <p:cNvSpPr txBox="1"/>
          <p:nvPr/>
        </p:nvSpPr>
        <p:spPr>
          <a:xfrm>
            <a:off x="2019893" y="3377101"/>
            <a:ext cx="53251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d-ID" sz="3000" b="1" dirty="0">
                <a:gradFill>
                  <a:gsLst>
                    <a:gs pos="0">
                      <a:srgbClr val="5877B6">
                        <a:lumMod val="80000"/>
                        <a:lumOff val="20000"/>
                      </a:srgbClr>
                    </a:gs>
                    <a:gs pos="84000">
                      <a:srgbClr val="465E96"/>
                    </a:gs>
                  </a:gsLst>
                  <a:lin ang="2700000" scaled="0"/>
                </a:gradFill>
                <a:cs typeface="+mn-ea"/>
                <a:sym typeface="+mn-lt"/>
              </a:rPr>
              <a:t>2</a:t>
            </a:r>
            <a:r>
              <a:rPr lang="en-US" sz="3000" b="1" dirty="0">
                <a:gradFill>
                  <a:gsLst>
                    <a:gs pos="0">
                      <a:srgbClr val="5877B6">
                        <a:lumMod val="80000"/>
                        <a:lumOff val="20000"/>
                      </a:srgbClr>
                    </a:gs>
                    <a:gs pos="84000">
                      <a:srgbClr val="465E96"/>
                    </a:gs>
                  </a:gsLst>
                  <a:lin ang="2700000" scaled="0"/>
                </a:gradFill>
                <a:cs typeface="+mn-ea"/>
                <a:sym typeface="+mn-lt"/>
              </a:rPr>
              <a:t>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542A4FFC-5148-42BD-A279-F9465B74FBB2}"/>
              </a:ext>
            </a:extLst>
          </p:cNvPr>
          <p:cNvSpPr txBox="1"/>
          <p:nvPr/>
        </p:nvSpPr>
        <p:spPr>
          <a:xfrm>
            <a:off x="2493477" y="3528781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gradFill>
                  <a:gsLst>
                    <a:gs pos="0">
                      <a:srgbClr val="5877B6">
                        <a:lumMod val="80000"/>
                        <a:lumOff val="20000"/>
                      </a:srgbClr>
                    </a:gs>
                    <a:gs pos="84000">
                      <a:srgbClr val="465E96"/>
                    </a:gs>
                  </a:gsLst>
                  <a:lin ang="5400000" scaled="0"/>
                </a:gradFill>
                <a:cs typeface="+mn-ea"/>
                <a:sym typeface="+mn-lt"/>
              </a:rPr>
              <a:t>添加标题内容</a:t>
            </a:r>
            <a:endParaRPr lang="id-ID" altLang="zh-CN" sz="1400" b="1" dirty="0">
              <a:gradFill>
                <a:gsLst>
                  <a:gs pos="0">
                    <a:srgbClr val="5877B6">
                      <a:lumMod val="80000"/>
                      <a:lumOff val="20000"/>
                    </a:srgbClr>
                  </a:gs>
                  <a:gs pos="84000">
                    <a:srgbClr val="465E96"/>
                  </a:gs>
                </a:gsLst>
                <a:lin ang="5400000" scaled="0"/>
              </a:gradFill>
              <a:cs typeface="+mn-ea"/>
              <a:sym typeface="+mn-lt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xmlns="" id="{C377187B-2D45-4CBA-9AF7-CD522B1FEAB2}"/>
              </a:ext>
            </a:extLst>
          </p:cNvPr>
          <p:cNvSpPr/>
          <p:nvPr/>
        </p:nvSpPr>
        <p:spPr>
          <a:xfrm flipH="1">
            <a:off x="2493476" y="3785256"/>
            <a:ext cx="1854624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您的内容打在这里，或者通过复制您的文本后，在此框中选择粘贴，</a:t>
            </a:r>
          </a:p>
        </p:txBody>
      </p:sp>
      <p:pic>
        <p:nvPicPr>
          <p:cNvPr id="7" name="图片占位符 6" descr="图片包含 人, 桌子, 室内, 笔记本&#10;&#10;描述已自动生成">
            <a:extLst>
              <a:ext uri="{FF2B5EF4-FFF2-40B4-BE49-F238E27FC236}">
                <a16:creationId xmlns:a16="http://schemas.microsoft.com/office/drawing/2014/main" xmlns="" id="{E27B69A3-F546-4A7F-9041-2C6898A0ED61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grpSp>
        <p:nvGrpSpPr>
          <p:cNvPr id="37" name="组合 36">
            <a:extLst>
              <a:ext uri="{FF2B5EF4-FFF2-40B4-BE49-F238E27FC236}">
                <a16:creationId xmlns:a16="http://schemas.microsoft.com/office/drawing/2014/main" xmlns="" id="{BE863517-9272-49C0-83B9-CB3F2207033F}"/>
              </a:ext>
            </a:extLst>
          </p:cNvPr>
          <p:cNvGrpSpPr/>
          <p:nvPr/>
        </p:nvGrpSpPr>
        <p:grpSpPr>
          <a:xfrm>
            <a:off x="4722549" y="802275"/>
            <a:ext cx="2371725" cy="702173"/>
            <a:chOff x="981076" y="1134310"/>
            <a:chExt cx="2371725" cy="702173"/>
          </a:xfrm>
        </p:grpSpPr>
        <p:sp>
          <p:nvSpPr>
            <p:cNvPr id="38" name="TextBox 21">
              <a:extLst>
                <a:ext uri="{FF2B5EF4-FFF2-40B4-BE49-F238E27FC236}">
                  <a16:creationId xmlns:a16="http://schemas.microsoft.com/office/drawing/2014/main" xmlns="" id="{854EF7E0-A708-43DF-8DF5-0BEE61E98859}"/>
                </a:ext>
              </a:extLst>
            </p:cNvPr>
            <p:cNvSpPr txBox="1"/>
            <p:nvPr/>
          </p:nvSpPr>
          <p:spPr>
            <a:xfrm>
              <a:off x="981076" y="1134310"/>
              <a:ext cx="23717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gradFill>
                    <a:gsLst>
                      <a:gs pos="0">
                        <a:srgbClr val="5877B6"/>
                      </a:gs>
                      <a:gs pos="100000">
                        <a:srgbClr val="465E96"/>
                      </a:gs>
                    </a:gsLst>
                    <a:lin ang="5400000" scaled="0"/>
                  </a:gradFill>
                  <a:effectLst>
                    <a:outerShdw blurRad="254000" dist="101600" dir="5400000" algn="ctr" rotWithShape="0">
                      <a:srgbClr val="000000">
                        <a:alpha val="15000"/>
                      </a:srgbClr>
                    </a:outerShdw>
                  </a:effectLst>
                  <a:cs typeface="+mn-ea"/>
                  <a:sym typeface="+mn-lt"/>
                </a:rPr>
                <a:t>工作不知之处</a:t>
              </a:r>
            </a:p>
          </p:txBody>
        </p:sp>
        <p:sp>
          <p:nvSpPr>
            <p:cNvPr id="39" name="TextBox 21">
              <a:extLst>
                <a:ext uri="{FF2B5EF4-FFF2-40B4-BE49-F238E27FC236}">
                  <a16:creationId xmlns:a16="http://schemas.microsoft.com/office/drawing/2014/main" xmlns="" id="{9D629DA1-5E23-4AEA-89B4-1175C90CE77D}"/>
                </a:ext>
              </a:extLst>
            </p:cNvPr>
            <p:cNvSpPr txBox="1"/>
            <p:nvPr/>
          </p:nvSpPr>
          <p:spPr>
            <a:xfrm>
              <a:off x="981076" y="1574873"/>
              <a:ext cx="185327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GENERAL  VIEW</a:t>
              </a:r>
              <a:endParaRPr lang="en-US" altLang="zh-CN" sz="1100" b="1" dirty="0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65509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8" grpId="0"/>
      <p:bldP spid="49" grpId="0"/>
      <p:bldP spid="23" grpId="0"/>
      <p:bldP spid="35" grpId="0"/>
      <p:bldP spid="36" grpId="0"/>
      <p:bldP spid="4" grpId="0" animBg="1"/>
      <p:bldP spid="20" grpId="0"/>
      <p:bldP spid="26" grpId="0"/>
      <p:bldP spid="27" grpId="0"/>
      <p:bldP spid="21" grpId="0"/>
      <p:bldP spid="29" grpId="0"/>
      <p:bldP spid="3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: Shape 25">
            <a:extLst>
              <a:ext uri="{FF2B5EF4-FFF2-40B4-BE49-F238E27FC236}">
                <a16:creationId xmlns:a16="http://schemas.microsoft.com/office/drawing/2014/main" xmlns="" id="{7811B71B-1CED-40C5-BB54-B71DCEF33993}"/>
              </a:ext>
            </a:extLst>
          </p:cNvPr>
          <p:cNvSpPr/>
          <p:nvPr/>
        </p:nvSpPr>
        <p:spPr>
          <a:xfrm>
            <a:off x="797523" y="4264494"/>
            <a:ext cx="6693857" cy="391555"/>
          </a:xfrm>
          <a:custGeom>
            <a:avLst/>
            <a:gdLst>
              <a:gd name="connsiteX0" fmla="*/ 8389257 w 8547000"/>
              <a:gd name="connsiteY0" fmla="*/ 725715 h 900316"/>
              <a:gd name="connsiteX1" fmla="*/ 6995886 w 8547000"/>
              <a:gd name="connsiteY1" fmla="*/ 319315 h 900316"/>
              <a:gd name="connsiteX2" fmla="*/ 5471886 w 8547000"/>
              <a:gd name="connsiteY2" fmla="*/ 449943 h 900316"/>
              <a:gd name="connsiteX3" fmla="*/ 3381828 w 8547000"/>
              <a:gd name="connsiteY3" fmla="*/ 566057 h 900316"/>
              <a:gd name="connsiteX4" fmla="*/ 1785257 w 8547000"/>
              <a:gd name="connsiteY4" fmla="*/ 435429 h 900316"/>
              <a:gd name="connsiteX5" fmla="*/ 0 w 8547000"/>
              <a:gd name="connsiteY5" fmla="*/ 0 h 900316"/>
              <a:gd name="connsiteX6" fmla="*/ 1335314 w 8547000"/>
              <a:gd name="connsiteY6" fmla="*/ 464457 h 900316"/>
              <a:gd name="connsiteX7" fmla="*/ 4078514 w 8547000"/>
              <a:gd name="connsiteY7" fmla="*/ 711200 h 900316"/>
              <a:gd name="connsiteX8" fmla="*/ 6749143 w 8547000"/>
              <a:gd name="connsiteY8" fmla="*/ 377372 h 900316"/>
              <a:gd name="connsiteX9" fmla="*/ 8331200 w 8547000"/>
              <a:gd name="connsiteY9" fmla="*/ 885372 h 900316"/>
              <a:gd name="connsiteX10" fmla="*/ 8389257 w 8547000"/>
              <a:gd name="connsiteY10" fmla="*/ 725715 h 900316"/>
              <a:gd name="connsiteX0" fmla="*/ 8389257 w 8547000"/>
              <a:gd name="connsiteY0" fmla="*/ 725715 h 900316"/>
              <a:gd name="connsiteX1" fmla="*/ 6995886 w 8547000"/>
              <a:gd name="connsiteY1" fmla="*/ 319315 h 900316"/>
              <a:gd name="connsiteX2" fmla="*/ 5471886 w 8547000"/>
              <a:gd name="connsiteY2" fmla="*/ 449943 h 900316"/>
              <a:gd name="connsiteX3" fmla="*/ 3381828 w 8547000"/>
              <a:gd name="connsiteY3" fmla="*/ 566057 h 900316"/>
              <a:gd name="connsiteX4" fmla="*/ 1785257 w 8547000"/>
              <a:gd name="connsiteY4" fmla="*/ 435429 h 900316"/>
              <a:gd name="connsiteX5" fmla="*/ 0 w 8547000"/>
              <a:gd name="connsiteY5" fmla="*/ 0 h 900316"/>
              <a:gd name="connsiteX6" fmla="*/ 1335314 w 8547000"/>
              <a:gd name="connsiteY6" fmla="*/ 464457 h 900316"/>
              <a:gd name="connsiteX7" fmla="*/ 4055654 w 8547000"/>
              <a:gd name="connsiteY7" fmla="*/ 657860 h 900316"/>
              <a:gd name="connsiteX8" fmla="*/ 6749143 w 8547000"/>
              <a:gd name="connsiteY8" fmla="*/ 377372 h 900316"/>
              <a:gd name="connsiteX9" fmla="*/ 8331200 w 8547000"/>
              <a:gd name="connsiteY9" fmla="*/ 885372 h 900316"/>
              <a:gd name="connsiteX10" fmla="*/ 8389257 w 8547000"/>
              <a:gd name="connsiteY10" fmla="*/ 725715 h 900316"/>
              <a:gd name="connsiteX0" fmla="*/ 8389257 w 8547000"/>
              <a:gd name="connsiteY0" fmla="*/ 725715 h 900316"/>
              <a:gd name="connsiteX1" fmla="*/ 6995886 w 8547000"/>
              <a:gd name="connsiteY1" fmla="*/ 319315 h 900316"/>
              <a:gd name="connsiteX2" fmla="*/ 5471886 w 8547000"/>
              <a:gd name="connsiteY2" fmla="*/ 449943 h 900316"/>
              <a:gd name="connsiteX3" fmla="*/ 3381828 w 8547000"/>
              <a:gd name="connsiteY3" fmla="*/ 566057 h 900316"/>
              <a:gd name="connsiteX4" fmla="*/ 1785257 w 8547000"/>
              <a:gd name="connsiteY4" fmla="*/ 435429 h 900316"/>
              <a:gd name="connsiteX5" fmla="*/ 0 w 8547000"/>
              <a:gd name="connsiteY5" fmla="*/ 0 h 900316"/>
              <a:gd name="connsiteX6" fmla="*/ 1335314 w 8547000"/>
              <a:gd name="connsiteY6" fmla="*/ 464457 h 900316"/>
              <a:gd name="connsiteX7" fmla="*/ 4055654 w 8547000"/>
              <a:gd name="connsiteY7" fmla="*/ 657860 h 900316"/>
              <a:gd name="connsiteX8" fmla="*/ 6749143 w 8547000"/>
              <a:gd name="connsiteY8" fmla="*/ 377372 h 900316"/>
              <a:gd name="connsiteX9" fmla="*/ 8331200 w 8547000"/>
              <a:gd name="connsiteY9" fmla="*/ 885372 h 900316"/>
              <a:gd name="connsiteX10" fmla="*/ 8389257 w 8547000"/>
              <a:gd name="connsiteY10" fmla="*/ 725715 h 900316"/>
              <a:gd name="connsiteX0" fmla="*/ 8389257 w 8547000"/>
              <a:gd name="connsiteY0" fmla="*/ 725715 h 900316"/>
              <a:gd name="connsiteX1" fmla="*/ 6995886 w 8547000"/>
              <a:gd name="connsiteY1" fmla="*/ 319315 h 900316"/>
              <a:gd name="connsiteX2" fmla="*/ 5471886 w 8547000"/>
              <a:gd name="connsiteY2" fmla="*/ 449943 h 900316"/>
              <a:gd name="connsiteX3" fmla="*/ 3381828 w 8547000"/>
              <a:gd name="connsiteY3" fmla="*/ 566057 h 900316"/>
              <a:gd name="connsiteX4" fmla="*/ 1785257 w 8547000"/>
              <a:gd name="connsiteY4" fmla="*/ 435429 h 900316"/>
              <a:gd name="connsiteX5" fmla="*/ 0 w 8547000"/>
              <a:gd name="connsiteY5" fmla="*/ 0 h 900316"/>
              <a:gd name="connsiteX6" fmla="*/ 1335314 w 8547000"/>
              <a:gd name="connsiteY6" fmla="*/ 464457 h 900316"/>
              <a:gd name="connsiteX7" fmla="*/ 4055654 w 8547000"/>
              <a:gd name="connsiteY7" fmla="*/ 657860 h 900316"/>
              <a:gd name="connsiteX8" fmla="*/ 6749143 w 8547000"/>
              <a:gd name="connsiteY8" fmla="*/ 377372 h 900316"/>
              <a:gd name="connsiteX9" fmla="*/ 8331200 w 8547000"/>
              <a:gd name="connsiteY9" fmla="*/ 885372 h 900316"/>
              <a:gd name="connsiteX10" fmla="*/ 8389257 w 8547000"/>
              <a:gd name="connsiteY10" fmla="*/ 725715 h 900316"/>
              <a:gd name="connsiteX0" fmla="*/ 8389257 w 8547000"/>
              <a:gd name="connsiteY0" fmla="*/ 725715 h 900316"/>
              <a:gd name="connsiteX1" fmla="*/ 6995886 w 8547000"/>
              <a:gd name="connsiteY1" fmla="*/ 319315 h 900316"/>
              <a:gd name="connsiteX2" fmla="*/ 5471886 w 8547000"/>
              <a:gd name="connsiteY2" fmla="*/ 449943 h 900316"/>
              <a:gd name="connsiteX3" fmla="*/ 3381828 w 8547000"/>
              <a:gd name="connsiteY3" fmla="*/ 566057 h 900316"/>
              <a:gd name="connsiteX4" fmla="*/ 1785257 w 8547000"/>
              <a:gd name="connsiteY4" fmla="*/ 435429 h 900316"/>
              <a:gd name="connsiteX5" fmla="*/ 0 w 8547000"/>
              <a:gd name="connsiteY5" fmla="*/ 0 h 900316"/>
              <a:gd name="connsiteX6" fmla="*/ 1335314 w 8547000"/>
              <a:gd name="connsiteY6" fmla="*/ 464457 h 900316"/>
              <a:gd name="connsiteX7" fmla="*/ 4055654 w 8547000"/>
              <a:gd name="connsiteY7" fmla="*/ 657860 h 900316"/>
              <a:gd name="connsiteX8" fmla="*/ 6749143 w 8547000"/>
              <a:gd name="connsiteY8" fmla="*/ 377372 h 900316"/>
              <a:gd name="connsiteX9" fmla="*/ 8331200 w 8547000"/>
              <a:gd name="connsiteY9" fmla="*/ 885372 h 900316"/>
              <a:gd name="connsiteX10" fmla="*/ 8389257 w 8547000"/>
              <a:gd name="connsiteY10" fmla="*/ 725715 h 900316"/>
              <a:gd name="connsiteX0" fmla="*/ 8389257 w 8547000"/>
              <a:gd name="connsiteY0" fmla="*/ 725715 h 900316"/>
              <a:gd name="connsiteX1" fmla="*/ 6995886 w 8547000"/>
              <a:gd name="connsiteY1" fmla="*/ 319315 h 900316"/>
              <a:gd name="connsiteX2" fmla="*/ 5471886 w 8547000"/>
              <a:gd name="connsiteY2" fmla="*/ 449943 h 900316"/>
              <a:gd name="connsiteX3" fmla="*/ 3381828 w 8547000"/>
              <a:gd name="connsiteY3" fmla="*/ 566057 h 900316"/>
              <a:gd name="connsiteX4" fmla="*/ 1785257 w 8547000"/>
              <a:gd name="connsiteY4" fmla="*/ 435429 h 900316"/>
              <a:gd name="connsiteX5" fmla="*/ 0 w 8547000"/>
              <a:gd name="connsiteY5" fmla="*/ 0 h 900316"/>
              <a:gd name="connsiteX6" fmla="*/ 1335314 w 8547000"/>
              <a:gd name="connsiteY6" fmla="*/ 464457 h 900316"/>
              <a:gd name="connsiteX7" fmla="*/ 4055654 w 8547000"/>
              <a:gd name="connsiteY7" fmla="*/ 657860 h 900316"/>
              <a:gd name="connsiteX8" fmla="*/ 6749143 w 8547000"/>
              <a:gd name="connsiteY8" fmla="*/ 377372 h 900316"/>
              <a:gd name="connsiteX9" fmla="*/ 8331200 w 8547000"/>
              <a:gd name="connsiteY9" fmla="*/ 885372 h 900316"/>
              <a:gd name="connsiteX10" fmla="*/ 8389257 w 8547000"/>
              <a:gd name="connsiteY10" fmla="*/ 725715 h 900316"/>
              <a:gd name="connsiteX0" fmla="*/ 8389257 w 8547000"/>
              <a:gd name="connsiteY0" fmla="*/ 725715 h 900316"/>
              <a:gd name="connsiteX1" fmla="*/ 6995886 w 8547000"/>
              <a:gd name="connsiteY1" fmla="*/ 319315 h 900316"/>
              <a:gd name="connsiteX2" fmla="*/ 5471886 w 8547000"/>
              <a:gd name="connsiteY2" fmla="*/ 449943 h 900316"/>
              <a:gd name="connsiteX3" fmla="*/ 3381828 w 8547000"/>
              <a:gd name="connsiteY3" fmla="*/ 566057 h 900316"/>
              <a:gd name="connsiteX4" fmla="*/ 1785257 w 8547000"/>
              <a:gd name="connsiteY4" fmla="*/ 435429 h 900316"/>
              <a:gd name="connsiteX5" fmla="*/ 0 w 8547000"/>
              <a:gd name="connsiteY5" fmla="*/ 0 h 900316"/>
              <a:gd name="connsiteX6" fmla="*/ 1335314 w 8547000"/>
              <a:gd name="connsiteY6" fmla="*/ 464457 h 900316"/>
              <a:gd name="connsiteX7" fmla="*/ 4055654 w 8547000"/>
              <a:gd name="connsiteY7" fmla="*/ 657860 h 900316"/>
              <a:gd name="connsiteX8" fmla="*/ 6749143 w 8547000"/>
              <a:gd name="connsiteY8" fmla="*/ 377372 h 900316"/>
              <a:gd name="connsiteX9" fmla="*/ 8331200 w 8547000"/>
              <a:gd name="connsiteY9" fmla="*/ 885372 h 900316"/>
              <a:gd name="connsiteX10" fmla="*/ 8389257 w 8547000"/>
              <a:gd name="connsiteY10" fmla="*/ 725715 h 900316"/>
              <a:gd name="connsiteX0" fmla="*/ 8389257 w 8547000"/>
              <a:gd name="connsiteY0" fmla="*/ 725715 h 900316"/>
              <a:gd name="connsiteX1" fmla="*/ 6995886 w 8547000"/>
              <a:gd name="connsiteY1" fmla="*/ 319315 h 900316"/>
              <a:gd name="connsiteX2" fmla="*/ 5471886 w 8547000"/>
              <a:gd name="connsiteY2" fmla="*/ 449943 h 900316"/>
              <a:gd name="connsiteX3" fmla="*/ 3381828 w 8547000"/>
              <a:gd name="connsiteY3" fmla="*/ 566057 h 900316"/>
              <a:gd name="connsiteX4" fmla="*/ 1785257 w 8547000"/>
              <a:gd name="connsiteY4" fmla="*/ 435429 h 900316"/>
              <a:gd name="connsiteX5" fmla="*/ 0 w 8547000"/>
              <a:gd name="connsiteY5" fmla="*/ 0 h 900316"/>
              <a:gd name="connsiteX6" fmla="*/ 1335314 w 8547000"/>
              <a:gd name="connsiteY6" fmla="*/ 464457 h 900316"/>
              <a:gd name="connsiteX7" fmla="*/ 4055654 w 8547000"/>
              <a:gd name="connsiteY7" fmla="*/ 657860 h 900316"/>
              <a:gd name="connsiteX8" fmla="*/ 6749143 w 8547000"/>
              <a:gd name="connsiteY8" fmla="*/ 377372 h 900316"/>
              <a:gd name="connsiteX9" fmla="*/ 8331200 w 8547000"/>
              <a:gd name="connsiteY9" fmla="*/ 885372 h 900316"/>
              <a:gd name="connsiteX10" fmla="*/ 8389257 w 8547000"/>
              <a:gd name="connsiteY10" fmla="*/ 725715 h 900316"/>
              <a:gd name="connsiteX0" fmla="*/ 8389257 w 8547000"/>
              <a:gd name="connsiteY0" fmla="*/ 725715 h 900316"/>
              <a:gd name="connsiteX1" fmla="*/ 6995886 w 8547000"/>
              <a:gd name="connsiteY1" fmla="*/ 319315 h 900316"/>
              <a:gd name="connsiteX2" fmla="*/ 5471886 w 8547000"/>
              <a:gd name="connsiteY2" fmla="*/ 449943 h 900316"/>
              <a:gd name="connsiteX3" fmla="*/ 3381828 w 8547000"/>
              <a:gd name="connsiteY3" fmla="*/ 566057 h 900316"/>
              <a:gd name="connsiteX4" fmla="*/ 1785257 w 8547000"/>
              <a:gd name="connsiteY4" fmla="*/ 435429 h 900316"/>
              <a:gd name="connsiteX5" fmla="*/ 0 w 8547000"/>
              <a:gd name="connsiteY5" fmla="*/ 0 h 900316"/>
              <a:gd name="connsiteX6" fmla="*/ 1335314 w 8547000"/>
              <a:gd name="connsiteY6" fmla="*/ 464457 h 900316"/>
              <a:gd name="connsiteX7" fmla="*/ 4055654 w 8547000"/>
              <a:gd name="connsiteY7" fmla="*/ 657860 h 900316"/>
              <a:gd name="connsiteX8" fmla="*/ 6749143 w 8547000"/>
              <a:gd name="connsiteY8" fmla="*/ 377372 h 900316"/>
              <a:gd name="connsiteX9" fmla="*/ 8331200 w 8547000"/>
              <a:gd name="connsiteY9" fmla="*/ 885372 h 900316"/>
              <a:gd name="connsiteX10" fmla="*/ 8389257 w 8547000"/>
              <a:gd name="connsiteY10" fmla="*/ 725715 h 900316"/>
              <a:gd name="connsiteX0" fmla="*/ 8389257 w 8547000"/>
              <a:gd name="connsiteY0" fmla="*/ 725715 h 900316"/>
              <a:gd name="connsiteX1" fmla="*/ 6995886 w 8547000"/>
              <a:gd name="connsiteY1" fmla="*/ 319315 h 900316"/>
              <a:gd name="connsiteX2" fmla="*/ 5471886 w 8547000"/>
              <a:gd name="connsiteY2" fmla="*/ 449943 h 900316"/>
              <a:gd name="connsiteX3" fmla="*/ 3381828 w 8547000"/>
              <a:gd name="connsiteY3" fmla="*/ 566057 h 900316"/>
              <a:gd name="connsiteX4" fmla="*/ 1785257 w 8547000"/>
              <a:gd name="connsiteY4" fmla="*/ 435429 h 900316"/>
              <a:gd name="connsiteX5" fmla="*/ 0 w 8547000"/>
              <a:gd name="connsiteY5" fmla="*/ 0 h 900316"/>
              <a:gd name="connsiteX6" fmla="*/ 1357539 w 8547000"/>
              <a:gd name="connsiteY6" fmla="*/ 404228 h 900316"/>
              <a:gd name="connsiteX7" fmla="*/ 4055654 w 8547000"/>
              <a:gd name="connsiteY7" fmla="*/ 657860 h 900316"/>
              <a:gd name="connsiteX8" fmla="*/ 6749143 w 8547000"/>
              <a:gd name="connsiteY8" fmla="*/ 377372 h 900316"/>
              <a:gd name="connsiteX9" fmla="*/ 8331200 w 8547000"/>
              <a:gd name="connsiteY9" fmla="*/ 885372 h 900316"/>
              <a:gd name="connsiteX10" fmla="*/ 8389257 w 8547000"/>
              <a:gd name="connsiteY10" fmla="*/ 725715 h 900316"/>
              <a:gd name="connsiteX0" fmla="*/ 8389257 w 8547000"/>
              <a:gd name="connsiteY0" fmla="*/ 725715 h 900316"/>
              <a:gd name="connsiteX1" fmla="*/ 6995886 w 8547000"/>
              <a:gd name="connsiteY1" fmla="*/ 319315 h 900316"/>
              <a:gd name="connsiteX2" fmla="*/ 5471886 w 8547000"/>
              <a:gd name="connsiteY2" fmla="*/ 449943 h 900316"/>
              <a:gd name="connsiteX3" fmla="*/ 3381828 w 8547000"/>
              <a:gd name="connsiteY3" fmla="*/ 566057 h 900316"/>
              <a:gd name="connsiteX4" fmla="*/ 1785257 w 8547000"/>
              <a:gd name="connsiteY4" fmla="*/ 435429 h 900316"/>
              <a:gd name="connsiteX5" fmla="*/ 0 w 8547000"/>
              <a:gd name="connsiteY5" fmla="*/ 0 h 900316"/>
              <a:gd name="connsiteX6" fmla="*/ 1357539 w 8547000"/>
              <a:gd name="connsiteY6" fmla="*/ 404228 h 900316"/>
              <a:gd name="connsiteX7" fmla="*/ 4055654 w 8547000"/>
              <a:gd name="connsiteY7" fmla="*/ 657860 h 900316"/>
              <a:gd name="connsiteX8" fmla="*/ 6749143 w 8547000"/>
              <a:gd name="connsiteY8" fmla="*/ 377372 h 900316"/>
              <a:gd name="connsiteX9" fmla="*/ 8331200 w 8547000"/>
              <a:gd name="connsiteY9" fmla="*/ 885372 h 900316"/>
              <a:gd name="connsiteX10" fmla="*/ 8389257 w 8547000"/>
              <a:gd name="connsiteY10" fmla="*/ 725715 h 90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547000" h="900316">
                <a:moveTo>
                  <a:pt x="8389257" y="725715"/>
                </a:moveTo>
                <a:cubicBezTo>
                  <a:pt x="8166705" y="631372"/>
                  <a:pt x="7482114" y="365277"/>
                  <a:pt x="6995886" y="319315"/>
                </a:cubicBezTo>
                <a:cubicBezTo>
                  <a:pt x="6509657" y="273353"/>
                  <a:pt x="6074229" y="408819"/>
                  <a:pt x="5471886" y="449943"/>
                </a:cubicBezTo>
                <a:cubicBezTo>
                  <a:pt x="4869543" y="491067"/>
                  <a:pt x="3996266" y="568476"/>
                  <a:pt x="3381828" y="566057"/>
                </a:cubicBezTo>
                <a:cubicBezTo>
                  <a:pt x="2767390" y="563638"/>
                  <a:pt x="2348895" y="529772"/>
                  <a:pt x="1785257" y="435429"/>
                </a:cubicBezTo>
                <a:cubicBezTo>
                  <a:pt x="1221619" y="341086"/>
                  <a:pt x="254000" y="41124"/>
                  <a:pt x="0" y="0"/>
                </a:cubicBezTo>
                <a:cubicBezTo>
                  <a:pt x="464155" y="143868"/>
                  <a:pt x="741922" y="212455"/>
                  <a:pt x="1357539" y="404228"/>
                </a:cubicBezTo>
                <a:cubicBezTo>
                  <a:pt x="1973156" y="596001"/>
                  <a:pt x="3157053" y="662336"/>
                  <a:pt x="4055654" y="657860"/>
                </a:cubicBezTo>
                <a:cubicBezTo>
                  <a:pt x="4954255" y="653384"/>
                  <a:pt x="5994642" y="409303"/>
                  <a:pt x="6749143" y="377372"/>
                </a:cubicBezTo>
                <a:cubicBezTo>
                  <a:pt x="7457924" y="406401"/>
                  <a:pt x="8057848" y="827315"/>
                  <a:pt x="8331200" y="885372"/>
                </a:cubicBezTo>
                <a:cubicBezTo>
                  <a:pt x="8604552" y="943429"/>
                  <a:pt x="8611809" y="820058"/>
                  <a:pt x="8389257" y="725715"/>
                </a:cubicBezTo>
                <a:close/>
              </a:path>
            </a:pathLst>
          </a:custGeom>
          <a:gradFill>
            <a:gsLst>
              <a:gs pos="0">
                <a:srgbClr val="5877B6">
                  <a:lumMod val="80000"/>
                  <a:lumOff val="20000"/>
                </a:srgbClr>
              </a:gs>
              <a:gs pos="100000">
                <a:srgbClr val="465E96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 dirty="0">
              <a:cs typeface="+mn-ea"/>
              <a:sym typeface="+mn-lt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6C893120-061D-43BD-8F2C-4ABCE29DE8B8}"/>
              </a:ext>
            </a:extLst>
          </p:cNvPr>
          <p:cNvGrpSpPr/>
          <p:nvPr/>
        </p:nvGrpSpPr>
        <p:grpSpPr>
          <a:xfrm>
            <a:off x="6093224" y="1339159"/>
            <a:ext cx="2681879" cy="3287126"/>
            <a:chOff x="6845608" y="1634105"/>
            <a:chExt cx="4088690" cy="5128979"/>
          </a:xfrm>
          <a:gradFill>
            <a:gsLst>
              <a:gs pos="0">
                <a:srgbClr val="5877B6">
                  <a:lumMod val="80000"/>
                  <a:lumOff val="20000"/>
                </a:srgbClr>
              </a:gs>
              <a:gs pos="100000">
                <a:srgbClr val="465E96"/>
              </a:gs>
            </a:gsLst>
            <a:lin ang="5400000" scaled="1"/>
          </a:gradFill>
        </p:grpSpPr>
        <p:sp>
          <p:nvSpPr>
            <p:cNvPr id="4" name="Freeform 33">
              <a:extLst>
                <a:ext uri="{FF2B5EF4-FFF2-40B4-BE49-F238E27FC236}">
                  <a16:creationId xmlns:a16="http://schemas.microsoft.com/office/drawing/2014/main" xmlns="" id="{4E3E46CA-7A3B-4265-97BD-0D1F37D654AE}"/>
                </a:ext>
              </a:extLst>
            </p:cNvPr>
            <p:cNvSpPr>
              <a:spLocks/>
            </p:cNvSpPr>
            <p:nvPr/>
          </p:nvSpPr>
          <p:spPr bwMode="auto">
            <a:xfrm rot="20192702" flipH="1">
              <a:off x="9028458" y="1920344"/>
              <a:ext cx="781902" cy="649063"/>
            </a:xfrm>
            <a:custGeom>
              <a:avLst/>
              <a:gdLst>
                <a:gd name="T0" fmla="*/ 167 w 196"/>
                <a:gd name="T1" fmla="*/ 142 h 163"/>
                <a:gd name="T2" fmla="*/ 170 w 196"/>
                <a:gd name="T3" fmla="*/ 48 h 163"/>
                <a:gd name="T4" fmla="*/ 167 w 196"/>
                <a:gd name="T5" fmla="*/ 57 h 163"/>
                <a:gd name="T6" fmla="*/ 75 w 196"/>
                <a:gd name="T7" fmla="*/ 3 h 163"/>
                <a:gd name="T8" fmla="*/ 0 w 196"/>
                <a:gd name="T9" fmla="*/ 26 h 163"/>
                <a:gd name="T10" fmla="*/ 20 w 196"/>
                <a:gd name="T11" fmla="*/ 60 h 163"/>
                <a:gd name="T12" fmla="*/ 77 w 196"/>
                <a:gd name="T13" fmla="*/ 124 h 163"/>
                <a:gd name="T14" fmla="*/ 119 w 196"/>
                <a:gd name="T15" fmla="*/ 134 h 163"/>
                <a:gd name="T16" fmla="*/ 102 w 196"/>
                <a:gd name="T17" fmla="*/ 139 h 163"/>
                <a:gd name="T18" fmla="*/ 161 w 196"/>
                <a:gd name="T19" fmla="*/ 163 h 163"/>
                <a:gd name="T20" fmla="*/ 81 w 196"/>
                <a:gd name="T21" fmla="*/ 35 h 163"/>
                <a:gd name="T22" fmla="*/ 167 w 196"/>
                <a:gd name="T23" fmla="*/ 142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6" h="163">
                  <a:moveTo>
                    <a:pt x="167" y="142"/>
                  </a:moveTo>
                  <a:cubicBezTo>
                    <a:pt x="167" y="142"/>
                    <a:pt x="196" y="98"/>
                    <a:pt x="170" y="48"/>
                  </a:cubicBezTo>
                  <a:cubicBezTo>
                    <a:pt x="167" y="57"/>
                    <a:pt x="167" y="57"/>
                    <a:pt x="167" y="57"/>
                  </a:cubicBezTo>
                  <a:cubicBezTo>
                    <a:pt x="167" y="57"/>
                    <a:pt x="152" y="0"/>
                    <a:pt x="75" y="3"/>
                  </a:cubicBezTo>
                  <a:cubicBezTo>
                    <a:pt x="21" y="6"/>
                    <a:pt x="0" y="26"/>
                    <a:pt x="0" y="26"/>
                  </a:cubicBezTo>
                  <a:cubicBezTo>
                    <a:pt x="0" y="26"/>
                    <a:pt x="19" y="23"/>
                    <a:pt x="20" y="60"/>
                  </a:cubicBezTo>
                  <a:cubicBezTo>
                    <a:pt x="21" y="81"/>
                    <a:pt x="43" y="116"/>
                    <a:pt x="77" y="124"/>
                  </a:cubicBezTo>
                  <a:cubicBezTo>
                    <a:pt x="111" y="131"/>
                    <a:pt x="119" y="134"/>
                    <a:pt x="119" y="134"/>
                  </a:cubicBezTo>
                  <a:cubicBezTo>
                    <a:pt x="102" y="139"/>
                    <a:pt x="102" y="139"/>
                    <a:pt x="102" y="139"/>
                  </a:cubicBezTo>
                  <a:cubicBezTo>
                    <a:pt x="102" y="139"/>
                    <a:pt x="159" y="140"/>
                    <a:pt x="161" y="163"/>
                  </a:cubicBezTo>
                  <a:cubicBezTo>
                    <a:pt x="161" y="163"/>
                    <a:pt x="157" y="56"/>
                    <a:pt x="81" y="35"/>
                  </a:cubicBezTo>
                  <a:cubicBezTo>
                    <a:pt x="81" y="35"/>
                    <a:pt x="153" y="45"/>
                    <a:pt x="167" y="14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>
                <a:cs typeface="+mn-ea"/>
                <a:sym typeface="+mn-lt"/>
              </a:endParaRPr>
            </a:p>
          </p:txBody>
        </p:sp>
        <p:sp>
          <p:nvSpPr>
            <p:cNvPr id="5" name="Freeform 36">
              <a:extLst>
                <a:ext uri="{FF2B5EF4-FFF2-40B4-BE49-F238E27FC236}">
                  <a16:creationId xmlns:a16="http://schemas.microsoft.com/office/drawing/2014/main" xmlns="" id="{8B45A34C-DE2A-4DF9-B6A0-1A42E88EE727}"/>
                </a:ext>
              </a:extLst>
            </p:cNvPr>
            <p:cNvSpPr>
              <a:spLocks/>
            </p:cNvSpPr>
            <p:nvPr/>
          </p:nvSpPr>
          <p:spPr bwMode="auto">
            <a:xfrm rot="1695130">
              <a:off x="10373996" y="2638713"/>
              <a:ext cx="369825" cy="474643"/>
            </a:xfrm>
            <a:custGeom>
              <a:avLst/>
              <a:gdLst>
                <a:gd name="T0" fmla="*/ 4 w 79"/>
                <a:gd name="T1" fmla="*/ 55 h 101"/>
                <a:gd name="T2" fmla="*/ 37 w 79"/>
                <a:gd name="T3" fmla="*/ 10 h 101"/>
                <a:gd name="T4" fmla="*/ 77 w 79"/>
                <a:gd name="T5" fmla="*/ 5 h 101"/>
                <a:gd name="T6" fmla="*/ 75 w 79"/>
                <a:gd name="T7" fmla="*/ 25 h 101"/>
                <a:gd name="T8" fmla="*/ 61 w 79"/>
                <a:gd name="T9" fmla="*/ 67 h 101"/>
                <a:gd name="T10" fmla="*/ 43 w 79"/>
                <a:gd name="T11" fmla="*/ 81 h 101"/>
                <a:gd name="T12" fmla="*/ 52 w 79"/>
                <a:gd name="T13" fmla="*/ 80 h 101"/>
                <a:gd name="T14" fmla="*/ 30 w 79"/>
                <a:gd name="T15" fmla="*/ 101 h 101"/>
                <a:gd name="T16" fmla="*/ 27 w 79"/>
                <a:gd name="T17" fmla="*/ 87 h 101"/>
                <a:gd name="T18" fmla="*/ 48 w 79"/>
                <a:gd name="T19" fmla="*/ 20 h 101"/>
                <a:gd name="T20" fmla="*/ 18 w 79"/>
                <a:gd name="T21" fmla="*/ 91 h 101"/>
                <a:gd name="T22" fmla="*/ 1 w 79"/>
                <a:gd name="T23" fmla="*/ 51 h 101"/>
                <a:gd name="T24" fmla="*/ 4 w 79"/>
                <a:gd name="T25" fmla="*/ 55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9" h="101">
                  <a:moveTo>
                    <a:pt x="4" y="55"/>
                  </a:moveTo>
                  <a:cubicBezTo>
                    <a:pt x="4" y="55"/>
                    <a:pt x="0" y="25"/>
                    <a:pt x="37" y="10"/>
                  </a:cubicBezTo>
                  <a:cubicBezTo>
                    <a:pt x="63" y="0"/>
                    <a:pt x="77" y="5"/>
                    <a:pt x="77" y="5"/>
                  </a:cubicBezTo>
                  <a:cubicBezTo>
                    <a:pt x="77" y="5"/>
                    <a:pt x="67" y="7"/>
                    <a:pt x="75" y="25"/>
                  </a:cubicBezTo>
                  <a:cubicBezTo>
                    <a:pt x="79" y="35"/>
                    <a:pt x="76" y="57"/>
                    <a:pt x="61" y="67"/>
                  </a:cubicBezTo>
                  <a:cubicBezTo>
                    <a:pt x="47" y="78"/>
                    <a:pt x="43" y="81"/>
                    <a:pt x="43" y="81"/>
                  </a:cubicBezTo>
                  <a:cubicBezTo>
                    <a:pt x="52" y="80"/>
                    <a:pt x="52" y="80"/>
                    <a:pt x="52" y="80"/>
                  </a:cubicBezTo>
                  <a:cubicBezTo>
                    <a:pt x="52" y="80"/>
                    <a:pt x="29" y="91"/>
                    <a:pt x="30" y="101"/>
                  </a:cubicBezTo>
                  <a:cubicBezTo>
                    <a:pt x="28" y="97"/>
                    <a:pt x="28" y="92"/>
                    <a:pt x="27" y="87"/>
                  </a:cubicBezTo>
                  <a:cubicBezTo>
                    <a:pt x="24" y="59"/>
                    <a:pt x="33" y="34"/>
                    <a:pt x="48" y="20"/>
                  </a:cubicBezTo>
                  <a:cubicBezTo>
                    <a:pt x="30" y="31"/>
                    <a:pt x="14" y="52"/>
                    <a:pt x="18" y="91"/>
                  </a:cubicBezTo>
                  <a:cubicBezTo>
                    <a:pt x="11" y="85"/>
                    <a:pt x="0" y="71"/>
                    <a:pt x="1" y="51"/>
                  </a:cubicBezTo>
                  <a:lnTo>
                    <a:pt x="4" y="5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>
                <a:cs typeface="+mn-ea"/>
                <a:sym typeface="+mn-lt"/>
              </a:endParaRPr>
            </a:p>
          </p:txBody>
        </p:sp>
        <p:sp>
          <p:nvSpPr>
            <p:cNvPr id="6" name="Freeform 30">
              <a:extLst>
                <a:ext uri="{FF2B5EF4-FFF2-40B4-BE49-F238E27FC236}">
                  <a16:creationId xmlns:a16="http://schemas.microsoft.com/office/drawing/2014/main" xmlns="" id="{87A33595-44B1-4687-83C0-2250881B6950}"/>
                </a:ext>
              </a:extLst>
            </p:cNvPr>
            <p:cNvSpPr>
              <a:spLocks/>
            </p:cNvSpPr>
            <p:nvPr/>
          </p:nvSpPr>
          <p:spPr bwMode="auto">
            <a:xfrm rot="19798984">
              <a:off x="9120342" y="2107154"/>
              <a:ext cx="1351642" cy="1016047"/>
            </a:xfrm>
            <a:custGeom>
              <a:avLst/>
              <a:gdLst>
                <a:gd name="T0" fmla="*/ 9 w 246"/>
                <a:gd name="T1" fmla="*/ 121 h 185"/>
                <a:gd name="T2" fmla="*/ 73 w 246"/>
                <a:gd name="T3" fmla="*/ 31 h 185"/>
                <a:gd name="T4" fmla="*/ 69 w 246"/>
                <a:gd name="T5" fmla="*/ 42 h 185"/>
                <a:gd name="T6" fmla="*/ 192 w 246"/>
                <a:gd name="T7" fmla="*/ 58 h 185"/>
                <a:gd name="T8" fmla="*/ 246 w 246"/>
                <a:gd name="T9" fmla="*/ 133 h 185"/>
                <a:gd name="T10" fmla="*/ 203 w 246"/>
                <a:gd name="T11" fmla="*/ 150 h 185"/>
                <a:gd name="T12" fmla="*/ 105 w 246"/>
                <a:gd name="T13" fmla="*/ 168 h 185"/>
                <a:gd name="T14" fmla="*/ 59 w 246"/>
                <a:gd name="T15" fmla="*/ 147 h 185"/>
                <a:gd name="T16" fmla="*/ 71 w 246"/>
                <a:gd name="T17" fmla="*/ 164 h 185"/>
                <a:gd name="T18" fmla="*/ 0 w 246"/>
                <a:gd name="T19" fmla="*/ 145 h 185"/>
                <a:gd name="T20" fmla="*/ 165 w 246"/>
                <a:gd name="T21" fmla="*/ 83 h 185"/>
                <a:gd name="T22" fmla="*/ 9 w 246"/>
                <a:gd name="T23" fmla="*/ 121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6" h="185">
                  <a:moveTo>
                    <a:pt x="9" y="121"/>
                  </a:moveTo>
                  <a:cubicBezTo>
                    <a:pt x="9" y="121"/>
                    <a:pt x="14" y="59"/>
                    <a:pt x="73" y="31"/>
                  </a:cubicBezTo>
                  <a:cubicBezTo>
                    <a:pt x="69" y="42"/>
                    <a:pt x="69" y="42"/>
                    <a:pt x="69" y="42"/>
                  </a:cubicBezTo>
                  <a:cubicBezTo>
                    <a:pt x="69" y="42"/>
                    <a:pt x="124" y="0"/>
                    <a:pt x="192" y="58"/>
                  </a:cubicBezTo>
                  <a:cubicBezTo>
                    <a:pt x="241" y="99"/>
                    <a:pt x="246" y="133"/>
                    <a:pt x="246" y="133"/>
                  </a:cubicBezTo>
                  <a:cubicBezTo>
                    <a:pt x="246" y="133"/>
                    <a:pt x="230" y="116"/>
                    <a:pt x="203" y="150"/>
                  </a:cubicBezTo>
                  <a:cubicBezTo>
                    <a:pt x="187" y="169"/>
                    <a:pt x="142" y="185"/>
                    <a:pt x="105" y="168"/>
                  </a:cubicBezTo>
                  <a:cubicBezTo>
                    <a:pt x="68" y="151"/>
                    <a:pt x="59" y="147"/>
                    <a:pt x="59" y="147"/>
                  </a:cubicBezTo>
                  <a:cubicBezTo>
                    <a:pt x="71" y="164"/>
                    <a:pt x="71" y="164"/>
                    <a:pt x="71" y="164"/>
                  </a:cubicBezTo>
                  <a:cubicBezTo>
                    <a:pt x="71" y="164"/>
                    <a:pt x="17" y="124"/>
                    <a:pt x="0" y="145"/>
                  </a:cubicBezTo>
                  <a:cubicBezTo>
                    <a:pt x="0" y="145"/>
                    <a:pt x="79" y="49"/>
                    <a:pt x="165" y="83"/>
                  </a:cubicBezTo>
                  <a:cubicBezTo>
                    <a:pt x="165" y="83"/>
                    <a:pt x="91" y="41"/>
                    <a:pt x="9" y="12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>
                <a:cs typeface="+mn-ea"/>
                <a:sym typeface="+mn-lt"/>
              </a:endParaRPr>
            </a:p>
          </p:txBody>
        </p:sp>
        <p:sp>
          <p:nvSpPr>
            <p:cNvPr id="7" name="Freeform 36">
              <a:extLst>
                <a:ext uri="{FF2B5EF4-FFF2-40B4-BE49-F238E27FC236}">
                  <a16:creationId xmlns:a16="http://schemas.microsoft.com/office/drawing/2014/main" xmlns="" id="{43488FF9-17C1-493B-B0B0-76D56CA2192F}"/>
                </a:ext>
              </a:extLst>
            </p:cNvPr>
            <p:cNvSpPr>
              <a:spLocks/>
            </p:cNvSpPr>
            <p:nvPr/>
          </p:nvSpPr>
          <p:spPr bwMode="auto">
            <a:xfrm rot="20742510">
              <a:off x="8792271" y="2635933"/>
              <a:ext cx="369825" cy="474643"/>
            </a:xfrm>
            <a:custGeom>
              <a:avLst/>
              <a:gdLst>
                <a:gd name="T0" fmla="*/ 4 w 79"/>
                <a:gd name="T1" fmla="*/ 55 h 101"/>
                <a:gd name="T2" fmla="*/ 37 w 79"/>
                <a:gd name="T3" fmla="*/ 10 h 101"/>
                <a:gd name="T4" fmla="*/ 77 w 79"/>
                <a:gd name="T5" fmla="*/ 5 h 101"/>
                <a:gd name="T6" fmla="*/ 75 w 79"/>
                <a:gd name="T7" fmla="*/ 25 h 101"/>
                <a:gd name="T8" fmla="*/ 61 w 79"/>
                <a:gd name="T9" fmla="*/ 67 h 101"/>
                <a:gd name="T10" fmla="*/ 43 w 79"/>
                <a:gd name="T11" fmla="*/ 81 h 101"/>
                <a:gd name="T12" fmla="*/ 52 w 79"/>
                <a:gd name="T13" fmla="*/ 80 h 101"/>
                <a:gd name="T14" fmla="*/ 30 w 79"/>
                <a:gd name="T15" fmla="*/ 101 h 101"/>
                <a:gd name="T16" fmla="*/ 27 w 79"/>
                <a:gd name="T17" fmla="*/ 87 h 101"/>
                <a:gd name="T18" fmla="*/ 48 w 79"/>
                <a:gd name="T19" fmla="*/ 20 h 101"/>
                <a:gd name="T20" fmla="*/ 18 w 79"/>
                <a:gd name="T21" fmla="*/ 91 h 101"/>
                <a:gd name="T22" fmla="*/ 1 w 79"/>
                <a:gd name="T23" fmla="*/ 51 h 101"/>
                <a:gd name="T24" fmla="*/ 4 w 79"/>
                <a:gd name="T25" fmla="*/ 55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9" h="101">
                  <a:moveTo>
                    <a:pt x="4" y="55"/>
                  </a:moveTo>
                  <a:cubicBezTo>
                    <a:pt x="4" y="55"/>
                    <a:pt x="0" y="25"/>
                    <a:pt x="37" y="10"/>
                  </a:cubicBezTo>
                  <a:cubicBezTo>
                    <a:pt x="63" y="0"/>
                    <a:pt x="77" y="5"/>
                    <a:pt x="77" y="5"/>
                  </a:cubicBezTo>
                  <a:cubicBezTo>
                    <a:pt x="77" y="5"/>
                    <a:pt x="67" y="7"/>
                    <a:pt x="75" y="25"/>
                  </a:cubicBezTo>
                  <a:cubicBezTo>
                    <a:pt x="79" y="35"/>
                    <a:pt x="76" y="57"/>
                    <a:pt x="61" y="67"/>
                  </a:cubicBezTo>
                  <a:cubicBezTo>
                    <a:pt x="47" y="78"/>
                    <a:pt x="43" y="81"/>
                    <a:pt x="43" y="81"/>
                  </a:cubicBezTo>
                  <a:cubicBezTo>
                    <a:pt x="52" y="80"/>
                    <a:pt x="52" y="80"/>
                    <a:pt x="52" y="80"/>
                  </a:cubicBezTo>
                  <a:cubicBezTo>
                    <a:pt x="52" y="80"/>
                    <a:pt x="29" y="91"/>
                    <a:pt x="30" y="101"/>
                  </a:cubicBezTo>
                  <a:cubicBezTo>
                    <a:pt x="28" y="97"/>
                    <a:pt x="28" y="92"/>
                    <a:pt x="27" y="87"/>
                  </a:cubicBezTo>
                  <a:cubicBezTo>
                    <a:pt x="24" y="59"/>
                    <a:pt x="33" y="34"/>
                    <a:pt x="48" y="20"/>
                  </a:cubicBezTo>
                  <a:cubicBezTo>
                    <a:pt x="30" y="31"/>
                    <a:pt x="14" y="52"/>
                    <a:pt x="18" y="91"/>
                  </a:cubicBezTo>
                  <a:cubicBezTo>
                    <a:pt x="11" y="85"/>
                    <a:pt x="0" y="71"/>
                    <a:pt x="1" y="51"/>
                  </a:cubicBezTo>
                  <a:lnTo>
                    <a:pt x="4" y="5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>
                <a:cs typeface="+mn-ea"/>
                <a:sym typeface="+mn-lt"/>
              </a:endParaRPr>
            </a:p>
          </p:txBody>
        </p:sp>
        <p:sp>
          <p:nvSpPr>
            <p:cNvPr id="8" name="Freeform 30">
              <a:extLst>
                <a:ext uri="{FF2B5EF4-FFF2-40B4-BE49-F238E27FC236}">
                  <a16:creationId xmlns:a16="http://schemas.microsoft.com/office/drawing/2014/main" xmlns="" id="{9D4BA67A-9D6A-4F10-84D4-5E74554C6E64}"/>
                </a:ext>
              </a:extLst>
            </p:cNvPr>
            <p:cNvSpPr>
              <a:spLocks/>
            </p:cNvSpPr>
            <p:nvPr/>
          </p:nvSpPr>
          <p:spPr bwMode="auto">
            <a:xfrm rot="1666479" flipH="1">
              <a:off x="7272030" y="1634105"/>
              <a:ext cx="1223410" cy="919653"/>
            </a:xfrm>
            <a:custGeom>
              <a:avLst/>
              <a:gdLst>
                <a:gd name="T0" fmla="*/ 9 w 246"/>
                <a:gd name="T1" fmla="*/ 121 h 185"/>
                <a:gd name="T2" fmla="*/ 73 w 246"/>
                <a:gd name="T3" fmla="*/ 31 h 185"/>
                <a:gd name="T4" fmla="*/ 69 w 246"/>
                <a:gd name="T5" fmla="*/ 42 h 185"/>
                <a:gd name="T6" fmla="*/ 192 w 246"/>
                <a:gd name="T7" fmla="*/ 58 h 185"/>
                <a:gd name="T8" fmla="*/ 246 w 246"/>
                <a:gd name="T9" fmla="*/ 133 h 185"/>
                <a:gd name="T10" fmla="*/ 203 w 246"/>
                <a:gd name="T11" fmla="*/ 150 h 185"/>
                <a:gd name="T12" fmla="*/ 105 w 246"/>
                <a:gd name="T13" fmla="*/ 168 h 185"/>
                <a:gd name="T14" fmla="*/ 59 w 246"/>
                <a:gd name="T15" fmla="*/ 147 h 185"/>
                <a:gd name="T16" fmla="*/ 71 w 246"/>
                <a:gd name="T17" fmla="*/ 164 h 185"/>
                <a:gd name="T18" fmla="*/ 0 w 246"/>
                <a:gd name="T19" fmla="*/ 145 h 185"/>
                <a:gd name="T20" fmla="*/ 165 w 246"/>
                <a:gd name="T21" fmla="*/ 83 h 185"/>
                <a:gd name="T22" fmla="*/ 9 w 246"/>
                <a:gd name="T23" fmla="*/ 121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6" h="185">
                  <a:moveTo>
                    <a:pt x="9" y="121"/>
                  </a:moveTo>
                  <a:cubicBezTo>
                    <a:pt x="9" y="121"/>
                    <a:pt x="14" y="59"/>
                    <a:pt x="73" y="31"/>
                  </a:cubicBezTo>
                  <a:cubicBezTo>
                    <a:pt x="69" y="42"/>
                    <a:pt x="69" y="42"/>
                    <a:pt x="69" y="42"/>
                  </a:cubicBezTo>
                  <a:cubicBezTo>
                    <a:pt x="69" y="42"/>
                    <a:pt x="124" y="0"/>
                    <a:pt x="192" y="58"/>
                  </a:cubicBezTo>
                  <a:cubicBezTo>
                    <a:pt x="241" y="99"/>
                    <a:pt x="246" y="133"/>
                    <a:pt x="246" y="133"/>
                  </a:cubicBezTo>
                  <a:cubicBezTo>
                    <a:pt x="246" y="133"/>
                    <a:pt x="230" y="116"/>
                    <a:pt x="203" y="150"/>
                  </a:cubicBezTo>
                  <a:cubicBezTo>
                    <a:pt x="187" y="169"/>
                    <a:pt x="142" y="185"/>
                    <a:pt x="105" y="168"/>
                  </a:cubicBezTo>
                  <a:cubicBezTo>
                    <a:pt x="68" y="151"/>
                    <a:pt x="59" y="147"/>
                    <a:pt x="59" y="147"/>
                  </a:cubicBezTo>
                  <a:cubicBezTo>
                    <a:pt x="71" y="164"/>
                    <a:pt x="71" y="164"/>
                    <a:pt x="71" y="164"/>
                  </a:cubicBezTo>
                  <a:cubicBezTo>
                    <a:pt x="71" y="164"/>
                    <a:pt x="17" y="124"/>
                    <a:pt x="0" y="145"/>
                  </a:cubicBezTo>
                  <a:cubicBezTo>
                    <a:pt x="0" y="145"/>
                    <a:pt x="79" y="49"/>
                    <a:pt x="165" y="83"/>
                  </a:cubicBezTo>
                  <a:cubicBezTo>
                    <a:pt x="165" y="83"/>
                    <a:pt x="91" y="41"/>
                    <a:pt x="9" y="12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>
                <a:cs typeface="+mn-ea"/>
                <a:sym typeface="+mn-lt"/>
              </a:endParaRPr>
            </a:p>
          </p:txBody>
        </p:sp>
        <p:sp>
          <p:nvSpPr>
            <p:cNvPr id="9" name="Freeform 29">
              <a:extLst>
                <a:ext uri="{FF2B5EF4-FFF2-40B4-BE49-F238E27FC236}">
                  <a16:creationId xmlns:a16="http://schemas.microsoft.com/office/drawing/2014/main" xmlns="" id="{73BB2D1F-98E1-44D6-B1B7-140E3D770307}"/>
                </a:ext>
              </a:extLst>
            </p:cNvPr>
            <p:cNvSpPr>
              <a:spLocks/>
            </p:cNvSpPr>
            <p:nvPr/>
          </p:nvSpPr>
          <p:spPr bwMode="auto">
            <a:xfrm>
              <a:off x="9235169" y="3434652"/>
              <a:ext cx="1386200" cy="943962"/>
            </a:xfrm>
            <a:custGeom>
              <a:avLst/>
              <a:gdLst>
                <a:gd name="T0" fmla="*/ 129 w 226"/>
                <a:gd name="T1" fmla="*/ 12 h 154"/>
                <a:gd name="T2" fmla="*/ 7 w 226"/>
                <a:gd name="T3" fmla="*/ 154 h 154"/>
                <a:gd name="T4" fmla="*/ 0 w 226"/>
                <a:gd name="T5" fmla="*/ 142 h 154"/>
                <a:gd name="T6" fmla="*/ 120 w 226"/>
                <a:gd name="T7" fmla="*/ 8 h 154"/>
                <a:gd name="T8" fmla="*/ 226 w 226"/>
                <a:gd name="T9" fmla="*/ 19 h 154"/>
                <a:gd name="T10" fmla="*/ 129 w 226"/>
                <a:gd name="T11" fmla="*/ 12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6" h="154">
                  <a:moveTo>
                    <a:pt x="129" y="12"/>
                  </a:moveTo>
                  <a:cubicBezTo>
                    <a:pt x="55" y="28"/>
                    <a:pt x="4" y="90"/>
                    <a:pt x="7" y="154"/>
                  </a:cubicBezTo>
                  <a:cubicBezTo>
                    <a:pt x="4" y="151"/>
                    <a:pt x="3" y="145"/>
                    <a:pt x="0" y="142"/>
                  </a:cubicBezTo>
                  <a:cubicBezTo>
                    <a:pt x="0" y="80"/>
                    <a:pt x="48" y="24"/>
                    <a:pt x="120" y="8"/>
                  </a:cubicBezTo>
                  <a:cubicBezTo>
                    <a:pt x="157" y="0"/>
                    <a:pt x="195" y="5"/>
                    <a:pt x="226" y="19"/>
                  </a:cubicBezTo>
                  <a:cubicBezTo>
                    <a:pt x="197" y="8"/>
                    <a:pt x="163" y="5"/>
                    <a:pt x="129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>
                <a:cs typeface="+mn-ea"/>
                <a:sym typeface="+mn-lt"/>
              </a:endParaRPr>
            </a:p>
          </p:txBody>
        </p:sp>
        <p:sp>
          <p:nvSpPr>
            <p:cNvPr id="10" name="Freeform 31">
              <a:extLst>
                <a:ext uri="{FF2B5EF4-FFF2-40B4-BE49-F238E27FC236}">
                  <a16:creationId xmlns:a16="http://schemas.microsoft.com/office/drawing/2014/main" xmlns="" id="{F148D096-80F6-4EF8-B100-44D32F36494A}"/>
                </a:ext>
              </a:extLst>
            </p:cNvPr>
            <p:cNvSpPr>
              <a:spLocks/>
            </p:cNvSpPr>
            <p:nvPr/>
          </p:nvSpPr>
          <p:spPr bwMode="auto">
            <a:xfrm>
              <a:off x="8521380" y="2545000"/>
              <a:ext cx="129310" cy="858191"/>
            </a:xfrm>
            <a:custGeom>
              <a:avLst/>
              <a:gdLst>
                <a:gd name="T0" fmla="*/ 12 w 21"/>
                <a:gd name="T1" fmla="*/ 80 h 81"/>
                <a:gd name="T2" fmla="*/ 3 w 21"/>
                <a:gd name="T3" fmla="*/ 81 h 81"/>
                <a:gd name="T4" fmla="*/ 3 w 21"/>
                <a:gd name="T5" fmla="*/ 32 h 81"/>
                <a:gd name="T6" fmla="*/ 5 w 21"/>
                <a:gd name="T7" fmla="*/ 0 h 81"/>
                <a:gd name="T8" fmla="*/ 14 w 21"/>
                <a:gd name="T9" fmla="*/ 28 h 81"/>
                <a:gd name="T10" fmla="*/ 12 w 21"/>
                <a:gd name="T11" fmla="*/ 8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81">
                  <a:moveTo>
                    <a:pt x="12" y="80"/>
                  </a:moveTo>
                  <a:cubicBezTo>
                    <a:pt x="9" y="81"/>
                    <a:pt x="6" y="81"/>
                    <a:pt x="3" y="81"/>
                  </a:cubicBezTo>
                  <a:cubicBezTo>
                    <a:pt x="3" y="55"/>
                    <a:pt x="3" y="36"/>
                    <a:pt x="3" y="32"/>
                  </a:cubicBezTo>
                  <a:cubicBezTo>
                    <a:pt x="0" y="8"/>
                    <a:pt x="1" y="0"/>
                    <a:pt x="5" y="0"/>
                  </a:cubicBezTo>
                  <a:cubicBezTo>
                    <a:pt x="9" y="0"/>
                    <a:pt x="21" y="3"/>
                    <a:pt x="14" y="28"/>
                  </a:cubicBezTo>
                  <a:cubicBezTo>
                    <a:pt x="13" y="33"/>
                    <a:pt x="12" y="52"/>
                    <a:pt x="12" y="8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>
                <a:cs typeface="+mn-ea"/>
                <a:sym typeface="+mn-lt"/>
              </a:endParaRPr>
            </a:p>
          </p:txBody>
        </p:sp>
        <p:sp>
          <p:nvSpPr>
            <p:cNvPr id="11" name="Freeform 24">
              <a:extLst>
                <a:ext uri="{FF2B5EF4-FFF2-40B4-BE49-F238E27FC236}">
                  <a16:creationId xmlns:a16="http://schemas.microsoft.com/office/drawing/2014/main" xmlns="" id="{09B15972-B444-442D-BB0D-94AB344942A7}"/>
                </a:ext>
              </a:extLst>
            </p:cNvPr>
            <p:cNvSpPr>
              <a:spLocks/>
            </p:cNvSpPr>
            <p:nvPr/>
          </p:nvSpPr>
          <p:spPr bwMode="auto">
            <a:xfrm>
              <a:off x="8128278" y="4127752"/>
              <a:ext cx="183619" cy="1820681"/>
            </a:xfrm>
            <a:custGeom>
              <a:avLst/>
              <a:gdLst>
                <a:gd name="T0" fmla="*/ 21 w 30"/>
                <a:gd name="T1" fmla="*/ 297 h 297"/>
                <a:gd name="T2" fmla="*/ 29 w 30"/>
                <a:gd name="T3" fmla="*/ 290 h 297"/>
                <a:gd name="T4" fmla="*/ 29 w 30"/>
                <a:gd name="T5" fmla="*/ 13 h 297"/>
                <a:gd name="T6" fmla="*/ 21 w 30"/>
                <a:gd name="T7" fmla="*/ 2 h 297"/>
                <a:gd name="T8" fmla="*/ 22 w 30"/>
                <a:gd name="T9" fmla="*/ 7 h 297"/>
                <a:gd name="T10" fmla="*/ 14 w 30"/>
                <a:gd name="T11" fmla="*/ 290 h 297"/>
                <a:gd name="T12" fmla="*/ 21 w 30"/>
                <a:gd name="T13" fmla="*/ 297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297">
                  <a:moveTo>
                    <a:pt x="21" y="297"/>
                  </a:moveTo>
                  <a:cubicBezTo>
                    <a:pt x="25" y="297"/>
                    <a:pt x="29" y="294"/>
                    <a:pt x="29" y="290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9"/>
                    <a:pt x="25" y="2"/>
                    <a:pt x="21" y="2"/>
                  </a:cubicBezTo>
                  <a:cubicBezTo>
                    <a:pt x="17" y="2"/>
                    <a:pt x="0" y="0"/>
                    <a:pt x="22" y="7"/>
                  </a:cubicBezTo>
                  <a:cubicBezTo>
                    <a:pt x="30" y="9"/>
                    <a:pt x="14" y="290"/>
                    <a:pt x="14" y="290"/>
                  </a:cubicBezTo>
                  <a:cubicBezTo>
                    <a:pt x="14" y="294"/>
                    <a:pt x="17" y="297"/>
                    <a:pt x="21" y="29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>
                <a:cs typeface="+mn-ea"/>
                <a:sym typeface="+mn-lt"/>
              </a:endParaRPr>
            </a:p>
          </p:txBody>
        </p:sp>
        <p:sp>
          <p:nvSpPr>
            <p:cNvPr id="12" name="Freeform 25">
              <a:extLst>
                <a:ext uri="{FF2B5EF4-FFF2-40B4-BE49-F238E27FC236}">
                  <a16:creationId xmlns:a16="http://schemas.microsoft.com/office/drawing/2014/main" xmlns="" id="{ED0A2748-252F-4A8C-88F4-5A570A2045A6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8961" y="4476888"/>
              <a:ext cx="157757" cy="1471545"/>
            </a:xfrm>
            <a:custGeom>
              <a:avLst/>
              <a:gdLst>
                <a:gd name="T0" fmla="*/ 8 w 26"/>
                <a:gd name="T1" fmla="*/ 240 h 240"/>
                <a:gd name="T2" fmla="*/ 16 w 26"/>
                <a:gd name="T3" fmla="*/ 233 h 240"/>
                <a:gd name="T4" fmla="*/ 17 w 26"/>
                <a:gd name="T5" fmla="*/ 34 h 240"/>
                <a:gd name="T6" fmla="*/ 12 w 26"/>
                <a:gd name="T7" fmla="*/ 33 h 240"/>
                <a:gd name="T8" fmla="*/ 1 w 26"/>
                <a:gd name="T9" fmla="*/ 233 h 240"/>
                <a:gd name="T10" fmla="*/ 8 w 26"/>
                <a:gd name="T11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" h="240">
                  <a:moveTo>
                    <a:pt x="8" y="240"/>
                  </a:moveTo>
                  <a:cubicBezTo>
                    <a:pt x="12" y="240"/>
                    <a:pt x="16" y="237"/>
                    <a:pt x="16" y="233"/>
                  </a:cubicBezTo>
                  <a:cubicBezTo>
                    <a:pt x="16" y="233"/>
                    <a:pt x="8" y="68"/>
                    <a:pt x="17" y="34"/>
                  </a:cubicBezTo>
                  <a:cubicBezTo>
                    <a:pt x="26" y="0"/>
                    <a:pt x="15" y="30"/>
                    <a:pt x="12" y="33"/>
                  </a:cubicBezTo>
                  <a:cubicBezTo>
                    <a:pt x="0" y="53"/>
                    <a:pt x="1" y="233"/>
                    <a:pt x="1" y="233"/>
                  </a:cubicBezTo>
                  <a:cubicBezTo>
                    <a:pt x="1" y="237"/>
                    <a:pt x="4" y="240"/>
                    <a:pt x="8" y="24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>
                <a:cs typeface="+mn-ea"/>
                <a:sym typeface="+mn-lt"/>
              </a:endParaRPr>
            </a:p>
          </p:txBody>
        </p:sp>
        <p:sp>
          <p:nvSpPr>
            <p:cNvPr id="13" name="Freeform 26">
              <a:extLst>
                <a:ext uri="{FF2B5EF4-FFF2-40B4-BE49-F238E27FC236}">
                  <a16:creationId xmlns:a16="http://schemas.microsoft.com/office/drawing/2014/main" xmlns="" id="{8B10244C-754F-446C-BF87-39409BA16F12}"/>
                </a:ext>
              </a:extLst>
            </p:cNvPr>
            <p:cNvSpPr>
              <a:spLocks/>
            </p:cNvSpPr>
            <p:nvPr/>
          </p:nvSpPr>
          <p:spPr bwMode="auto">
            <a:xfrm>
              <a:off x="9196375" y="4065684"/>
              <a:ext cx="124137" cy="1611200"/>
            </a:xfrm>
            <a:custGeom>
              <a:avLst/>
              <a:gdLst>
                <a:gd name="T0" fmla="*/ 9 w 20"/>
                <a:gd name="T1" fmla="*/ 263 h 263"/>
                <a:gd name="T2" fmla="*/ 17 w 20"/>
                <a:gd name="T3" fmla="*/ 256 h 263"/>
                <a:gd name="T4" fmla="*/ 17 w 20"/>
                <a:gd name="T5" fmla="*/ 19 h 263"/>
                <a:gd name="T6" fmla="*/ 9 w 20"/>
                <a:gd name="T7" fmla="*/ 12 h 263"/>
                <a:gd name="T8" fmla="*/ 2 w 20"/>
                <a:gd name="T9" fmla="*/ 256 h 263"/>
                <a:gd name="T10" fmla="*/ 9 w 20"/>
                <a:gd name="T11" fmla="*/ 263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263">
                  <a:moveTo>
                    <a:pt x="9" y="263"/>
                  </a:moveTo>
                  <a:cubicBezTo>
                    <a:pt x="13" y="263"/>
                    <a:pt x="17" y="260"/>
                    <a:pt x="17" y="256"/>
                  </a:cubicBezTo>
                  <a:cubicBezTo>
                    <a:pt x="17" y="256"/>
                    <a:pt x="8" y="67"/>
                    <a:pt x="17" y="19"/>
                  </a:cubicBezTo>
                  <a:cubicBezTo>
                    <a:pt x="20" y="0"/>
                    <a:pt x="12" y="9"/>
                    <a:pt x="9" y="12"/>
                  </a:cubicBezTo>
                  <a:cubicBezTo>
                    <a:pt x="0" y="22"/>
                    <a:pt x="2" y="256"/>
                    <a:pt x="2" y="256"/>
                  </a:cubicBezTo>
                  <a:cubicBezTo>
                    <a:pt x="2" y="260"/>
                    <a:pt x="5" y="263"/>
                    <a:pt x="9" y="26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>
                <a:cs typeface="+mn-ea"/>
                <a:sym typeface="+mn-lt"/>
              </a:endParaRPr>
            </a:p>
          </p:txBody>
        </p:sp>
        <p:sp>
          <p:nvSpPr>
            <p:cNvPr id="14" name="Freeform 27">
              <a:extLst>
                <a:ext uri="{FF2B5EF4-FFF2-40B4-BE49-F238E27FC236}">
                  <a16:creationId xmlns:a16="http://schemas.microsoft.com/office/drawing/2014/main" xmlns="" id="{39DD0962-C5FC-4267-A532-78C3231A39F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08449" y="5568262"/>
              <a:ext cx="1388786" cy="1194822"/>
            </a:xfrm>
            <a:custGeom>
              <a:avLst/>
              <a:gdLst>
                <a:gd name="T0" fmla="*/ 2 w 226"/>
                <a:gd name="T1" fmla="*/ 61 h 195"/>
                <a:gd name="T2" fmla="*/ 56 w 226"/>
                <a:gd name="T3" fmla="*/ 128 h 195"/>
                <a:gd name="T4" fmla="*/ 56 w 226"/>
                <a:gd name="T5" fmla="*/ 128 h 195"/>
                <a:gd name="T6" fmla="*/ 108 w 226"/>
                <a:gd name="T7" fmla="*/ 192 h 195"/>
                <a:gd name="T8" fmla="*/ 113 w 226"/>
                <a:gd name="T9" fmla="*/ 195 h 195"/>
                <a:gd name="T10" fmla="*/ 119 w 226"/>
                <a:gd name="T11" fmla="*/ 192 h 195"/>
                <a:gd name="T12" fmla="*/ 171 w 226"/>
                <a:gd name="T13" fmla="*/ 128 h 195"/>
                <a:gd name="T14" fmla="*/ 171 w 226"/>
                <a:gd name="T15" fmla="*/ 128 h 195"/>
                <a:gd name="T16" fmla="*/ 224 w 226"/>
                <a:gd name="T17" fmla="*/ 61 h 195"/>
                <a:gd name="T18" fmla="*/ 225 w 226"/>
                <a:gd name="T19" fmla="*/ 54 h 195"/>
                <a:gd name="T20" fmla="*/ 219 w 226"/>
                <a:gd name="T21" fmla="*/ 49 h 195"/>
                <a:gd name="T22" fmla="*/ 178 w 226"/>
                <a:gd name="T23" fmla="*/ 7 h 195"/>
                <a:gd name="T24" fmla="*/ 177 w 226"/>
                <a:gd name="T25" fmla="*/ 5 h 195"/>
                <a:gd name="T26" fmla="*/ 169 w 226"/>
                <a:gd name="T27" fmla="*/ 1 h 195"/>
                <a:gd name="T28" fmla="*/ 166 w 226"/>
                <a:gd name="T29" fmla="*/ 2 h 195"/>
                <a:gd name="T30" fmla="*/ 163 w 226"/>
                <a:gd name="T31" fmla="*/ 7 h 195"/>
                <a:gd name="T32" fmla="*/ 113 w 226"/>
                <a:gd name="T33" fmla="*/ 50 h 195"/>
                <a:gd name="T34" fmla="*/ 64 w 226"/>
                <a:gd name="T35" fmla="*/ 7 h 195"/>
                <a:gd name="T36" fmla="*/ 56 w 226"/>
                <a:gd name="T37" fmla="*/ 1 h 195"/>
                <a:gd name="T38" fmla="*/ 56 w 226"/>
                <a:gd name="T39" fmla="*/ 1 h 195"/>
                <a:gd name="T40" fmla="*/ 53 w 226"/>
                <a:gd name="T41" fmla="*/ 2 h 195"/>
                <a:gd name="T42" fmla="*/ 50 w 226"/>
                <a:gd name="T43" fmla="*/ 5 h 195"/>
                <a:gd name="T44" fmla="*/ 49 w 226"/>
                <a:gd name="T45" fmla="*/ 7 h 195"/>
                <a:gd name="T46" fmla="*/ 7 w 226"/>
                <a:gd name="T47" fmla="*/ 49 h 195"/>
                <a:gd name="T48" fmla="*/ 1 w 226"/>
                <a:gd name="T49" fmla="*/ 54 h 195"/>
                <a:gd name="T50" fmla="*/ 2 w 226"/>
                <a:gd name="T51" fmla="*/ 61 h 195"/>
                <a:gd name="T52" fmla="*/ 75 w 226"/>
                <a:gd name="T53" fmla="*/ 128 h 195"/>
                <a:gd name="T54" fmla="*/ 152 w 226"/>
                <a:gd name="T55" fmla="*/ 128 h 195"/>
                <a:gd name="T56" fmla="*/ 113 w 226"/>
                <a:gd name="T57" fmla="*/ 175 h 195"/>
                <a:gd name="T58" fmla="*/ 75 w 226"/>
                <a:gd name="T59" fmla="*/ 128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26" h="195">
                  <a:moveTo>
                    <a:pt x="2" y="61"/>
                  </a:moveTo>
                  <a:cubicBezTo>
                    <a:pt x="56" y="128"/>
                    <a:pt x="56" y="128"/>
                    <a:pt x="56" y="128"/>
                  </a:cubicBezTo>
                  <a:cubicBezTo>
                    <a:pt x="56" y="128"/>
                    <a:pt x="56" y="128"/>
                    <a:pt x="56" y="128"/>
                  </a:cubicBezTo>
                  <a:cubicBezTo>
                    <a:pt x="108" y="192"/>
                    <a:pt x="108" y="192"/>
                    <a:pt x="108" y="192"/>
                  </a:cubicBezTo>
                  <a:cubicBezTo>
                    <a:pt x="109" y="194"/>
                    <a:pt x="111" y="195"/>
                    <a:pt x="113" y="195"/>
                  </a:cubicBezTo>
                  <a:cubicBezTo>
                    <a:pt x="116" y="195"/>
                    <a:pt x="118" y="194"/>
                    <a:pt x="119" y="192"/>
                  </a:cubicBezTo>
                  <a:cubicBezTo>
                    <a:pt x="171" y="128"/>
                    <a:pt x="171" y="128"/>
                    <a:pt x="171" y="128"/>
                  </a:cubicBezTo>
                  <a:cubicBezTo>
                    <a:pt x="171" y="128"/>
                    <a:pt x="171" y="128"/>
                    <a:pt x="171" y="128"/>
                  </a:cubicBezTo>
                  <a:cubicBezTo>
                    <a:pt x="224" y="61"/>
                    <a:pt x="224" y="61"/>
                    <a:pt x="224" y="61"/>
                  </a:cubicBezTo>
                  <a:cubicBezTo>
                    <a:pt x="226" y="59"/>
                    <a:pt x="226" y="56"/>
                    <a:pt x="225" y="54"/>
                  </a:cubicBezTo>
                  <a:cubicBezTo>
                    <a:pt x="224" y="51"/>
                    <a:pt x="222" y="50"/>
                    <a:pt x="219" y="49"/>
                  </a:cubicBezTo>
                  <a:cubicBezTo>
                    <a:pt x="198" y="46"/>
                    <a:pt x="180" y="29"/>
                    <a:pt x="178" y="7"/>
                  </a:cubicBezTo>
                  <a:cubicBezTo>
                    <a:pt x="178" y="6"/>
                    <a:pt x="177" y="5"/>
                    <a:pt x="177" y="5"/>
                  </a:cubicBezTo>
                  <a:cubicBezTo>
                    <a:pt x="175" y="2"/>
                    <a:pt x="172" y="0"/>
                    <a:pt x="169" y="1"/>
                  </a:cubicBezTo>
                  <a:cubicBezTo>
                    <a:pt x="168" y="1"/>
                    <a:pt x="167" y="1"/>
                    <a:pt x="166" y="2"/>
                  </a:cubicBezTo>
                  <a:cubicBezTo>
                    <a:pt x="164" y="3"/>
                    <a:pt x="163" y="5"/>
                    <a:pt x="163" y="7"/>
                  </a:cubicBezTo>
                  <a:cubicBezTo>
                    <a:pt x="160" y="31"/>
                    <a:pt x="138" y="50"/>
                    <a:pt x="113" y="50"/>
                  </a:cubicBezTo>
                  <a:cubicBezTo>
                    <a:pt x="88" y="50"/>
                    <a:pt x="67" y="31"/>
                    <a:pt x="64" y="7"/>
                  </a:cubicBezTo>
                  <a:cubicBezTo>
                    <a:pt x="63" y="3"/>
                    <a:pt x="60" y="1"/>
                    <a:pt x="56" y="1"/>
                  </a:cubicBezTo>
                  <a:cubicBezTo>
                    <a:pt x="56" y="1"/>
                    <a:pt x="56" y="1"/>
                    <a:pt x="56" y="1"/>
                  </a:cubicBezTo>
                  <a:cubicBezTo>
                    <a:pt x="55" y="1"/>
                    <a:pt x="54" y="1"/>
                    <a:pt x="53" y="2"/>
                  </a:cubicBezTo>
                  <a:cubicBezTo>
                    <a:pt x="51" y="2"/>
                    <a:pt x="50" y="3"/>
                    <a:pt x="50" y="5"/>
                  </a:cubicBezTo>
                  <a:cubicBezTo>
                    <a:pt x="49" y="5"/>
                    <a:pt x="49" y="6"/>
                    <a:pt x="49" y="7"/>
                  </a:cubicBezTo>
                  <a:cubicBezTo>
                    <a:pt x="46" y="29"/>
                    <a:pt x="29" y="46"/>
                    <a:pt x="7" y="49"/>
                  </a:cubicBezTo>
                  <a:cubicBezTo>
                    <a:pt x="4" y="50"/>
                    <a:pt x="2" y="51"/>
                    <a:pt x="1" y="54"/>
                  </a:cubicBezTo>
                  <a:cubicBezTo>
                    <a:pt x="0" y="56"/>
                    <a:pt x="1" y="59"/>
                    <a:pt x="2" y="61"/>
                  </a:cubicBezTo>
                  <a:close/>
                  <a:moveTo>
                    <a:pt x="75" y="128"/>
                  </a:moveTo>
                  <a:cubicBezTo>
                    <a:pt x="101" y="123"/>
                    <a:pt x="126" y="123"/>
                    <a:pt x="152" y="128"/>
                  </a:cubicBezTo>
                  <a:cubicBezTo>
                    <a:pt x="113" y="175"/>
                    <a:pt x="113" y="175"/>
                    <a:pt x="113" y="175"/>
                  </a:cubicBezTo>
                  <a:lnTo>
                    <a:pt x="75" y="12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>
                <a:cs typeface="+mn-ea"/>
                <a:sym typeface="+mn-lt"/>
              </a:endParaRPr>
            </a:p>
          </p:txBody>
        </p:sp>
        <p:sp>
          <p:nvSpPr>
            <p:cNvPr id="15" name="Freeform 28">
              <a:extLst>
                <a:ext uri="{FF2B5EF4-FFF2-40B4-BE49-F238E27FC236}">
                  <a16:creationId xmlns:a16="http://schemas.microsoft.com/office/drawing/2014/main" xmlns="" id="{B0510159-9E9B-43EB-92EF-603486C61D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845608" y="2875219"/>
              <a:ext cx="1546462" cy="1423223"/>
            </a:xfrm>
            <a:custGeom>
              <a:avLst/>
              <a:gdLst>
                <a:gd name="T0" fmla="*/ 105 w 164"/>
                <a:gd name="T1" fmla="*/ 85 h 151"/>
                <a:gd name="T2" fmla="*/ 149 w 164"/>
                <a:gd name="T3" fmla="*/ 140 h 151"/>
                <a:gd name="T4" fmla="*/ 60 w 164"/>
                <a:gd name="T5" fmla="*/ 126 h 151"/>
                <a:gd name="T6" fmla="*/ 33 w 164"/>
                <a:gd name="T7" fmla="*/ 0 h 151"/>
                <a:gd name="T8" fmla="*/ 126 w 164"/>
                <a:gd name="T9" fmla="*/ 54 h 151"/>
                <a:gd name="T10" fmla="*/ 164 w 164"/>
                <a:gd name="T11" fmla="*/ 127 h 151"/>
                <a:gd name="T12" fmla="*/ 105 w 164"/>
                <a:gd name="T13" fmla="*/ 85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4" h="151">
                  <a:moveTo>
                    <a:pt x="105" y="85"/>
                  </a:moveTo>
                  <a:cubicBezTo>
                    <a:pt x="105" y="85"/>
                    <a:pt x="156" y="110"/>
                    <a:pt x="149" y="140"/>
                  </a:cubicBezTo>
                  <a:cubicBezTo>
                    <a:pt x="134" y="131"/>
                    <a:pt x="88" y="151"/>
                    <a:pt x="60" y="126"/>
                  </a:cubicBezTo>
                  <a:cubicBezTo>
                    <a:pt x="0" y="69"/>
                    <a:pt x="33" y="0"/>
                    <a:pt x="33" y="0"/>
                  </a:cubicBezTo>
                  <a:cubicBezTo>
                    <a:pt x="39" y="49"/>
                    <a:pt x="90" y="22"/>
                    <a:pt x="126" y="54"/>
                  </a:cubicBezTo>
                  <a:cubicBezTo>
                    <a:pt x="159" y="83"/>
                    <a:pt x="162" y="111"/>
                    <a:pt x="164" y="127"/>
                  </a:cubicBezTo>
                  <a:cubicBezTo>
                    <a:pt x="162" y="121"/>
                    <a:pt x="142" y="91"/>
                    <a:pt x="105" y="8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>
                <a:cs typeface="+mn-ea"/>
                <a:sym typeface="+mn-lt"/>
              </a:endParaRPr>
            </a:p>
          </p:txBody>
        </p:sp>
        <p:sp>
          <p:nvSpPr>
            <p:cNvPr id="16" name="Freeform 30">
              <a:extLst>
                <a:ext uri="{FF2B5EF4-FFF2-40B4-BE49-F238E27FC236}">
                  <a16:creationId xmlns:a16="http://schemas.microsoft.com/office/drawing/2014/main" xmlns="" id="{ECBA92AE-00C1-4F91-9F15-317BE67665F3}"/>
                </a:ext>
              </a:extLst>
            </p:cNvPr>
            <p:cNvSpPr>
              <a:spLocks/>
            </p:cNvSpPr>
            <p:nvPr/>
          </p:nvSpPr>
          <p:spPr bwMode="auto">
            <a:xfrm>
              <a:off x="9423961" y="2912240"/>
              <a:ext cx="1510337" cy="1135340"/>
            </a:xfrm>
            <a:custGeom>
              <a:avLst/>
              <a:gdLst>
                <a:gd name="T0" fmla="*/ 9 w 246"/>
                <a:gd name="T1" fmla="*/ 121 h 185"/>
                <a:gd name="T2" fmla="*/ 73 w 246"/>
                <a:gd name="T3" fmla="*/ 31 h 185"/>
                <a:gd name="T4" fmla="*/ 69 w 246"/>
                <a:gd name="T5" fmla="*/ 42 h 185"/>
                <a:gd name="T6" fmla="*/ 192 w 246"/>
                <a:gd name="T7" fmla="*/ 58 h 185"/>
                <a:gd name="T8" fmla="*/ 246 w 246"/>
                <a:gd name="T9" fmla="*/ 133 h 185"/>
                <a:gd name="T10" fmla="*/ 203 w 246"/>
                <a:gd name="T11" fmla="*/ 150 h 185"/>
                <a:gd name="T12" fmla="*/ 105 w 246"/>
                <a:gd name="T13" fmla="*/ 168 h 185"/>
                <a:gd name="T14" fmla="*/ 59 w 246"/>
                <a:gd name="T15" fmla="*/ 147 h 185"/>
                <a:gd name="T16" fmla="*/ 71 w 246"/>
                <a:gd name="T17" fmla="*/ 164 h 185"/>
                <a:gd name="T18" fmla="*/ 0 w 246"/>
                <a:gd name="T19" fmla="*/ 145 h 185"/>
                <a:gd name="T20" fmla="*/ 165 w 246"/>
                <a:gd name="T21" fmla="*/ 83 h 185"/>
                <a:gd name="T22" fmla="*/ 9 w 246"/>
                <a:gd name="T23" fmla="*/ 121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6" h="185">
                  <a:moveTo>
                    <a:pt x="9" y="121"/>
                  </a:moveTo>
                  <a:cubicBezTo>
                    <a:pt x="9" y="121"/>
                    <a:pt x="14" y="59"/>
                    <a:pt x="73" y="31"/>
                  </a:cubicBezTo>
                  <a:cubicBezTo>
                    <a:pt x="69" y="42"/>
                    <a:pt x="69" y="42"/>
                    <a:pt x="69" y="42"/>
                  </a:cubicBezTo>
                  <a:cubicBezTo>
                    <a:pt x="69" y="42"/>
                    <a:pt x="124" y="0"/>
                    <a:pt x="192" y="58"/>
                  </a:cubicBezTo>
                  <a:cubicBezTo>
                    <a:pt x="241" y="99"/>
                    <a:pt x="246" y="133"/>
                    <a:pt x="246" y="133"/>
                  </a:cubicBezTo>
                  <a:cubicBezTo>
                    <a:pt x="246" y="133"/>
                    <a:pt x="230" y="116"/>
                    <a:pt x="203" y="150"/>
                  </a:cubicBezTo>
                  <a:cubicBezTo>
                    <a:pt x="187" y="169"/>
                    <a:pt x="142" y="185"/>
                    <a:pt x="105" y="168"/>
                  </a:cubicBezTo>
                  <a:cubicBezTo>
                    <a:pt x="68" y="151"/>
                    <a:pt x="59" y="147"/>
                    <a:pt x="59" y="147"/>
                  </a:cubicBezTo>
                  <a:cubicBezTo>
                    <a:pt x="71" y="164"/>
                    <a:pt x="71" y="164"/>
                    <a:pt x="71" y="164"/>
                  </a:cubicBezTo>
                  <a:cubicBezTo>
                    <a:pt x="71" y="164"/>
                    <a:pt x="17" y="124"/>
                    <a:pt x="0" y="145"/>
                  </a:cubicBezTo>
                  <a:cubicBezTo>
                    <a:pt x="0" y="145"/>
                    <a:pt x="79" y="49"/>
                    <a:pt x="165" y="83"/>
                  </a:cubicBezTo>
                  <a:cubicBezTo>
                    <a:pt x="165" y="83"/>
                    <a:pt x="91" y="41"/>
                    <a:pt x="9" y="12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>
                <a:cs typeface="+mn-ea"/>
                <a:sym typeface="+mn-lt"/>
              </a:endParaRPr>
            </a:p>
          </p:txBody>
        </p:sp>
        <p:sp>
          <p:nvSpPr>
            <p:cNvPr id="17" name="Freeform 32">
              <a:extLst>
                <a:ext uri="{FF2B5EF4-FFF2-40B4-BE49-F238E27FC236}">
                  <a16:creationId xmlns:a16="http://schemas.microsoft.com/office/drawing/2014/main" xmlns="" id="{065D5503-16F3-4EB9-8829-FCD1E8697F73}"/>
                </a:ext>
              </a:extLst>
            </p:cNvPr>
            <p:cNvSpPr>
              <a:spLocks/>
            </p:cNvSpPr>
            <p:nvPr/>
          </p:nvSpPr>
          <p:spPr bwMode="auto">
            <a:xfrm>
              <a:off x="8508448" y="3695592"/>
              <a:ext cx="93103" cy="1981292"/>
            </a:xfrm>
            <a:custGeom>
              <a:avLst/>
              <a:gdLst>
                <a:gd name="T0" fmla="*/ 13 w 15"/>
                <a:gd name="T1" fmla="*/ 4 h 300"/>
                <a:gd name="T2" fmla="*/ 15 w 15"/>
                <a:gd name="T3" fmla="*/ 293 h 300"/>
                <a:gd name="T4" fmla="*/ 7 w 15"/>
                <a:gd name="T5" fmla="*/ 300 h 300"/>
                <a:gd name="T6" fmla="*/ 0 w 15"/>
                <a:gd name="T7" fmla="*/ 293 h 300"/>
                <a:gd name="T8" fmla="*/ 4 w 15"/>
                <a:gd name="T9" fmla="*/ 0 h 300"/>
                <a:gd name="T10" fmla="*/ 13 w 15"/>
                <a:gd name="T11" fmla="*/ 4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300">
                  <a:moveTo>
                    <a:pt x="13" y="4"/>
                  </a:moveTo>
                  <a:cubicBezTo>
                    <a:pt x="13" y="137"/>
                    <a:pt x="15" y="293"/>
                    <a:pt x="15" y="293"/>
                  </a:cubicBezTo>
                  <a:cubicBezTo>
                    <a:pt x="15" y="297"/>
                    <a:pt x="11" y="300"/>
                    <a:pt x="7" y="300"/>
                  </a:cubicBezTo>
                  <a:cubicBezTo>
                    <a:pt x="3" y="300"/>
                    <a:pt x="0" y="297"/>
                    <a:pt x="0" y="293"/>
                  </a:cubicBezTo>
                  <a:cubicBezTo>
                    <a:pt x="0" y="293"/>
                    <a:pt x="3" y="134"/>
                    <a:pt x="4" y="0"/>
                  </a:cubicBezTo>
                  <a:cubicBezTo>
                    <a:pt x="7" y="2"/>
                    <a:pt x="10" y="3"/>
                    <a:pt x="13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>
                <a:cs typeface="+mn-ea"/>
                <a:sym typeface="+mn-lt"/>
              </a:endParaRPr>
            </a:p>
          </p:txBody>
        </p:sp>
        <p:sp>
          <p:nvSpPr>
            <p:cNvPr id="18" name="Freeform 33">
              <a:extLst>
                <a:ext uri="{FF2B5EF4-FFF2-40B4-BE49-F238E27FC236}">
                  <a16:creationId xmlns:a16="http://schemas.microsoft.com/office/drawing/2014/main" xmlns="" id="{B516D111-9435-406C-B0A5-4943552B54A7}"/>
                </a:ext>
              </a:extLst>
            </p:cNvPr>
            <p:cNvSpPr>
              <a:spLocks/>
            </p:cNvSpPr>
            <p:nvPr/>
          </p:nvSpPr>
          <p:spPr bwMode="auto">
            <a:xfrm>
              <a:off x="8476961" y="3299773"/>
              <a:ext cx="928895" cy="771083"/>
            </a:xfrm>
            <a:custGeom>
              <a:avLst/>
              <a:gdLst>
                <a:gd name="T0" fmla="*/ 167 w 196"/>
                <a:gd name="T1" fmla="*/ 142 h 163"/>
                <a:gd name="T2" fmla="*/ 170 w 196"/>
                <a:gd name="T3" fmla="*/ 48 h 163"/>
                <a:gd name="T4" fmla="*/ 167 w 196"/>
                <a:gd name="T5" fmla="*/ 57 h 163"/>
                <a:gd name="T6" fmla="*/ 75 w 196"/>
                <a:gd name="T7" fmla="*/ 3 h 163"/>
                <a:gd name="T8" fmla="*/ 0 w 196"/>
                <a:gd name="T9" fmla="*/ 26 h 163"/>
                <a:gd name="T10" fmla="*/ 20 w 196"/>
                <a:gd name="T11" fmla="*/ 60 h 163"/>
                <a:gd name="T12" fmla="*/ 77 w 196"/>
                <a:gd name="T13" fmla="*/ 124 h 163"/>
                <a:gd name="T14" fmla="*/ 119 w 196"/>
                <a:gd name="T15" fmla="*/ 134 h 163"/>
                <a:gd name="T16" fmla="*/ 102 w 196"/>
                <a:gd name="T17" fmla="*/ 139 h 163"/>
                <a:gd name="T18" fmla="*/ 161 w 196"/>
                <a:gd name="T19" fmla="*/ 163 h 163"/>
                <a:gd name="T20" fmla="*/ 81 w 196"/>
                <a:gd name="T21" fmla="*/ 35 h 163"/>
                <a:gd name="T22" fmla="*/ 167 w 196"/>
                <a:gd name="T23" fmla="*/ 142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6" h="163">
                  <a:moveTo>
                    <a:pt x="167" y="142"/>
                  </a:moveTo>
                  <a:cubicBezTo>
                    <a:pt x="167" y="142"/>
                    <a:pt x="196" y="98"/>
                    <a:pt x="170" y="48"/>
                  </a:cubicBezTo>
                  <a:cubicBezTo>
                    <a:pt x="167" y="57"/>
                    <a:pt x="167" y="57"/>
                    <a:pt x="167" y="57"/>
                  </a:cubicBezTo>
                  <a:cubicBezTo>
                    <a:pt x="167" y="57"/>
                    <a:pt x="152" y="0"/>
                    <a:pt x="75" y="3"/>
                  </a:cubicBezTo>
                  <a:cubicBezTo>
                    <a:pt x="21" y="6"/>
                    <a:pt x="0" y="26"/>
                    <a:pt x="0" y="26"/>
                  </a:cubicBezTo>
                  <a:cubicBezTo>
                    <a:pt x="0" y="26"/>
                    <a:pt x="19" y="23"/>
                    <a:pt x="20" y="60"/>
                  </a:cubicBezTo>
                  <a:cubicBezTo>
                    <a:pt x="21" y="81"/>
                    <a:pt x="43" y="116"/>
                    <a:pt x="77" y="124"/>
                  </a:cubicBezTo>
                  <a:cubicBezTo>
                    <a:pt x="111" y="131"/>
                    <a:pt x="119" y="134"/>
                    <a:pt x="119" y="134"/>
                  </a:cubicBezTo>
                  <a:cubicBezTo>
                    <a:pt x="102" y="139"/>
                    <a:pt x="102" y="139"/>
                    <a:pt x="102" y="139"/>
                  </a:cubicBezTo>
                  <a:cubicBezTo>
                    <a:pt x="102" y="139"/>
                    <a:pt x="159" y="140"/>
                    <a:pt x="161" y="163"/>
                  </a:cubicBezTo>
                  <a:cubicBezTo>
                    <a:pt x="161" y="163"/>
                    <a:pt x="157" y="56"/>
                    <a:pt x="81" y="35"/>
                  </a:cubicBezTo>
                  <a:cubicBezTo>
                    <a:pt x="81" y="35"/>
                    <a:pt x="153" y="45"/>
                    <a:pt x="167" y="14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>
                <a:cs typeface="+mn-ea"/>
                <a:sym typeface="+mn-lt"/>
              </a:endParaRPr>
            </a:p>
          </p:txBody>
        </p:sp>
        <p:sp>
          <p:nvSpPr>
            <p:cNvPr id="19" name="Freeform 34">
              <a:extLst>
                <a:ext uri="{FF2B5EF4-FFF2-40B4-BE49-F238E27FC236}">
                  <a16:creationId xmlns:a16="http://schemas.microsoft.com/office/drawing/2014/main" xmlns="" id="{B16D9B2C-4BDA-4B6C-BDE3-C1D7E505388E}"/>
                </a:ext>
              </a:extLst>
            </p:cNvPr>
            <p:cNvSpPr>
              <a:spLocks/>
            </p:cNvSpPr>
            <p:nvPr/>
          </p:nvSpPr>
          <p:spPr bwMode="auto">
            <a:xfrm>
              <a:off x="7791085" y="2620506"/>
              <a:ext cx="478445" cy="638791"/>
            </a:xfrm>
            <a:custGeom>
              <a:avLst/>
              <a:gdLst>
                <a:gd name="T0" fmla="*/ 23 w 78"/>
                <a:gd name="T1" fmla="*/ 85 h 104"/>
                <a:gd name="T2" fmla="*/ 18 w 78"/>
                <a:gd name="T3" fmla="*/ 31 h 104"/>
                <a:gd name="T4" fmla="*/ 45 w 78"/>
                <a:gd name="T5" fmla="*/ 0 h 104"/>
                <a:gd name="T6" fmla="*/ 57 w 78"/>
                <a:gd name="T7" fmla="*/ 17 h 104"/>
                <a:gd name="T8" fmla="*/ 75 w 78"/>
                <a:gd name="T9" fmla="*/ 57 h 104"/>
                <a:gd name="T10" fmla="*/ 70 w 78"/>
                <a:gd name="T11" fmla="*/ 79 h 104"/>
                <a:gd name="T12" fmla="*/ 76 w 78"/>
                <a:gd name="T13" fmla="*/ 72 h 104"/>
                <a:gd name="T14" fmla="*/ 73 w 78"/>
                <a:gd name="T15" fmla="*/ 104 h 104"/>
                <a:gd name="T16" fmla="*/ 62 w 78"/>
                <a:gd name="T17" fmla="*/ 95 h 104"/>
                <a:gd name="T18" fmla="*/ 33 w 78"/>
                <a:gd name="T19" fmla="*/ 30 h 104"/>
                <a:gd name="T20" fmla="*/ 57 w 78"/>
                <a:gd name="T21" fmla="*/ 104 h 104"/>
                <a:gd name="T22" fmla="*/ 19 w 78"/>
                <a:gd name="T23" fmla="*/ 85 h 104"/>
                <a:gd name="T24" fmla="*/ 23 w 78"/>
                <a:gd name="T25" fmla="*/ 85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" h="104">
                  <a:moveTo>
                    <a:pt x="23" y="85"/>
                  </a:moveTo>
                  <a:cubicBezTo>
                    <a:pt x="23" y="85"/>
                    <a:pt x="0" y="66"/>
                    <a:pt x="18" y="31"/>
                  </a:cubicBezTo>
                  <a:cubicBezTo>
                    <a:pt x="31" y="5"/>
                    <a:pt x="45" y="0"/>
                    <a:pt x="45" y="0"/>
                  </a:cubicBezTo>
                  <a:cubicBezTo>
                    <a:pt x="45" y="0"/>
                    <a:pt x="40" y="8"/>
                    <a:pt x="57" y="17"/>
                  </a:cubicBezTo>
                  <a:cubicBezTo>
                    <a:pt x="67" y="22"/>
                    <a:pt x="78" y="40"/>
                    <a:pt x="75" y="57"/>
                  </a:cubicBezTo>
                  <a:cubicBezTo>
                    <a:pt x="71" y="75"/>
                    <a:pt x="70" y="79"/>
                    <a:pt x="70" y="79"/>
                  </a:cubicBezTo>
                  <a:cubicBezTo>
                    <a:pt x="76" y="72"/>
                    <a:pt x="76" y="72"/>
                    <a:pt x="76" y="72"/>
                  </a:cubicBezTo>
                  <a:cubicBezTo>
                    <a:pt x="76" y="72"/>
                    <a:pt x="66" y="96"/>
                    <a:pt x="73" y="104"/>
                  </a:cubicBezTo>
                  <a:cubicBezTo>
                    <a:pt x="69" y="101"/>
                    <a:pt x="66" y="98"/>
                    <a:pt x="62" y="95"/>
                  </a:cubicBezTo>
                  <a:cubicBezTo>
                    <a:pt x="41" y="76"/>
                    <a:pt x="31" y="51"/>
                    <a:pt x="33" y="30"/>
                  </a:cubicBezTo>
                  <a:cubicBezTo>
                    <a:pt x="27" y="50"/>
                    <a:pt x="29" y="77"/>
                    <a:pt x="57" y="104"/>
                  </a:cubicBezTo>
                  <a:cubicBezTo>
                    <a:pt x="48" y="104"/>
                    <a:pt x="31" y="101"/>
                    <a:pt x="19" y="85"/>
                  </a:cubicBezTo>
                  <a:lnTo>
                    <a:pt x="23" y="8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>
                <a:cs typeface="+mn-ea"/>
                <a:sym typeface="+mn-lt"/>
              </a:endParaRPr>
            </a:p>
          </p:txBody>
        </p:sp>
        <p:sp>
          <p:nvSpPr>
            <p:cNvPr id="20" name="Freeform 35">
              <a:extLst>
                <a:ext uri="{FF2B5EF4-FFF2-40B4-BE49-F238E27FC236}">
                  <a16:creationId xmlns:a16="http://schemas.microsoft.com/office/drawing/2014/main" xmlns="" id="{EBAB5772-53F2-474E-BA0B-EEA5E9D8DA8F}"/>
                </a:ext>
              </a:extLst>
            </p:cNvPr>
            <p:cNvSpPr>
              <a:spLocks/>
            </p:cNvSpPr>
            <p:nvPr/>
          </p:nvSpPr>
          <p:spPr bwMode="auto">
            <a:xfrm>
              <a:off x="9517064" y="4280337"/>
              <a:ext cx="571548" cy="545688"/>
            </a:xfrm>
            <a:custGeom>
              <a:avLst/>
              <a:gdLst>
                <a:gd name="T0" fmla="*/ 9 w 93"/>
                <a:gd name="T1" fmla="*/ 37 h 89"/>
                <a:gd name="T2" fmla="*/ 52 w 93"/>
                <a:gd name="T3" fmla="*/ 3 h 89"/>
                <a:gd name="T4" fmla="*/ 93 w 93"/>
                <a:gd name="T5" fmla="*/ 9 h 89"/>
                <a:gd name="T6" fmla="*/ 85 w 93"/>
                <a:gd name="T7" fmla="*/ 28 h 89"/>
                <a:gd name="T8" fmla="*/ 60 w 93"/>
                <a:gd name="T9" fmla="*/ 65 h 89"/>
                <a:gd name="T10" fmla="*/ 40 w 93"/>
                <a:gd name="T11" fmla="*/ 73 h 89"/>
                <a:gd name="T12" fmla="*/ 49 w 93"/>
                <a:gd name="T13" fmla="*/ 74 h 89"/>
                <a:gd name="T14" fmla="*/ 21 w 93"/>
                <a:gd name="T15" fmla="*/ 89 h 89"/>
                <a:gd name="T16" fmla="*/ 22 w 93"/>
                <a:gd name="T17" fmla="*/ 74 h 89"/>
                <a:gd name="T18" fmla="*/ 60 w 93"/>
                <a:gd name="T19" fmla="*/ 15 h 89"/>
                <a:gd name="T20" fmla="*/ 12 w 93"/>
                <a:gd name="T21" fmla="*/ 76 h 89"/>
                <a:gd name="T22" fmla="*/ 7 w 93"/>
                <a:gd name="T23" fmla="*/ 33 h 89"/>
                <a:gd name="T24" fmla="*/ 9 w 93"/>
                <a:gd name="T25" fmla="*/ 37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3" h="89">
                  <a:moveTo>
                    <a:pt x="9" y="37"/>
                  </a:moveTo>
                  <a:cubicBezTo>
                    <a:pt x="9" y="37"/>
                    <a:pt x="13" y="7"/>
                    <a:pt x="52" y="3"/>
                  </a:cubicBezTo>
                  <a:cubicBezTo>
                    <a:pt x="80" y="0"/>
                    <a:pt x="93" y="9"/>
                    <a:pt x="93" y="9"/>
                  </a:cubicBezTo>
                  <a:cubicBezTo>
                    <a:pt x="93" y="9"/>
                    <a:pt x="83" y="9"/>
                    <a:pt x="85" y="28"/>
                  </a:cubicBezTo>
                  <a:cubicBezTo>
                    <a:pt x="86" y="39"/>
                    <a:pt x="77" y="58"/>
                    <a:pt x="60" y="65"/>
                  </a:cubicBezTo>
                  <a:cubicBezTo>
                    <a:pt x="44" y="71"/>
                    <a:pt x="40" y="73"/>
                    <a:pt x="40" y="73"/>
                  </a:cubicBezTo>
                  <a:cubicBezTo>
                    <a:pt x="49" y="74"/>
                    <a:pt x="49" y="74"/>
                    <a:pt x="49" y="74"/>
                  </a:cubicBezTo>
                  <a:cubicBezTo>
                    <a:pt x="49" y="74"/>
                    <a:pt x="23" y="78"/>
                    <a:pt x="21" y="89"/>
                  </a:cubicBezTo>
                  <a:cubicBezTo>
                    <a:pt x="21" y="84"/>
                    <a:pt x="21" y="79"/>
                    <a:pt x="22" y="74"/>
                  </a:cubicBezTo>
                  <a:cubicBezTo>
                    <a:pt x="27" y="47"/>
                    <a:pt x="42" y="25"/>
                    <a:pt x="60" y="15"/>
                  </a:cubicBezTo>
                  <a:cubicBezTo>
                    <a:pt x="41" y="21"/>
                    <a:pt x="19" y="37"/>
                    <a:pt x="12" y="76"/>
                  </a:cubicBezTo>
                  <a:cubicBezTo>
                    <a:pt x="7" y="68"/>
                    <a:pt x="0" y="52"/>
                    <a:pt x="7" y="33"/>
                  </a:cubicBezTo>
                  <a:lnTo>
                    <a:pt x="9" y="3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>
                <a:cs typeface="+mn-ea"/>
                <a:sym typeface="+mn-lt"/>
              </a:endParaRPr>
            </a:p>
          </p:txBody>
        </p:sp>
        <p:sp>
          <p:nvSpPr>
            <p:cNvPr id="21" name="Freeform 36">
              <a:extLst>
                <a:ext uri="{FF2B5EF4-FFF2-40B4-BE49-F238E27FC236}">
                  <a16:creationId xmlns:a16="http://schemas.microsoft.com/office/drawing/2014/main" xmlns="" id="{4601B7F4-EE99-433D-B734-C794221AE7D4}"/>
                </a:ext>
              </a:extLst>
            </p:cNvPr>
            <p:cNvSpPr>
              <a:spLocks/>
            </p:cNvSpPr>
            <p:nvPr/>
          </p:nvSpPr>
          <p:spPr bwMode="auto">
            <a:xfrm>
              <a:off x="9204135" y="2679483"/>
              <a:ext cx="483618" cy="620687"/>
            </a:xfrm>
            <a:custGeom>
              <a:avLst/>
              <a:gdLst>
                <a:gd name="T0" fmla="*/ 4 w 79"/>
                <a:gd name="T1" fmla="*/ 55 h 101"/>
                <a:gd name="T2" fmla="*/ 37 w 79"/>
                <a:gd name="T3" fmla="*/ 10 h 101"/>
                <a:gd name="T4" fmla="*/ 77 w 79"/>
                <a:gd name="T5" fmla="*/ 5 h 101"/>
                <a:gd name="T6" fmla="*/ 75 w 79"/>
                <a:gd name="T7" fmla="*/ 25 h 101"/>
                <a:gd name="T8" fmla="*/ 61 w 79"/>
                <a:gd name="T9" fmla="*/ 67 h 101"/>
                <a:gd name="T10" fmla="*/ 43 w 79"/>
                <a:gd name="T11" fmla="*/ 81 h 101"/>
                <a:gd name="T12" fmla="*/ 52 w 79"/>
                <a:gd name="T13" fmla="*/ 80 h 101"/>
                <a:gd name="T14" fmla="*/ 30 w 79"/>
                <a:gd name="T15" fmla="*/ 101 h 101"/>
                <a:gd name="T16" fmla="*/ 27 w 79"/>
                <a:gd name="T17" fmla="*/ 87 h 101"/>
                <a:gd name="T18" fmla="*/ 48 w 79"/>
                <a:gd name="T19" fmla="*/ 20 h 101"/>
                <a:gd name="T20" fmla="*/ 18 w 79"/>
                <a:gd name="T21" fmla="*/ 91 h 101"/>
                <a:gd name="T22" fmla="*/ 1 w 79"/>
                <a:gd name="T23" fmla="*/ 51 h 101"/>
                <a:gd name="T24" fmla="*/ 4 w 79"/>
                <a:gd name="T25" fmla="*/ 55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9" h="101">
                  <a:moveTo>
                    <a:pt x="4" y="55"/>
                  </a:moveTo>
                  <a:cubicBezTo>
                    <a:pt x="4" y="55"/>
                    <a:pt x="0" y="25"/>
                    <a:pt x="37" y="10"/>
                  </a:cubicBezTo>
                  <a:cubicBezTo>
                    <a:pt x="63" y="0"/>
                    <a:pt x="77" y="5"/>
                    <a:pt x="77" y="5"/>
                  </a:cubicBezTo>
                  <a:cubicBezTo>
                    <a:pt x="77" y="5"/>
                    <a:pt x="67" y="7"/>
                    <a:pt x="75" y="25"/>
                  </a:cubicBezTo>
                  <a:cubicBezTo>
                    <a:pt x="79" y="35"/>
                    <a:pt x="76" y="57"/>
                    <a:pt x="61" y="67"/>
                  </a:cubicBezTo>
                  <a:cubicBezTo>
                    <a:pt x="47" y="78"/>
                    <a:pt x="43" y="81"/>
                    <a:pt x="43" y="81"/>
                  </a:cubicBezTo>
                  <a:cubicBezTo>
                    <a:pt x="52" y="80"/>
                    <a:pt x="52" y="80"/>
                    <a:pt x="52" y="80"/>
                  </a:cubicBezTo>
                  <a:cubicBezTo>
                    <a:pt x="52" y="80"/>
                    <a:pt x="29" y="91"/>
                    <a:pt x="30" y="101"/>
                  </a:cubicBezTo>
                  <a:cubicBezTo>
                    <a:pt x="28" y="97"/>
                    <a:pt x="28" y="92"/>
                    <a:pt x="27" y="87"/>
                  </a:cubicBezTo>
                  <a:cubicBezTo>
                    <a:pt x="24" y="59"/>
                    <a:pt x="33" y="34"/>
                    <a:pt x="48" y="20"/>
                  </a:cubicBezTo>
                  <a:cubicBezTo>
                    <a:pt x="30" y="31"/>
                    <a:pt x="14" y="52"/>
                    <a:pt x="18" y="91"/>
                  </a:cubicBezTo>
                  <a:cubicBezTo>
                    <a:pt x="11" y="85"/>
                    <a:pt x="0" y="71"/>
                    <a:pt x="1" y="51"/>
                  </a:cubicBezTo>
                  <a:lnTo>
                    <a:pt x="4" y="5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>
                <a:cs typeface="+mn-ea"/>
                <a:sym typeface="+mn-lt"/>
              </a:endParaRPr>
            </a:p>
          </p:txBody>
        </p:sp>
        <p:sp>
          <p:nvSpPr>
            <p:cNvPr id="22" name="Freeform 37">
              <a:extLst>
                <a:ext uri="{FF2B5EF4-FFF2-40B4-BE49-F238E27FC236}">
                  <a16:creationId xmlns:a16="http://schemas.microsoft.com/office/drawing/2014/main" xmlns="" id="{15F55789-A436-4491-A7FF-20347BEA9853}"/>
                </a:ext>
              </a:extLst>
            </p:cNvPr>
            <p:cNvSpPr>
              <a:spLocks/>
            </p:cNvSpPr>
            <p:nvPr/>
          </p:nvSpPr>
          <p:spPr bwMode="auto">
            <a:xfrm>
              <a:off x="8221381" y="1986383"/>
              <a:ext cx="680168" cy="889651"/>
            </a:xfrm>
            <a:custGeom>
              <a:avLst/>
              <a:gdLst>
                <a:gd name="T0" fmla="*/ 15 w 111"/>
                <a:gd name="T1" fmla="*/ 90 h 145"/>
                <a:gd name="T2" fmla="*/ 45 w 111"/>
                <a:gd name="T3" fmla="*/ 21 h 145"/>
                <a:gd name="T4" fmla="*/ 98 w 111"/>
                <a:gd name="T5" fmla="*/ 2 h 145"/>
                <a:gd name="T6" fmla="*/ 101 w 111"/>
                <a:gd name="T7" fmla="*/ 31 h 145"/>
                <a:gd name="T8" fmla="*/ 94 w 111"/>
                <a:gd name="T9" fmla="*/ 91 h 145"/>
                <a:gd name="T10" fmla="*/ 74 w 111"/>
                <a:gd name="T11" fmla="*/ 114 h 145"/>
                <a:gd name="T12" fmla="*/ 86 w 111"/>
                <a:gd name="T13" fmla="*/ 110 h 145"/>
                <a:gd name="T14" fmla="*/ 61 w 111"/>
                <a:gd name="T15" fmla="*/ 145 h 145"/>
                <a:gd name="T16" fmla="*/ 54 w 111"/>
                <a:gd name="T17" fmla="*/ 126 h 145"/>
                <a:gd name="T18" fmla="*/ 63 w 111"/>
                <a:gd name="T19" fmla="*/ 30 h 145"/>
                <a:gd name="T20" fmla="*/ 42 w 111"/>
                <a:gd name="T21" fmla="*/ 134 h 145"/>
                <a:gd name="T22" fmla="*/ 9 w 111"/>
                <a:gd name="T23" fmla="*/ 86 h 145"/>
                <a:gd name="T24" fmla="*/ 15 w 111"/>
                <a:gd name="T25" fmla="*/ 9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1" h="145">
                  <a:moveTo>
                    <a:pt x="15" y="90"/>
                  </a:moveTo>
                  <a:cubicBezTo>
                    <a:pt x="15" y="90"/>
                    <a:pt x="0" y="50"/>
                    <a:pt x="45" y="21"/>
                  </a:cubicBezTo>
                  <a:cubicBezTo>
                    <a:pt x="78" y="0"/>
                    <a:pt x="98" y="2"/>
                    <a:pt x="98" y="2"/>
                  </a:cubicBezTo>
                  <a:cubicBezTo>
                    <a:pt x="98" y="2"/>
                    <a:pt x="86" y="9"/>
                    <a:pt x="101" y="31"/>
                  </a:cubicBezTo>
                  <a:cubicBezTo>
                    <a:pt x="109" y="43"/>
                    <a:pt x="111" y="72"/>
                    <a:pt x="94" y="91"/>
                  </a:cubicBezTo>
                  <a:cubicBezTo>
                    <a:pt x="78" y="109"/>
                    <a:pt x="74" y="114"/>
                    <a:pt x="74" y="114"/>
                  </a:cubicBezTo>
                  <a:cubicBezTo>
                    <a:pt x="86" y="110"/>
                    <a:pt x="86" y="110"/>
                    <a:pt x="86" y="110"/>
                  </a:cubicBezTo>
                  <a:cubicBezTo>
                    <a:pt x="86" y="110"/>
                    <a:pt x="58" y="131"/>
                    <a:pt x="61" y="145"/>
                  </a:cubicBezTo>
                  <a:cubicBezTo>
                    <a:pt x="59" y="139"/>
                    <a:pt x="56" y="133"/>
                    <a:pt x="54" y="126"/>
                  </a:cubicBezTo>
                  <a:cubicBezTo>
                    <a:pt x="42" y="90"/>
                    <a:pt x="47" y="53"/>
                    <a:pt x="63" y="30"/>
                  </a:cubicBezTo>
                  <a:cubicBezTo>
                    <a:pt x="43" y="50"/>
                    <a:pt x="27" y="84"/>
                    <a:pt x="42" y="134"/>
                  </a:cubicBezTo>
                  <a:cubicBezTo>
                    <a:pt x="32" y="128"/>
                    <a:pt x="14" y="113"/>
                    <a:pt x="9" y="86"/>
                  </a:cubicBezTo>
                  <a:lnTo>
                    <a:pt x="15" y="9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>
                <a:cs typeface="+mn-ea"/>
                <a:sym typeface="+mn-lt"/>
              </a:endParaRPr>
            </a:p>
          </p:txBody>
        </p:sp>
        <p:sp>
          <p:nvSpPr>
            <p:cNvPr id="23" name="Freeform 33">
              <a:extLst>
                <a:ext uri="{FF2B5EF4-FFF2-40B4-BE49-F238E27FC236}">
                  <a16:creationId xmlns:a16="http://schemas.microsoft.com/office/drawing/2014/main" xmlns="" id="{8BAD3C09-0CA5-42A5-8FCA-F1B3506B54A3}"/>
                </a:ext>
              </a:extLst>
            </p:cNvPr>
            <p:cNvSpPr>
              <a:spLocks/>
            </p:cNvSpPr>
            <p:nvPr/>
          </p:nvSpPr>
          <p:spPr bwMode="auto">
            <a:xfrm>
              <a:off x="7066535" y="2493591"/>
              <a:ext cx="684651" cy="568335"/>
            </a:xfrm>
            <a:custGeom>
              <a:avLst/>
              <a:gdLst>
                <a:gd name="T0" fmla="*/ 167 w 196"/>
                <a:gd name="T1" fmla="*/ 142 h 163"/>
                <a:gd name="T2" fmla="*/ 170 w 196"/>
                <a:gd name="T3" fmla="*/ 48 h 163"/>
                <a:gd name="T4" fmla="*/ 167 w 196"/>
                <a:gd name="T5" fmla="*/ 57 h 163"/>
                <a:gd name="T6" fmla="*/ 75 w 196"/>
                <a:gd name="T7" fmla="*/ 3 h 163"/>
                <a:gd name="T8" fmla="*/ 0 w 196"/>
                <a:gd name="T9" fmla="*/ 26 h 163"/>
                <a:gd name="T10" fmla="*/ 20 w 196"/>
                <a:gd name="T11" fmla="*/ 60 h 163"/>
                <a:gd name="T12" fmla="*/ 77 w 196"/>
                <a:gd name="T13" fmla="*/ 124 h 163"/>
                <a:gd name="T14" fmla="*/ 119 w 196"/>
                <a:gd name="T15" fmla="*/ 134 h 163"/>
                <a:gd name="T16" fmla="*/ 102 w 196"/>
                <a:gd name="T17" fmla="*/ 139 h 163"/>
                <a:gd name="T18" fmla="*/ 161 w 196"/>
                <a:gd name="T19" fmla="*/ 163 h 163"/>
                <a:gd name="T20" fmla="*/ 81 w 196"/>
                <a:gd name="T21" fmla="*/ 35 h 163"/>
                <a:gd name="T22" fmla="*/ 167 w 196"/>
                <a:gd name="T23" fmla="*/ 142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6" h="163">
                  <a:moveTo>
                    <a:pt x="167" y="142"/>
                  </a:moveTo>
                  <a:cubicBezTo>
                    <a:pt x="167" y="142"/>
                    <a:pt x="196" y="98"/>
                    <a:pt x="170" y="48"/>
                  </a:cubicBezTo>
                  <a:cubicBezTo>
                    <a:pt x="167" y="57"/>
                    <a:pt x="167" y="57"/>
                    <a:pt x="167" y="57"/>
                  </a:cubicBezTo>
                  <a:cubicBezTo>
                    <a:pt x="167" y="57"/>
                    <a:pt x="152" y="0"/>
                    <a:pt x="75" y="3"/>
                  </a:cubicBezTo>
                  <a:cubicBezTo>
                    <a:pt x="21" y="6"/>
                    <a:pt x="0" y="26"/>
                    <a:pt x="0" y="26"/>
                  </a:cubicBezTo>
                  <a:cubicBezTo>
                    <a:pt x="0" y="26"/>
                    <a:pt x="19" y="23"/>
                    <a:pt x="20" y="60"/>
                  </a:cubicBezTo>
                  <a:cubicBezTo>
                    <a:pt x="21" y="81"/>
                    <a:pt x="43" y="116"/>
                    <a:pt x="77" y="124"/>
                  </a:cubicBezTo>
                  <a:cubicBezTo>
                    <a:pt x="111" y="131"/>
                    <a:pt x="119" y="134"/>
                    <a:pt x="119" y="134"/>
                  </a:cubicBezTo>
                  <a:cubicBezTo>
                    <a:pt x="102" y="139"/>
                    <a:pt x="102" y="139"/>
                    <a:pt x="102" y="139"/>
                  </a:cubicBezTo>
                  <a:cubicBezTo>
                    <a:pt x="102" y="139"/>
                    <a:pt x="159" y="140"/>
                    <a:pt x="161" y="163"/>
                  </a:cubicBezTo>
                  <a:cubicBezTo>
                    <a:pt x="161" y="163"/>
                    <a:pt x="157" y="56"/>
                    <a:pt x="81" y="35"/>
                  </a:cubicBezTo>
                  <a:cubicBezTo>
                    <a:pt x="81" y="35"/>
                    <a:pt x="153" y="45"/>
                    <a:pt x="167" y="14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>
                <a:cs typeface="+mn-ea"/>
                <a:sym typeface="+mn-lt"/>
              </a:endParaRPr>
            </a:p>
          </p:txBody>
        </p:sp>
        <p:sp>
          <p:nvSpPr>
            <p:cNvPr id="24" name="Freeform 30">
              <a:extLst>
                <a:ext uri="{FF2B5EF4-FFF2-40B4-BE49-F238E27FC236}">
                  <a16:creationId xmlns:a16="http://schemas.microsoft.com/office/drawing/2014/main" xmlns="" id="{4A39E109-009D-46B2-9C17-0F7627C1D3DB}"/>
                </a:ext>
              </a:extLst>
            </p:cNvPr>
            <p:cNvSpPr>
              <a:spLocks/>
            </p:cNvSpPr>
            <p:nvPr/>
          </p:nvSpPr>
          <p:spPr bwMode="auto">
            <a:xfrm rot="1801016" flipH="1">
              <a:off x="8472135" y="4114422"/>
              <a:ext cx="879181" cy="660892"/>
            </a:xfrm>
            <a:custGeom>
              <a:avLst/>
              <a:gdLst>
                <a:gd name="T0" fmla="*/ 9 w 246"/>
                <a:gd name="T1" fmla="*/ 121 h 185"/>
                <a:gd name="T2" fmla="*/ 73 w 246"/>
                <a:gd name="T3" fmla="*/ 31 h 185"/>
                <a:gd name="T4" fmla="*/ 69 w 246"/>
                <a:gd name="T5" fmla="*/ 42 h 185"/>
                <a:gd name="T6" fmla="*/ 192 w 246"/>
                <a:gd name="T7" fmla="*/ 58 h 185"/>
                <a:gd name="T8" fmla="*/ 246 w 246"/>
                <a:gd name="T9" fmla="*/ 133 h 185"/>
                <a:gd name="T10" fmla="*/ 203 w 246"/>
                <a:gd name="T11" fmla="*/ 150 h 185"/>
                <a:gd name="T12" fmla="*/ 105 w 246"/>
                <a:gd name="T13" fmla="*/ 168 h 185"/>
                <a:gd name="T14" fmla="*/ 59 w 246"/>
                <a:gd name="T15" fmla="*/ 147 h 185"/>
                <a:gd name="T16" fmla="*/ 71 w 246"/>
                <a:gd name="T17" fmla="*/ 164 h 185"/>
                <a:gd name="T18" fmla="*/ 0 w 246"/>
                <a:gd name="T19" fmla="*/ 145 h 185"/>
                <a:gd name="T20" fmla="*/ 165 w 246"/>
                <a:gd name="T21" fmla="*/ 83 h 185"/>
                <a:gd name="T22" fmla="*/ 9 w 246"/>
                <a:gd name="T23" fmla="*/ 121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6" h="185">
                  <a:moveTo>
                    <a:pt x="9" y="121"/>
                  </a:moveTo>
                  <a:cubicBezTo>
                    <a:pt x="9" y="121"/>
                    <a:pt x="14" y="59"/>
                    <a:pt x="73" y="31"/>
                  </a:cubicBezTo>
                  <a:cubicBezTo>
                    <a:pt x="69" y="42"/>
                    <a:pt x="69" y="42"/>
                    <a:pt x="69" y="42"/>
                  </a:cubicBezTo>
                  <a:cubicBezTo>
                    <a:pt x="69" y="42"/>
                    <a:pt x="124" y="0"/>
                    <a:pt x="192" y="58"/>
                  </a:cubicBezTo>
                  <a:cubicBezTo>
                    <a:pt x="241" y="99"/>
                    <a:pt x="246" y="133"/>
                    <a:pt x="246" y="133"/>
                  </a:cubicBezTo>
                  <a:cubicBezTo>
                    <a:pt x="246" y="133"/>
                    <a:pt x="230" y="116"/>
                    <a:pt x="203" y="150"/>
                  </a:cubicBezTo>
                  <a:cubicBezTo>
                    <a:pt x="187" y="169"/>
                    <a:pt x="142" y="185"/>
                    <a:pt x="105" y="168"/>
                  </a:cubicBezTo>
                  <a:cubicBezTo>
                    <a:pt x="68" y="151"/>
                    <a:pt x="59" y="147"/>
                    <a:pt x="59" y="147"/>
                  </a:cubicBezTo>
                  <a:cubicBezTo>
                    <a:pt x="71" y="164"/>
                    <a:pt x="71" y="164"/>
                    <a:pt x="71" y="164"/>
                  </a:cubicBezTo>
                  <a:cubicBezTo>
                    <a:pt x="71" y="164"/>
                    <a:pt x="17" y="124"/>
                    <a:pt x="0" y="145"/>
                  </a:cubicBezTo>
                  <a:cubicBezTo>
                    <a:pt x="0" y="145"/>
                    <a:pt x="79" y="49"/>
                    <a:pt x="165" y="83"/>
                  </a:cubicBezTo>
                  <a:cubicBezTo>
                    <a:pt x="165" y="83"/>
                    <a:pt x="91" y="41"/>
                    <a:pt x="9" y="12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>
                <a:cs typeface="+mn-ea"/>
                <a:sym typeface="+mn-lt"/>
              </a:endParaRPr>
            </a:p>
          </p:txBody>
        </p:sp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xmlns="" id="{4B3066CD-F1CA-4065-A41F-E03218FBA051}"/>
              </a:ext>
            </a:extLst>
          </p:cNvPr>
          <p:cNvGrpSpPr/>
          <p:nvPr/>
        </p:nvGrpSpPr>
        <p:grpSpPr>
          <a:xfrm>
            <a:off x="797523" y="450031"/>
            <a:ext cx="2371725" cy="702173"/>
            <a:chOff x="981076" y="1134310"/>
            <a:chExt cx="2371725" cy="702173"/>
          </a:xfrm>
        </p:grpSpPr>
        <p:sp>
          <p:nvSpPr>
            <p:cNvPr id="51" name="TextBox 21">
              <a:extLst>
                <a:ext uri="{FF2B5EF4-FFF2-40B4-BE49-F238E27FC236}">
                  <a16:creationId xmlns:a16="http://schemas.microsoft.com/office/drawing/2014/main" xmlns="" id="{36C7843C-5AD5-4301-9A19-2BBCD1BA88F6}"/>
                </a:ext>
              </a:extLst>
            </p:cNvPr>
            <p:cNvSpPr txBox="1"/>
            <p:nvPr/>
          </p:nvSpPr>
          <p:spPr>
            <a:xfrm>
              <a:off x="981076" y="1134310"/>
              <a:ext cx="23717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gradFill>
                    <a:gsLst>
                      <a:gs pos="0">
                        <a:srgbClr val="5877B6"/>
                      </a:gs>
                      <a:gs pos="100000">
                        <a:srgbClr val="465E96"/>
                      </a:gs>
                    </a:gsLst>
                    <a:lin ang="5400000" scaled="0"/>
                  </a:gradFill>
                  <a:effectLst>
                    <a:outerShdw blurRad="254000" dist="101600" dir="5400000" algn="ctr" rotWithShape="0">
                      <a:srgbClr val="000000">
                        <a:alpha val="15000"/>
                      </a:srgbClr>
                    </a:outerShdw>
                  </a:effectLst>
                  <a:cs typeface="+mn-ea"/>
                  <a:sym typeface="+mn-lt"/>
                </a:rPr>
                <a:t>工作不知之处</a:t>
              </a:r>
            </a:p>
          </p:txBody>
        </p:sp>
        <p:sp>
          <p:nvSpPr>
            <p:cNvPr id="52" name="TextBox 21">
              <a:extLst>
                <a:ext uri="{FF2B5EF4-FFF2-40B4-BE49-F238E27FC236}">
                  <a16:creationId xmlns:a16="http://schemas.microsoft.com/office/drawing/2014/main" xmlns="" id="{0F43B393-2E0F-4037-B760-A6025347D5AC}"/>
                </a:ext>
              </a:extLst>
            </p:cNvPr>
            <p:cNvSpPr txBox="1"/>
            <p:nvPr/>
          </p:nvSpPr>
          <p:spPr>
            <a:xfrm>
              <a:off x="981076" y="1574873"/>
              <a:ext cx="185327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GENERAL  VIEW</a:t>
              </a:r>
              <a:endParaRPr lang="en-US" altLang="zh-CN" sz="1100" b="1" dirty="0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53" name="TextBox 45">
            <a:extLst>
              <a:ext uri="{FF2B5EF4-FFF2-40B4-BE49-F238E27FC236}">
                <a16:creationId xmlns:a16="http://schemas.microsoft.com/office/drawing/2014/main" xmlns="" id="{6C25AEB0-B836-4FB1-9127-A8D5319BB467}"/>
              </a:ext>
            </a:extLst>
          </p:cNvPr>
          <p:cNvSpPr txBox="1"/>
          <p:nvPr/>
        </p:nvSpPr>
        <p:spPr>
          <a:xfrm>
            <a:off x="3536543" y="1726627"/>
            <a:ext cx="53251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d-ID" sz="3000" b="1" dirty="0">
                <a:gradFill>
                  <a:gsLst>
                    <a:gs pos="0">
                      <a:srgbClr val="5877B6">
                        <a:lumMod val="80000"/>
                        <a:lumOff val="20000"/>
                      </a:srgbClr>
                    </a:gs>
                    <a:gs pos="84000">
                      <a:srgbClr val="465E96"/>
                    </a:gs>
                  </a:gsLst>
                  <a:lin ang="2700000" scaled="0"/>
                </a:gradFill>
                <a:cs typeface="+mn-ea"/>
                <a:sym typeface="+mn-lt"/>
              </a:rPr>
              <a:t>3</a:t>
            </a:r>
            <a:r>
              <a:rPr lang="en-US" sz="3000" b="1" dirty="0">
                <a:gradFill>
                  <a:gsLst>
                    <a:gs pos="0">
                      <a:srgbClr val="5877B6">
                        <a:lumMod val="80000"/>
                        <a:lumOff val="20000"/>
                      </a:srgbClr>
                    </a:gs>
                    <a:gs pos="84000">
                      <a:srgbClr val="465E96"/>
                    </a:gs>
                  </a:gsLst>
                  <a:lin ang="2700000" scaled="0"/>
                </a:gradFill>
                <a:cs typeface="+mn-ea"/>
                <a:sym typeface="+mn-lt"/>
              </a:rPr>
              <a:t>.</a:t>
            </a:r>
          </a:p>
        </p:txBody>
      </p:sp>
      <p:sp>
        <p:nvSpPr>
          <p:cNvPr id="54" name="TextBox 47">
            <a:extLst>
              <a:ext uri="{FF2B5EF4-FFF2-40B4-BE49-F238E27FC236}">
                <a16:creationId xmlns:a16="http://schemas.microsoft.com/office/drawing/2014/main" xmlns="" id="{FFB3EF6E-DDD6-4D3C-90F0-89F614C4EADE}"/>
              </a:ext>
            </a:extLst>
          </p:cNvPr>
          <p:cNvSpPr txBox="1"/>
          <p:nvPr/>
        </p:nvSpPr>
        <p:spPr>
          <a:xfrm>
            <a:off x="4001976" y="1944720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gradFill>
                  <a:gsLst>
                    <a:gs pos="0">
                      <a:srgbClr val="5877B6">
                        <a:lumMod val="80000"/>
                        <a:lumOff val="20000"/>
                      </a:srgbClr>
                    </a:gs>
                    <a:gs pos="84000">
                      <a:srgbClr val="465E96"/>
                    </a:gs>
                  </a:gsLst>
                  <a:lin ang="5400000" scaled="0"/>
                </a:gradFill>
                <a:cs typeface="+mn-ea"/>
                <a:sym typeface="+mn-lt"/>
              </a:rPr>
              <a:t>添加标题内容</a:t>
            </a:r>
            <a:endParaRPr lang="id-ID" altLang="zh-CN" sz="1400" b="1" dirty="0">
              <a:gradFill>
                <a:gsLst>
                  <a:gs pos="0">
                    <a:srgbClr val="5877B6">
                      <a:lumMod val="80000"/>
                      <a:lumOff val="20000"/>
                    </a:srgbClr>
                  </a:gs>
                  <a:gs pos="84000">
                    <a:srgbClr val="465E96"/>
                  </a:gs>
                </a:gsLst>
                <a:lin ang="5400000" scaled="0"/>
              </a:gradFill>
              <a:cs typeface="+mn-ea"/>
              <a:sym typeface="+mn-lt"/>
            </a:endParaRPr>
          </a:p>
        </p:txBody>
      </p:sp>
      <p:sp>
        <p:nvSpPr>
          <p:cNvPr id="56" name="Rectangle 48">
            <a:extLst>
              <a:ext uri="{FF2B5EF4-FFF2-40B4-BE49-F238E27FC236}">
                <a16:creationId xmlns:a16="http://schemas.microsoft.com/office/drawing/2014/main" xmlns="" id="{CFFFC986-F64B-485C-A2F8-32034B18E9A5}"/>
              </a:ext>
            </a:extLst>
          </p:cNvPr>
          <p:cNvSpPr/>
          <p:nvPr/>
        </p:nvSpPr>
        <p:spPr>
          <a:xfrm flipH="1">
            <a:off x="4001973" y="2201195"/>
            <a:ext cx="2119540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您的内容打在这里，或者通过复制您的文本后，在此框中选择粘贴，</a:t>
            </a:r>
          </a:p>
        </p:txBody>
      </p:sp>
      <p:sp>
        <p:nvSpPr>
          <p:cNvPr id="57" name="TextBox 22">
            <a:extLst>
              <a:ext uri="{FF2B5EF4-FFF2-40B4-BE49-F238E27FC236}">
                <a16:creationId xmlns:a16="http://schemas.microsoft.com/office/drawing/2014/main" xmlns="" id="{E4C8AA71-9C4A-47C1-BC5A-438AE7F4E346}"/>
              </a:ext>
            </a:extLst>
          </p:cNvPr>
          <p:cNvSpPr txBox="1"/>
          <p:nvPr/>
        </p:nvSpPr>
        <p:spPr>
          <a:xfrm>
            <a:off x="3549438" y="3138743"/>
            <a:ext cx="53251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d-ID" sz="3000" b="1" dirty="0">
                <a:gradFill>
                  <a:gsLst>
                    <a:gs pos="0">
                      <a:srgbClr val="5877B6">
                        <a:lumMod val="80000"/>
                        <a:lumOff val="20000"/>
                      </a:srgbClr>
                    </a:gs>
                    <a:gs pos="84000">
                      <a:srgbClr val="465E96"/>
                    </a:gs>
                  </a:gsLst>
                  <a:lin ang="2700000" scaled="0"/>
                </a:gradFill>
                <a:cs typeface="+mn-ea"/>
                <a:sym typeface="+mn-lt"/>
              </a:rPr>
              <a:t>4</a:t>
            </a:r>
            <a:r>
              <a:rPr lang="en-US" sz="3000" b="1" dirty="0">
                <a:gradFill>
                  <a:gsLst>
                    <a:gs pos="0">
                      <a:srgbClr val="5877B6">
                        <a:lumMod val="80000"/>
                        <a:lumOff val="20000"/>
                      </a:srgbClr>
                    </a:gs>
                    <a:gs pos="84000">
                      <a:srgbClr val="465E96"/>
                    </a:gs>
                  </a:gsLst>
                  <a:lin ang="2700000" scaled="0"/>
                </a:gradFill>
                <a:cs typeface="+mn-ea"/>
                <a:sym typeface="+mn-lt"/>
              </a:rPr>
              <a:t>.</a:t>
            </a:r>
          </a:p>
        </p:txBody>
      </p:sp>
      <p:sp>
        <p:nvSpPr>
          <p:cNvPr id="58" name="TextBox 34">
            <a:extLst>
              <a:ext uri="{FF2B5EF4-FFF2-40B4-BE49-F238E27FC236}">
                <a16:creationId xmlns:a16="http://schemas.microsoft.com/office/drawing/2014/main" xmlns="" id="{F0803922-7888-462D-A9D5-2EF4BE32BB41}"/>
              </a:ext>
            </a:extLst>
          </p:cNvPr>
          <p:cNvSpPr txBox="1"/>
          <p:nvPr/>
        </p:nvSpPr>
        <p:spPr>
          <a:xfrm>
            <a:off x="4023375" y="3293725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gradFill>
                  <a:gsLst>
                    <a:gs pos="0">
                      <a:srgbClr val="5877B6">
                        <a:lumMod val="80000"/>
                        <a:lumOff val="20000"/>
                      </a:srgbClr>
                    </a:gs>
                    <a:gs pos="84000">
                      <a:srgbClr val="465E96"/>
                    </a:gs>
                  </a:gsLst>
                  <a:lin ang="5400000" scaled="0"/>
                </a:gradFill>
                <a:cs typeface="+mn-ea"/>
                <a:sym typeface="+mn-lt"/>
              </a:rPr>
              <a:t>添加标题内容</a:t>
            </a:r>
            <a:endParaRPr lang="id-ID" altLang="zh-CN" sz="1400" b="1" dirty="0">
              <a:gradFill>
                <a:gsLst>
                  <a:gs pos="0">
                    <a:srgbClr val="5877B6">
                      <a:lumMod val="80000"/>
                      <a:lumOff val="20000"/>
                    </a:srgbClr>
                  </a:gs>
                  <a:gs pos="84000">
                    <a:srgbClr val="465E96"/>
                  </a:gs>
                </a:gsLst>
                <a:lin ang="5400000" scaled="0"/>
              </a:gradFill>
              <a:cs typeface="+mn-ea"/>
              <a:sym typeface="+mn-lt"/>
            </a:endParaRPr>
          </a:p>
        </p:txBody>
      </p:sp>
      <p:sp>
        <p:nvSpPr>
          <p:cNvPr id="59" name="Rectangle 35">
            <a:extLst>
              <a:ext uri="{FF2B5EF4-FFF2-40B4-BE49-F238E27FC236}">
                <a16:creationId xmlns:a16="http://schemas.microsoft.com/office/drawing/2014/main" xmlns="" id="{7B469DAF-3C08-45F4-8A1C-B59CD9C7A1F2}"/>
              </a:ext>
            </a:extLst>
          </p:cNvPr>
          <p:cNvSpPr/>
          <p:nvPr/>
        </p:nvSpPr>
        <p:spPr>
          <a:xfrm flipH="1">
            <a:off x="4023372" y="3550200"/>
            <a:ext cx="2119540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您的内容打在这里，或者通过复制您的文本后，在此框中选择粘贴，</a:t>
            </a:r>
          </a:p>
        </p:txBody>
      </p:sp>
      <p:sp>
        <p:nvSpPr>
          <p:cNvPr id="60" name="TextBox 19">
            <a:extLst>
              <a:ext uri="{FF2B5EF4-FFF2-40B4-BE49-F238E27FC236}">
                <a16:creationId xmlns:a16="http://schemas.microsoft.com/office/drawing/2014/main" xmlns="" id="{159DF295-772C-48C7-9D73-5C90653C32D1}"/>
              </a:ext>
            </a:extLst>
          </p:cNvPr>
          <p:cNvSpPr txBox="1"/>
          <p:nvPr/>
        </p:nvSpPr>
        <p:spPr>
          <a:xfrm>
            <a:off x="846581" y="1726627"/>
            <a:ext cx="53251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d-ID" sz="3000" b="1" dirty="0">
                <a:gradFill>
                  <a:gsLst>
                    <a:gs pos="0">
                      <a:srgbClr val="5877B6">
                        <a:lumMod val="80000"/>
                        <a:lumOff val="20000"/>
                      </a:srgbClr>
                    </a:gs>
                    <a:gs pos="84000">
                      <a:srgbClr val="465E96"/>
                    </a:gs>
                  </a:gsLst>
                  <a:lin ang="2700000" scaled="0"/>
                </a:gradFill>
                <a:cs typeface="+mn-ea"/>
                <a:sym typeface="+mn-lt"/>
              </a:rPr>
              <a:t>1</a:t>
            </a:r>
            <a:r>
              <a:rPr lang="en-US" sz="3000" b="1" dirty="0">
                <a:gradFill>
                  <a:gsLst>
                    <a:gs pos="0">
                      <a:srgbClr val="5877B6">
                        <a:lumMod val="80000"/>
                        <a:lumOff val="20000"/>
                      </a:srgbClr>
                    </a:gs>
                    <a:gs pos="84000">
                      <a:srgbClr val="465E96"/>
                    </a:gs>
                  </a:gsLst>
                  <a:lin ang="2700000" scaled="0"/>
                </a:gradFill>
                <a:cs typeface="+mn-ea"/>
                <a:sym typeface="+mn-lt"/>
              </a:rPr>
              <a:t>.</a:t>
            </a:r>
          </a:p>
        </p:txBody>
      </p:sp>
      <p:sp>
        <p:nvSpPr>
          <p:cNvPr id="61" name="TextBox 25">
            <a:extLst>
              <a:ext uri="{FF2B5EF4-FFF2-40B4-BE49-F238E27FC236}">
                <a16:creationId xmlns:a16="http://schemas.microsoft.com/office/drawing/2014/main" xmlns="" id="{05A242EF-AD74-4ECF-A0BB-C257C14904B6}"/>
              </a:ext>
            </a:extLst>
          </p:cNvPr>
          <p:cNvSpPr txBox="1"/>
          <p:nvPr/>
        </p:nvSpPr>
        <p:spPr>
          <a:xfrm>
            <a:off x="1361853" y="1881609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gradFill>
                  <a:gsLst>
                    <a:gs pos="0">
                      <a:srgbClr val="5877B6">
                        <a:lumMod val="80000"/>
                        <a:lumOff val="20000"/>
                      </a:srgbClr>
                    </a:gs>
                    <a:gs pos="84000">
                      <a:srgbClr val="465E96"/>
                    </a:gs>
                  </a:gsLst>
                  <a:lin ang="5400000" scaled="0"/>
                </a:gradFill>
                <a:cs typeface="+mn-ea"/>
                <a:sym typeface="+mn-lt"/>
              </a:rPr>
              <a:t>添加标题内容</a:t>
            </a:r>
            <a:endParaRPr lang="id-ID" sz="1400" b="1" dirty="0">
              <a:gradFill>
                <a:gsLst>
                  <a:gs pos="0">
                    <a:srgbClr val="5877B6">
                      <a:lumMod val="80000"/>
                      <a:lumOff val="20000"/>
                    </a:srgbClr>
                  </a:gs>
                  <a:gs pos="84000">
                    <a:srgbClr val="465E96"/>
                  </a:gs>
                </a:gsLst>
                <a:lin ang="5400000" scaled="0"/>
              </a:gradFill>
              <a:cs typeface="+mn-ea"/>
              <a:sym typeface="+mn-lt"/>
            </a:endParaRPr>
          </a:p>
        </p:txBody>
      </p:sp>
      <p:sp>
        <p:nvSpPr>
          <p:cNvPr id="62" name="Rectangle 26">
            <a:extLst>
              <a:ext uri="{FF2B5EF4-FFF2-40B4-BE49-F238E27FC236}">
                <a16:creationId xmlns:a16="http://schemas.microsoft.com/office/drawing/2014/main" xmlns="" id="{31900D75-DB44-4B8A-917A-B0FA775417C3}"/>
              </a:ext>
            </a:extLst>
          </p:cNvPr>
          <p:cNvSpPr/>
          <p:nvPr/>
        </p:nvSpPr>
        <p:spPr>
          <a:xfrm flipH="1">
            <a:off x="1361851" y="2138084"/>
            <a:ext cx="2048248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您的内容打在这里，或者通过复制您的文本后，在此框中选择粘贴，</a:t>
            </a:r>
          </a:p>
        </p:txBody>
      </p:sp>
      <p:sp>
        <p:nvSpPr>
          <p:cNvPr id="63" name="TextBox 20">
            <a:extLst>
              <a:ext uri="{FF2B5EF4-FFF2-40B4-BE49-F238E27FC236}">
                <a16:creationId xmlns:a16="http://schemas.microsoft.com/office/drawing/2014/main" xmlns="" id="{63BA38D2-06EC-4A21-8E5D-28CE6CFC7057}"/>
              </a:ext>
            </a:extLst>
          </p:cNvPr>
          <p:cNvSpPr txBox="1"/>
          <p:nvPr/>
        </p:nvSpPr>
        <p:spPr>
          <a:xfrm>
            <a:off x="883043" y="3075632"/>
            <a:ext cx="53251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d-ID" sz="3000" b="1" dirty="0">
                <a:gradFill>
                  <a:gsLst>
                    <a:gs pos="0">
                      <a:srgbClr val="5877B6">
                        <a:lumMod val="80000"/>
                        <a:lumOff val="20000"/>
                      </a:srgbClr>
                    </a:gs>
                    <a:gs pos="84000">
                      <a:srgbClr val="465E96"/>
                    </a:gs>
                  </a:gsLst>
                  <a:lin ang="2700000" scaled="0"/>
                </a:gradFill>
                <a:cs typeface="+mn-ea"/>
                <a:sym typeface="+mn-lt"/>
              </a:rPr>
              <a:t>2</a:t>
            </a:r>
            <a:r>
              <a:rPr lang="en-US" sz="3000" b="1" dirty="0">
                <a:gradFill>
                  <a:gsLst>
                    <a:gs pos="0">
                      <a:srgbClr val="5877B6">
                        <a:lumMod val="80000"/>
                        <a:lumOff val="20000"/>
                      </a:srgbClr>
                    </a:gs>
                    <a:gs pos="84000">
                      <a:srgbClr val="465E96"/>
                    </a:gs>
                  </a:gsLst>
                  <a:lin ang="2700000" scaled="0"/>
                </a:gradFill>
                <a:cs typeface="+mn-ea"/>
                <a:sym typeface="+mn-lt"/>
              </a:rPr>
              <a:t>.</a:t>
            </a:r>
          </a:p>
        </p:txBody>
      </p:sp>
      <p:sp>
        <p:nvSpPr>
          <p:cNvPr id="64" name="TextBox 28">
            <a:extLst>
              <a:ext uri="{FF2B5EF4-FFF2-40B4-BE49-F238E27FC236}">
                <a16:creationId xmlns:a16="http://schemas.microsoft.com/office/drawing/2014/main" xmlns="" id="{1AF345A9-7F4D-446D-9040-2408EA04AF11}"/>
              </a:ext>
            </a:extLst>
          </p:cNvPr>
          <p:cNvSpPr txBox="1"/>
          <p:nvPr/>
        </p:nvSpPr>
        <p:spPr>
          <a:xfrm>
            <a:off x="1356627" y="3227312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gradFill>
                  <a:gsLst>
                    <a:gs pos="0">
                      <a:srgbClr val="5877B6">
                        <a:lumMod val="80000"/>
                        <a:lumOff val="20000"/>
                      </a:srgbClr>
                    </a:gs>
                    <a:gs pos="84000">
                      <a:srgbClr val="465E96"/>
                    </a:gs>
                  </a:gsLst>
                  <a:lin ang="5400000" scaled="0"/>
                </a:gradFill>
                <a:cs typeface="+mn-ea"/>
                <a:sym typeface="+mn-lt"/>
              </a:rPr>
              <a:t>添加标题内容</a:t>
            </a:r>
            <a:endParaRPr lang="id-ID" altLang="zh-CN" sz="1400" b="1" dirty="0">
              <a:gradFill>
                <a:gsLst>
                  <a:gs pos="0">
                    <a:srgbClr val="5877B6">
                      <a:lumMod val="80000"/>
                      <a:lumOff val="20000"/>
                    </a:srgbClr>
                  </a:gs>
                  <a:gs pos="84000">
                    <a:srgbClr val="465E96"/>
                  </a:gs>
                </a:gsLst>
                <a:lin ang="5400000" scaled="0"/>
              </a:gradFill>
              <a:cs typeface="+mn-ea"/>
              <a:sym typeface="+mn-lt"/>
            </a:endParaRPr>
          </a:p>
        </p:txBody>
      </p:sp>
      <p:sp>
        <p:nvSpPr>
          <p:cNvPr id="65" name="Rectangle 29">
            <a:extLst>
              <a:ext uri="{FF2B5EF4-FFF2-40B4-BE49-F238E27FC236}">
                <a16:creationId xmlns:a16="http://schemas.microsoft.com/office/drawing/2014/main" xmlns="" id="{7090673F-3B81-4C76-A9DC-1832A1433050}"/>
              </a:ext>
            </a:extLst>
          </p:cNvPr>
          <p:cNvSpPr/>
          <p:nvPr/>
        </p:nvSpPr>
        <p:spPr>
          <a:xfrm flipH="1">
            <a:off x="1356625" y="3483787"/>
            <a:ext cx="2119541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您的内容打在这里，或者通过复制您的文本后，在此框中选择粘贴，</a:t>
            </a:r>
          </a:p>
        </p:txBody>
      </p:sp>
    </p:spTree>
    <p:extLst>
      <p:ext uri="{BB962C8B-B14F-4D97-AF65-F5344CB8AC3E}">
        <p14:creationId xmlns:p14="http://schemas.microsoft.com/office/powerpoint/2010/main" val="1011744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53" grpId="0"/>
      <p:bldP spid="54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43409379-4340-413A-85A7-929026C37C34}"/>
              </a:ext>
            </a:extLst>
          </p:cNvPr>
          <p:cNvGrpSpPr/>
          <p:nvPr/>
        </p:nvGrpSpPr>
        <p:grpSpPr>
          <a:xfrm>
            <a:off x="658998" y="1936320"/>
            <a:ext cx="2706067" cy="1065501"/>
            <a:chOff x="870584" y="2393892"/>
            <a:chExt cx="3613676" cy="1422868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xmlns="" id="{FC7A3414-946A-4842-8A05-91ED6784A12A}"/>
                </a:ext>
              </a:extLst>
            </p:cNvPr>
            <p:cNvGrpSpPr/>
            <p:nvPr/>
          </p:nvGrpSpPr>
          <p:grpSpPr>
            <a:xfrm>
              <a:off x="870584" y="2393892"/>
              <a:ext cx="3613676" cy="1422868"/>
              <a:chOff x="5015796" y="2790857"/>
              <a:chExt cx="1234417" cy="421447"/>
            </a:xfr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chemeClr val="accent1"/>
                </a:gs>
              </a:gsLst>
              <a:lin ang="2700000" scaled="1"/>
            </a:gradFill>
          </p:grpSpPr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xmlns="" id="{2DCEE26D-0D07-4C68-9AED-292599623C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15796" y="2813487"/>
                <a:ext cx="268888" cy="398817"/>
              </a:xfrm>
              <a:custGeom>
                <a:avLst/>
                <a:gdLst>
                  <a:gd name="connsiteX0" fmla="*/ 0 w 338448"/>
                  <a:gd name="connsiteY0" fmla="*/ 0 h 415475"/>
                  <a:gd name="connsiteX1" fmla="*/ 338448 w 338448"/>
                  <a:gd name="connsiteY1" fmla="*/ 0 h 415475"/>
                  <a:gd name="connsiteX2" fmla="*/ 314098 w 338448"/>
                  <a:gd name="connsiteY2" fmla="*/ 4994 h 415475"/>
                  <a:gd name="connsiteX3" fmla="*/ 129588 w 338448"/>
                  <a:gd name="connsiteY3" fmla="*/ 115977 h 415475"/>
                  <a:gd name="connsiteX4" fmla="*/ 0 w 338448"/>
                  <a:gd name="connsiteY4" fmla="*/ 415475 h 415475"/>
                  <a:gd name="connsiteX5" fmla="*/ 0 w 338448"/>
                  <a:gd name="connsiteY5" fmla="*/ 60122 h 415475"/>
                  <a:gd name="connsiteX0" fmla="*/ 0 w 314098"/>
                  <a:gd name="connsiteY0" fmla="*/ 0 h 415475"/>
                  <a:gd name="connsiteX1" fmla="*/ 314098 w 314098"/>
                  <a:gd name="connsiteY1" fmla="*/ 4994 h 415475"/>
                  <a:gd name="connsiteX2" fmla="*/ 129588 w 314098"/>
                  <a:gd name="connsiteY2" fmla="*/ 115977 h 415475"/>
                  <a:gd name="connsiteX3" fmla="*/ 0 w 314098"/>
                  <a:gd name="connsiteY3" fmla="*/ 415475 h 415475"/>
                  <a:gd name="connsiteX4" fmla="*/ 0 w 314098"/>
                  <a:gd name="connsiteY4" fmla="*/ 60122 h 415475"/>
                  <a:gd name="connsiteX5" fmla="*/ 0 w 314098"/>
                  <a:gd name="connsiteY5" fmla="*/ 0 h 415475"/>
                  <a:gd name="connsiteX0" fmla="*/ 158047 w 314098"/>
                  <a:gd name="connsiteY0" fmla="*/ 0 h 473695"/>
                  <a:gd name="connsiteX1" fmla="*/ 314098 w 314098"/>
                  <a:gd name="connsiteY1" fmla="*/ 63214 h 473695"/>
                  <a:gd name="connsiteX2" fmla="*/ 129588 w 314098"/>
                  <a:gd name="connsiteY2" fmla="*/ 174197 h 473695"/>
                  <a:gd name="connsiteX3" fmla="*/ 0 w 314098"/>
                  <a:gd name="connsiteY3" fmla="*/ 473695 h 473695"/>
                  <a:gd name="connsiteX4" fmla="*/ 0 w 314098"/>
                  <a:gd name="connsiteY4" fmla="*/ 118342 h 473695"/>
                  <a:gd name="connsiteX5" fmla="*/ 158047 w 314098"/>
                  <a:gd name="connsiteY5" fmla="*/ 0 h 473695"/>
                  <a:gd name="connsiteX0" fmla="*/ 158047 w 314098"/>
                  <a:gd name="connsiteY0" fmla="*/ 0 h 473695"/>
                  <a:gd name="connsiteX1" fmla="*/ 314098 w 314098"/>
                  <a:gd name="connsiteY1" fmla="*/ 63214 h 473695"/>
                  <a:gd name="connsiteX2" fmla="*/ 129588 w 314098"/>
                  <a:gd name="connsiteY2" fmla="*/ 174197 h 473695"/>
                  <a:gd name="connsiteX3" fmla="*/ 0 w 314098"/>
                  <a:gd name="connsiteY3" fmla="*/ 473695 h 473695"/>
                  <a:gd name="connsiteX4" fmla="*/ 28584 w 314098"/>
                  <a:gd name="connsiteY4" fmla="*/ 134220 h 473695"/>
                  <a:gd name="connsiteX5" fmla="*/ 158047 w 314098"/>
                  <a:gd name="connsiteY5" fmla="*/ 0 h 473695"/>
                  <a:gd name="connsiteX0" fmla="*/ 158047 w 314098"/>
                  <a:gd name="connsiteY0" fmla="*/ 0 h 473695"/>
                  <a:gd name="connsiteX1" fmla="*/ 314098 w 314098"/>
                  <a:gd name="connsiteY1" fmla="*/ 63214 h 473695"/>
                  <a:gd name="connsiteX2" fmla="*/ 129588 w 314098"/>
                  <a:gd name="connsiteY2" fmla="*/ 174197 h 473695"/>
                  <a:gd name="connsiteX3" fmla="*/ 0 w 314098"/>
                  <a:gd name="connsiteY3" fmla="*/ 473695 h 473695"/>
                  <a:gd name="connsiteX4" fmla="*/ 158047 w 314098"/>
                  <a:gd name="connsiteY4" fmla="*/ 0 h 473695"/>
                  <a:gd name="connsiteX0" fmla="*/ 158100 w 314151"/>
                  <a:gd name="connsiteY0" fmla="*/ 0 h 473695"/>
                  <a:gd name="connsiteX1" fmla="*/ 314151 w 314151"/>
                  <a:gd name="connsiteY1" fmla="*/ 63214 h 473695"/>
                  <a:gd name="connsiteX2" fmla="*/ 129641 w 314151"/>
                  <a:gd name="connsiteY2" fmla="*/ 174197 h 473695"/>
                  <a:gd name="connsiteX3" fmla="*/ 53 w 314151"/>
                  <a:gd name="connsiteY3" fmla="*/ 473695 h 473695"/>
                  <a:gd name="connsiteX4" fmla="*/ 158100 w 314151"/>
                  <a:gd name="connsiteY4" fmla="*/ 0 h 473695"/>
                  <a:gd name="connsiteX0" fmla="*/ 158092 w 314143"/>
                  <a:gd name="connsiteY0" fmla="*/ 0 h 473695"/>
                  <a:gd name="connsiteX1" fmla="*/ 314143 w 314143"/>
                  <a:gd name="connsiteY1" fmla="*/ 63214 h 473695"/>
                  <a:gd name="connsiteX2" fmla="*/ 129633 w 314143"/>
                  <a:gd name="connsiteY2" fmla="*/ 174197 h 473695"/>
                  <a:gd name="connsiteX3" fmla="*/ 45 w 314143"/>
                  <a:gd name="connsiteY3" fmla="*/ 473695 h 473695"/>
                  <a:gd name="connsiteX4" fmla="*/ 158092 w 314143"/>
                  <a:gd name="connsiteY4" fmla="*/ 0 h 473695"/>
                  <a:gd name="connsiteX0" fmla="*/ 159772 w 315823"/>
                  <a:gd name="connsiteY0" fmla="*/ 0 h 441939"/>
                  <a:gd name="connsiteX1" fmla="*/ 315823 w 315823"/>
                  <a:gd name="connsiteY1" fmla="*/ 63214 h 441939"/>
                  <a:gd name="connsiteX2" fmla="*/ 131313 w 315823"/>
                  <a:gd name="connsiteY2" fmla="*/ 174197 h 441939"/>
                  <a:gd name="connsiteX3" fmla="*/ 44 w 315823"/>
                  <a:gd name="connsiteY3" fmla="*/ 441939 h 441939"/>
                  <a:gd name="connsiteX4" fmla="*/ 159772 w 315823"/>
                  <a:gd name="connsiteY4" fmla="*/ 0 h 441939"/>
                  <a:gd name="connsiteX0" fmla="*/ 160553 w 316604"/>
                  <a:gd name="connsiteY0" fmla="*/ 0 h 441939"/>
                  <a:gd name="connsiteX1" fmla="*/ 316604 w 316604"/>
                  <a:gd name="connsiteY1" fmla="*/ 63214 h 441939"/>
                  <a:gd name="connsiteX2" fmla="*/ 132094 w 316604"/>
                  <a:gd name="connsiteY2" fmla="*/ 174197 h 441939"/>
                  <a:gd name="connsiteX3" fmla="*/ 825 w 316604"/>
                  <a:gd name="connsiteY3" fmla="*/ 441939 h 441939"/>
                  <a:gd name="connsiteX4" fmla="*/ 160553 w 316604"/>
                  <a:gd name="connsiteY4" fmla="*/ 0 h 441939"/>
                  <a:gd name="connsiteX0" fmla="*/ 160553 w 170326"/>
                  <a:gd name="connsiteY0" fmla="*/ 0 h 441939"/>
                  <a:gd name="connsiteX1" fmla="*/ 170326 w 170326"/>
                  <a:gd name="connsiteY1" fmla="*/ 100263 h 441939"/>
                  <a:gd name="connsiteX2" fmla="*/ 132094 w 170326"/>
                  <a:gd name="connsiteY2" fmla="*/ 174197 h 441939"/>
                  <a:gd name="connsiteX3" fmla="*/ 825 w 170326"/>
                  <a:gd name="connsiteY3" fmla="*/ 441939 h 441939"/>
                  <a:gd name="connsiteX4" fmla="*/ 160553 w 170326"/>
                  <a:gd name="connsiteY4" fmla="*/ 0 h 441939"/>
                  <a:gd name="connsiteX0" fmla="*/ 160553 w 170326"/>
                  <a:gd name="connsiteY0" fmla="*/ 0 h 441939"/>
                  <a:gd name="connsiteX1" fmla="*/ 170326 w 170326"/>
                  <a:gd name="connsiteY1" fmla="*/ 100263 h 441939"/>
                  <a:gd name="connsiteX2" fmla="*/ 150588 w 170326"/>
                  <a:gd name="connsiteY2" fmla="*/ 166257 h 441939"/>
                  <a:gd name="connsiteX3" fmla="*/ 825 w 170326"/>
                  <a:gd name="connsiteY3" fmla="*/ 441939 h 441939"/>
                  <a:gd name="connsiteX4" fmla="*/ 160553 w 170326"/>
                  <a:gd name="connsiteY4" fmla="*/ 0 h 441939"/>
                  <a:gd name="connsiteX0" fmla="*/ 160553 w 160553"/>
                  <a:gd name="connsiteY0" fmla="*/ 0 h 441939"/>
                  <a:gd name="connsiteX1" fmla="*/ 150588 w 160553"/>
                  <a:gd name="connsiteY1" fmla="*/ 166257 h 441939"/>
                  <a:gd name="connsiteX2" fmla="*/ 825 w 160553"/>
                  <a:gd name="connsiteY2" fmla="*/ 441939 h 441939"/>
                  <a:gd name="connsiteX3" fmla="*/ 160553 w 160553"/>
                  <a:gd name="connsiteY3" fmla="*/ 0 h 441939"/>
                  <a:gd name="connsiteX0" fmla="*/ 160553 w 162357"/>
                  <a:gd name="connsiteY0" fmla="*/ 0 h 441939"/>
                  <a:gd name="connsiteX1" fmla="*/ 162357 w 162357"/>
                  <a:gd name="connsiteY1" fmla="*/ 150380 h 441939"/>
                  <a:gd name="connsiteX2" fmla="*/ 825 w 162357"/>
                  <a:gd name="connsiteY2" fmla="*/ 441939 h 441939"/>
                  <a:gd name="connsiteX3" fmla="*/ 160553 w 162357"/>
                  <a:gd name="connsiteY3" fmla="*/ 0 h 441939"/>
                  <a:gd name="connsiteX0" fmla="*/ 160553 w 162357"/>
                  <a:gd name="connsiteY0" fmla="*/ 0 h 441939"/>
                  <a:gd name="connsiteX1" fmla="*/ 162357 w 162357"/>
                  <a:gd name="connsiteY1" fmla="*/ 150380 h 441939"/>
                  <a:gd name="connsiteX2" fmla="*/ 825 w 162357"/>
                  <a:gd name="connsiteY2" fmla="*/ 441939 h 441939"/>
                  <a:gd name="connsiteX3" fmla="*/ 160553 w 162357"/>
                  <a:gd name="connsiteY3" fmla="*/ 0 h 441939"/>
                  <a:gd name="connsiteX0" fmla="*/ 160553 w 162357"/>
                  <a:gd name="connsiteY0" fmla="*/ 0 h 441939"/>
                  <a:gd name="connsiteX1" fmla="*/ 162357 w 162357"/>
                  <a:gd name="connsiteY1" fmla="*/ 152932 h 441939"/>
                  <a:gd name="connsiteX2" fmla="*/ 825 w 162357"/>
                  <a:gd name="connsiteY2" fmla="*/ 441939 h 441939"/>
                  <a:gd name="connsiteX3" fmla="*/ 160553 w 162357"/>
                  <a:gd name="connsiteY3" fmla="*/ 0 h 441939"/>
                  <a:gd name="connsiteX0" fmla="*/ 160553 w 162357"/>
                  <a:gd name="connsiteY0" fmla="*/ 0 h 441939"/>
                  <a:gd name="connsiteX1" fmla="*/ 162357 w 162357"/>
                  <a:gd name="connsiteY1" fmla="*/ 152932 h 441939"/>
                  <a:gd name="connsiteX2" fmla="*/ 825 w 162357"/>
                  <a:gd name="connsiteY2" fmla="*/ 441939 h 441939"/>
                  <a:gd name="connsiteX3" fmla="*/ 160553 w 162357"/>
                  <a:gd name="connsiteY3" fmla="*/ 0 h 441939"/>
                  <a:gd name="connsiteX0" fmla="*/ 160490 w 162294"/>
                  <a:gd name="connsiteY0" fmla="*/ 0 h 441939"/>
                  <a:gd name="connsiteX1" fmla="*/ 162294 w 162294"/>
                  <a:gd name="connsiteY1" fmla="*/ 152932 h 441939"/>
                  <a:gd name="connsiteX2" fmla="*/ 762 w 162294"/>
                  <a:gd name="connsiteY2" fmla="*/ 441939 h 441939"/>
                  <a:gd name="connsiteX3" fmla="*/ 160490 w 162294"/>
                  <a:gd name="connsiteY3" fmla="*/ 0 h 441939"/>
                  <a:gd name="connsiteX0" fmla="*/ 161700 w 162288"/>
                  <a:gd name="connsiteY0" fmla="*/ 0 h 443215"/>
                  <a:gd name="connsiteX1" fmla="*/ 162288 w 162288"/>
                  <a:gd name="connsiteY1" fmla="*/ 154208 h 443215"/>
                  <a:gd name="connsiteX2" fmla="*/ 756 w 162288"/>
                  <a:gd name="connsiteY2" fmla="*/ 443215 h 443215"/>
                  <a:gd name="connsiteX3" fmla="*/ 161700 w 162288"/>
                  <a:gd name="connsiteY3" fmla="*/ 0 h 4432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2288" h="443215">
                    <a:moveTo>
                      <a:pt x="161700" y="0"/>
                    </a:moveTo>
                    <a:cubicBezTo>
                      <a:pt x="162301" y="50127"/>
                      <a:pt x="161687" y="104081"/>
                      <a:pt x="162288" y="154208"/>
                    </a:cubicBezTo>
                    <a:cubicBezTo>
                      <a:pt x="83085" y="173091"/>
                      <a:pt x="756" y="329892"/>
                      <a:pt x="756" y="443215"/>
                    </a:cubicBezTo>
                    <a:cubicBezTo>
                      <a:pt x="-12134" y="63024"/>
                      <a:pt x="143845" y="2425"/>
                      <a:pt x="161700" y="0"/>
                    </a:cubicBezTo>
                    <a:close/>
                  </a:path>
                </a:pathLst>
              </a:custGeom>
              <a:gradFill>
                <a:gsLst>
                  <a:gs pos="100000">
                    <a:srgbClr val="5877B6">
                      <a:lumMod val="80000"/>
                      <a:lumOff val="20000"/>
                    </a:srgbClr>
                  </a:gs>
                  <a:gs pos="0">
                    <a:srgbClr val="465E96"/>
                  </a:gs>
                </a:gsLst>
                <a:lin ang="0" scaled="0"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298" tIns="45650" rIns="91298" bIns="4565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49">
                  <a:cs typeface="+mn-ea"/>
                  <a:sym typeface="+mn-lt"/>
                </a:endParaRPr>
              </a:p>
            </p:txBody>
          </p:sp>
          <p:sp>
            <p:nvSpPr>
              <p:cNvPr id="4" name="Arrow: Right 3">
                <a:extLst>
                  <a:ext uri="{FF2B5EF4-FFF2-40B4-BE49-F238E27FC236}">
                    <a16:creationId xmlns:a16="http://schemas.microsoft.com/office/drawing/2014/main" xmlns="" id="{184CFC99-0A45-40A4-B4E1-4865110A051B}"/>
                  </a:ext>
                </a:extLst>
              </p:cNvPr>
              <p:cNvSpPr/>
              <p:nvPr/>
            </p:nvSpPr>
            <p:spPr>
              <a:xfrm>
                <a:off x="5281301" y="2790857"/>
                <a:ext cx="968912" cy="184419"/>
              </a:xfrm>
              <a:prstGeom prst="rightArrow">
                <a:avLst>
                  <a:gd name="adj1" fmla="val 75012"/>
                  <a:gd name="adj2" fmla="val 72928"/>
                </a:avLst>
              </a:prstGeom>
              <a:gradFill>
                <a:gsLst>
                  <a:gs pos="0">
                    <a:srgbClr val="5877B6">
                      <a:lumMod val="80000"/>
                      <a:lumOff val="20000"/>
                    </a:srgbClr>
                  </a:gs>
                  <a:gs pos="100000">
                    <a:srgbClr val="465E96"/>
                  </a:gs>
                </a:gsLst>
                <a:lin ang="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1349">
                  <a:cs typeface="+mn-ea"/>
                  <a:sym typeface="+mn-lt"/>
                </a:endParaRPr>
              </a:p>
            </p:txBody>
          </p:sp>
        </p:grpSp>
        <p:sp>
          <p:nvSpPr>
            <p:cNvPr id="17" name="Text Placeholder 2">
              <a:extLst>
                <a:ext uri="{FF2B5EF4-FFF2-40B4-BE49-F238E27FC236}">
                  <a16:creationId xmlns:a16="http://schemas.microsoft.com/office/drawing/2014/main" xmlns="" id="{6AF8B160-E4B6-4B2F-BA66-2CF3F26B7DB6}"/>
                </a:ext>
              </a:extLst>
            </p:cNvPr>
            <p:cNvSpPr txBox="1">
              <a:spLocks/>
            </p:cNvSpPr>
            <p:nvPr/>
          </p:nvSpPr>
          <p:spPr>
            <a:xfrm>
              <a:off x="1807558" y="2540326"/>
              <a:ext cx="2236517" cy="317719"/>
            </a:xfrm>
            <a:prstGeom prst="rect">
              <a:avLst/>
            </a:prstGeom>
          </p:spPr>
          <p:txBody>
            <a:bodyPr/>
            <a:lstStyle>
              <a:lvl1pPr marL="0" indent="0" algn="ctr" defTabSz="1460754" rtl="0" eaLnBrk="1" latinLnBrk="0" hangingPunct="1">
                <a:lnSpc>
                  <a:spcPct val="90000"/>
                </a:lnSpc>
                <a:spcBef>
                  <a:spcPts val="1598"/>
                </a:spcBef>
                <a:buFont typeface="Arial" panose="020B0604020202020204" pitchFamily="34" charset="0"/>
                <a:buNone/>
                <a:defRPr sz="40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1095566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383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5943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319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556320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286697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017074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747451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5477828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6208205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1199" dirty="0">
                  <a:solidFill>
                    <a:schemeClr val="bg1"/>
                  </a:solidFill>
                  <a:cs typeface="+mn-ea"/>
                  <a:sym typeface="+mn-lt"/>
                </a:rPr>
                <a:t>Fashion Style</a:t>
              </a:r>
              <a:endParaRPr lang="id-ID" sz="1199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38544FAD-6BDD-419E-BEBA-BDBC99D6A9AF}"/>
              </a:ext>
            </a:extLst>
          </p:cNvPr>
          <p:cNvGrpSpPr/>
          <p:nvPr/>
        </p:nvGrpSpPr>
        <p:grpSpPr>
          <a:xfrm>
            <a:off x="1601403" y="2700946"/>
            <a:ext cx="2706067" cy="1065501"/>
            <a:chOff x="2129071" y="3414972"/>
            <a:chExt cx="3613676" cy="142286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xmlns="" id="{C470DD83-E9D8-4F1A-AEC3-3FF8B008F855}"/>
                </a:ext>
              </a:extLst>
            </p:cNvPr>
            <p:cNvGrpSpPr/>
            <p:nvPr/>
          </p:nvGrpSpPr>
          <p:grpSpPr>
            <a:xfrm>
              <a:off x="2129071" y="3414972"/>
              <a:ext cx="3613676" cy="1422868"/>
              <a:chOff x="5015796" y="2790857"/>
              <a:chExt cx="1234417" cy="421447"/>
            </a:xfrm>
            <a:gradFill>
              <a:gsLst>
                <a:gs pos="100000">
                  <a:schemeClr val="accent2">
                    <a:lumMod val="75000"/>
                  </a:schemeClr>
                </a:gs>
                <a:gs pos="0">
                  <a:schemeClr val="accent2"/>
                </a:gs>
              </a:gsLst>
              <a:lin ang="2700000" scaled="1"/>
            </a:gradFill>
          </p:grpSpPr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xmlns="" id="{3377DDA5-447E-4F1F-A07F-F5D5F097B1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15796" y="2813487"/>
                <a:ext cx="268888" cy="398817"/>
              </a:xfrm>
              <a:custGeom>
                <a:avLst/>
                <a:gdLst>
                  <a:gd name="connsiteX0" fmla="*/ 0 w 338448"/>
                  <a:gd name="connsiteY0" fmla="*/ 0 h 415475"/>
                  <a:gd name="connsiteX1" fmla="*/ 338448 w 338448"/>
                  <a:gd name="connsiteY1" fmla="*/ 0 h 415475"/>
                  <a:gd name="connsiteX2" fmla="*/ 314098 w 338448"/>
                  <a:gd name="connsiteY2" fmla="*/ 4994 h 415475"/>
                  <a:gd name="connsiteX3" fmla="*/ 129588 w 338448"/>
                  <a:gd name="connsiteY3" fmla="*/ 115977 h 415475"/>
                  <a:gd name="connsiteX4" fmla="*/ 0 w 338448"/>
                  <a:gd name="connsiteY4" fmla="*/ 415475 h 415475"/>
                  <a:gd name="connsiteX5" fmla="*/ 0 w 338448"/>
                  <a:gd name="connsiteY5" fmla="*/ 60122 h 415475"/>
                  <a:gd name="connsiteX0" fmla="*/ 0 w 314098"/>
                  <a:gd name="connsiteY0" fmla="*/ 0 h 415475"/>
                  <a:gd name="connsiteX1" fmla="*/ 314098 w 314098"/>
                  <a:gd name="connsiteY1" fmla="*/ 4994 h 415475"/>
                  <a:gd name="connsiteX2" fmla="*/ 129588 w 314098"/>
                  <a:gd name="connsiteY2" fmla="*/ 115977 h 415475"/>
                  <a:gd name="connsiteX3" fmla="*/ 0 w 314098"/>
                  <a:gd name="connsiteY3" fmla="*/ 415475 h 415475"/>
                  <a:gd name="connsiteX4" fmla="*/ 0 w 314098"/>
                  <a:gd name="connsiteY4" fmla="*/ 60122 h 415475"/>
                  <a:gd name="connsiteX5" fmla="*/ 0 w 314098"/>
                  <a:gd name="connsiteY5" fmla="*/ 0 h 415475"/>
                  <a:gd name="connsiteX0" fmla="*/ 158047 w 314098"/>
                  <a:gd name="connsiteY0" fmla="*/ 0 h 473695"/>
                  <a:gd name="connsiteX1" fmla="*/ 314098 w 314098"/>
                  <a:gd name="connsiteY1" fmla="*/ 63214 h 473695"/>
                  <a:gd name="connsiteX2" fmla="*/ 129588 w 314098"/>
                  <a:gd name="connsiteY2" fmla="*/ 174197 h 473695"/>
                  <a:gd name="connsiteX3" fmla="*/ 0 w 314098"/>
                  <a:gd name="connsiteY3" fmla="*/ 473695 h 473695"/>
                  <a:gd name="connsiteX4" fmla="*/ 0 w 314098"/>
                  <a:gd name="connsiteY4" fmla="*/ 118342 h 473695"/>
                  <a:gd name="connsiteX5" fmla="*/ 158047 w 314098"/>
                  <a:gd name="connsiteY5" fmla="*/ 0 h 473695"/>
                  <a:gd name="connsiteX0" fmla="*/ 158047 w 314098"/>
                  <a:gd name="connsiteY0" fmla="*/ 0 h 473695"/>
                  <a:gd name="connsiteX1" fmla="*/ 314098 w 314098"/>
                  <a:gd name="connsiteY1" fmla="*/ 63214 h 473695"/>
                  <a:gd name="connsiteX2" fmla="*/ 129588 w 314098"/>
                  <a:gd name="connsiteY2" fmla="*/ 174197 h 473695"/>
                  <a:gd name="connsiteX3" fmla="*/ 0 w 314098"/>
                  <a:gd name="connsiteY3" fmla="*/ 473695 h 473695"/>
                  <a:gd name="connsiteX4" fmla="*/ 28584 w 314098"/>
                  <a:gd name="connsiteY4" fmla="*/ 134220 h 473695"/>
                  <a:gd name="connsiteX5" fmla="*/ 158047 w 314098"/>
                  <a:gd name="connsiteY5" fmla="*/ 0 h 473695"/>
                  <a:gd name="connsiteX0" fmla="*/ 158047 w 314098"/>
                  <a:gd name="connsiteY0" fmla="*/ 0 h 473695"/>
                  <a:gd name="connsiteX1" fmla="*/ 314098 w 314098"/>
                  <a:gd name="connsiteY1" fmla="*/ 63214 h 473695"/>
                  <a:gd name="connsiteX2" fmla="*/ 129588 w 314098"/>
                  <a:gd name="connsiteY2" fmla="*/ 174197 h 473695"/>
                  <a:gd name="connsiteX3" fmla="*/ 0 w 314098"/>
                  <a:gd name="connsiteY3" fmla="*/ 473695 h 473695"/>
                  <a:gd name="connsiteX4" fmla="*/ 158047 w 314098"/>
                  <a:gd name="connsiteY4" fmla="*/ 0 h 473695"/>
                  <a:gd name="connsiteX0" fmla="*/ 158100 w 314151"/>
                  <a:gd name="connsiteY0" fmla="*/ 0 h 473695"/>
                  <a:gd name="connsiteX1" fmla="*/ 314151 w 314151"/>
                  <a:gd name="connsiteY1" fmla="*/ 63214 h 473695"/>
                  <a:gd name="connsiteX2" fmla="*/ 129641 w 314151"/>
                  <a:gd name="connsiteY2" fmla="*/ 174197 h 473695"/>
                  <a:gd name="connsiteX3" fmla="*/ 53 w 314151"/>
                  <a:gd name="connsiteY3" fmla="*/ 473695 h 473695"/>
                  <a:gd name="connsiteX4" fmla="*/ 158100 w 314151"/>
                  <a:gd name="connsiteY4" fmla="*/ 0 h 473695"/>
                  <a:gd name="connsiteX0" fmla="*/ 158092 w 314143"/>
                  <a:gd name="connsiteY0" fmla="*/ 0 h 473695"/>
                  <a:gd name="connsiteX1" fmla="*/ 314143 w 314143"/>
                  <a:gd name="connsiteY1" fmla="*/ 63214 h 473695"/>
                  <a:gd name="connsiteX2" fmla="*/ 129633 w 314143"/>
                  <a:gd name="connsiteY2" fmla="*/ 174197 h 473695"/>
                  <a:gd name="connsiteX3" fmla="*/ 45 w 314143"/>
                  <a:gd name="connsiteY3" fmla="*/ 473695 h 473695"/>
                  <a:gd name="connsiteX4" fmla="*/ 158092 w 314143"/>
                  <a:gd name="connsiteY4" fmla="*/ 0 h 473695"/>
                  <a:gd name="connsiteX0" fmla="*/ 159772 w 315823"/>
                  <a:gd name="connsiteY0" fmla="*/ 0 h 441939"/>
                  <a:gd name="connsiteX1" fmla="*/ 315823 w 315823"/>
                  <a:gd name="connsiteY1" fmla="*/ 63214 h 441939"/>
                  <a:gd name="connsiteX2" fmla="*/ 131313 w 315823"/>
                  <a:gd name="connsiteY2" fmla="*/ 174197 h 441939"/>
                  <a:gd name="connsiteX3" fmla="*/ 44 w 315823"/>
                  <a:gd name="connsiteY3" fmla="*/ 441939 h 441939"/>
                  <a:gd name="connsiteX4" fmla="*/ 159772 w 315823"/>
                  <a:gd name="connsiteY4" fmla="*/ 0 h 441939"/>
                  <a:gd name="connsiteX0" fmla="*/ 160553 w 316604"/>
                  <a:gd name="connsiteY0" fmla="*/ 0 h 441939"/>
                  <a:gd name="connsiteX1" fmla="*/ 316604 w 316604"/>
                  <a:gd name="connsiteY1" fmla="*/ 63214 h 441939"/>
                  <a:gd name="connsiteX2" fmla="*/ 132094 w 316604"/>
                  <a:gd name="connsiteY2" fmla="*/ 174197 h 441939"/>
                  <a:gd name="connsiteX3" fmla="*/ 825 w 316604"/>
                  <a:gd name="connsiteY3" fmla="*/ 441939 h 441939"/>
                  <a:gd name="connsiteX4" fmla="*/ 160553 w 316604"/>
                  <a:gd name="connsiteY4" fmla="*/ 0 h 441939"/>
                  <a:gd name="connsiteX0" fmla="*/ 160553 w 170326"/>
                  <a:gd name="connsiteY0" fmla="*/ 0 h 441939"/>
                  <a:gd name="connsiteX1" fmla="*/ 170326 w 170326"/>
                  <a:gd name="connsiteY1" fmla="*/ 100263 h 441939"/>
                  <a:gd name="connsiteX2" fmla="*/ 132094 w 170326"/>
                  <a:gd name="connsiteY2" fmla="*/ 174197 h 441939"/>
                  <a:gd name="connsiteX3" fmla="*/ 825 w 170326"/>
                  <a:gd name="connsiteY3" fmla="*/ 441939 h 441939"/>
                  <a:gd name="connsiteX4" fmla="*/ 160553 w 170326"/>
                  <a:gd name="connsiteY4" fmla="*/ 0 h 441939"/>
                  <a:gd name="connsiteX0" fmla="*/ 160553 w 170326"/>
                  <a:gd name="connsiteY0" fmla="*/ 0 h 441939"/>
                  <a:gd name="connsiteX1" fmla="*/ 170326 w 170326"/>
                  <a:gd name="connsiteY1" fmla="*/ 100263 h 441939"/>
                  <a:gd name="connsiteX2" fmla="*/ 150588 w 170326"/>
                  <a:gd name="connsiteY2" fmla="*/ 166257 h 441939"/>
                  <a:gd name="connsiteX3" fmla="*/ 825 w 170326"/>
                  <a:gd name="connsiteY3" fmla="*/ 441939 h 441939"/>
                  <a:gd name="connsiteX4" fmla="*/ 160553 w 170326"/>
                  <a:gd name="connsiteY4" fmla="*/ 0 h 441939"/>
                  <a:gd name="connsiteX0" fmla="*/ 160553 w 160553"/>
                  <a:gd name="connsiteY0" fmla="*/ 0 h 441939"/>
                  <a:gd name="connsiteX1" fmla="*/ 150588 w 160553"/>
                  <a:gd name="connsiteY1" fmla="*/ 166257 h 441939"/>
                  <a:gd name="connsiteX2" fmla="*/ 825 w 160553"/>
                  <a:gd name="connsiteY2" fmla="*/ 441939 h 441939"/>
                  <a:gd name="connsiteX3" fmla="*/ 160553 w 160553"/>
                  <a:gd name="connsiteY3" fmla="*/ 0 h 441939"/>
                  <a:gd name="connsiteX0" fmla="*/ 160553 w 162357"/>
                  <a:gd name="connsiteY0" fmla="*/ 0 h 441939"/>
                  <a:gd name="connsiteX1" fmla="*/ 162357 w 162357"/>
                  <a:gd name="connsiteY1" fmla="*/ 150380 h 441939"/>
                  <a:gd name="connsiteX2" fmla="*/ 825 w 162357"/>
                  <a:gd name="connsiteY2" fmla="*/ 441939 h 441939"/>
                  <a:gd name="connsiteX3" fmla="*/ 160553 w 162357"/>
                  <a:gd name="connsiteY3" fmla="*/ 0 h 441939"/>
                  <a:gd name="connsiteX0" fmla="*/ 160553 w 162357"/>
                  <a:gd name="connsiteY0" fmla="*/ 0 h 441939"/>
                  <a:gd name="connsiteX1" fmla="*/ 162357 w 162357"/>
                  <a:gd name="connsiteY1" fmla="*/ 150380 h 441939"/>
                  <a:gd name="connsiteX2" fmla="*/ 825 w 162357"/>
                  <a:gd name="connsiteY2" fmla="*/ 441939 h 441939"/>
                  <a:gd name="connsiteX3" fmla="*/ 160553 w 162357"/>
                  <a:gd name="connsiteY3" fmla="*/ 0 h 441939"/>
                  <a:gd name="connsiteX0" fmla="*/ 160553 w 162357"/>
                  <a:gd name="connsiteY0" fmla="*/ 0 h 441939"/>
                  <a:gd name="connsiteX1" fmla="*/ 162357 w 162357"/>
                  <a:gd name="connsiteY1" fmla="*/ 152932 h 441939"/>
                  <a:gd name="connsiteX2" fmla="*/ 825 w 162357"/>
                  <a:gd name="connsiteY2" fmla="*/ 441939 h 441939"/>
                  <a:gd name="connsiteX3" fmla="*/ 160553 w 162357"/>
                  <a:gd name="connsiteY3" fmla="*/ 0 h 441939"/>
                  <a:gd name="connsiteX0" fmla="*/ 160553 w 162357"/>
                  <a:gd name="connsiteY0" fmla="*/ 0 h 441939"/>
                  <a:gd name="connsiteX1" fmla="*/ 162357 w 162357"/>
                  <a:gd name="connsiteY1" fmla="*/ 152932 h 441939"/>
                  <a:gd name="connsiteX2" fmla="*/ 825 w 162357"/>
                  <a:gd name="connsiteY2" fmla="*/ 441939 h 441939"/>
                  <a:gd name="connsiteX3" fmla="*/ 160553 w 162357"/>
                  <a:gd name="connsiteY3" fmla="*/ 0 h 441939"/>
                  <a:gd name="connsiteX0" fmla="*/ 160490 w 162294"/>
                  <a:gd name="connsiteY0" fmla="*/ 0 h 441939"/>
                  <a:gd name="connsiteX1" fmla="*/ 162294 w 162294"/>
                  <a:gd name="connsiteY1" fmla="*/ 152932 h 441939"/>
                  <a:gd name="connsiteX2" fmla="*/ 762 w 162294"/>
                  <a:gd name="connsiteY2" fmla="*/ 441939 h 441939"/>
                  <a:gd name="connsiteX3" fmla="*/ 160490 w 162294"/>
                  <a:gd name="connsiteY3" fmla="*/ 0 h 441939"/>
                  <a:gd name="connsiteX0" fmla="*/ 161700 w 162288"/>
                  <a:gd name="connsiteY0" fmla="*/ 0 h 443215"/>
                  <a:gd name="connsiteX1" fmla="*/ 162288 w 162288"/>
                  <a:gd name="connsiteY1" fmla="*/ 154208 h 443215"/>
                  <a:gd name="connsiteX2" fmla="*/ 756 w 162288"/>
                  <a:gd name="connsiteY2" fmla="*/ 443215 h 443215"/>
                  <a:gd name="connsiteX3" fmla="*/ 161700 w 162288"/>
                  <a:gd name="connsiteY3" fmla="*/ 0 h 4432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2288" h="443215">
                    <a:moveTo>
                      <a:pt x="161700" y="0"/>
                    </a:moveTo>
                    <a:cubicBezTo>
                      <a:pt x="162301" y="50127"/>
                      <a:pt x="161687" y="104081"/>
                      <a:pt x="162288" y="154208"/>
                    </a:cubicBezTo>
                    <a:cubicBezTo>
                      <a:pt x="83085" y="173091"/>
                      <a:pt x="756" y="329892"/>
                      <a:pt x="756" y="443215"/>
                    </a:cubicBezTo>
                    <a:cubicBezTo>
                      <a:pt x="-12134" y="63024"/>
                      <a:pt x="143845" y="2425"/>
                      <a:pt x="161700" y="0"/>
                    </a:cubicBezTo>
                    <a:close/>
                  </a:path>
                </a:pathLst>
              </a:custGeom>
              <a:gradFill>
                <a:gsLst>
                  <a:gs pos="100000">
                    <a:srgbClr val="5877B6">
                      <a:lumMod val="80000"/>
                      <a:lumOff val="20000"/>
                    </a:srgbClr>
                  </a:gs>
                  <a:gs pos="0">
                    <a:srgbClr val="465E96"/>
                  </a:gs>
                </a:gsLst>
                <a:lin ang="0" scaled="0"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298" tIns="45650" rIns="91298" bIns="4565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49">
                  <a:cs typeface="+mn-ea"/>
                  <a:sym typeface="+mn-lt"/>
                </a:endParaRPr>
              </a:p>
            </p:txBody>
          </p:sp>
          <p:sp>
            <p:nvSpPr>
              <p:cNvPr id="11" name="Arrow: Right 10">
                <a:extLst>
                  <a:ext uri="{FF2B5EF4-FFF2-40B4-BE49-F238E27FC236}">
                    <a16:creationId xmlns:a16="http://schemas.microsoft.com/office/drawing/2014/main" xmlns="" id="{B887A6CD-361C-4384-8ECE-EC3B2A90EA7D}"/>
                  </a:ext>
                </a:extLst>
              </p:cNvPr>
              <p:cNvSpPr/>
              <p:nvPr/>
            </p:nvSpPr>
            <p:spPr>
              <a:xfrm>
                <a:off x="5281301" y="2790857"/>
                <a:ext cx="968912" cy="184419"/>
              </a:xfrm>
              <a:prstGeom prst="rightArrow">
                <a:avLst>
                  <a:gd name="adj1" fmla="val 75012"/>
                  <a:gd name="adj2" fmla="val 72928"/>
                </a:avLst>
              </a:prstGeom>
              <a:gradFill>
                <a:gsLst>
                  <a:gs pos="0">
                    <a:srgbClr val="5877B6">
                      <a:lumMod val="80000"/>
                      <a:lumOff val="20000"/>
                    </a:srgbClr>
                  </a:gs>
                  <a:gs pos="100000">
                    <a:srgbClr val="465E96"/>
                  </a:gs>
                </a:gsLst>
                <a:lin ang="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1349">
                  <a:cs typeface="+mn-ea"/>
                  <a:sym typeface="+mn-lt"/>
                </a:endParaRPr>
              </a:p>
            </p:txBody>
          </p:sp>
        </p:grpSp>
        <p:sp>
          <p:nvSpPr>
            <p:cNvPr id="18" name="Text Placeholder 2">
              <a:extLst>
                <a:ext uri="{FF2B5EF4-FFF2-40B4-BE49-F238E27FC236}">
                  <a16:creationId xmlns:a16="http://schemas.microsoft.com/office/drawing/2014/main" xmlns="" id="{87A0CD10-7557-4E2A-9DE7-4439E2C034D6}"/>
                </a:ext>
              </a:extLst>
            </p:cNvPr>
            <p:cNvSpPr txBox="1">
              <a:spLocks/>
            </p:cNvSpPr>
            <p:nvPr/>
          </p:nvSpPr>
          <p:spPr>
            <a:xfrm>
              <a:off x="3122745" y="3574814"/>
              <a:ext cx="2236517" cy="317719"/>
            </a:xfrm>
            <a:prstGeom prst="rect">
              <a:avLst/>
            </a:prstGeom>
          </p:spPr>
          <p:txBody>
            <a:bodyPr/>
            <a:lstStyle>
              <a:lvl1pPr marL="0" indent="0" algn="ctr" defTabSz="1460754" rtl="0" eaLnBrk="1" latinLnBrk="0" hangingPunct="1">
                <a:lnSpc>
                  <a:spcPct val="90000"/>
                </a:lnSpc>
                <a:spcBef>
                  <a:spcPts val="1598"/>
                </a:spcBef>
                <a:buFont typeface="Arial" panose="020B0604020202020204" pitchFamily="34" charset="0"/>
                <a:buNone/>
                <a:defRPr sz="40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1095566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383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5943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319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556320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286697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017074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747451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5477828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6208205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1199" dirty="0">
                  <a:solidFill>
                    <a:schemeClr val="bg1"/>
                  </a:solidFill>
                  <a:cs typeface="+mn-ea"/>
                  <a:sym typeface="+mn-lt"/>
                </a:rPr>
                <a:t>Hot News</a:t>
              </a:r>
              <a:endParaRPr lang="id-ID" sz="1199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D41DC6D4-3098-47B2-A63B-0EE058B9B74D}"/>
              </a:ext>
            </a:extLst>
          </p:cNvPr>
          <p:cNvGrpSpPr/>
          <p:nvPr/>
        </p:nvGrpSpPr>
        <p:grpSpPr>
          <a:xfrm>
            <a:off x="2543809" y="3465571"/>
            <a:ext cx="2706067" cy="1065501"/>
            <a:chOff x="3387557" y="4436052"/>
            <a:chExt cx="3613676" cy="1422868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xmlns="" id="{7B1EF15E-7871-4DC5-9A96-8CB3E7509F8B}"/>
                </a:ext>
              </a:extLst>
            </p:cNvPr>
            <p:cNvGrpSpPr/>
            <p:nvPr/>
          </p:nvGrpSpPr>
          <p:grpSpPr>
            <a:xfrm>
              <a:off x="3387557" y="4436052"/>
              <a:ext cx="3613676" cy="1422868"/>
              <a:chOff x="5015796" y="2790857"/>
              <a:chExt cx="1234417" cy="421447"/>
            </a:xfrm>
            <a:gradFill>
              <a:gsLst>
                <a:gs pos="100000">
                  <a:schemeClr val="accent3">
                    <a:lumMod val="75000"/>
                  </a:schemeClr>
                </a:gs>
                <a:gs pos="0">
                  <a:schemeClr val="accent3"/>
                </a:gs>
              </a:gsLst>
              <a:lin ang="2700000" scaled="1"/>
            </a:gradFill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xmlns="" id="{D7489D27-C479-4EF8-B7B1-0F5D9C6C36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15796" y="2813487"/>
                <a:ext cx="268888" cy="398817"/>
              </a:xfrm>
              <a:custGeom>
                <a:avLst/>
                <a:gdLst>
                  <a:gd name="connsiteX0" fmla="*/ 0 w 338448"/>
                  <a:gd name="connsiteY0" fmla="*/ 0 h 415475"/>
                  <a:gd name="connsiteX1" fmla="*/ 338448 w 338448"/>
                  <a:gd name="connsiteY1" fmla="*/ 0 h 415475"/>
                  <a:gd name="connsiteX2" fmla="*/ 314098 w 338448"/>
                  <a:gd name="connsiteY2" fmla="*/ 4994 h 415475"/>
                  <a:gd name="connsiteX3" fmla="*/ 129588 w 338448"/>
                  <a:gd name="connsiteY3" fmla="*/ 115977 h 415475"/>
                  <a:gd name="connsiteX4" fmla="*/ 0 w 338448"/>
                  <a:gd name="connsiteY4" fmla="*/ 415475 h 415475"/>
                  <a:gd name="connsiteX5" fmla="*/ 0 w 338448"/>
                  <a:gd name="connsiteY5" fmla="*/ 60122 h 415475"/>
                  <a:gd name="connsiteX0" fmla="*/ 0 w 314098"/>
                  <a:gd name="connsiteY0" fmla="*/ 0 h 415475"/>
                  <a:gd name="connsiteX1" fmla="*/ 314098 w 314098"/>
                  <a:gd name="connsiteY1" fmla="*/ 4994 h 415475"/>
                  <a:gd name="connsiteX2" fmla="*/ 129588 w 314098"/>
                  <a:gd name="connsiteY2" fmla="*/ 115977 h 415475"/>
                  <a:gd name="connsiteX3" fmla="*/ 0 w 314098"/>
                  <a:gd name="connsiteY3" fmla="*/ 415475 h 415475"/>
                  <a:gd name="connsiteX4" fmla="*/ 0 w 314098"/>
                  <a:gd name="connsiteY4" fmla="*/ 60122 h 415475"/>
                  <a:gd name="connsiteX5" fmla="*/ 0 w 314098"/>
                  <a:gd name="connsiteY5" fmla="*/ 0 h 415475"/>
                  <a:gd name="connsiteX0" fmla="*/ 158047 w 314098"/>
                  <a:gd name="connsiteY0" fmla="*/ 0 h 473695"/>
                  <a:gd name="connsiteX1" fmla="*/ 314098 w 314098"/>
                  <a:gd name="connsiteY1" fmla="*/ 63214 h 473695"/>
                  <a:gd name="connsiteX2" fmla="*/ 129588 w 314098"/>
                  <a:gd name="connsiteY2" fmla="*/ 174197 h 473695"/>
                  <a:gd name="connsiteX3" fmla="*/ 0 w 314098"/>
                  <a:gd name="connsiteY3" fmla="*/ 473695 h 473695"/>
                  <a:gd name="connsiteX4" fmla="*/ 0 w 314098"/>
                  <a:gd name="connsiteY4" fmla="*/ 118342 h 473695"/>
                  <a:gd name="connsiteX5" fmla="*/ 158047 w 314098"/>
                  <a:gd name="connsiteY5" fmla="*/ 0 h 473695"/>
                  <a:gd name="connsiteX0" fmla="*/ 158047 w 314098"/>
                  <a:gd name="connsiteY0" fmla="*/ 0 h 473695"/>
                  <a:gd name="connsiteX1" fmla="*/ 314098 w 314098"/>
                  <a:gd name="connsiteY1" fmla="*/ 63214 h 473695"/>
                  <a:gd name="connsiteX2" fmla="*/ 129588 w 314098"/>
                  <a:gd name="connsiteY2" fmla="*/ 174197 h 473695"/>
                  <a:gd name="connsiteX3" fmla="*/ 0 w 314098"/>
                  <a:gd name="connsiteY3" fmla="*/ 473695 h 473695"/>
                  <a:gd name="connsiteX4" fmla="*/ 28584 w 314098"/>
                  <a:gd name="connsiteY4" fmla="*/ 134220 h 473695"/>
                  <a:gd name="connsiteX5" fmla="*/ 158047 w 314098"/>
                  <a:gd name="connsiteY5" fmla="*/ 0 h 473695"/>
                  <a:gd name="connsiteX0" fmla="*/ 158047 w 314098"/>
                  <a:gd name="connsiteY0" fmla="*/ 0 h 473695"/>
                  <a:gd name="connsiteX1" fmla="*/ 314098 w 314098"/>
                  <a:gd name="connsiteY1" fmla="*/ 63214 h 473695"/>
                  <a:gd name="connsiteX2" fmla="*/ 129588 w 314098"/>
                  <a:gd name="connsiteY2" fmla="*/ 174197 h 473695"/>
                  <a:gd name="connsiteX3" fmla="*/ 0 w 314098"/>
                  <a:gd name="connsiteY3" fmla="*/ 473695 h 473695"/>
                  <a:gd name="connsiteX4" fmla="*/ 158047 w 314098"/>
                  <a:gd name="connsiteY4" fmla="*/ 0 h 473695"/>
                  <a:gd name="connsiteX0" fmla="*/ 158100 w 314151"/>
                  <a:gd name="connsiteY0" fmla="*/ 0 h 473695"/>
                  <a:gd name="connsiteX1" fmla="*/ 314151 w 314151"/>
                  <a:gd name="connsiteY1" fmla="*/ 63214 h 473695"/>
                  <a:gd name="connsiteX2" fmla="*/ 129641 w 314151"/>
                  <a:gd name="connsiteY2" fmla="*/ 174197 h 473695"/>
                  <a:gd name="connsiteX3" fmla="*/ 53 w 314151"/>
                  <a:gd name="connsiteY3" fmla="*/ 473695 h 473695"/>
                  <a:gd name="connsiteX4" fmla="*/ 158100 w 314151"/>
                  <a:gd name="connsiteY4" fmla="*/ 0 h 473695"/>
                  <a:gd name="connsiteX0" fmla="*/ 158092 w 314143"/>
                  <a:gd name="connsiteY0" fmla="*/ 0 h 473695"/>
                  <a:gd name="connsiteX1" fmla="*/ 314143 w 314143"/>
                  <a:gd name="connsiteY1" fmla="*/ 63214 h 473695"/>
                  <a:gd name="connsiteX2" fmla="*/ 129633 w 314143"/>
                  <a:gd name="connsiteY2" fmla="*/ 174197 h 473695"/>
                  <a:gd name="connsiteX3" fmla="*/ 45 w 314143"/>
                  <a:gd name="connsiteY3" fmla="*/ 473695 h 473695"/>
                  <a:gd name="connsiteX4" fmla="*/ 158092 w 314143"/>
                  <a:gd name="connsiteY4" fmla="*/ 0 h 473695"/>
                  <a:gd name="connsiteX0" fmla="*/ 159772 w 315823"/>
                  <a:gd name="connsiteY0" fmla="*/ 0 h 441939"/>
                  <a:gd name="connsiteX1" fmla="*/ 315823 w 315823"/>
                  <a:gd name="connsiteY1" fmla="*/ 63214 h 441939"/>
                  <a:gd name="connsiteX2" fmla="*/ 131313 w 315823"/>
                  <a:gd name="connsiteY2" fmla="*/ 174197 h 441939"/>
                  <a:gd name="connsiteX3" fmla="*/ 44 w 315823"/>
                  <a:gd name="connsiteY3" fmla="*/ 441939 h 441939"/>
                  <a:gd name="connsiteX4" fmla="*/ 159772 w 315823"/>
                  <a:gd name="connsiteY4" fmla="*/ 0 h 441939"/>
                  <a:gd name="connsiteX0" fmla="*/ 160553 w 316604"/>
                  <a:gd name="connsiteY0" fmla="*/ 0 h 441939"/>
                  <a:gd name="connsiteX1" fmla="*/ 316604 w 316604"/>
                  <a:gd name="connsiteY1" fmla="*/ 63214 h 441939"/>
                  <a:gd name="connsiteX2" fmla="*/ 132094 w 316604"/>
                  <a:gd name="connsiteY2" fmla="*/ 174197 h 441939"/>
                  <a:gd name="connsiteX3" fmla="*/ 825 w 316604"/>
                  <a:gd name="connsiteY3" fmla="*/ 441939 h 441939"/>
                  <a:gd name="connsiteX4" fmla="*/ 160553 w 316604"/>
                  <a:gd name="connsiteY4" fmla="*/ 0 h 441939"/>
                  <a:gd name="connsiteX0" fmla="*/ 160553 w 170326"/>
                  <a:gd name="connsiteY0" fmla="*/ 0 h 441939"/>
                  <a:gd name="connsiteX1" fmla="*/ 170326 w 170326"/>
                  <a:gd name="connsiteY1" fmla="*/ 100263 h 441939"/>
                  <a:gd name="connsiteX2" fmla="*/ 132094 w 170326"/>
                  <a:gd name="connsiteY2" fmla="*/ 174197 h 441939"/>
                  <a:gd name="connsiteX3" fmla="*/ 825 w 170326"/>
                  <a:gd name="connsiteY3" fmla="*/ 441939 h 441939"/>
                  <a:gd name="connsiteX4" fmla="*/ 160553 w 170326"/>
                  <a:gd name="connsiteY4" fmla="*/ 0 h 441939"/>
                  <a:gd name="connsiteX0" fmla="*/ 160553 w 170326"/>
                  <a:gd name="connsiteY0" fmla="*/ 0 h 441939"/>
                  <a:gd name="connsiteX1" fmla="*/ 170326 w 170326"/>
                  <a:gd name="connsiteY1" fmla="*/ 100263 h 441939"/>
                  <a:gd name="connsiteX2" fmla="*/ 150588 w 170326"/>
                  <a:gd name="connsiteY2" fmla="*/ 166257 h 441939"/>
                  <a:gd name="connsiteX3" fmla="*/ 825 w 170326"/>
                  <a:gd name="connsiteY3" fmla="*/ 441939 h 441939"/>
                  <a:gd name="connsiteX4" fmla="*/ 160553 w 170326"/>
                  <a:gd name="connsiteY4" fmla="*/ 0 h 441939"/>
                  <a:gd name="connsiteX0" fmla="*/ 160553 w 160553"/>
                  <a:gd name="connsiteY0" fmla="*/ 0 h 441939"/>
                  <a:gd name="connsiteX1" fmla="*/ 150588 w 160553"/>
                  <a:gd name="connsiteY1" fmla="*/ 166257 h 441939"/>
                  <a:gd name="connsiteX2" fmla="*/ 825 w 160553"/>
                  <a:gd name="connsiteY2" fmla="*/ 441939 h 441939"/>
                  <a:gd name="connsiteX3" fmla="*/ 160553 w 160553"/>
                  <a:gd name="connsiteY3" fmla="*/ 0 h 441939"/>
                  <a:gd name="connsiteX0" fmla="*/ 160553 w 162357"/>
                  <a:gd name="connsiteY0" fmla="*/ 0 h 441939"/>
                  <a:gd name="connsiteX1" fmla="*/ 162357 w 162357"/>
                  <a:gd name="connsiteY1" fmla="*/ 150380 h 441939"/>
                  <a:gd name="connsiteX2" fmla="*/ 825 w 162357"/>
                  <a:gd name="connsiteY2" fmla="*/ 441939 h 441939"/>
                  <a:gd name="connsiteX3" fmla="*/ 160553 w 162357"/>
                  <a:gd name="connsiteY3" fmla="*/ 0 h 441939"/>
                  <a:gd name="connsiteX0" fmla="*/ 160553 w 162357"/>
                  <a:gd name="connsiteY0" fmla="*/ 0 h 441939"/>
                  <a:gd name="connsiteX1" fmla="*/ 162357 w 162357"/>
                  <a:gd name="connsiteY1" fmla="*/ 150380 h 441939"/>
                  <a:gd name="connsiteX2" fmla="*/ 825 w 162357"/>
                  <a:gd name="connsiteY2" fmla="*/ 441939 h 441939"/>
                  <a:gd name="connsiteX3" fmla="*/ 160553 w 162357"/>
                  <a:gd name="connsiteY3" fmla="*/ 0 h 441939"/>
                  <a:gd name="connsiteX0" fmla="*/ 160553 w 162357"/>
                  <a:gd name="connsiteY0" fmla="*/ 0 h 441939"/>
                  <a:gd name="connsiteX1" fmla="*/ 162357 w 162357"/>
                  <a:gd name="connsiteY1" fmla="*/ 152932 h 441939"/>
                  <a:gd name="connsiteX2" fmla="*/ 825 w 162357"/>
                  <a:gd name="connsiteY2" fmla="*/ 441939 h 441939"/>
                  <a:gd name="connsiteX3" fmla="*/ 160553 w 162357"/>
                  <a:gd name="connsiteY3" fmla="*/ 0 h 441939"/>
                  <a:gd name="connsiteX0" fmla="*/ 160553 w 162357"/>
                  <a:gd name="connsiteY0" fmla="*/ 0 h 441939"/>
                  <a:gd name="connsiteX1" fmla="*/ 162357 w 162357"/>
                  <a:gd name="connsiteY1" fmla="*/ 152932 h 441939"/>
                  <a:gd name="connsiteX2" fmla="*/ 825 w 162357"/>
                  <a:gd name="connsiteY2" fmla="*/ 441939 h 441939"/>
                  <a:gd name="connsiteX3" fmla="*/ 160553 w 162357"/>
                  <a:gd name="connsiteY3" fmla="*/ 0 h 441939"/>
                  <a:gd name="connsiteX0" fmla="*/ 160490 w 162294"/>
                  <a:gd name="connsiteY0" fmla="*/ 0 h 441939"/>
                  <a:gd name="connsiteX1" fmla="*/ 162294 w 162294"/>
                  <a:gd name="connsiteY1" fmla="*/ 152932 h 441939"/>
                  <a:gd name="connsiteX2" fmla="*/ 762 w 162294"/>
                  <a:gd name="connsiteY2" fmla="*/ 441939 h 441939"/>
                  <a:gd name="connsiteX3" fmla="*/ 160490 w 162294"/>
                  <a:gd name="connsiteY3" fmla="*/ 0 h 441939"/>
                  <a:gd name="connsiteX0" fmla="*/ 161700 w 162288"/>
                  <a:gd name="connsiteY0" fmla="*/ 0 h 443215"/>
                  <a:gd name="connsiteX1" fmla="*/ 162288 w 162288"/>
                  <a:gd name="connsiteY1" fmla="*/ 154208 h 443215"/>
                  <a:gd name="connsiteX2" fmla="*/ 756 w 162288"/>
                  <a:gd name="connsiteY2" fmla="*/ 443215 h 443215"/>
                  <a:gd name="connsiteX3" fmla="*/ 161700 w 162288"/>
                  <a:gd name="connsiteY3" fmla="*/ 0 h 4432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2288" h="443215">
                    <a:moveTo>
                      <a:pt x="161700" y="0"/>
                    </a:moveTo>
                    <a:cubicBezTo>
                      <a:pt x="162301" y="50127"/>
                      <a:pt x="161687" y="104081"/>
                      <a:pt x="162288" y="154208"/>
                    </a:cubicBezTo>
                    <a:cubicBezTo>
                      <a:pt x="83085" y="173091"/>
                      <a:pt x="756" y="329892"/>
                      <a:pt x="756" y="443215"/>
                    </a:cubicBezTo>
                    <a:cubicBezTo>
                      <a:pt x="-12134" y="63024"/>
                      <a:pt x="143845" y="2425"/>
                      <a:pt x="161700" y="0"/>
                    </a:cubicBezTo>
                    <a:close/>
                  </a:path>
                </a:pathLst>
              </a:custGeom>
              <a:gradFill>
                <a:gsLst>
                  <a:gs pos="100000">
                    <a:srgbClr val="5877B6">
                      <a:lumMod val="80000"/>
                      <a:lumOff val="20000"/>
                    </a:srgbClr>
                  </a:gs>
                  <a:gs pos="0">
                    <a:srgbClr val="465E96"/>
                  </a:gs>
                </a:gsLst>
                <a:lin ang="0" scaled="0"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298" tIns="45650" rIns="91298" bIns="4565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49">
                  <a:cs typeface="+mn-ea"/>
                  <a:sym typeface="+mn-lt"/>
                </a:endParaRPr>
              </a:p>
            </p:txBody>
          </p:sp>
          <p:sp>
            <p:nvSpPr>
              <p:cNvPr id="14" name="Arrow: Right 13">
                <a:extLst>
                  <a:ext uri="{FF2B5EF4-FFF2-40B4-BE49-F238E27FC236}">
                    <a16:creationId xmlns:a16="http://schemas.microsoft.com/office/drawing/2014/main" xmlns="" id="{F08790F3-EC52-4CFA-A83E-9B52D7120449}"/>
                  </a:ext>
                </a:extLst>
              </p:cNvPr>
              <p:cNvSpPr/>
              <p:nvPr/>
            </p:nvSpPr>
            <p:spPr>
              <a:xfrm>
                <a:off x="5281301" y="2790857"/>
                <a:ext cx="968912" cy="184419"/>
              </a:xfrm>
              <a:prstGeom prst="rightArrow">
                <a:avLst>
                  <a:gd name="adj1" fmla="val 75012"/>
                  <a:gd name="adj2" fmla="val 72928"/>
                </a:avLst>
              </a:prstGeom>
              <a:gradFill>
                <a:gsLst>
                  <a:gs pos="0">
                    <a:srgbClr val="5877B6">
                      <a:lumMod val="80000"/>
                      <a:lumOff val="20000"/>
                    </a:srgbClr>
                  </a:gs>
                  <a:gs pos="100000">
                    <a:srgbClr val="465E96"/>
                  </a:gs>
                </a:gsLst>
                <a:lin ang="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1349">
                  <a:cs typeface="+mn-ea"/>
                  <a:sym typeface="+mn-lt"/>
                </a:endParaRPr>
              </a:p>
            </p:txBody>
          </p:sp>
        </p:grpSp>
        <p:sp>
          <p:nvSpPr>
            <p:cNvPr id="19" name="Text Placeholder 2">
              <a:extLst>
                <a:ext uri="{FF2B5EF4-FFF2-40B4-BE49-F238E27FC236}">
                  <a16:creationId xmlns:a16="http://schemas.microsoft.com/office/drawing/2014/main" xmlns="" id="{B2A50EAD-94D0-4111-8CEA-04623269A786}"/>
                </a:ext>
              </a:extLst>
            </p:cNvPr>
            <p:cNvSpPr txBox="1">
              <a:spLocks/>
            </p:cNvSpPr>
            <p:nvPr/>
          </p:nvSpPr>
          <p:spPr>
            <a:xfrm>
              <a:off x="4241003" y="4588505"/>
              <a:ext cx="2236517" cy="317719"/>
            </a:xfrm>
            <a:prstGeom prst="rect">
              <a:avLst/>
            </a:prstGeom>
          </p:spPr>
          <p:txBody>
            <a:bodyPr/>
            <a:lstStyle>
              <a:lvl1pPr marL="0" indent="0" algn="ctr" defTabSz="1460754" rtl="0" eaLnBrk="1" latinLnBrk="0" hangingPunct="1">
                <a:lnSpc>
                  <a:spcPct val="90000"/>
                </a:lnSpc>
                <a:spcBef>
                  <a:spcPts val="1598"/>
                </a:spcBef>
                <a:buFont typeface="Arial" panose="020B0604020202020204" pitchFamily="34" charset="0"/>
                <a:buNone/>
                <a:defRPr sz="40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1095566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383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5943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319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556320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286697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017074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747451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5477828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6208205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1199" dirty="0">
                  <a:solidFill>
                    <a:schemeClr val="bg1"/>
                  </a:solidFill>
                  <a:cs typeface="+mn-ea"/>
                  <a:sym typeface="+mn-lt"/>
                </a:rPr>
                <a:t>Network Analytics</a:t>
              </a:r>
              <a:endParaRPr lang="id-ID" sz="1199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xmlns="" id="{D3EA49CF-812D-448E-81CB-F50D923D12C5}"/>
              </a:ext>
            </a:extLst>
          </p:cNvPr>
          <p:cNvGrpSpPr/>
          <p:nvPr/>
        </p:nvGrpSpPr>
        <p:grpSpPr>
          <a:xfrm>
            <a:off x="3741116" y="1698169"/>
            <a:ext cx="4075642" cy="761747"/>
            <a:chOff x="1177769" y="3705475"/>
            <a:chExt cx="5442605" cy="1017235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xmlns="" id="{8F9BD396-E2FA-4DE1-A678-1544D2EEC1F4}"/>
                </a:ext>
              </a:extLst>
            </p:cNvPr>
            <p:cNvSpPr/>
            <p:nvPr/>
          </p:nvSpPr>
          <p:spPr>
            <a:xfrm>
              <a:off x="1177770" y="4019208"/>
              <a:ext cx="5442604" cy="70350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000" dirty="0">
                  <a:solidFill>
                    <a:schemeClr val="bg1">
                      <a:lumMod val="65000"/>
                    </a:schemeClr>
                  </a:solidFill>
                  <a:cs typeface="+mn-ea"/>
                  <a:sym typeface="+mn-lt"/>
                </a:rPr>
                <a:t>您的内容打在这里，或者通过复制您的文本后，在此框中选择粘贴您的内容打在这里，或者通过复制您的文本后，</a:t>
              </a:r>
            </a:p>
          </p:txBody>
        </p:sp>
        <p:sp>
          <p:nvSpPr>
            <p:cNvPr id="23" name="Text Placeholder 2">
              <a:extLst>
                <a:ext uri="{FF2B5EF4-FFF2-40B4-BE49-F238E27FC236}">
                  <a16:creationId xmlns:a16="http://schemas.microsoft.com/office/drawing/2014/main" xmlns="" id="{05B5BF8C-A8D4-426B-B05B-D7D739F0F7CD}"/>
                </a:ext>
              </a:extLst>
            </p:cNvPr>
            <p:cNvSpPr txBox="1">
              <a:spLocks/>
            </p:cNvSpPr>
            <p:nvPr/>
          </p:nvSpPr>
          <p:spPr>
            <a:xfrm>
              <a:off x="1177769" y="3705475"/>
              <a:ext cx="3420981" cy="475747"/>
            </a:xfrm>
            <a:prstGeom prst="rect">
              <a:avLst/>
            </a:prstGeom>
          </p:spPr>
          <p:txBody>
            <a:bodyPr/>
            <a:lstStyle>
              <a:lvl1pPr marL="0" indent="0" algn="ctr" defTabSz="1460754" rtl="0" eaLnBrk="1" latinLnBrk="0" hangingPunct="1">
                <a:lnSpc>
                  <a:spcPct val="90000"/>
                </a:lnSpc>
                <a:spcBef>
                  <a:spcPts val="1598"/>
                </a:spcBef>
                <a:buFont typeface="Arial" panose="020B0604020202020204" pitchFamily="34" charset="0"/>
                <a:buNone/>
                <a:defRPr sz="40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1095566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383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5943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319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556320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286697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017074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747451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5477828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6208205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zh-CN" altLang="en-US" sz="1400" dirty="0">
                  <a:gradFill>
                    <a:gsLst>
                      <a:gs pos="100000">
                        <a:srgbClr val="465E96"/>
                      </a:gs>
                      <a:gs pos="0">
                        <a:srgbClr val="5877B6">
                          <a:lumMod val="80000"/>
                          <a:lumOff val="20000"/>
                        </a:srgbClr>
                      </a:gs>
                    </a:gsLst>
                    <a:lin ang="5400000" scaled="0"/>
                  </a:gradFill>
                  <a:cs typeface="+mn-ea"/>
                  <a:sym typeface="+mn-lt"/>
                </a:rPr>
                <a:t>添加标题内容</a:t>
              </a:r>
              <a:endParaRPr lang="id-ID" altLang="zh-CN" sz="1400" dirty="0">
                <a:gradFill>
                  <a:gsLst>
                    <a:gs pos="100000">
                      <a:srgbClr val="465E96"/>
                    </a:gs>
                    <a:gs pos="0">
                      <a:srgbClr val="5877B6">
                        <a:lumMod val="80000"/>
                        <a:lumOff val="20000"/>
                      </a:srgbClr>
                    </a:gs>
                  </a:gsLst>
                  <a:lin ang="5400000" scaled="0"/>
                </a:gradFill>
                <a:cs typeface="+mn-ea"/>
                <a:sym typeface="+mn-lt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xmlns="" id="{135BFB22-010D-4000-A041-8C997D459F55}"/>
              </a:ext>
            </a:extLst>
          </p:cNvPr>
          <p:cNvGrpSpPr/>
          <p:nvPr/>
        </p:nvGrpSpPr>
        <p:grpSpPr>
          <a:xfrm>
            <a:off x="4756318" y="2537331"/>
            <a:ext cx="2836733" cy="761747"/>
            <a:chOff x="1177769" y="3705475"/>
            <a:chExt cx="3788167" cy="1017235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xmlns="" id="{721229DE-2D3B-49A7-B527-BD2A02CE1025}"/>
                </a:ext>
              </a:extLst>
            </p:cNvPr>
            <p:cNvSpPr/>
            <p:nvPr/>
          </p:nvSpPr>
          <p:spPr>
            <a:xfrm>
              <a:off x="1177770" y="4019208"/>
              <a:ext cx="3788166" cy="70350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000" dirty="0">
                  <a:solidFill>
                    <a:schemeClr val="bg1">
                      <a:lumMod val="65000"/>
                    </a:schemeClr>
                  </a:solidFill>
                  <a:cs typeface="+mn-ea"/>
                  <a:sym typeface="+mn-lt"/>
                </a:rPr>
                <a:t>您的内容打在这里，或者通过复制您的文本后，在此框中选择粘贴您的内容打在这里，</a:t>
              </a:r>
            </a:p>
          </p:txBody>
        </p:sp>
        <p:sp>
          <p:nvSpPr>
            <p:cNvPr id="26" name="Text Placeholder 2">
              <a:extLst>
                <a:ext uri="{FF2B5EF4-FFF2-40B4-BE49-F238E27FC236}">
                  <a16:creationId xmlns:a16="http://schemas.microsoft.com/office/drawing/2014/main" xmlns="" id="{E6EB8BA6-F093-45E0-A6C6-B7F1742C2174}"/>
                </a:ext>
              </a:extLst>
            </p:cNvPr>
            <p:cNvSpPr txBox="1">
              <a:spLocks/>
            </p:cNvSpPr>
            <p:nvPr/>
          </p:nvSpPr>
          <p:spPr>
            <a:xfrm>
              <a:off x="1177769" y="3705475"/>
              <a:ext cx="3420981" cy="475746"/>
            </a:xfrm>
            <a:prstGeom prst="rect">
              <a:avLst/>
            </a:prstGeom>
          </p:spPr>
          <p:txBody>
            <a:bodyPr/>
            <a:lstStyle>
              <a:lvl1pPr marL="0" indent="0" algn="ctr" defTabSz="1460754" rtl="0" eaLnBrk="1" latinLnBrk="0" hangingPunct="1">
                <a:lnSpc>
                  <a:spcPct val="90000"/>
                </a:lnSpc>
                <a:spcBef>
                  <a:spcPts val="1598"/>
                </a:spcBef>
                <a:buFont typeface="Arial" panose="020B0604020202020204" pitchFamily="34" charset="0"/>
                <a:buNone/>
                <a:defRPr sz="40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1095566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383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5943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319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556320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286697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017074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747451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5477828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6208205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zh-CN" altLang="en-US" sz="1400" dirty="0">
                  <a:gradFill>
                    <a:gsLst>
                      <a:gs pos="100000">
                        <a:srgbClr val="465E96"/>
                      </a:gs>
                      <a:gs pos="0">
                        <a:srgbClr val="5877B6">
                          <a:lumMod val="80000"/>
                          <a:lumOff val="20000"/>
                        </a:srgbClr>
                      </a:gs>
                    </a:gsLst>
                    <a:lin ang="5400000" scaled="0"/>
                  </a:gradFill>
                  <a:cs typeface="+mn-ea"/>
                  <a:sym typeface="+mn-lt"/>
                </a:rPr>
                <a:t>添加标题内容</a:t>
              </a:r>
              <a:endParaRPr lang="id-ID" altLang="zh-CN" sz="1400" dirty="0">
                <a:gradFill>
                  <a:gsLst>
                    <a:gs pos="100000">
                      <a:srgbClr val="465E96"/>
                    </a:gs>
                    <a:gs pos="0">
                      <a:srgbClr val="5877B6">
                        <a:lumMod val="80000"/>
                        <a:lumOff val="20000"/>
                      </a:srgbClr>
                    </a:gs>
                  </a:gsLst>
                  <a:lin ang="5400000" scaled="0"/>
                </a:gradFill>
                <a:cs typeface="+mn-ea"/>
                <a:sym typeface="+mn-lt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xmlns="" id="{91D9E9CF-91F2-4747-A279-20A3AEBF122F}"/>
              </a:ext>
            </a:extLst>
          </p:cNvPr>
          <p:cNvGrpSpPr/>
          <p:nvPr/>
        </p:nvGrpSpPr>
        <p:grpSpPr>
          <a:xfrm>
            <a:off x="5685314" y="3399768"/>
            <a:ext cx="2666845" cy="761747"/>
            <a:chOff x="1177769" y="3705475"/>
            <a:chExt cx="3561300" cy="1017235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xmlns="" id="{60D67A07-2C30-4E8F-8588-7105E9F8E433}"/>
                </a:ext>
              </a:extLst>
            </p:cNvPr>
            <p:cNvSpPr/>
            <p:nvPr/>
          </p:nvSpPr>
          <p:spPr>
            <a:xfrm>
              <a:off x="1177770" y="4019208"/>
              <a:ext cx="3561299" cy="70350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000" dirty="0">
                  <a:solidFill>
                    <a:schemeClr val="bg1">
                      <a:lumMod val="65000"/>
                    </a:schemeClr>
                  </a:solidFill>
                  <a:cs typeface="+mn-ea"/>
                  <a:sym typeface="+mn-lt"/>
                </a:rPr>
                <a:t>您的内容打在这里，或者通过复制您的文本后，在此框中选择粘贴您的内容打在这里，</a:t>
              </a:r>
            </a:p>
          </p:txBody>
        </p:sp>
        <p:sp>
          <p:nvSpPr>
            <p:cNvPr id="29" name="Text Placeholder 2">
              <a:extLst>
                <a:ext uri="{FF2B5EF4-FFF2-40B4-BE49-F238E27FC236}">
                  <a16:creationId xmlns:a16="http://schemas.microsoft.com/office/drawing/2014/main" xmlns="" id="{CFB22046-D4F8-4315-A48F-EFD57C4091E5}"/>
                </a:ext>
              </a:extLst>
            </p:cNvPr>
            <p:cNvSpPr txBox="1">
              <a:spLocks/>
            </p:cNvSpPr>
            <p:nvPr/>
          </p:nvSpPr>
          <p:spPr>
            <a:xfrm>
              <a:off x="1177769" y="3705475"/>
              <a:ext cx="3420981" cy="475747"/>
            </a:xfrm>
            <a:prstGeom prst="rect">
              <a:avLst/>
            </a:prstGeom>
          </p:spPr>
          <p:txBody>
            <a:bodyPr/>
            <a:lstStyle>
              <a:lvl1pPr marL="0" indent="0" algn="ctr" defTabSz="1460754" rtl="0" eaLnBrk="1" latinLnBrk="0" hangingPunct="1">
                <a:lnSpc>
                  <a:spcPct val="90000"/>
                </a:lnSpc>
                <a:spcBef>
                  <a:spcPts val="1598"/>
                </a:spcBef>
                <a:buFont typeface="Arial" panose="020B0604020202020204" pitchFamily="34" charset="0"/>
                <a:buNone/>
                <a:defRPr sz="40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1095566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383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5943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319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556320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286697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017074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747451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5477828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6208205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zh-CN" altLang="en-US" sz="1400" dirty="0">
                  <a:gradFill>
                    <a:gsLst>
                      <a:gs pos="100000">
                        <a:srgbClr val="465E96"/>
                      </a:gs>
                      <a:gs pos="0">
                        <a:srgbClr val="5877B6">
                          <a:lumMod val="80000"/>
                          <a:lumOff val="20000"/>
                        </a:srgbClr>
                      </a:gs>
                    </a:gsLst>
                    <a:lin ang="5400000" scaled="0"/>
                  </a:gradFill>
                  <a:cs typeface="+mn-ea"/>
                  <a:sym typeface="+mn-lt"/>
                </a:rPr>
                <a:t>添加标题内容</a:t>
              </a:r>
              <a:endParaRPr lang="id-ID" altLang="zh-CN" sz="1400" dirty="0">
                <a:gradFill>
                  <a:gsLst>
                    <a:gs pos="100000">
                      <a:srgbClr val="465E96"/>
                    </a:gs>
                    <a:gs pos="0">
                      <a:srgbClr val="5877B6">
                        <a:lumMod val="80000"/>
                        <a:lumOff val="20000"/>
                      </a:srgbClr>
                    </a:gs>
                  </a:gsLst>
                  <a:lin ang="5400000" scaled="0"/>
                </a:gradFill>
                <a:cs typeface="+mn-ea"/>
                <a:sym typeface="+mn-lt"/>
              </a:endParaRPr>
            </a:p>
          </p:txBody>
        </p:sp>
      </p:grpSp>
      <p:sp>
        <p:nvSpPr>
          <p:cNvPr id="31" name="AutoShape 4">
            <a:extLst>
              <a:ext uri="{FF2B5EF4-FFF2-40B4-BE49-F238E27FC236}">
                <a16:creationId xmlns:a16="http://schemas.microsoft.com/office/drawing/2014/main" xmlns="" id="{F6053ADA-82A2-47B7-96CE-FA942D18D600}"/>
              </a:ext>
            </a:extLst>
          </p:cNvPr>
          <p:cNvSpPr>
            <a:spLocks/>
          </p:cNvSpPr>
          <p:nvPr/>
        </p:nvSpPr>
        <p:spPr bwMode="auto">
          <a:xfrm>
            <a:off x="2771683" y="4167557"/>
            <a:ext cx="336426" cy="33761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7428" y="17466"/>
                </a:moveTo>
                <a:cubicBezTo>
                  <a:pt x="16669" y="16923"/>
                  <a:pt x="15846" y="16465"/>
                  <a:pt x="14963" y="16121"/>
                </a:cubicBezTo>
                <a:cubicBezTo>
                  <a:pt x="15595" y="14609"/>
                  <a:pt x="15967" y="12928"/>
                  <a:pt x="16010" y="11148"/>
                </a:cubicBezTo>
                <a:lnTo>
                  <a:pt x="20188" y="11148"/>
                </a:lnTo>
                <a:cubicBezTo>
                  <a:pt x="20097" y="13612"/>
                  <a:pt x="19065" y="15838"/>
                  <a:pt x="17428" y="17466"/>
                </a:cubicBezTo>
                <a:moveTo>
                  <a:pt x="1411" y="11148"/>
                </a:moveTo>
                <a:lnTo>
                  <a:pt x="5589" y="11148"/>
                </a:lnTo>
                <a:cubicBezTo>
                  <a:pt x="5632" y="12928"/>
                  <a:pt x="6004" y="14609"/>
                  <a:pt x="6636" y="16121"/>
                </a:cubicBezTo>
                <a:cubicBezTo>
                  <a:pt x="5753" y="16465"/>
                  <a:pt x="4931" y="16923"/>
                  <a:pt x="4171" y="17466"/>
                </a:cubicBezTo>
                <a:cubicBezTo>
                  <a:pt x="2534" y="15838"/>
                  <a:pt x="1502" y="13612"/>
                  <a:pt x="1411" y="11148"/>
                </a:cubicBezTo>
                <a:moveTo>
                  <a:pt x="3785" y="4553"/>
                </a:moveTo>
                <a:cubicBezTo>
                  <a:pt x="4579" y="5170"/>
                  <a:pt x="5448" y="5691"/>
                  <a:pt x="6388" y="6084"/>
                </a:cubicBezTo>
                <a:cubicBezTo>
                  <a:pt x="5901" y="7433"/>
                  <a:pt x="5627" y="8908"/>
                  <a:pt x="5589" y="10451"/>
                </a:cubicBezTo>
                <a:lnTo>
                  <a:pt x="1411" y="10451"/>
                </a:lnTo>
                <a:cubicBezTo>
                  <a:pt x="1494" y="8190"/>
                  <a:pt x="2376" y="6135"/>
                  <a:pt x="3785" y="4553"/>
                </a:cubicBezTo>
                <a:moveTo>
                  <a:pt x="11148" y="10451"/>
                </a:moveTo>
                <a:lnTo>
                  <a:pt x="11148" y="6950"/>
                </a:lnTo>
                <a:cubicBezTo>
                  <a:pt x="12339" y="6913"/>
                  <a:pt x="13484" y="6696"/>
                  <a:pt x="14558" y="6324"/>
                </a:cubicBezTo>
                <a:cubicBezTo>
                  <a:pt x="15018" y="7598"/>
                  <a:pt x="15276" y="8992"/>
                  <a:pt x="15314" y="10451"/>
                </a:cubicBezTo>
                <a:cubicBezTo>
                  <a:pt x="15314" y="10451"/>
                  <a:pt x="11148" y="10451"/>
                  <a:pt x="11148" y="10451"/>
                </a:cubicBezTo>
                <a:close/>
                <a:moveTo>
                  <a:pt x="14311" y="15882"/>
                </a:moveTo>
                <a:cubicBezTo>
                  <a:pt x="13309" y="15559"/>
                  <a:pt x="12247" y="15380"/>
                  <a:pt x="11148" y="15346"/>
                </a:cubicBezTo>
                <a:lnTo>
                  <a:pt x="11148" y="11148"/>
                </a:lnTo>
                <a:lnTo>
                  <a:pt x="15314" y="11148"/>
                </a:lnTo>
                <a:cubicBezTo>
                  <a:pt x="15270" y="12844"/>
                  <a:pt x="14914" y="14445"/>
                  <a:pt x="14311" y="15882"/>
                </a:cubicBezTo>
                <a:moveTo>
                  <a:pt x="14683" y="16757"/>
                </a:moveTo>
                <a:cubicBezTo>
                  <a:pt x="15476" y="17063"/>
                  <a:pt x="16218" y="17466"/>
                  <a:pt x="16904" y="17941"/>
                </a:cubicBezTo>
                <a:cubicBezTo>
                  <a:pt x="15632" y="19031"/>
                  <a:pt x="14067" y="19781"/>
                  <a:pt x="12344" y="20068"/>
                </a:cubicBezTo>
                <a:cubicBezTo>
                  <a:pt x="13280" y="19136"/>
                  <a:pt x="14076" y="18017"/>
                  <a:pt x="14683" y="16757"/>
                </a:cubicBezTo>
                <a:moveTo>
                  <a:pt x="11148" y="20188"/>
                </a:moveTo>
                <a:lnTo>
                  <a:pt x="11148" y="16043"/>
                </a:lnTo>
                <a:cubicBezTo>
                  <a:pt x="12146" y="16075"/>
                  <a:pt x="13113" y="16231"/>
                  <a:pt x="14025" y="16516"/>
                </a:cubicBezTo>
                <a:cubicBezTo>
                  <a:pt x="13314" y="17970"/>
                  <a:pt x="12343" y="19223"/>
                  <a:pt x="11185" y="20186"/>
                </a:cubicBezTo>
                <a:cubicBezTo>
                  <a:pt x="11185" y="20186"/>
                  <a:pt x="11148" y="20188"/>
                  <a:pt x="11148" y="20188"/>
                </a:cubicBezTo>
                <a:close/>
                <a:moveTo>
                  <a:pt x="9255" y="20068"/>
                </a:moveTo>
                <a:cubicBezTo>
                  <a:pt x="7532" y="19781"/>
                  <a:pt x="5967" y="19031"/>
                  <a:pt x="4695" y="17941"/>
                </a:cubicBezTo>
                <a:cubicBezTo>
                  <a:pt x="5381" y="17466"/>
                  <a:pt x="6123" y="17063"/>
                  <a:pt x="6916" y="16757"/>
                </a:cubicBezTo>
                <a:cubicBezTo>
                  <a:pt x="7523" y="18017"/>
                  <a:pt x="8319" y="19136"/>
                  <a:pt x="9255" y="20068"/>
                </a:cubicBezTo>
                <a:moveTo>
                  <a:pt x="10451" y="11148"/>
                </a:moveTo>
                <a:lnTo>
                  <a:pt x="10451" y="15346"/>
                </a:lnTo>
                <a:cubicBezTo>
                  <a:pt x="9352" y="15380"/>
                  <a:pt x="8290" y="15559"/>
                  <a:pt x="7288" y="15882"/>
                </a:cubicBezTo>
                <a:cubicBezTo>
                  <a:pt x="6685" y="14445"/>
                  <a:pt x="6329" y="12844"/>
                  <a:pt x="6285" y="11148"/>
                </a:cubicBezTo>
                <a:cubicBezTo>
                  <a:pt x="6285" y="11148"/>
                  <a:pt x="10451" y="11148"/>
                  <a:pt x="10451" y="11148"/>
                </a:cubicBezTo>
                <a:close/>
                <a:moveTo>
                  <a:pt x="7041" y="6324"/>
                </a:moveTo>
                <a:cubicBezTo>
                  <a:pt x="8115" y="6696"/>
                  <a:pt x="9260" y="6913"/>
                  <a:pt x="10451" y="6950"/>
                </a:cubicBezTo>
                <a:lnTo>
                  <a:pt x="10451" y="10451"/>
                </a:lnTo>
                <a:lnTo>
                  <a:pt x="6285" y="10451"/>
                </a:lnTo>
                <a:cubicBezTo>
                  <a:pt x="6324" y="8992"/>
                  <a:pt x="6581" y="7598"/>
                  <a:pt x="7041" y="6324"/>
                </a:cubicBezTo>
                <a:moveTo>
                  <a:pt x="6651" y="5442"/>
                </a:moveTo>
                <a:cubicBezTo>
                  <a:pt x="5790" y="5084"/>
                  <a:pt x="4993" y="4609"/>
                  <a:pt x="4263" y="4050"/>
                </a:cubicBezTo>
                <a:cubicBezTo>
                  <a:pt x="5606" y="2749"/>
                  <a:pt x="7332" y="1851"/>
                  <a:pt x="9255" y="1531"/>
                </a:cubicBezTo>
                <a:cubicBezTo>
                  <a:pt x="8175" y="2610"/>
                  <a:pt x="7286" y="3939"/>
                  <a:pt x="6651" y="5442"/>
                </a:cubicBezTo>
                <a:moveTo>
                  <a:pt x="10451" y="1411"/>
                </a:moveTo>
                <a:lnTo>
                  <a:pt x="10451" y="6253"/>
                </a:lnTo>
                <a:cubicBezTo>
                  <a:pt x="9352" y="6217"/>
                  <a:pt x="8296" y="6021"/>
                  <a:pt x="7303" y="5681"/>
                </a:cubicBezTo>
                <a:cubicBezTo>
                  <a:pt x="8029" y="3972"/>
                  <a:pt x="9101" y="2507"/>
                  <a:pt x="10415" y="1413"/>
                </a:cubicBezTo>
                <a:cubicBezTo>
                  <a:pt x="10427" y="1412"/>
                  <a:pt x="10439" y="1411"/>
                  <a:pt x="10451" y="1411"/>
                </a:cubicBezTo>
                <a:moveTo>
                  <a:pt x="12344" y="1531"/>
                </a:moveTo>
                <a:cubicBezTo>
                  <a:pt x="14267" y="1851"/>
                  <a:pt x="15993" y="2749"/>
                  <a:pt x="17336" y="4050"/>
                </a:cubicBezTo>
                <a:cubicBezTo>
                  <a:pt x="16606" y="4609"/>
                  <a:pt x="15809" y="5084"/>
                  <a:pt x="14948" y="5442"/>
                </a:cubicBezTo>
                <a:cubicBezTo>
                  <a:pt x="14313" y="3939"/>
                  <a:pt x="13424" y="2610"/>
                  <a:pt x="12344" y="1531"/>
                </a:cubicBezTo>
                <a:moveTo>
                  <a:pt x="11184" y="1413"/>
                </a:moveTo>
                <a:cubicBezTo>
                  <a:pt x="12498" y="2507"/>
                  <a:pt x="13570" y="3972"/>
                  <a:pt x="14296" y="5681"/>
                </a:cubicBezTo>
                <a:cubicBezTo>
                  <a:pt x="13303" y="6021"/>
                  <a:pt x="12247" y="6217"/>
                  <a:pt x="11148" y="6253"/>
                </a:cubicBezTo>
                <a:lnTo>
                  <a:pt x="11148" y="1411"/>
                </a:lnTo>
                <a:cubicBezTo>
                  <a:pt x="11160" y="1411"/>
                  <a:pt x="11172" y="1412"/>
                  <a:pt x="11184" y="1413"/>
                </a:cubicBezTo>
                <a:moveTo>
                  <a:pt x="10414" y="20186"/>
                </a:moveTo>
                <a:cubicBezTo>
                  <a:pt x="9256" y="19223"/>
                  <a:pt x="8285" y="17970"/>
                  <a:pt x="7574" y="16516"/>
                </a:cubicBezTo>
                <a:cubicBezTo>
                  <a:pt x="8486" y="16231"/>
                  <a:pt x="9453" y="16075"/>
                  <a:pt x="10451" y="16043"/>
                </a:cubicBezTo>
                <a:lnTo>
                  <a:pt x="10451" y="20188"/>
                </a:lnTo>
                <a:cubicBezTo>
                  <a:pt x="10451" y="20188"/>
                  <a:pt x="10414" y="20186"/>
                  <a:pt x="10414" y="20186"/>
                </a:cubicBezTo>
                <a:close/>
                <a:moveTo>
                  <a:pt x="20188" y="10451"/>
                </a:moveTo>
                <a:lnTo>
                  <a:pt x="16010" y="10451"/>
                </a:lnTo>
                <a:cubicBezTo>
                  <a:pt x="15972" y="8908"/>
                  <a:pt x="15698" y="7433"/>
                  <a:pt x="15211" y="6084"/>
                </a:cubicBezTo>
                <a:cubicBezTo>
                  <a:pt x="16151" y="5691"/>
                  <a:pt x="17020" y="5170"/>
                  <a:pt x="17814" y="4553"/>
                </a:cubicBezTo>
                <a:cubicBezTo>
                  <a:pt x="19223" y="6135"/>
                  <a:pt x="20105" y="8190"/>
                  <a:pt x="20188" y="10451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4" y="21600"/>
                  <a:pt x="21600" y="16764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gradFill>
            <a:gsLst>
              <a:gs pos="100000">
                <a:srgbClr val="465E96"/>
              </a:gs>
              <a:gs pos="0">
                <a:srgbClr val="5877B6">
                  <a:lumMod val="80000"/>
                  <a:lumOff val="20000"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4266" tIns="14266" rIns="14266" bIns="14266" anchor="ctr"/>
          <a:lstStyle/>
          <a:p>
            <a:pPr algn="ctr" defTabSz="171182" fontAlgn="base" hangingPunct="0">
              <a:spcBef>
                <a:spcPct val="0"/>
              </a:spcBef>
              <a:spcAft>
                <a:spcPct val="0"/>
              </a:spcAft>
            </a:pPr>
            <a:endParaRPr lang="en-US" sz="1124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cs typeface="+mn-ea"/>
              <a:sym typeface="+mn-lt"/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xmlns="" id="{73ED7DDD-BC94-42AD-A813-82DBBE5E7DB9}"/>
              </a:ext>
            </a:extLst>
          </p:cNvPr>
          <p:cNvGrpSpPr/>
          <p:nvPr/>
        </p:nvGrpSpPr>
        <p:grpSpPr>
          <a:xfrm>
            <a:off x="1842010" y="3469968"/>
            <a:ext cx="239540" cy="348314"/>
            <a:chOff x="10146507" y="3505994"/>
            <a:chExt cx="319881" cy="465138"/>
          </a:xfrm>
          <a:gradFill>
            <a:gsLst>
              <a:gs pos="100000">
                <a:srgbClr val="465E96"/>
              </a:gs>
              <a:gs pos="0">
                <a:srgbClr val="5877B6">
                  <a:lumMod val="80000"/>
                  <a:lumOff val="20000"/>
                </a:srgbClr>
              </a:gs>
            </a:gsLst>
            <a:lin ang="2700000" scaled="1"/>
          </a:gradFill>
        </p:grpSpPr>
        <p:sp>
          <p:nvSpPr>
            <p:cNvPr id="33" name="AutoShape 30">
              <a:extLst>
                <a:ext uri="{FF2B5EF4-FFF2-40B4-BE49-F238E27FC236}">
                  <a16:creationId xmlns:a16="http://schemas.microsoft.com/office/drawing/2014/main" xmlns="" id="{87FB8431-B211-434E-B595-27BC26ABDF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46507" y="3505994"/>
              <a:ext cx="319881" cy="465138"/>
            </a:xfrm>
            <a:custGeom>
              <a:avLst/>
              <a:gdLst>
                <a:gd name="T0" fmla="*/ 10383 w 20767"/>
                <a:gd name="T1" fmla="*/ 10800 h 21600"/>
                <a:gd name="T2" fmla="*/ 10383 w 20767"/>
                <a:gd name="T3" fmla="*/ 10800 h 21600"/>
                <a:gd name="T4" fmla="*/ 10383 w 20767"/>
                <a:gd name="T5" fmla="*/ 10800 h 21600"/>
                <a:gd name="T6" fmla="*/ 10383 w 20767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767" h="21600">
                  <a:moveTo>
                    <a:pt x="18566" y="16551"/>
                  </a:moveTo>
                  <a:cubicBezTo>
                    <a:pt x="17960" y="18284"/>
                    <a:pt x="17274" y="20249"/>
                    <a:pt x="9436" y="20249"/>
                  </a:cubicBezTo>
                  <a:cubicBezTo>
                    <a:pt x="4711" y="20249"/>
                    <a:pt x="1888" y="17809"/>
                    <a:pt x="1888" y="15451"/>
                  </a:cubicBezTo>
                  <a:cubicBezTo>
                    <a:pt x="1888" y="13645"/>
                    <a:pt x="2349" y="12161"/>
                    <a:pt x="2835" y="10591"/>
                  </a:cubicBezTo>
                  <a:cubicBezTo>
                    <a:pt x="3454" y="8600"/>
                    <a:pt x="4088" y="6563"/>
                    <a:pt x="3813" y="3868"/>
                  </a:cubicBezTo>
                  <a:cubicBezTo>
                    <a:pt x="6723" y="6750"/>
                    <a:pt x="7759" y="10567"/>
                    <a:pt x="7759" y="10567"/>
                  </a:cubicBezTo>
                  <a:cubicBezTo>
                    <a:pt x="7759" y="10567"/>
                    <a:pt x="10468" y="7846"/>
                    <a:pt x="11196" y="6582"/>
                  </a:cubicBezTo>
                  <a:cubicBezTo>
                    <a:pt x="11755" y="7395"/>
                    <a:pt x="12267" y="10124"/>
                    <a:pt x="12267" y="12825"/>
                  </a:cubicBezTo>
                  <a:cubicBezTo>
                    <a:pt x="12267" y="12825"/>
                    <a:pt x="14773" y="11347"/>
                    <a:pt x="16653" y="9127"/>
                  </a:cubicBezTo>
                  <a:cubicBezTo>
                    <a:pt x="18632" y="11666"/>
                    <a:pt x="19346" y="14320"/>
                    <a:pt x="18566" y="16551"/>
                  </a:cubicBezTo>
                  <a:moveTo>
                    <a:pt x="16041" y="6075"/>
                  </a:moveTo>
                  <a:cubicBezTo>
                    <a:pt x="15982" y="7879"/>
                    <a:pt x="14088" y="9404"/>
                    <a:pt x="14088" y="9404"/>
                  </a:cubicBezTo>
                  <a:cubicBezTo>
                    <a:pt x="14088" y="6046"/>
                    <a:pt x="10380" y="3375"/>
                    <a:pt x="10380" y="3375"/>
                  </a:cubicBezTo>
                  <a:cubicBezTo>
                    <a:pt x="10380" y="3375"/>
                    <a:pt x="10330" y="5373"/>
                    <a:pt x="8452" y="7389"/>
                  </a:cubicBezTo>
                  <a:cubicBezTo>
                    <a:pt x="6574" y="2686"/>
                    <a:pt x="938" y="0"/>
                    <a:pt x="938" y="0"/>
                  </a:cubicBezTo>
                  <a:cubicBezTo>
                    <a:pt x="3756" y="7389"/>
                    <a:pt x="0" y="10076"/>
                    <a:pt x="0" y="15451"/>
                  </a:cubicBezTo>
                  <a:cubicBezTo>
                    <a:pt x="0" y="18604"/>
                    <a:pt x="3730" y="21599"/>
                    <a:pt x="9436" y="21599"/>
                  </a:cubicBezTo>
                  <a:cubicBezTo>
                    <a:pt x="17888" y="21599"/>
                    <a:pt x="19523" y="19379"/>
                    <a:pt x="20396" y="16878"/>
                  </a:cubicBezTo>
                  <a:cubicBezTo>
                    <a:pt x="21599" y="13436"/>
                    <a:pt x="19797" y="9432"/>
                    <a:pt x="16041" y="6075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4266" tIns="14266" rIns="14266" bIns="14266" anchor="ctr"/>
            <a:lstStyle/>
            <a:p>
              <a:pPr algn="ctr" defTabSz="171182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124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34" name="AutoShape 31">
              <a:extLst>
                <a:ext uri="{FF2B5EF4-FFF2-40B4-BE49-F238E27FC236}">
                  <a16:creationId xmlns:a16="http://schemas.microsoft.com/office/drawing/2014/main" xmlns="" id="{39B9AF41-2C97-4712-9463-844A964268A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05244" y="3709194"/>
              <a:ext cx="205581" cy="166688"/>
            </a:xfrm>
            <a:custGeom>
              <a:avLst/>
              <a:gdLst>
                <a:gd name="T0" fmla="*/ 10641 w 21282"/>
                <a:gd name="T1" fmla="*/ 10800 h 21600"/>
                <a:gd name="T2" fmla="*/ 10641 w 21282"/>
                <a:gd name="T3" fmla="*/ 10800 h 21600"/>
                <a:gd name="T4" fmla="*/ 10641 w 21282"/>
                <a:gd name="T5" fmla="*/ 10800 h 21600"/>
                <a:gd name="T6" fmla="*/ 10641 w 21282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282" h="21600">
                  <a:moveTo>
                    <a:pt x="20698" y="5891"/>
                  </a:moveTo>
                  <a:lnTo>
                    <a:pt x="19424" y="7749"/>
                  </a:lnTo>
                  <a:cubicBezTo>
                    <a:pt x="17846" y="10064"/>
                    <a:pt x="16352" y="12259"/>
                    <a:pt x="12365" y="14784"/>
                  </a:cubicBezTo>
                  <a:cubicBezTo>
                    <a:pt x="11794" y="12631"/>
                    <a:pt x="11275" y="10259"/>
                    <a:pt x="11275" y="6631"/>
                  </a:cubicBezTo>
                  <a:lnTo>
                    <a:pt x="11275" y="3408"/>
                  </a:lnTo>
                  <a:lnTo>
                    <a:pt x="9000" y="7893"/>
                  </a:lnTo>
                  <a:cubicBezTo>
                    <a:pt x="8233" y="9421"/>
                    <a:pt x="7598" y="10690"/>
                    <a:pt x="6649" y="12373"/>
                  </a:cubicBezTo>
                  <a:cubicBezTo>
                    <a:pt x="5211" y="8296"/>
                    <a:pt x="4195" y="5281"/>
                    <a:pt x="3422" y="2545"/>
                  </a:cubicBezTo>
                  <a:lnTo>
                    <a:pt x="2705" y="0"/>
                  </a:lnTo>
                  <a:lnTo>
                    <a:pt x="1926" y="2847"/>
                  </a:lnTo>
                  <a:cubicBezTo>
                    <a:pt x="936" y="6469"/>
                    <a:pt x="0" y="9891"/>
                    <a:pt x="0" y="18771"/>
                  </a:cubicBezTo>
                  <a:cubicBezTo>
                    <a:pt x="0" y="19292"/>
                    <a:pt x="333" y="19714"/>
                    <a:pt x="749" y="19714"/>
                  </a:cubicBezTo>
                  <a:cubicBezTo>
                    <a:pt x="1162" y="19714"/>
                    <a:pt x="1499" y="19292"/>
                    <a:pt x="1499" y="18771"/>
                  </a:cubicBezTo>
                  <a:cubicBezTo>
                    <a:pt x="1499" y="11964"/>
                    <a:pt x="2037" y="8594"/>
                    <a:pt x="2758" y="5681"/>
                  </a:cubicBezTo>
                  <a:cubicBezTo>
                    <a:pt x="3537" y="8174"/>
                    <a:pt x="4520" y="11009"/>
                    <a:pt x="5812" y="14638"/>
                  </a:cubicBezTo>
                  <a:lnTo>
                    <a:pt x="6339" y="16117"/>
                  </a:lnTo>
                  <a:lnTo>
                    <a:pt x="7100" y="14811"/>
                  </a:lnTo>
                  <a:cubicBezTo>
                    <a:pt x="8344" y="12681"/>
                    <a:pt x="9085" y="11248"/>
                    <a:pt x="9896" y="9638"/>
                  </a:cubicBezTo>
                  <a:cubicBezTo>
                    <a:pt x="10133" y="12428"/>
                    <a:pt x="10681" y="14428"/>
                    <a:pt x="11223" y="16408"/>
                  </a:cubicBezTo>
                  <a:lnTo>
                    <a:pt x="11495" y="17404"/>
                  </a:lnTo>
                  <a:lnTo>
                    <a:pt x="12253" y="16953"/>
                  </a:lnTo>
                  <a:cubicBezTo>
                    <a:pt x="16306" y="14531"/>
                    <a:pt x="18203" y="12327"/>
                    <a:pt x="19708" y="10211"/>
                  </a:cubicBezTo>
                  <a:cubicBezTo>
                    <a:pt x="19942" y="13727"/>
                    <a:pt x="19573" y="17574"/>
                    <a:pt x="18698" y="20305"/>
                  </a:cubicBezTo>
                  <a:cubicBezTo>
                    <a:pt x="18543" y="20787"/>
                    <a:pt x="18730" y="21336"/>
                    <a:pt x="19114" y="21531"/>
                  </a:cubicBezTo>
                  <a:cubicBezTo>
                    <a:pt x="19204" y="21577"/>
                    <a:pt x="19301" y="21599"/>
                    <a:pt x="19395" y="21599"/>
                  </a:cubicBezTo>
                  <a:cubicBezTo>
                    <a:pt x="19690" y="21599"/>
                    <a:pt x="19972" y="21377"/>
                    <a:pt x="20089" y="21008"/>
                  </a:cubicBezTo>
                  <a:cubicBezTo>
                    <a:pt x="21251" y="17380"/>
                    <a:pt x="21600" y="12213"/>
                    <a:pt x="20976" y="7841"/>
                  </a:cubicBezTo>
                  <a:cubicBezTo>
                    <a:pt x="20976" y="7841"/>
                    <a:pt x="20698" y="5891"/>
                    <a:pt x="20698" y="589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4266" tIns="14266" rIns="14266" bIns="14266" anchor="ctr"/>
            <a:lstStyle/>
            <a:p>
              <a:pPr algn="ctr" defTabSz="171182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124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ea"/>
                <a:sym typeface="+mn-lt"/>
              </a:endParaRPr>
            </a:p>
          </p:txBody>
        </p:sp>
      </p:grpSp>
      <p:sp>
        <p:nvSpPr>
          <p:cNvPr id="35" name="AutoShape 32">
            <a:extLst>
              <a:ext uri="{FF2B5EF4-FFF2-40B4-BE49-F238E27FC236}">
                <a16:creationId xmlns:a16="http://schemas.microsoft.com/office/drawing/2014/main" xmlns="" id="{B08D0073-AB00-4DEC-A858-BE49CACC5731}"/>
              </a:ext>
            </a:extLst>
          </p:cNvPr>
          <p:cNvSpPr>
            <a:spLocks/>
          </p:cNvSpPr>
          <p:nvPr/>
        </p:nvSpPr>
        <p:spPr bwMode="auto">
          <a:xfrm>
            <a:off x="804156" y="2816365"/>
            <a:ext cx="347720" cy="304329"/>
          </a:xfrm>
          <a:custGeom>
            <a:avLst/>
            <a:gdLst>
              <a:gd name="T0" fmla="+- 0 10800 108"/>
              <a:gd name="T1" fmla="*/ T0 w 21384"/>
              <a:gd name="T2" fmla="*/ 10800 h 21600"/>
              <a:gd name="T3" fmla="+- 0 10800 108"/>
              <a:gd name="T4" fmla="*/ T3 w 21384"/>
              <a:gd name="T5" fmla="*/ 10800 h 21600"/>
              <a:gd name="T6" fmla="+- 0 10800 108"/>
              <a:gd name="T7" fmla="*/ T6 w 21384"/>
              <a:gd name="T8" fmla="*/ 10800 h 21600"/>
              <a:gd name="T9" fmla="+- 0 10800 108"/>
              <a:gd name="T10" fmla="*/ T9 w 21384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21384" h="21600">
                <a:moveTo>
                  <a:pt x="18710" y="9257"/>
                </a:moveTo>
                <a:lnTo>
                  <a:pt x="16706" y="7714"/>
                </a:lnTo>
                <a:lnTo>
                  <a:pt x="16706" y="20057"/>
                </a:lnTo>
                <a:lnTo>
                  <a:pt x="4677" y="20057"/>
                </a:lnTo>
                <a:lnTo>
                  <a:pt x="4677" y="7714"/>
                </a:lnTo>
                <a:lnTo>
                  <a:pt x="2673" y="9257"/>
                </a:lnTo>
                <a:lnTo>
                  <a:pt x="1336" y="4628"/>
                </a:lnTo>
                <a:lnTo>
                  <a:pt x="4677" y="1542"/>
                </a:lnTo>
                <a:lnTo>
                  <a:pt x="7468" y="1542"/>
                </a:lnTo>
                <a:cubicBezTo>
                  <a:pt x="7841" y="2871"/>
                  <a:pt x="9136" y="3857"/>
                  <a:pt x="10691" y="3857"/>
                </a:cubicBezTo>
                <a:cubicBezTo>
                  <a:pt x="12247" y="3857"/>
                  <a:pt x="13542" y="2871"/>
                  <a:pt x="13915" y="1542"/>
                </a:cubicBezTo>
                <a:lnTo>
                  <a:pt x="16706" y="1542"/>
                </a:lnTo>
                <a:lnTo>
                  <a:pt x="20047" y="4628"/>
                </a:lnTo>
                <a:cubicBezTo>
                  <a:pt x="20047" y="4628"/>
                  <a:pt x="18710" y="9257"/>
                  <a:pt x="18710" y="9257"/>
                </a:cubicBezTo>
                <a:close/>
                <a:moveTo>
                  <a:pt x="13200" y="1542"/>
                </a:moveTo>
                <a:cubicBezTo>
                  <a:pt x="12831" y="2438"/>
                  <a:pt x="11852" y="3085"/>
                  <a:pt x="10691" y="3085"/>
                </a:cubicBezTo>
                <a:cubicBezTo>
                  <a:pt x="9531" y="3085"/>
                  <a:pt x="8552" y="2438"/>
                  <a:pt x="8183" y="1542"/>
                </a:cubicBezTo>
                <a:cubicBezTo>
                  <a:pt x="8183" y="1542"/>
                  <a:pt x="13200" y="1542"/>
                  <a:pt x="13200" y="1542"/>
                </a:cubicBezTo>
                <a:close/>
                <a:moveTo>
                  <a:pt x="20882" y="3423"/>
                </a:moveTo>
                <a:lnTo>
                  <a:pt x="17541" y="338"/>
                </a:lnTo>
                <a:cubicBezTo>
                  <a:pt x="17303" y="119"/>
                  <a:pt x="17009" y="0"/>
                  <a:pt x="16706" y="0"/>
                </a:cubicBezTo>
                <a:lnTo>
                  <a:pt x="4677" y="0"/>
                </a:lnTo>
                <a:cubicBezTo>
                  <a:pt x="4374" y="0"/>
                  <a:pt x="4080" y="119"/>
                  <a:pt x="3842" y="338"/>
                </a:cubicBezTo>
                <a:lnTo>
                  <a:pt x="501" y="3423"/>
                </a:lnTo>
                <a:cubicBezTo>
                  <a:pt x="64" y="3827"/>
                  <a:pt x="-108" y="4503"/>
                  <a:pt x="68" y="5116"/>
                </a:cubicBezTo>
                <a:lnTo>
                  <a:pt x="1405" y="9745"/>
                </a:lnTo>
                <a:cubicBezTo>
                  <a:pt x="1537" y="10201"/>
                  <a:pt x="1845" y="10560"/>
                  <a:pt x="2239" y="10716"/>
                </a:cubicBezTo>
                <a:cubicBezTo>
                  <a:pt x="2380" y="10772"/>
                  <a:pt x="2527" y="10800"/>
                  <a:pt x="2673" y="10800"/>
                </a:cubicBezTo>
                <a:cubicBezTo>
                  <a:pt x="2905" y="10800"/>
                  <a:pt x="3136" y="10729"/>
                  <a:pt x="3341" y="10593"/>
                </a:cubicBezTo>
                <a:lnTo>
                  <a:pt x="3341" y="20057"/>
                </a:lnTo>
                <a:cubicBezTo>
                  <a:pt x="3341" y="20908"/>
                  <a:pt x="3940" y="21600"/>
                  <a:pt x="4677" y="21600"/>
                </a:cubicBezTo>
                <a:lnTo>
                  <a:pt x="16706" y="21600"/>
                </a:lnTo>
                <a:cubicBezTo>
                  <a:pt x="17443" y="21600"/>
                  <a:pt x="18042" y="20908"/>
                  <a:pt x="18042" y="20057"/>
                </a:cubicBezTo>
                <a:lnTo>
                  <a:pt x="18042" y="10593"/>
                </a:lnTo>
                <a:cubicBezTo>
                  <a:pt x="18247" y="10729"/>
                  <a:pt x="18478" y="10800"/>
                  <a:pt x="18710" y="10800"/>
                </a:cubicBezTo>
                <a:cubicBezTo>
                  <a:pt x="18856" y="10800"/>
                  <a:pt x="19002" y="10772"/>
                  <a:pt x="19144" y="10716"/>
                </a:cubicBezTo>
                <a:cubicBezTo>
                  <a:pt x="19538" y="10560"/>
                  <a:pt x="19846" y="10201"/>
                  <a:pt x="19978" y="9745"/>
                </a:cubicBezTo>
                <a:lnTo>
                  <a:pt x="21315" y="5116"/>
                </a:lnTo>
                <a:cubicBezTo>
                  <a:pt x="21491" y="4503"/>
                  <a:pt x="21319" y="3827"/>
                  <a:pt x="20882" y="3423"/>
                </a:cubicBezTo>
              </a:path>
            </a:pathLst>
          </a:custGeom>
          <a:gradFill>
            <a:gsLst>
              <a:gs pos="100000">
                <a:srgbClr val="465E96"/>
              </a:gs>
              <a:gs pos="0">
                <a:srgbClr val="5877B6">
                  <a:lumMod val="80000"/>
                  <a:lumOff val="20000"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4266" tIns="14266" rIns="14266" bIns="14266" anchor="ctr"/>
          <a:lstStyle/>
          <a:p>
            <a:pPr algn="ctr" defTabSz="171182" fontAlgn="base" hangingPunct="0">
              <a:spcBef>
                <a:spcPct val="0"/>
              </a:spcBef>
              <a:spcAft>
                <a:spcPct val="0"/>
              </a:spcAft>
            </a:pPr>
            <a:endParaRPr lang="en-US" sz="1124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cs typeface="+mn-ea"/>
              <a:sym typeface="+mn-lt"/>
            </a:endParaRPr>
          </a:p>
        </p:txBody>
      </p:sp>
      <p:grpSp>
        <p:nvGrpSpPr>
          <p:cNvPr id="39" name="组合 38">
            <a:extLst>
              <a:ext uri="{FF2B5EF4-FFF2-40B4-BE49-F238E27FC236}">
                <a16:creationId xmlns:a16="http://schemas.microsoft.com/office/drawing/2014/main" xmlns="" id="{C9D18497-EFED-4A18-8204-0C73D8339517}"/>
              </a:ext>
            </a:extLst>
          </p:cNvPr>
          <p:cNvGrpSpPr/>
          <p:nvPr/>
        </p:nvGrpSpPr>
        <p:grpSpPr>
          <a:xfrm>
            <a:off x="3386137" y="483556"/>
            <a:ext cx="2371725" cy="702173"/>
            <a:chOff x="981076" y="1134310"/>
            <a:chExt cx="2371725" cy="702173"/>
          </a:xfrm>
        </p:grpSpPr>
        <p:sp>
          <p:nvSpPr>
            <p:cNvPr id="40" name="TextBox 21">
              <a:extLst>
                <a:ext uri="{FF2B5EF4-FFF2-40B4-BE49-F238E27FC236}">
                  <a16:creationId xmlns:a16="http://schemas.microsoft.com/office/drawing/2014/main" xmlns="" id="{7F21A882-2900-43B2-88A2-3A50A97FEF38}"/>
                </a:ext>
              </a:extLst>
            </p:cNvPr>
            <p:cNvSpPr txBox="1"/>
            <p:nvPr/>
          </p:nvSpPr>
          <p:spPr>
            <a:xfrm>
              <a:off x="981076" y="1134310"/>
              <a:ext cx="23717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>
                  <a:gradFill>
                    <a:gsLst>
                      <a:gs pos="0">
                        <a:srgbClr val="5877B6"/>
                      </a:gs>
                      <a:gs pos="100000">
                        <a:srgbClr val="465E96"/>
                      </a:gs>
                    </a:gsLst>
                    <a:lin ang="5400000" scaled="0"/>
                  </a:gradFill>
                  <a:effectLst>
                    <a:outerShdw blurRad="254000" dist="101600" dir="5400000" algn="ctr" rotWithShape="0">
                      <a:srgbClr val="000000">
                        <a:alpha val="15000"/>
                      </a:srgbClr>
                    </a:outerShdw>
                  </a:effectLst>
                  <a:cs typeface="+mn-ea"/>
                  <a:sym typeface="+mn-lt"/>
                </a:rPr>
                <a:t>工作不知之处</a:t>
              </a:r>
            </a:p>
          </p:txBody>
        </p:sp>
        <p:sp>
          <p:nvSpPr>
            <p:cNvPr id="41" name="TextBox 21">
              <a:extLst>
                <a:ext uri="{FF2B5EF4-FFF2-40B4-BE49-F238E27FC236}">
                  <a16:creationId xmlns:a16="http://schemas.microsoft.com/office/drawing/2014/main" xmlns="" id="{82BEF36B-FF31-4591-8350-1B181A1AC8F7}"/>
                </a:ext>
              </a:extLst>
            </p:cNvPr>
            <p:cNvSpPr txBox="1"/>
            <p:nvPr/>
          </p:nvSpPr>
          <p:spPr>
            <a:xfrm>
              <a:off x="1240303" y="1574873"/>
              <a:ext cx="185327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GENERAL  VIEW</a:t>
              </a:r>
              <a:endParaRPr lang="en-US" altLang="zh-CN" sz="1100" b="1" dirty="0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21447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 p14:presetBounceEnd="5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53" presetClass="entr" presetSubtype="16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2" presetClass="entr" presetSubtype="2" decel="100000" fill="hold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7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7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2" presetClass="entr" presetSubtype="8" fill="hold" nodeType="withEffect" p14:presetBounceEnd="50000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0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1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53" presetClass="entr" presetSubtype="16" fill="hold" nodeType="withEffect">
                                      <p:stCondLst>
                                        <p:cond delay="225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6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2" decel="100000" fill="hold" nodeType="withEffect">
                                      <p:stCondLst>
                                        <p:cond delay="25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75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75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8" fill="hold" nodeType="withEffect" p14:presetBounceEnd="50000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3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4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53" presetClass="entr" presetSubtype="16" fill="hold" grpId="0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2" presetClass="entr" presetSubtype="2" decel="100000" fill="hold" nodeType="withEffect">
                                      <p:stCondLst>
                                        <p:cond delay="375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2" dur="7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3" dur="7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 animBg="1"/>
          <p:bldP spid="35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53" presetClass="entr" presetSubtype="16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2" presetClass="entr" presetSubtype="2" decel="100000" fill="hold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7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7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2" presetClass="entr" presetSubtype="8" fill="hold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53" presetClass="entr" presetSubtype="16" fill="hold" nodeType="withEffect">
                                      <p:stCondLst>
                                        <p:cond delay="225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6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2" decel="100000" fill="hold" nodeType="withEffect">
                                      <p:stCondLst>
                                        <p:cond delay="25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75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75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8" fill="hold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53" presetClass="entr" presetSubtype="16" fill="hold" grpId="0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2" presetClass="entr" presetSubtype="2" decel="100000" fill="hold" nodeType="withEffect">
                                      <p:stCondLst>
                                        <p:cond delay="375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2" dur="7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3" dur="7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4" presetID="2" presetClass="entr" presetSubtype="4" decel="10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6" dur="75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7" dur="75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 animBg="1"/>
          <p:bldP spid="35" grpId="0" animBg="1"/>
        </p:bldLst>
      </p:timing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xmlns="" id="{C4026DA4-1B59-4833-84F7-99A4417FCD7D}"/>
              </a:ext>
            </a:extLst>
          </p:cNvPr>
          <p:cNvGrpSpPr/>
          <p:nvPr/>
        </p:nvGrpSpPr>
        <p:grpSpPr>
          <a:xfrm>
            <a:off x="4076701" y="631679"/>
            <a:ext cx="3352799" cy="1036508"/>
            <a:chOff x="4602088" y="770343"/>
            <a:chExt cx="4470399" cy="1382009"/>
          </a:xfrm>
        </p:grpSpPr>
        <p:sp>
          <p:nvSpPr>
            <p:cNvPr id="33" name="Text Placeholder 2">
              <a:extLst>
                <a:ext uri="{FF2B5EF4-FFF2-40B4-BE49-F238E27FC236}">
                  <a16:creationId xmlns:a16="http://schemas.microsoft.com/office/drawing/2014/main" xmlns="" id="{BFC97A31-CE04-4AF3-9B47-A922084FDAFC}"/>
                </a:ext>
              </a:extLst>
            </p:cNvPr>
            <p:cNvSpPr txBox="1">
              <a:spLocks/>
            </p:cNvSpPr>
            <p:nvPr/>
          </p:nvSpPr>
          <p:spPr>
            <a:xfrm>
              <a:off x="4602088" y="770343"/>
              <a:ext cx="2480202" cy="427902"/>
            </a:xfrm>
            <a:prstGeom prst="rect">
              <a:avLst/>
            </a:prstGeom>
          </p:spPr>
          <p:txBody>
            <a:bodyPr/>
            <a:lstStyle>
              <a:lvl1pPr marL="0" indent="0" algn="ctr" defTabSz="1460754" rtl="0" eaLnBrk="1" latinLnBrk="0" hangingPunct="1">
                <a:lnSpc>
                  <a:spcPct val="90000"/>
                </a:lnSpc>
                <a:spcBef>
                  <a:spcPts val="1598"/>
                </a:spcBef>
                <a:buFont typeface="Arial" panose="020B0604020202020204" pitchFamily="34" charset="0"/>
                <a:buNone/>
                <a:defRPr sz="40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1095566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383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5943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319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556320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286697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017074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747451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5477828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6208205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zh-CN" altLang="en-US" sz="1500" dirty="0">
                  <a:gradFill>
                    <a:gsLst>
                      <a:gs pos="100000">
                        <a:srgbClr val="465E96"/>
                      </a:gs>
                      <a:gs pos="0">
                        <a:srgbClr val="5877B6">
                          <a:lumMod val="80000"/>
                          <a:lumOff val="20000"/>
                        </a:srgbClr>
                      </a:gs>
                    </a:gsLst>
                    <a:lin ang="5400000" scaled="0"/>
                  </a:gradFill>
                  <a:cs typeface="+mn-ea"/>
                  <a:sym typeface="+mn-lt"/>
                </a:rPr>
                <a:t>添加标题内容</a:t>
              </a:r>
              <a:endParaRPr lang="id-ID" sz="1500" dirty="0">
                <a:gradFill>
                  <a:gsLst>
                    <a:gs pos="100000">
                      <a:srgbClr val="465E96"/>
                    </a:gs>
                    <a:gs pos="0">
                      <a:srgbClr val="5877B6">
                        <a:lumMod val="80000"/>
                        <a:lumOff val="20000"/>
                      </a:srgbClr>
                    </a:gs>
                  </a:gsLst>
                  <a:lin ang="5400000" scaled="0"/>
                </a:gradFill>
                <a:cs typeface="+mn-ea"/>
                <a:sym typeface="+mn-lt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xmlns="" id="{33BB59CD-7675-4818-9587-3685B31F7EBA}"/>
                </a:ext>
              </a:extLst>
            </p:cNvPr>
            <p:cNvSpPr/>
            <p:nvPr/>
          </p:nvSpPr>
          <p:spPr>
            <a:xfrm>
              <a:off x="4602088" y="1198245"/>
              <a:ext cx="4470399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9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您的内容打在这里，或者通过复制您的文本后，在此框中选择粘贴，并选择只保留文字。您的内容打在这里，或者通过复制您的文本后，在此框中选择粘贴，您的内容打在这里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xmlns="" id="{9CB83120-FB5E-40EF-8C0A-1DE3AAB5FD9B}"/>
              </a:ext>
            </a:extLst>
          </p:cNvPr>
          <p:cNvGrpSpPr/>
          <p:nvPr/>
        </p:nvGrpSpPr>
        <p:grpSpPr>
          <a:xfrm>
            <a:off x="1409700" y="3308833"/>
            <a:ext cx="3516086" cy="1019077"/>
            <a:chOff x="2758350" y="4679037"/>
            <a:chExt cx="4688114" cy="1358769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xmlns="" id="{4E014689-AF29-4C44-8C08-BEC0E0778459}"/>
                </a:ext>
              </a:extLst>
            </p:cNvPr>
            <p:cNvSpPr/>
            <p:nvPr/>
          </p:nvSpPr>
          <p:spPr>
            <a:xfrm>
              <a:off x="2758350" y="5083698"/>
              <a:ext cx="4688114" cy="9541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zh-CN" altLang="en-US" sz="9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您的内容打在这里，或者通过复制您的文本后，在此框中选择粘贴，并选择只保留文字。您的内容打在这里，或者通过复制您的文本后，在此框中选择粘贴，您的内容打在这里</a:t>
              </a:r>
            </a:p>
          </p:txBody>
        </p:sp>
        <p:sp>
          <p:nvSpPr>
            <p:cNvPr id="37" name="Text Placeholder 2">
              <a:extLst>
                <a:ext uri="{FF2B5EF4-FFF2-40B4-BE49-F238E27FC236}">
                  <a16:creationId xmlns:a16="http://schemas.microsoft.com/office/drawing/2014/main" xmlns="" id="{7A9ADEF1-CA8F-4B13-891C-0D41FD2FAFBA}"/>
                </a:ext>
              </a:extLst>
            </p:cNvPr>
            <p:cNvSpPr txBox="1">
              <a:spLocks/>
            </p:cNvSpPr>
            <p:nvPr/>
          </p:nvSpPr>
          <p:spPr>
            <a:xfrm>
              <a:off x="4966262" y="4679037"/>
              <a:ext cx="2480202" cy="427902"/>
            </a:xfrm>
            <a:prstGeom prst="rect">
              <a:avLst/>
            </a:prstGeom>
          </p:spPr>
          <p:txBody>
            <a:bodyPr/>
            <a:lstStyle>
              <a:lvl1pPr marL="0" indent="0" algn="ctr" defTabSz="1460754" rtl="0" eaLnBrk="1" latinLnBrk="0" hangingPunct="1">
                <a:lnSpc>
                  <a:spcPct val="90000"/>
                </a:lnSpc>
                <a:spcBef>
                  <a:spcPts val="1598"/>
                </a:spcBef>
                <a:buFont typeface="Arial" panose="020B0604020202020204" pitchFamily="34" charset="0"/>
                <a:buNone/>
                <a:defRPr sz="40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1095566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383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5943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319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556320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286697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017074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747451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5477828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6208205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zh-CN" altLang="en-US" sz="1500" dirty="0">
                  <a:gradFill>
                    <a:gsLst>
                      <a:gs pos="100000">
                        <a:srgbClr val="465E96"/>
                      </a:gs>
                      <a:gs pos="0">
                        <a:srgbClr val="5877B6">
                          <a:lumMod val="80000"/>
                          <a:lumOff val="20000"/>
                        </a:srgbClr>
                      </a:gs>
                    </a:gsLst>
                    <a:lin ang="5400000" scaled="0"/>
                  </a:gradFill>
                  <a:cs typeface="+mn-ea"/>
                  <a:sym typeface="+mn-lt"/>
                </a:rPr>
                <a:t>添加标题内容</a:t>
              </a:r>
              <a:endParaRPr lang="id-ID" altLang="zh-CN" sz="1500" dirty="0">
                <a:gradFill>
                  <a:gsLst>
                    <a:gs pos="100000">
                      <a:srgbClr val="465E96"/>
                    </a:gs>
                    <a:gs pos="0">
                      <a:srgbClr val="5877B6">
                        <a:lumMod val="80000"/>
                        <a:lumOff val="20000"/>
                      </a:srgbClr>
                    </a:gs>
                  </a:gsLst>
                  <a:lin ang="5400000" scaled="0"/>
                </a:gradFill>
                <a:cs typeface="+mn-ea"/>
                <a:sym typeface="+mn-lt"/>
              </a:endParaRPr>
            </a:p>
          </p:txBody>
        </p:sp>
      </p:grpSp>
      <p:pic>
        <p:nvPicPr>
          <p:cNvPr id="5" name="图片占位符 4" descr="图片包含 人, 桌子, 笔记本, 女人&#10;&#10;描述已自动生成">
            <a:extLst>
              <a:ext uri="{FF2B5EF4-FFF2-40B4-BE49-F238E27FC236}">
                <a16:creationId xmlns:a16="http://schemas.microsoft.com/office/drawing/2014/main" xmlns="" id="{7F64DF21-1BE8-4B64-A0DC-3FE70E05F97C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grpSp>
        <p:nvGrpSpPr>
          <p:cNvPr id="19" name="组合 18">
            <a:extLst>
              <a:ext uri="{FF2B5EF4-FFF2-40B4-BE49-F238E27FC236}">
                <a16:creationId xmlns:a16="http://schemas.microsoft.com/office/drawing/2014/main" xmlns="" id="{2D53FA38-CD6B-404D-BCEF-50545EBC89C8}"/>
              </a:ext>
            </a:extLst>
          </p:cNvPr>
          <p:cNvGrpSpPr/>
          <p:nvPr/>
        </p:nvGrpSpPr>
        <p:grpSpPr>
          <a:xfrm>
            <a:off x="3386137" y="2010036"/>
            <a:ext cx="2371725" cy="702173"/>
            <a:chOff x="981076" y="1134310"/>
            <a:chExt cx="2371725" cy="702173"/>
          </a:xfrm>
        </p:grpSpPr>
        <p:sp>
          <p:nvSpPr>
            <p:cNvPr id="20" name="TextBox 21">
              <a:extLst>
                <a:ext uri="{FF2B5EF4-FFF2-40B4-BE49-F238E27FC236}">
                  <a16:creationId xmlns:a16="http://schemas.microsoft.com/office/drawing/2014/main" xmlns="" id="{1DB263C6-7DF9-4D43-9350-894A4EE70F14}"/>
                </a:ext>
              </a:extLst>
            </p:cNvPr>
            <p:cNvSpPr txBox="1"/>
            <p:nvPr/>
          </p:nvSpPr>
          <p:spPr>
            <a:xfrm>
              <a:off x="981076" y="1134310"/>
              <a:ext cx="23717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>
                  <a:gradFill>
                    <a:gsLst>
                      <a:gs pos="0">
                        <a:srgbClr val="5877B6"/>
                      </a:gs>
                      <a:gs pos="100000">
                        <a:srgbClr val="465E96"/>
                      </a:gs>
                    </a:gsLst>
                    <a:lin ang="5400000" scaled="0"/>
                  </a:gradFill>
                  <a:effectLst>
                    <a:outerShdw blurRad="254000" dist="101600" dir="5400000" algn="ctr" rotWithShape="0">
                      <a:srgbClr val="000000">
                        <a:alpha val="15000"/>
                      </a:srgbClr>
                    </a:outerShdw>
                  </a:effectLst>
                  <a:cs typeface="+mn-ea"/>
                  <a:sym typeface="+mn-lt"/>
                </a:rPr>
                <a:t>工作不知之处</a:t>
              </a:r>
            </a:p>
          </p:txBody>
        </p:sp>
        <p:sp>
          <p:nvSpPr>
            <p:cNvPr id="21" name="TextBox 21">
              <a:extLst>
                <a:ext uri="{FF2B5EF4-FFF2-40B4-BE49-F238E27FC236}">
                  <a16:creationId xmlns:a16="http://schemas.microsoft.com/office/drawing/2014/main" xmlns="" id="{BAC6ACF0-A243-4214-A1C0-50D3069F7CF5}"/>
                </a:ext>
              </a:extLst>
            </p:cNvPr>
            <p:cNvSpPr txBox="1"/>
            <p:nvPr/>
          </p:nvSpPr>
          <p:spPr>
            <a:xfrm>
              <a:off x="1240303" y="1574873"/>
              <a:ext cx="185327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GENERAL  VIEW</a:t>
              </a:r>
              <a:endParaRPr lang="en-US" altLang="zh-CN" sz="1100" b="1" dirty="0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29268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xmlns="" id="{C352D612-C567-4F59-B99B-74B394D67A8F}"/>
              </a:ext>
            </a:extLst>
          </p:cNvPr>
          <p:cNvSpPr/>
          <p:nvPr/>
        </p:nvSpPr>
        <p:spPr>
          <a:xfrm>
            <a:off x="0" y="1676400"/>
            <a:ext cx="9144000" cy="2247900"/>
          </a:xfrm>
          <a:prstGeom prst="rect">
            <a:avLst/>
          </a:prstGeom>
          <a:gradFill>
            <a:gsLst>
              <a:gs pos="0">
                <a:srgbClr val="5877B6"/>
              </a:gs>
              <a:gs pos="100000">
                <a:srgbClr val="465E96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4" name="图形 3">
            <a:extLst>
              <a:ext uri="{FF2B5EF4-FFF2-40B4-BE49-F238E27FC236}">
                <a16:creationId xmlns:a16="http://schemas.microsoft.com/office/drawing/2014/main" xmlns="" id="{7226E514-CE33-4199-AEAB-EE9ADDAB9C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87362" y="806519"/>
            <a:ext cx="3190875" cy="3276600"/>
          </a:xfrm>
          <a:prstGeom prst="rect">
            <a:avLst/>
          </a:prstGeom>
        </p:spPr>
      </p:pic>
      <p:sp>
        <p:nvSpPr>
          <p:cNvPr id="6" name="TextBox 21">
            <a:extLst>
              <a:ext uri="{FF2B5EF4-FFF2-40B4-BE49-F238E27FC236}">
                <a16:creationId xmlns:a16="http://schemas.microsoft.com/office/drawing/2014/main" xmlns="" id="{8C930C76-4380-4F6B-BF54-0EB9C2A5BE2D}"/>
              </a:ext>
            </a:extLst>
          </p:cNvPr>
          <p:cNvSpPr txBox="1"/>
          <p:nvPr/>
        </p:nvSpPr>
        <p:spPr>
          <a:xfrm>
            <a:off x="4572000" y="2355919"/>
            <a:ext cx="34205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schemeClr val="bg1"/>
                </a:solidFill>
                <a:effectLst>
                  <a:outerShdw blurRad="254000" dist="101600" dir="5400000" algn="ctr" rotWithShape="0">
                    <a:srgbClr val="000000">
                      <a:alpha val="15000"/>
                    </a:srgbClr>
                  </a:outerShdw>
                </a:effectLst>
                <a:cs typeface="+mn-ea"/>
                <a:sym typeface="+mn-lt"/>
              </a:rPr>
              <a:t>新年工作计划</a:t>
            </a:r>
            <a:endParaRPr lang="id-ID" sz="3600" b="1" dirty="0">
              <a:solidFill>
                <a:schemeClr val="bg1"/>
              </a:solidFill>
              <a:effectLst>
                <a:outerShdw blurRad="254000" dist="101600" dir="5400000" algn="ctr" rotWithShape="0">
                  <a:srgbClr val="000000">
                    <a:alpha val="15000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7" name="TextBox 21">
            <a:extLst>
              <a:ext uri="{FF2B5EF4-FFF2-40B4-BE49-F238E27FC236}">
                <a16:creationId xmlns:a16="http://schemas.microsoft.com/office/drawing/2014/main" xmlns="" id="{03A8D603-32C6-412D-8F30-56FABCB9C515}"/>
              </a:ext>
            </a:extLst>
          </p:cNvPr>
          <p:cNvSpPr txBox="1"/>
          <p:nvPr/>
        </p:nvSpPr>
        <p:spPr>
          <a:xfrm>
            <a:off x="4622799" y="1996108"/>
            <a:ext cx="2063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effectLst>
                  <a:outerShdw blurRad="254000" dist="101600" dir="5400000" algn="ctr" rotWithShape="0">
                    <a:srgbClr val="000000">
                      <a:alpha val="15000"/>
                    </a:srgbClr>
                  </a:outerShdw>
                </a:effectLst>
                <a:cs typeface="+mn-ea"/>
                <a:sym typeface="+mn-lt"/>
              </a:rPr>
              <a:t>PART     05</a:t>
            </a:r>
            <a:endParaRPr lang="id-ID" sz="1600" b="1" dirty="0">
              <a:solidFill>
                <a:schemeClr val="bg1"/>
              </a:solidFill>
              <a:effectLst>
                <a:outerShdw blurRad="254000" dist="101600" dir="5400000" algn="ctr" rotWithShape="0">
                  <a:srgbClr val="000000">
                    <a:alpha val="15000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89C75FF7-808C-4BCB-AD3D-E065DD2B4FA3}"/>
              </a:ext>
            </a:extLst>
          </p:cNvPr>
          <p:cNvSpPr txBox="1"/>
          <p:nvPr/>
        </p:nvSpPr>
        <p:spPr>
          <a:xfrm>
            <a:off x="4572000" y="3063805"/>
            <a:ext cx="4200525" cy="548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50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您的内容打在这里，或者通过复制您的文本后，在此框中选择粘贴，并选择只保留文字。您的内容打在这里，</a:t>
            </a:r>
          </a:p>
        </p:txBody>
      </p:sp>
    </p:spTree>
    <p:extLst>
      <p:ext uri="{BB962C8B-B14F-4D97-AF65-F5344CB8AC3E}">
        <p14:creationId xmlns:p14="http://schemas.microsoft.com/office/powerpoint/2010/main" val="4091231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/>
      <p:bldP spid="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314" y="3548052"/>
            <a:ext cx="346108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您的内容打在这里，或者通过复制您的文本后，在此框中选择粘贴，并选择只保留文字。您的内容打在这里，或者通过复制您的文本后，在此框中选择粘贴，</a:t>
            </a:r>
          </a:p>
        </p:txBody>
      </p:sp>
      <p:sp>
        <p:nvSpPr>
          <p:cNvPr id="5" name="Rectangle 4"/>
          <p:cNvSpPr/>
          <p:nvPr/>
        </p:nvSpPr>
        <p:spPr>
          <a:xfrm>
            <a:off x="5792166" y="2858442"/>
            <a:ext cx="2566974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您的内容打在这里，或者通过复制您的文本后，在此框中选择粘贴，并选择只保留文字。您的内容打在这里，</a:t>
            </a:r>
          </a:p>
        </p:txBody>
      </p:sp>
      <p:sp>
        <p:nvSpPr>
          <p:cNvPr id="6" name="Rectangle 5"/>
          <p:cNvSpPr/>
          <p:nvPr/>
        </p:nvSpPr>
        <p:spPr>
          <a:xfrm>
            <a:off x="5300846" y="2929764"/>
            <a:ext cx="49725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gradFill>
                  <a:gsLst>
                    <a:gs pos="100000">
                      <a:srgbClr val="465E96"/>
                    </a:gs>
                    <a:gs pos="0">
                      <a:srgbClr val="5877B6">
                        <a:lumMod val="80000"/>
                        <a:lumOff val="20000"/>
                      </a:srgbClr>
                    </a:gs>
                  </a:gsLst>
                  <a:lin ang="5400000" scaled="0"/>
                </a:gradFill>
                <a:cs typeface="+mn-ea"/>
                <a:sym typeface="+mn-lt"/>
              </a:rPr>
              <a:t>01.</a:t>
            </a:r>
          </a:p>
        </p:txBody>
      </p:sp>
      <p:sp>
        <p:nvSpPr>
          <p:cNvPr id="9" name="Rectangle 8"/>
          <p:cNvSpPr/>
          <p:nvPr/>
        </p:nvSpPr>
        <p:spPr>
          <a:xfrm>
            <a:off x="5300846" y="3772408"/>
            <a:ext cx="49725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gradFill>
                  <a:gsLst>
                    <a:gs pos="100000">
                      <a:srgbClr val="465E96"/>
                    </a:gs>
                    <a:gs pos="0">
                      <a:srgbClr val="5877B6">
                        <a:lumMod val="80000"/>
                        <a:lumOff val="20000"/>
                      </a:srgbClr>
                    </a:gs>
                  </a:gsLst>
                  <a:lin ang="5400000" scaled="0"/>
                </a:gradFill>
                <a:cs typeface="+mn-ea"/>
                <a:sym typeface="+mn-lt"/>
              </a:rPr>
              <a:t>02.</a:t>
            </a:r>
          </a:p>
        </p:txBody>
      </p:sp>
      <p:pic>
        <p:nvPicPr>
          <p:cNvPr id="12" name="图片占位符 11" descr="图片包含 人, 桌子, 室内, 笔记本&#10;&#10;描述已自动生成">
            <a:extLst>
              <a:ext uri="{FF2B5EF4-FFF2-40B4-BE49-F238E27FC236}">
                <a16:creationId xmlns:a16="http://schemas.microsoft.com/office/drawing/2014/main" xmlns="" id="{00DCAA9D-B9A8-42CB-8C17-E13C6374979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1876425"/>
          </a:xfrm>
        </p:spPr>
      </p:pic>
      <p:grpSp>
        <p:nvGrpSpPr>
          <p:cNvPr id="40" name="组合 39">
            <a:extLst>
              <a:ext uri="{FF2B5EF4-FFF2-40B4-BE49-F238E27FC236}">
                <a16:creationId xmlns:a16="http://schemas.microsoft.com/office/drawing/2014/main" xmlns="" id="{FC98E19E-7505-47A8-BEC5-ECB755B13FC8}"/>
              </a:ext>
            </a:extLst>
          </p:cNvPr>
          <p:cNvGrpSpPr/>
          <p:nvPr/>
        </p:nvGrpSpPr>
        <p:grpSpPr>
          <a:xfrm>
            <a:off x="1110966" y="2475800"/>
            <a:ext cx="2371725" cy="702173"/>
            <a:chOff x="981076" y="1134310"/>
            <a:chExt cx="2371725" cy="702173"/>
          </a:xfrm>
        </p:grpSpPr>
        <p:sp>
          <p:nvSpPr>
            <p:cNvPr id="41" name="TextBox 21">
              <a:extLst>
                <a:ext uri="{FF2B5EF4-FFF2-40B4-BE49-F238E27FC236}">
                  <a16:creationId xmlns:a16="http://schemas.microsoft.com/office/drawing/2014/main" xmlns="" id="{A95A2313-8A44-43CC-B621-C647449EAA45}"/>
                </a:ext>
              </a:extLst>
            </p:cNvPr>
            <p:cNvSpPr txBox="1"/>
            <p:nvPr/>
          </p:nvSpPr>
          <p:spPr>
            <a:xfrm>
              <a:off x="981076" y="1134310"/>
              <a:ext cx="23717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gradFill>
                    <a:gsLst>
                      <a:gs pos="0">
                        <a:srgbClr val="5877B6"/>
                      </a:gs>
                      <a:gs pos="100000">
                        <a:srgbClr val="465E96"/>
                      </a:gs>
                    </a:gsLst>
                    <a:lin ang="5400000" scaled="0"/>
                  </a:gradFill>
                  <a:effectLst>
                    <a:outerShdw blurRad="254000" dist="101600" dir="5400000" algn="ctr" rotWithShape="0">
                      <a:srgbClr val="000000">
                        <a:alpha val="15000"/>
                      </a:srgbClr>
                    </a:outerShdw>
                  </a:effectLst>
                  <a:cs typeface="+mn-ea"/>
                  <a:sym typeface="+mn-lt"/>
                </a:rPr>
                <a:t>新年工作计划</a:t>
              </a:r>
            </a:p>
          </p:txBody>
        </p:sp>
        <p:sp>
          <p:nvSpPr>
            <p:cNvPr id="42" name="TextBox 21">
              <a:extLst>
                <a:ext uri="{FF2B5EF4-FFF2-40B4-BE49-F238E27FC236}">
                  <a16:creationId xmlns:a16="http://schemas.microsoft.com/office/drawing/2014/main" xmlns="" id="{0E6E4406-EEC5-4ADA-B9A1-BCAEAD8A483C}"/>
                </a:ext>
              </a:extLst>
            </p:cNvPr>
            <p:cNvSpPr txBox="1"/>
            <p:nvPr/>
          </p:nvSpPr>
          <p:spPr>
            <a:xfrm>
              <a:off x="981076" y="1574873"/>
              <a:ext cx="185327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GENERAL  VIEW</a:t>
              </a:r>
              <a:endParaRPr lang="en-US" altLang="zh-CN" sz="1100" b="1" dirty="0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43" name="Rectangle 4">
            <a:extLst>
              <a:ext uri="{FF2B5EF4-FFF2-40B4-BE49-F238E27FC236}">
                <a16:creationId xmlns:a16="http://schemas.microsoft.com/office/drawing/2014/main" xmlns="" id="{0B67594A-CE99-4EB1-9862-58B73732A98D}"/>
              </a:ext>
            </a:extLst>
          </p:cNvPr>
          <p:cNvSpPr/>
          <p:nvPr/>
        </p:nvSpPr>
        <p:spPr>
          <a:xfrm>
            <a:off x="5792166" y="3730538"/>
            <a:ext cx="2566974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您的内容打在这里，或者通过复制您的文本后，在此框中选择粘贴，并选择只保留文字。您的内容打在这里，</a:t>
            </a:r>
          </a:p>
        </p:txBody>
      </p:sp>
    </p:spTree>
    <p:extLst>
      <p:ext uri="{BB962C8B-B14F-4D97-AF65-F5344CB8AC3E}">
        <p14:creationId xmlns:p14="http://schemas.microsoft.com/office/powerpoint/2010/main" val="397013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9" grpId="0"/>
      <p:bldP spid="4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170908" y="2543175"/>
            <a:ext cx="132133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gradFill>
                  <a:gsLst>
                    <a:gs pos="0">
                      <a:srgbClr val="5877B6">
                        <a:lumMod val="80000"/>
                        <a:lumOff val="20000"/>
                      </a:srgbClr>
                    </a:gs>
                    <a:gs pos="98000">
                      <a:srgbClr val="465E96"/>
                    </a:gs>
                  </a:gsLst>
                  <a:lin ang="5400000" scaled="0"/>
                </a:gradFill>
                <a:cs typeface="+mn-ea"/>
                <a:sym typeface="+mn-lt"/>
              </a:rPr>
              <a:t>添加标题内容</a:t>
            </a:r>
            <a:endParaRPr lang="en-US" altLang="zh-CN" sz="1400" dirty="0">
              <a:gradFill>
                <a:gsLst>
                  <a:gs pos="0">
                    <a:srgbClr val="5877B6">
                      <a:lumMod val="80000"/>
                      <a:lumOff val="20000"/>
                    </a:srgbClr>
                  </a:gs>
                  <a:gs pos="98000">
                    <a:srgbClr val="465E96"/>
                  </a:gs>
                </a:gsLst>
                <a:lin ang="5400000" scaled="0"/>
              </a:gradFill>
              <a:cs typeface="+mn-ea"/>
              <a:sym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176930" y="2797091"/>
            <a:ext cx="2903774" cy="4833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10" name="Rectangle 9"/>
          <p:cNvSpPr/>
          <p:nvPr/>
        </p:nvSpPr>
        <p:spPr>
          <a:xfrm>
            <a:off x="5176929" y="3745043"/>
            <a:ext cx="132133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gradFill>
                  <a:gsLst>
                    <a:gs pos="0">
                      <a:srgbClr val="5877B6">
                        <a:lumMod val="80000"/>
                        <a:lumOff val="20000"/>
                      </a:srgbClr>
                    </a:gs>
                    <a:gs pos="98000">
                      <a:srgbClr val="465E96"/>
                    </a:gs>
                  </a:gsLst>
                  <a:lin ang="5400000" scaled="0"/>
                </a:gradFill>
                <a:cs typeface="+mn-ea"/>
                <a:sym typeface="+mn-lt"/>
              </a:rPr>
              <a:t>添加标题内容</a:t>
            </a:r>
            <a:endParaRPr lang="en-US" altLang="zh-CN" sz="1400" dirty="0">
              <a:gradFill>
                <a:gsLst>
                  <a:gs pos="0">
                    <a:srgbClr val="5877B6">
                      <a:lumMod val="80000"/>
                      <a:lumOff val="20000"/>
                    </a:srgbClr>
                  </a:gs>
                  <a:gs pos="98000">
                    <a:srgbClr val="465E96"/>
                  </a:gs>
                </a:gsLst>
                <a:lin ang="5400000" scaled="0"/>
              </a:gradFill>
              <a:cs typeface="+mn-ea"/>
              <a:sym typeface="+mn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182951" y="3998959"/>
            <a:ext cx="2903774" cy="4833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</a:p>
        </p:txBody>
      </p:sp>
      <p:pic>
        <p:nvPicPr>
          <p:cNvPr id="46" name="图片占位符 45">
            <a:extLst>
              <a:ext uri="{FF2B5EF4-FFF2-40B4-BE49-F238E27FC236}">
                <a16:creationId xmlns:a16="http://schemas.microsoft.com/office/drawing/2014/main" xmlns="" id="{10A0BA2C-1129-405B-93B0-25D68414AE26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44" name="图片占位符 43">
            <a:extLst>
              <a:ext uri="{FF2B5EF4-FFF2-40B4-BE49-F238E27FC236}">
                <a16:creationId xmlns:a16="http://schemas.microsoft.com/office/drawing/2014/main" xmlns="" id="{53FFD229-25A6-486E-9ADE-3BFC1668CEBC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42" name="图片占位符 41" descr="图片包含 游戏机, 桌子&#10;&#10;描述已自动生成">
            <a:extLst>
              <a:ext uri="{FF2B5EF4-FFF2-40B4-BE49-F238E27FC236}">
                <a16:creationId xmlns:a16="http://schemas.microsoft.com/office/drawing/2014/main" xmlns="" id="{DF6B5F66-1CE0-4137-AF2F-FC471CA4CAA6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grpSp>
        <p:nvGrpSpPr>
          <p:cNvPr id="33" name="组合 32">
            <a:extLst>
              <a:ext uri="{FF2B5EF4-FFF2-40B4-BE49-F238E27FC236}">
                <a16:creationId xmlns:a16="http://schemas.microsoft.com/office/drawing/2014/main" xmlns="" id="{02735083-A8E1-426C-B324-9EAD7070550B}"/>
              </a:ext>
            </a:extLst>
          </p:cNvPr>
          <p:cNvGrpSpPr/>
          <p:nvPr/>
        </p:nvGrpSpPr>
        <p:grpSpPr>
          <a:xfrm>
            <a:off x="900665" y="2566259"/>
            <a:ext cx="2371725" cy="702173"/>
            <a:chOff x="981076" y="1134310"/>
            <a:chExt cx="2371725" cy="702173"/>
          </a:xfrm>
        </p:grpSpPr>
        <p:sp>
          <p:nvSpPr>
            <p:cNvPr id="34" name="TextBox 21">
              <a:extLst>
                <a:ext uri="{FF2B5EF4-FFF2-40B4-BE49-F238E27FC236}">
                  <a16:creationId xmlns:a16="http://schemas.microsoft.com/office/drawing/2014/main" xmlns="" id="{BD857312-1502-4D5F-BBA9-9648A3C7819F}"/>
                </a:ext>
              </a:extLst>
            </p:cNvPr>
            <p:cNvSpPr txBox="1"/>
            <p:nvPr/>
          </p:nvSpPr>
          <p:spPr>
            <a:xfrm>
              <a:off x="981076" y="1134310"/>
              <a:ext cx="23717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gradFill>
                    <a:gsLst>
                      <a:gs pos="0">
                        <a:srgbClr val="5877B6"/>
                      </a:gs>
                      <a:gs pos="100000">
                        <a:srgbClr val="465E96"/>
                      </a:gs>
                    </a:gsLst>
                    <a:lin ang="5400000" scaled="0"/>
                  </a:gradFill>
                  <a:effectLst>
                    <a:outerShdw blurRad="254000" dist="101600" dir="5400000" algn="ctr" rotWithShape="0">
                      <a:srgbClr val="000000">
                        <a:alpha val="15000"/>
                      </a:srgbClr>
                    </a:outerShdw>
                  </a:effectLst>
                  <a:cs typeface="+mn-ea"/>
                  <a:sym typeface="+mn-lt"/>
                </a:rPr>
                <a:t>项目成果展示</a:t>
              </a:r>
            </a:p>
          </p:txBody>
        </p:sp>
        <p:sp>
          <p:nvSpPr>
            <p:cNvPr id="35" name="TextBox 21">
              <a:extLst>
                <a:ext uri="{FF2B5EF4-FFF2-40B4-BE49-F238E27FC236}">
                  <a16:creationId xmlns:a16="http://schemas.microsoft.com/office/drawing/2014/main" xmlns="" id="{CC177D25-6CDF-4490-8525-7995967841A0}"/>
                </a:ext>
              </a:extLst>
            </p:cNvPr>
            <p:cNvSpPr txBox="1"/>
            <p:nvPr/>
          </p:nvSpPr>
          <p:spPr>
            <a:xfrm>
              <a:off x="981076" y="1574873"/>
              <a:ext cx="185327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GENERAL  VIEW</a:t>
              </a:r>
              <a:endParaRPr lang="en-US" altLang="zh-CN" sz="1100" b="1" dirty="0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36" name="TextBox 10">
            <a:extLst>
              <a:ext uri="{FF2B5EF4-FFF2-40B4-BE49-F238E27FC236}">
                <a16:creationId xmlns:a16="http://schemas.microsoft.com/office/drawing/2014/main" xmlns="" id="{C86209D7-CB41-4A9F-ACF3-401C26986925}"/>
              </a:ext>
            </a:extLst>
          </p:cNvPr>
          <p:cNvSpPr txBox="1"/>
          <p:nvPr/>
        </p:nvSpPr>
        <p:spPr>
          <a:xfrm>
            <a:off x="877005" y="3403018"/>
            <a:ext cx="306418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您的内容打在这里，或者通过复制您的文本后，在此框中选择粘贴，并选择只保留文字。您的内容打在这里，您的内容打在这里，</a:t>
            </a:r>
          </a:p>
        </p:txBody>
      </p:sp>
    </p:spTree>
    <p:extLst>
      <p:ext uri="{BB962C8B-B14F-4D97-AF65-F5344CB8AC3E}">
        <p14:creationId xmlns:p14="http://schemas.microsoft.com/office/powerpoint/2010/main" val="3299058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  <p:bldP spid="11" grpId="0"/>
      <p:bldP spid="3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 bwMode="auto">
          <a:xfrm>
            <a:off x="3733800" y="2162378"/>
            <a:ext cx="4667656" cy="1333094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5877B6">
                  <a:lumMod val="80000"/>
                  <a:lumOff val="20000"/>
                </a:srgbClr>
              </a:gs>
              <a:gs pos="88000">
                <a:srgbClr val="465E96"/>
              </a:gs>
            </a:gsLst>
            <a:lin ang="5400000" scaled="0"/>
          </a:gradFill>
          <a:ln w="9525">
            <a:noFill/>
            <a:round/>
            <a:headEnd/>
            <a:tailEnd/>
          </a:ln>
          <a:effectLst>
            <a:outerShdw blurRad="482600" dist="203200" dir="5400000" sx="92000" sy="92000" algn="t" rotWithShape="0">
              <a:srgbClr val="465E96">
                <a:alpha val="23000"/>
              </a:srgb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204695" y="1418064"/>
            <a:ext cx="2872761" cy="39100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此处添加详细文本描述，建议与标题相关并符合整体语言风格，此处添加详细文本描述</a:t>
            </a:r>
            <a:endParaRPr lang="en-US" altLang="en-US" sz="900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4" name="Rectangle 28">
            <a:extLst>
              <a:ext uri="{FF2B5EF4-FFF2-40B4-BE49-F238E27FC236}">
                <a16:creationId xmlns:a16="http://schemas.microsoft.com/office/drawing/2014/main" xmlns="" id="{4BAEE6E5-6FA9-4937-91BF-C0B62D17DD47}"/>
              </a:ext>
            </a:extLst>
          </p:cNvPr>
          <p:cNvSpPr/>
          <p:nvPr/>
        </p:nvSpPr>
        <p:spPr>
          <a:xfrm>
            <a:off x="4113752" y="1141065"/>
            <a:ext cx="11079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b="1" dirty="0">
                <a:gradFill>
                  <a:gsLst>
                    <a:gs pos="0">
                      <a:srgbClr val="5877B6">
                        <a:lumMod val="80000"/>
                        <a:lumOff val="20000"/>
                      </a:srgbClr>
                    </a:gs>
                    <a:gs pos="88000">
                      <a:srgbClr val="465E96"/>
                    </a:gs>
                  </a:gsLst>
                  <a:lin ang="5400000" scaled="0"/>
                </a:gradFill>
                <a:cs typeface="+mn-ea"/>
                <a:sym typeface="+mn-lt"/>
              </a:rPr>
              <a:t>添加标题内容</a:t>
            </a:r>
            <a:endParaRPr lang="en-US" altLang="zh-CN" sz="1200" b="1" dirty="0">
              <a:gradFill>
                <a:gsLst>
                  <a:gs pos="0">
                    <a:srgbClr val="5877B6">
                      <a:lumMod val="80000"/>
                      <a:lumOff val="20000"/>
                    </a:srgbClr>
                  </a:gs>
                  <a:gs pos="88000">
                    <a:srgbClr val="465E96"/>
                  </a:gs>
                </a:gsLst>
                <a:lin ang="5400000" scaled="0"/>
              </a:gradFill>
              <a:cs typeface="+mn-ea"/>
              <a:sym typeface="+mn-lt"/>
            </a:endParaRPr>
          </a:p>
        </p:txBody>
      </p:sp>
      <p:sp>
        <p:nvSpPr>
          <p:cNvPr id="29" name="TextBox 24">
            <a:extLst>
              <a:ext uri="{FF2B5EF4-FFF2-40B4-BE49-F238E27FC236}">
                <a16:creationId xmlns:a16="http://schemas.microsoft.com/office/drawing/2014/main" xmlns="" id="{4B4E9222-67D8-40F1-9F95-F3038D940DD0}"/>
              </a:ext>
            </a:extLst>
          </p:cNvPr>
          <p:cNvSpPr txBox="1"/>
          <p:nvPr/>
        </p:nvSpPr>
        <p:spPr>
          <a:xfrm>
            <a:off x="4204695" y="4047838"/>
            <a:ext cx="2872761" cy="39100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此处添加详细文本描述，建议与标题相关并符合整体语言风格，此处添加详细文本描述</a:t>
            </a:r>
            <a:endParaRPr lang="en-US" altLang="en-US" sz="900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0" name="Rectangle 28">
            <a:extLst>
              <a:ext uri="{FF2B5EF4-FFF2-40B4-BE49-F238E27FC236}">
                <a16:creationId xmlns:a16="http://schemas.microsoft.com/office/drawing/2014/main" xmlns="" id="{E527AF03-9445-4183-91E2-11DA21921A65}"/>
              </a:ext>
            </a:extLst>
          </p:cNvPr>
          <p:cNvSpPr/>
          <p:nvPr/>
        </p:nvSpPr>
        <p:spPr>
          <a:xfrm>
            <a:off x="4117325" y="3770839"/>
            <a:ext cx="11079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b="1" dirty="0">
                <a:gradFill>
                  <a:gsLst>
                    <a:gs pos="0">
                      <a:srgbClr val="5877B6">
                        <a:lumMod val="80000"/>
                        <a:lumOff val="20000"/>
                      </a:srgbClr>
                    </a:gs>
                    <a:gs pos="88000">
                      <a:srgbClr val="465E96"/>
                    </a:gs>
                  </a:gsLst>
                  <a:lin ang="5400000" scaled="0"/>
                </a:gradFill>
                <a:cs typeface="+mn-ea"/>
                <a:sym typeface="+mn-lt"/>
              </a:rPr>
              <a:t>添加标题内容</a:t>
            </a:r>
            <a:endParaRPr lang="en-US" altLang="zh-CN" sz="1200" b="1" dirty="0">
              <a:gradFill>
                <a:gsLst>
                  <a:gs pos="0">
                    <a:srgbClr val="5877B6">
                      <a:lumMod val="80000"/>
                      <a:lumOff val="20000"/>
                    </a:srgbClr>
                  </a:gs>
                  <a:gs pos="88000">
                    <a:srgbClr val="465E96"/>
                  </a:gs>
                </a:gsLst>
                <a:lin ang="5400000" scaled="0"/>
              </a:gradFill>
              <a:cs typeface="+mn-ea"/>
              <a:sym typeface="+mn-lt"/>
            </a:endParaRPr>
          </a:p>
        </p:txBody>
      </p:sp>
      <p:sp>
        <p:nvSpPr>
          <p:cNvPr id="31" name="TextBox 24">
            <a:extLst>
              <a:ext uri="{FF2B5EF4-FFF2-40B4-BE49-F238E27FC236}">
                <a16:creationId xmlns:a16="http://schemas.microsoft.com/office/drawing/2014/main" xmlns="" id="{C03A39E3-DDA5-4E47-A24E-CE332D79E55D}"/>
              </a:ext>
            </a:extLst>
          </p:cNvPr>
          <p:cNvSpPr txBox="1"/>
          <p:nvPr/>
        </p:nvSpPr>
        <p:spPr>
          <a:xfrm>
            <a:off x="4011920" y="2714744"/>
            <a:ext cx="2872761" cy="39100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zh-CN" altLang="en-US" sz="900" dirty="0">
                <a:solidFill>
                  <a:schemeClr val="bg1"/>
                </a:solidFill>
                <a:cs typeface="+mn-ea"/>
                <a:sym typeface="+mn-lt"/>
              </a:rPr>
              <a:t>此处添加详细文本描述，建议与标题相关并符合整体语言风格，此处添加详细文本描述</a:t>
            </a:r>
            <a:endParaRPr lang="en-US" altLang="en-US" sz="9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2" name="Rectangle 28">
            <a:extLst>
              <a:ext uri="{FF2B5EF4-FFF2-40B4-BE49-F238E27FC236}">
                <a16:creationId xmlns:a16="http://schemas.microsoft.com/office/drawing/2014/main" xmlns="" id="{BDD84E75-9B52-4B54-9E06-A8E2F6EC44D5}"/>
              </a:ext>
            </a:extLst>
          </p:cNvPr>
          <p:cNvSpPr/>
          <p:nvPr/>
        </p:nvSpPr>
        <p:spPr>
          <a:xfrm>
            <a:off x="5776685" y="2437745"/>
            <a:ext cx="11079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zh-CN" altLang="en-US" sz="1200" b="1" dirty="0">
                <a:solidFill>
                  <a:schemeClr val="bg1"/>
                </a:solidFill>
                <a:cs typeface="+mn-ea"/>
                <a:sym typeface="+mn-lt"/>
              </a:rPr>
              <a:t>添加标题内容</a:t>
            </a:r>
            <a:endParaRPr lang="en-US" altLang="zh-CN" sz="12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xmlns="" id="{04977B54-E620-4D44-9DA9-BD8FBBB19EB4}"/>
              </a:ext>
            </a:extLst>
          </p:cNvPr>
          <p:cNvGrpSpPr/>
          <p:nvPr/>
        </p:nvGrpSpPr>
        <p:grpSpPr>
          <a:xfrm>
            <a:off x="742544" y="2384344"/>
            <a:ext cx="2371725" cy="702173"/>
            <a:chOff x="981076" y="1134310"/>
            <a:chExt cx="2371725" cy="702173"/>
          </a:xfrm>
        </p:grpSpPr>
        <p:sp>
          <p:nvSpPr>
            <p:cNvPr id="18" name="TextBox 21">
              <a:extLst>
                <a:ext uri="{FF2B5EF4-FFF2-40B4-BE49-F238E27FC236}">
                  <a16:creationId xmlns:a16="http://schemas.microsoft.com/office/drawing/2014/main" xmlns="" id="{8181E8D6-E530-482A-912D-407B18139E08}"/>
                </a:ext>
              </a:extLst>
            </p:cNvPr>
            <p:cNvSpPr txBox="1"/>
            <p:nvPr/>
          </p:nvSpPr>
          <p:spPr>
            <a:xfrm>
              <a:off x="981076" y="1134310"/>
              <a:ext cx="23717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gradFill>
                    <a:gsLst>
                      <a:gs pos="0">
                        <a:srgbClr val="5877B6"/>
                      </a:gs>
                      <a:gs pos="100000">
                        <a:srgbClr val="465E96"/>
                      </a:gs>
                    </a:gsLst>
                    <a:lin ang="5400000" scaled="0"/>
                  </a:gradFill>
                  <a:effectLst>
                    <a:outerShdw blurRad="254000" dist="101600" dir="5400000" algn="ctr" rotWithShape="0">
                      <a:srgbClr val="000000">
                        <a:alpha val="15000"/>
                      </a:srgbClr>
                    </a:outerShdw>
                  </a:effectLst>
                  <a:cs typeface="+mn-ea"/>
                  <a:sym typeface="+mn-lt"/>
                </a:rPr>
                <a:t>新年工作计划</a:t>
              </a:r>
            </a:p>
          </p:txBody>
        </p:sp>
        <p:sp>
          <p:nvSpPr>
            <p:cNvPr id="19" name="TextBox 21">
              <a:extLst>
                <a:ext uri="{FF2B5EF4-FFF2-40B4-BE49-F238E27FC236}">
                  <a16:creationId xmlns:a16="http://schemas.microsoft.com/office/drawing/2014/main" xmlns="" id="{62980863-5F9C-49E9-83A8-3DEF44761996}"/>
                </a:ext>
              </a:extLst>
            </p:cNvPr>
            <p:cNvSpPr txBox="1"/>
            <p:nvPr/>
          </p:nvSpPr>
          <p:spPr>
            <a:xfrm>
              <a:off x="981076" y="1574873"/>
              <a:ext cx="185327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GENERAL  VIEW</a:t>
              </a:r>
              <a:endParaRPr lang="en-US" altLang="zh-CN" sz="1100" b="1" dirty="0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</p:grpSp>
      <p:pic>
        <p:nvPicPr>
          <p:cNvPr id="15" name="图片占位符 14" descr="图片包含 人, 桌子, 室内, 笔记本&#10;&#10;描述已自动生成">
            <a:extLst>
              <a:ext uri="{FF2B5EF4-FFF2-40B4-BE49-F238E27FC236}">
                <a16:creationId xmlns:a16="http://schemas.microsoft.com/office/drawing/2014/main" xmlns="" id="{99BE0EF7-03C0-464A-B754-21C5C3E9DA7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21" name="图片占位符 20" descr="图片包含 人, 桌子, 笔记本, 女人&#10;&#10;描述已自动生成">
            <a:extLst>
              <a:ext uri="{FF2B5EF4-FFF2-40B4-BE49-F238E27FC236}">
                <a16:creationId xmlns:a16="http://schemas.microsoft.com/office/drawing/2014/main" xmlns="" id="{8207AE98-9464-41EB-B1AD-D251D96EF211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13" name="图片占位符 12">
            <a:extLst>
              <a:ext uri="{FF2B5EF4-FFF2-40B4-BE49-F238E27FC236}">
                <a16:creationId xmlns:a16="http://schemas.microsoft.com/office/drawing/2014/main" xmlns="" id="{BF82D361-2BF1-4F37-BC91-84398D5F5652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664979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5" grpId="0"/>
      <p:bldP spid="24" grpId="0"/>
      <p:bldP spid="29" grpId="0"/>
      <p:bldP spid="30" grpId="0"/>
      <p:bldP spid="31" grpId="0"/>
      <p:bldP spid="3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05"/>
          <p:cNvSpPr>
            <a:spLocks noChangeShapeType="1"/>
          </p:cNvSpPr>
          <p:nvPr/>
        </p:nvSpPr>
        <p:spPr bwMode="auto">
          <a:xfrm flipV="1">
            <a:off x="1522512" y="2153318"/>
            <a:ext cx="1" cy="246388"/>
          </a:xfrm>
          <a:prstGeom prst="line">
            <a:avLst/>
          </a:prstGeom>
          <a:noFill/>
          <a:ln w="12700">
            <a:solidFill>
              <a:schemeClr val="bg1">
                <a:lumMod val="75000"/>
              </a:schemeClr>
            </a:solidFill>
            <a:prstDash val="dash"/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9050" tIns="19050" rIns="19050" bIns="19050" anchor="ctr"/>
          <a:lstStyle/>
          <a:p>
            <a:endParaRPr lang="ar-IQ" sz="675">
              <a:cs typeface="+mn-ea"/>
              <a:sym typeface="+mn-lt"/>
            </a:endParaRPr>
          </a:p>
        </p:txBody>
      </p:sp>
      <p:sp>
        <p:nvSpPr>
          <p:cNvPr id="6" name="Shape 108"/>
          <p:cNvSpPr>
            <a:spLocks noChangeShapeType="1"/>
          </p:cNvSpPr>
          <p:nvPr/>
        </p:nvSpPr>
        <p:spPr bwMode="auto">
          <a:xfrm flipV="1">
            <a:off x="5190828" y="2153318"/>
            <a:ext cx="1" cy="246388"/>
          </a:xfrm>
          <a:prstGeom prst="line">
            <a:avLst/>
          </a:prstGeom>
          <a:noFill/>
          <a:ln w="12700">
            <a:solidFill>
              <a:schemeClr val="bg1">
                <a:lumMod val="75000"/>
              </a:schemeClr>
            </a:solidFill>
            <a:prstDash val="dash"/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9050" tIns="19050" rIns="19050" bIns="19050" anchor="ctr"/>
          <a:lstStyle/>
          <a:p>
            <a:endParaRPr lang="ar-IQ" sz="675">
              <a:cs typeface="+mn-ea"/>
              <a:sym typeface="+mn-lt"/>
            </a:endParaRPr>
          </a:p>
        </p:txBody>
      </p:sp>
      <p:sp>
        <p:nvSpPr>
          <p:cNvPr id="7" name="Shape 111"/>
          <p:cNvSpPr>
            <a:spLocks noChangeShapeType="1"/>
          </p:cNvSpPr>
          <p:nvPr/>
        </p:nvSpPr>
        <p:spPr bwMode="auto">
          <a:xfrm flipV="1">
            <a:off x="3376911" y="3732015"/>
            <a:ext cx="1" cy="246457"/>
          </a:xfrm>
          <a:prstGeom prst="line">
            <a:avLst/>
          </a:prstGeom>
          <a:noFill/>
          <a:ln w="12700">
            <a:solidFill>
              <a:schemeClr val="bg1">
                <a:lumMod val="75000"/>
              </a:schemeClr>
            </a:solidFill>
            <a:prstDash val="dash"/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9050" tIns="19050" rIns="19050" bIns="19050" anchor="ctr"/>
          <a:lstStyle/>
          <a:p>
            <a:endParaRPr lang="ar-IQ" sz="675">
              <a:cs typeface="+mn-ea"/>
              <a:sym typeface="+mn-lt"/>
            </a:endParaRPr>
          </a:p>
        </p:txBody>
      </p:sp>
      <p:sp>
        <p:nvSpPr>
          <p:cNvPr id="8" name="Shape 114"/>
          <p:cNvSpPr>
            <a:spLocks noChangeShapeType="1"/>
          </p:cNvSpPr>
          <p:nvPr/>
        </p:nvSpPr>
        <p:spPr bwMode="auto">
          <a:xfrm flipV="1">
            <a:off x="7068741" y="3732015"/>
            <a:ext cx="0" cy="246457"/>
          </a:xfrm>
          <a:prstGeom prst="line">
            <a:avLst/>
          </a:prstGeom>
          <a:noFill/>
          <a:ln w="12700">
            <a:solidFill>
              <a:schemeClr val="bg1">
                <a:lumMod val="75000"/>
              </a:schemeClr>
            </a:solidFill>
            <a:prstDash val="dash"/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9050" tIns="19050" rIns="19050" bIns="19050" anchor="ctr"/>
          <a:lstStyle/>
          <a:p>
            <a:endParaRPr lang="ar-IQ" sz="675">
              <a:cs typeface="+mn-ea"/>
              <a:sym typeface="+mn-lt"/>
            </a:endParaRPr>
          </a:p>
        </p:txBody>
      </p:sp>
      <p:grpSp>
        <p:nvGrpSpPr>
          <p:cNvPr id="9" name="Group 86"/>
          <p:cNvGrpSpPr>
            <a:grpSpLocks/>
          </p:cNvGrpSpPr>
          <p:nvPr/>
        </p:nvGrpSpPr>
        <p:grpSpPr bwMode="auto">
          <a:xfrm>
            <a:off x="6269446" y="2289572"/>
            <a:ext cx="2326868" cy="1540670"/>
            <a:chOff x="0" y="0"/>
            <a:chExt cx="6205349" cy="4108972"/>
          </a:xfrm>
          <a:solidFill>
            <a:schemeClr val="accent4"/>
          </a:solidFill>
        </p:grpSpPr>
        <p:sp>
          <p:nvSpPr>
            <p:cNvPr id="10" name="Shape 83"/>
            <p:cNvSpPr>
              <a:spLocks/>
            </p:cNvSpPr>
            <p:nvPr/>
          </p:nvSpPr>
          <p:spPr bwMode="auto">
            <a:xfrm>
              <a:off x="-1" y="0"/>
              <a:ext cx="4108984" cy="4108972"/>
            </a:xfrm>
            <a:custGeom>
              <a:avLst/>
              <a:gdLst>
                <a:gd name="T0" fmla="*/ 2147483646 w 19679"/>
                <a:gd name="T1" fmla="*/ 2147483646 h 20595"/>
                <a:gd name="T2" fmla="*/ 2147483646 w 19679"/>
                <a:gd name="T3" fmla="*/ 2147483646 h 20595"/>
                <a:gd name="T4" fmla="*/ 2147483646 w 19679"/>
                <a:gd name="T5" fmla="*/ 2147483646 h 20595"/>
                <a:gd name="T6" fmla="*/ 2147483646 w 19679"/>
                <a:gd name="T7" fmla="*/ 2147483646 h 20595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679" h="20595" extrusionOk="0">
                  <a:moveTo>
                    <a:pt x="9840" y="0"/>
                  </a:moveTo>
                  <a:cubicBezTo>
                    <a:pt x="7322" y="0"/>
                    <a:pt x="4803" y="1005"/>
                    <a:pt x="2881" y="3016"/>
                  </a:cubicBezTo>
                  <a:cubicBezTo>
                    <a:pt x="-961" y="7037"/>
                    <a:pt x="-961" y="13557"/>
                    <a:pt x="2881" y="17579"/>
                  </a:cubicBezTo>
                  <a:cubicBezTo>
                    <a:pt x="6724" y="21600"/>
                    <a:pt x="12954" y="21600"/>
                    <a:pt x="16797" y="17579"/>
                  </a:cubicBezTo>
                  <a:cubicBezTo>
                    <a:pt x="20639" y="13557"/>
                    <a:pt x="20639" y="7037"/>
                    <a:pt x="16797" y="3016"/>
                  </a:cubicBezTo>
                  <a:cubicBezTo>
                    <a:pt x="14875" y="1005"/>
                    <a:pt x="12358" y="0"/>
                    <a:pt x="9840" y="0"/>
                  </a:cubicBezTo>
                  <a:close/>
                  <a:moveTo>
                    <a:pt x="9923" y="3012"/>
                  </a:moveTo>
                  <a:cubicBezTo>
                    <a:pt x="11705" y="3012"/>
                    <a:pt x="13485" y="3724"/>
                    <a:pt x="14844" y="5146"/>
                  </a:cubicBezTo>
                  <a:cubicBezTo>
                    <a:pt x="17563" y="7991"/>
                    <a:pt x="17563" y="12603"/>
                    <a:pt x="14844" y="15448"/>
                  </a:cubicBezTo>
                  <a:cubicBezTo>
                    <a:pt x="12126" y="18293"/>
                    <a:pt x="7719" y="18293"/>
                    <a:pt x="5001" y="15448"/>
                  </a:cubicBezTo>
                  <a:cubicBezTo>
                    <a:pt x="2282" y="12603"/>
                    <a:pt x="2282" y="7991"/>
                    <a:pt x="5001" y="5146"/>
                  </a:cubicBezTo>
                  <a:cubicBezTo>
                    <a:pt x="6360" y="3724"/>
                    <a:pt x="8142" y="3012"/>
                    <a:pt x="9923" y="3012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  <a:headEnd/>
              <a:tailEnd/>
            </a:ln>
          </p:spPr>
          <p:txBody>
            <a:bodyPr lIns="19050" tIns="19050" rIns="19050" bIns="19050" anchor="ctr"/>
            <a:lstStyle/>
            <a:p>
              <a:endParaRPr lang="ar-IQ" sz="675">
                <a:cs typeface="+mn-ea"/>
                <a:sym typeface="+mn-lt"/>
              </a:endParaRPr>
            </a:p>
          </p:txBody>
        </p:sp>
        <p:sp>
          <p:nvSpPr>
            <p:cNvPr id="11" name="Shape 84"/>
            <p:cNvSpPr>
              <a:spLocks/>
            </p:cNvSpPr>
            <p:nvPr/>
          </p:nvSpPr>
          <p:spPr bwMode="auto">
            <a:xfrm>
              <a:off x="2117621" y="3033"/>
              <a:ext cx="1989894" cy="3076129"/>
            </a:xfrm>
            <a:custGeom>
              <a:avLst/>
              <a:gdLst>
                <a:gd name="T0" fmla="*/ 2147483646 w 19822"/>
                <a:gd name="T1" fmla="*/ 2147483646 h 21600"/>
                <a:gd name="T2" fmla="*/ 2147483646 w 19822"/>
                <a:gd name="T3" fmla="*/ 2147483646 h 21600"/>
                <a:gd name="T4" fmla="*/ 2147483646 w 19822"/>
                <a:gd name="T5" fmla="*/ 2147483646 h 21600"/>
                <a:gd name="T6" fmla="*/ 2147483646 w 19822"/>
                <a:gd name="T7" fmla="*/ 214748364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822" h="21600" extrusionOk="0">
                  <a:moveTo>
                    <a:pt x="0" y="0"/>
                  </a:moveTo>
                  <a:lnTo>
                    <a:pt x="0" y="4215"/>
                  </a:lnTo>
                  <a:cubicBezTo>
                    <a:pt x="3552" y="4293"/>
                    <a:pt x="7071" y="5277"/>
                    <a:pt x="9782" y="7188"/>
                  </a:cubicBezTo>
                  <a:cubicBezTo>
                    <a:pt x="15427" y="11167"/>
                    <a:pt x="15434" y="17613"/>
                    <a:pt x="9809" y="21600"/>
                  </a:cubicBezTo>
                  <a:lnTo>
                    <a:pt x="17087" y="21600"/>
                  </a:lnTo>
                  <a:cubicBezTo>
                    <a:pt x="21600" y="16084"/>
                    <a:pt x="20534" y="8921"/>
                    <a:pt x="13842" y="4204"/>
                  </a:cubicBezTo>
                  <a:cubicBezTo>
                    <a:pt x="10006" y="1500"/>
                    <a:pt x="5026" y="108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90000">
                  <a:schemeClr val="accent4">
                    <a:lumMod val="75000"/>
                  </a:schemeClr>
                </a:gs>
              </a:gsLst>
              <a:lin ang="120000" scaled="0"/>
            </a:gradFill>
            <a:ln w="12700" cap="flat">
              <a:noFill/>
              <a:miter lim="400000"/>
              <a:headEnd/>
              <a:tailEnd/>
            </a:ln>
          </p:spPr>
          <p:txBody>
            <a:bodyPr lIns="19050" tIns="19050" rIns="19050" bIns="19050" anchor="ctr"/>
            <a:lstStyle/>
            <a:p>
              <a:endParaRPr lang="ar-IQ" sz="675">
                <a:cs typeface="+mn-ea"/>
                <a:sym typeface="+mn-lt"/>
              </a:endParaRPr>
            </a:p>
          </p:txBody>
        </p:sp>
        <p:sp>
          <p:nvSpPr>
            <p:cNvPr id="12" name="Shape 85"/>
            <p:cNvSpPr>
              <a:spLocks/>
            </p:cNvSpPr>
            <p:nvPr/>
          </p:nvSpPr>
          <p:spPr bwMode="auto">
            <a:xfrm>
              <a:off x="3023814" y="404184"/>
              <a:ext cx="3181536" cy="3168266"/>
            </a:xfrm>
            <a:custGeom>
              <a:avLst/>
              <a:gdLst>
                <a:gd name="T0" fmla="*/ 2147483646 w 21600"/>
                <a:gd name="T1" fmla="*/ 2147483646 h 21600"/>
                <a:gd name="T2" fmla="*/ 2147483646 w 21600"/>
                <a:gd name="T3" fmla="*/ 2147483646 h 21600"/>
                <a:gd name="T4" fmla="*/ 2147483646 w 21600"/>
                <a:gd name="T5" fmla="*/ 2147483646 h 21600"/>
                <a:gd name="T6" fmla="*/ 2147483646 w 21600"/>
                <a:gd name="T7" fmla="*/ 214748364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12863" y="2924"/>
                  </a:lnTo>
                  <a:lnTo>
                    <a:pt x="14318" y="4384"/>
                  </a:lnTo>
                  <a:lnTo>
                    <a:pt x="0" y="18759"/>
                  </a:lnTo>
                  <a:lnTo>
                    <a:pt x="2829" y="21600"/>
                  </a:lnTo>
                  <a:lnTo>
                    <a:pt x="17147" y="7225"/>
                  </a:lnTo>
                  <a:lnTo>
                    <a:pt x="18689" y="8773"/>
                  </a:lnTo>
                  <a:lnTo>
                    <a:pt x="21600" y="0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  <a:headEnd/>
              <a:tailEnd/>
            </a:ln>
          </p:spPr>
          <p:txBody>
            <a:bodyPr lIns="19050" tIns="19050" rIns="19050" bIns="19050" anchor="ctr"/>
            <a:lstStyle/>
            <a:p>
              <a:endParaRPr lang="ar-IQ" sz="675">
                <a:cs typeface="+mn-ea"/>
                <a:sym typeface="+mn-lt"/>
              </a:endParaRPr>
            </a:p>
          </p:txBody>
        </p:sp>
      </p:grpSp>
      <p:grpSp>
        <p:nvGrpSpPr>
          <p:cNvPr id="13" name="Group 90"/>
          <p:cNvGrpSpPr>
            <a:grpSpLocks/>
          </p:cNvGrpSpPr>
          <p:nvPr/>
        </p:nvGrpSpPr>
        <p:grpSpPr bwMode="auto">
          <a:xfrm>
            <a:off x="4418338" y="2289572"/>
            <a:ext cx="2326868" cy="1540670"/>
            <a:chOff x="0" y="0"/>
            <a:chExt cx="6205349" cy="4108972"/>
          </a:xfrm>
          <a:solidFill>
            <a:schemeClr val="accent3"/>
          </a:solidFill>
        </p:grpSpPr>
        <p:sp>
          <p:nvSpPr>
            <p:cNvPr id="14" name="Shape 87"/>
            <p:cNvSpPr>
              <a:spLocks/>
            </p:cNvSpPr>
            <p:nvPr/>
          </p:nvSpPr>
          <p:spPr bwMode="auto">
            <a:xfrm>
              <a:off x="-1" y="0"/>
              <a:ext cx="4108984" cy="4108972"/>
            </a:xfrm>
            <a:custGeom>
              <a:avLst/>
              <a:gdLst>
                <a:gd name="T0" fmla="*/ 2147483646 w 19679"/>
                <a:gd name="T1" fmla="*/ 2147483646 h 20595"/>
                <a:gd name="T2" fmla="*/ 2147483646 w 19679"/>
                <a:gd name="T3" fmla="*/ 2147483646 h 20595"/>
                <a:gd name="T4" fmla="*/ 2147483646 w 19679"/>
                <a:gd name="T5" fmla="*/ 2147483646 h 20595"/>
                <a:gd name="T6" fmla="*/ 2147483646 w 19679"/>
                <a:gd name="T7" fmla="*/ 2147483646 h 20595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679" h="20595" extrusionOk="0">
                  <a:moveTo>
                    <a:pt x="9840" y="0"/>
                  </a:moveTo>
                  <a:cubicBezTo>
                    <a:pt x="7322" y="0"/>
                    <a:pt x="4803" y="1005"/>
                    <a:pt x="2881" y="3016"/>
                  </a:cubicBezTo>
                  <a:cubicBezTo>
                    <a:pt x="-961" y="7037"/>
                    <a:pt x="-961" y="13557"/>
                    <a:pt x="2881" y="17579"/>
                  </a:cubicBezTo>
                  <a:cubicBezTo>
                    <a:pt x="6724" y="21600"/>
                    <a:pt x="12954" y="21600"/>
                    <a:pt x="16797" y="17579"/>
                  </a:cubicBezTo>
                  <a:cubicBezTo>
                    <a:pt x="20639" y="13557"/>
                    <a:pt x="20639" y="7037"/>
                    <a:pt x="16797" y="3016"/>
                  </a:cubicBezTo>
                  <a:cubicBezTo>
                    <a:pt x="14875" y="1005"/>
                    <a:pt x="12358" y="0"/>
                    <a:pt x="9840" y="0"/>
                  </a:cubicBezTo>
                  <a:close/>
                  <a:moveTo>
                    <a:pt x="9923" y="3012"/>
                  </a:moveTo>
                  <a:cubicBezTo>
                    <a:pt x="11705" y="3012"/>
                    <a:pt x="13485" y="3724"/>
                    <a:pt x="14844" y="5146"/>
                  </a:cubicBezTo>
                  <a:cubicBezTo>
                    <a:pt x="17563" y="7991"/>
                    <a:pt x="17563" y="12603"/>
                    <a:pt x="14844" y="15448"/>
                  </a:cubicBezTo>
                  <a:cubicBezTo>
                    <a:pt x="12126" y="18293"/>
                    <a:pt x="7719" y="18293"/>
                    <a:pt x="5001" y="15448"/>
                  </a:cubicBezTo>
                  <a:cubicBezTo>
                    <a:pt x="2282" y="12603"/>
                    <a:pt x="2282" y="7991"/>
                    <a:pt x="5001" y="5146"/>
                  </a:cubicBezTo>
                  <a:cubicBezTo>
                    <a:pt x="6360" y="3724"/>
                    <a:pt x="8142" y="3012"/>
                    <a:pt x="9923" y="3012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  <a:headEnd/>
              <a:tailEnd/>
            </a:ln>
          </p:spPr>
          <p:txBody>
            <a:bodyPr lIns="19050" tIns="19050" rIns="19050" bIns="19050" anchor="ctr"/>
            <a:lstStyle/>
            <a:p>
              <a:endParaRPr lang="ar-IQ" sz="675">
                <a:cs typeface="+mn-ea"/>
                <a:sym typeface="+mn-lt"/>
              </a:endParaRPr>
            </a:p>
          </p:txBody>
        </p:sp>
        <p:sp>
          <p:nvSpPr>
            <p:cNvPr id="15" name="Shape 88"/>
            <p:cNvSpPr>
              <a:spLocks/>
            </p:cNvSpPr>
            <p:nvPr/>
          </p:nvSpPr>
          <p:spPr bwMode="auto">
            <a:xfrm>
              <a:off x="2117621" y="3033"/>
              <a:ext cx="1989895" cy="3076129"/>
            </a:xfrm>
            <a:custGeom>
              <a:avLst/>
              <a:gdLst>
                <a:gd name="T0" fmla="*/ 2147483646 w 19822"/>
                <a:gd name="T1" fmla="*/ 2147483646 h 21600"/>
                <a:gd name="T2" fmla="*/ 2147483646 w 19822"/>
                <a:gd name="T3" fmla="*/ 2147483646 h 21600"/>
                <a:gd name="T4" fmla="*/ 2147483646 w 19822"/>
                <a:gd name="T5" fmla="*/ 2147483646 h 21600"/>
                <a:gd name="T6" fmla="*/ 2147483646 w 19822"/>
                <a:gd name="T7" fmla="*/ 214748364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822" h="21600" extrusionOk="0">
                  <a:moveTo>
                    <a:pt x="0" y="0"/>
                  </a:moveTo>
                  <a:lnTo>
                    <a:pt x="0" y="4215"/>
                  </a:lnTo>
                  <a:cubicBezTo>
                    <a:pt x="3552" y="4293"/>
                    <a:pt x="7071" y="5277"/>
                    <a:pt x="9782" y="7188"/>
                  </a:cubicBezTo>
                  <a:cubicBezTo>
                    <a:pt x="15427" y="11167"/>
                    <a:pt x="15434" y="17613"/>
                    <a:pt x="9809" y="21600"/>
                  </a:cubicBezTo>
                  <a:lnTo>
                    <a:pt x="17087" y="21600"/>
                  </a:lnTo>
                  <a:cubicBezTo>
                    <a:pt x="21600" y="16084"/>
                    <a:pt x="20534" y="8921"/>
                    <a:pt x="13842" y="4204"/>
                  </a:cubicBezTo>
                  <a:cubicBezTo>
                    <a:pt x="10006" y="1500"/>
                    <a:pt x="5026" y="108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90000">
                  <a:schemeClr val="accent3">
                    <a:lumMod val="75000"/>
                  </a:schemeClr>
                </a:gs>
              </a:gsLst>
              <a:lin ang="120000" scaled="0"/>
            </a:gradFill>
            <a:ln w="12700" cap="flat">
              <a:noFill/>
              <a:miter lim="400000"/>
              <a:headEnd/>
              <a:tailEnd/>
            </a:ln>
          </p:spPr>
          <p:txBody>
            <a:bodyPr lIns="19050" tIns="19050" rIns="19050" bIns="19050" anchor="ctr"/>
            <a:lstStyle/>
            <a:p>
              <a:endParaRPr lang="ar-IQ" sz="675">
                <a:cs typeface="+mn-ea"/>
                <a:sym typeface="+mn-lt"/>
              </a:endParaRPr>
            </a:p>
          </p:txBody>
        </p:sp>
        <p:sp>
          <p:nvSpPr>
            <p:cNvPr id="16" name="Shape 89"/>
            <p:cNvSpPr>
              <a:spLocks/>
            </p:cNvSpPr>
            <p:nvPr/>
          </p:nvSpPr>
          <p:spPr bwMode="auto">
            <a:xfrm>
              <a:off x="3023814" y="404184"/>
              <a:ext cx="3181536" cy="3168266"/>
            </a:xfrm>
            <a:custGeom>
              <a:avLst/>
              <a:gdLst>
                <a:gd name="T0" fmla="*/ 2147483646 w 21600"/>
                <a:gd name="T1" fmla="*/ 2147483646 h 21600"/>
                <a:gd name="T2" fmla="*/ 2147483646 w 21600"/>
                <a:gd name="T3" fmla="*/ 2147483646 h 21600"/>
                <a:gd name="T4" fmla="*/ 2147483646 w 21600"/>
                <a:gd name="T5" fmla="*/ 2147483646 h 21600"/>
                <a:gd name="T6" fmla="*/ 2147483646 w 21600"/>
                <a:gd name="T7" fmla="*/ 214748364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12863" y="2924"/>
                  </a:lnTo>
                  <a:lnTo>
                    <a:pt x="14318" y="4384"/>
                  </a:lnTo>
                  <a:lnTo>
                    <a:pt x="0" y="18759"/>
                  </a:lnTo>
                  <a:lnTo>
                    <a:pt x="2829" y="21600"/>
                  </a:lnTo>
                  <a:lnTo>
                    <a:pt x="17147" y="7225"/>
                  </a:lnTo>
                  <a:lnTo>
                    <a:pt x="18689" y="8773"/>
                  </a:lnTo>
                  <a:lnTo>
                    <a:pt x="21600" y="0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  <a:headEnd/>
              <a:tailEnd/>
            </a:ln>
          </p:spPr>
          <p:txBody>
            <a:bodyPr lIns="19050" tIns="19050" rIns="19050" bIns="19050" anchor="ctr"/>
            <a:lstStyle/>
            <a:p>
              <a:endParaRPr lang="ar-IQ" sz="675">
                <a:cs typeface="+mn-ea"/>
                <a:sym typeface="+mn-lt"/>
              </a:endParaRPr>
            </a:p>
          </p:txBody>
        </p:sp>
      </p:grpSp>
      <p:grpSp>
        <p:nvGrpSpPr>
          <p:cNvPr id="17" name="Group 94"/>
          <p:cNvGrpSpPr>
            <a:grpSpLocks/>
          </p:cNvGrpSpPr>
          <p:nvPr/>
        </p:nvGrpSpPr>
        <p:grpSpPr bwMode="auto">
          <a:xfrm>
            <a:off x="2589295" y="2289572"/>
            <a:ext cx="2326868" cy="1540670"/>
            <a:chOff x="-1" y="0"/>
            <a:chExt cx="6205351" cy="4108972"/>
          </a:xfrm>
          <a:solidFill>
            <a:schemeClr val="accent2"/>
          </a:solidFill>
        </p:grpSpPr>
        <p:sp>
          <p:nvSpPr>
            <p:cNvPr id="18" name="Shape 91"/>
            <p:cNvSpPr>
              <a:spLocks/>
            </p:cNvSpPr>
            <p:nvPr/>
          </p:nvSpPr>
          <p:spPr bwMode="auto">
            <a:xfrm>
              <a:off x="-1" y="0"/>
              <a:ext cx="4108984" cy="4108972"/>
            </a:xfrm>
            <a:custGeom>
              <a:avLst/>
              <a:gdLst>
                <a:gd name="T0" fmla="*/ 2147483646 w 19679"/>
                <a:gd name="T1" fmla="*/ 2147483646 h 20595"/>
                <a:gd name="T2" fmla="*/ 2147483646 w 19679"/>
                <a:gd name="T3" fmla="*/ 2147483646 h 20595"/>
                <a:gd name="T4" fmla="*/ 2147483646 w 19679"/>
                <a:gd name="T5" fmla="*/ 2147483646 h 20595"/>
                <a:gd name="T6" fmla="*/ 2147483646 w 19679"/>
                <a:gd name="T7" fmla="*/ 2147483646 h 20595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679" h="20595" extrusionOk="0">
                  <a:moveTo>
                    <a:pt x="9840" y="0"/>
                  </a:moveTo>
                  <a:cubicBezTo>
                    <a:pt x="7322" y="0"/>
                    <a:pt x="4803" y="1005"/>
                    <a:pt x="2881" y="3016"/>
                  </a:cubicBezTo>
                  <a:cubicBezTo>
                    <a:pt x="-961" y="7037"/>
                    <a:pt x="-961" y="13557"/>
                    <a:pt x="2881" y="17579"/>
                  </a:cubicBezTo>
                  <a:cubicBezTo>
                    <a:pt x="6724" y="21600"/>
                    <a:pt x="12954" y="21600"/>
                    <a:pt x="16797" y="17579"/>
                  </a:cubicBezTo>
                  <a:cubicBezTo>
                    <a:pt x="20639" y="13557"/>
                    <a:pt x="20639" y="7037"/>
                    <a:pt x="16797" y="3016"/>
                  </a:cubicBezTo>
                  <a:cubicBezTo>
                    <a:pt x="14875" y="1005"/>
                    <a:pt x="12358" y="0"/>
                    <a:pt x="9840" y="0"/>
                  </a:cubicBezTo>
                  <a:close/>
                  <a:moveTo>
                    <a:pt x="9923" y="3012"/>
                  </a:moveTo>
                  <a:cubicBezTo>
                    <a:pt x="11705" y="3012"/>
                    <a:pt x="13485" y="3724"/>
                    <a:pt x="14844" y="5146"/>
                  </a:cubicBezTo>
                  <a:cubicBezTo>
                    <a:pt x="17563" y="7991"/>
                    <a:pt x="17563" y="12603"/>
                    <a:pt x="14844" y="15448"/>
                  </a:cubicBezTo>
                  <a:cubicBezTo>
                    <a:pt x="12126" y="18293"/>
                    <a:pt x="7719" y="18293"/>
                    <a:pt x="5001" y="15448"/>
                  </a:cubicBezTo>
                  <a:cubicBezTo>
                    <a:pt x="2282" y="12603"/>
                    <a:pt x="2282" y="7991"/>
                    <a:pt x="5001" y="5146"/>
                  </a:cubicBezTo>
                  <a:cubicBezTo>
                    <a:pt x="6360" y="3724"/>
                    <a:pt x="8142" y="3012"/>
                    <a:pt x="9923" y="3012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  <a:headEnd/>
              <a:tailEnd/>
            </a:ln>
          </p:spPr>
          <p:txBody>
            <a:bodyPr lIns="19050" tIns="19050" rIns="19050" bIns="19050" anchor="ctr"/>
            <a:lstStyle/>
            <a:p>
              <a:endParaRPr lang="ar-IQ" sz="675">
                <a:cs typeface="+mn-ea"/>
                <a:sym typeface="+mn-lt"/>
              </a:endParaRPr>
            </a:p>
          </p:txBody>
        </p:sp>
        <p:sp>
          <p:nvSpPr>
            <p:cNvPr id="19" name="Shape 92"/>
            <p:cNvSpPr>
              <a:spLocks/>
            </p:cNvSpPr>
            <p:nvPr/>
          </p:nvSpPr>
          <p:spPr bwMode="auto">
            <a:xfrm>
              <a:off x="2117621" y="3032"/>
              <a:ext cx="1989894" cy="3076130"/>
            </a:xfrm>
            <a:custGeom>
              <a:avLst/>
              <a:gdLst>
                <a:gd name="T0" fmla="*/ 2147483646 w 19822"/>
                <a:gd name="T1" fmla="*/ 2147483646 h 21600"/>
                <a:gd name="T2" fmla="*/ 2147483646 w 19822"/>
                <a:gd name="T3" fmla="*/ 2147483646 h 21600"/>
                <a:gd name="T4" fmla="*/ 2147483646 w 19822"/>
                <a:gd name="T5" fmla="*/ 2147483646 h 21600"/>
                <a:gd name="T6" fmla="*/ 2147483646 w 19822"/>
                <a:gd name="T7" fmla="*/ 214748364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822" h="21600" extrusionOk="0">
                  <a:moveTo>
                    <a:pt x="0" y="0"/>
                  </a:moveTo>
                  <a:lnTo>
                    <a:pt x="0" y="4215"/>
                  </a:lnTo>
                  <a:cubicBezTo>
                    <a:pt x="3552" y="4293"/>
                    <a:pt x="7071" y="5277"/>
                    <a:pt x="9782" y="7188"/>
                  </a:cubicBezTo>
                  <a:cubicBezTo>
                    <a:pt x="15427" y="11167"/>
                    <a:pt x="15434" y="17613"/>
                    <a:pt x="9809" y="21600"/>
                  </a:cubicBezTo>
                  <a:lnTo>
                    <a:pt x="17087" y="21600"/>
                  </a:lnTo>
                  <a:cubicBezTo>
                    <a:pt x="21600" y="16084"/>
                    <a:pt x="20534" y="8921"/>
                    <a:pt x="13842" y="4204"/>
                  </a:cubicBezTo>
                  <a:cubicBezTo>
                    <a:pt x="10006" y="1500"/>
                    <a:pt x="5026" y="108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90000">
                  <a:schemeClr val="accent2">
                    <a:lumMod val="75000"/>
                  </a:schemeClr>
                </a:gs>
              </a:gsLst>
              <a:lin ang="120000" scaled="0"/>
            </a:gradFill>
            <a:ln w="12700" cap="flat">
              <a:noFill/>
              <a:miter lim="400000"/>
              <a:headEnd/>
              <a:tailEnd/>
            </a:ln>
          </p:spPr>
          <p:txBody>
            <a:bodyPr lIns="19050" tIns="19050" rIns="19050" bIns="19050" anchor="ctr"/>
            <a:lstStyle/>
            <a:p>
              <a:endParaRPr lang="ar-IQ" sz="675">
                <a:cs typeface="+mn-ea"/>
                <a:sym typeface="+mn-lt"/>
              </a:endParaRPr>
            </a:p>
          </p:txBody>
        </p:sp>
        <p:sp>
          <p:nvSpPr>
            <p:cNvPr id="20" name="Shape 93"/>
            <p:cNvSpPr>
              <a:spLocks/>
            </p:cNvSpPr>
            <p:nvPr/>
          </p:nvSpPr>
          <p:spPr bwMode="auto">
            <a:xfrm>
              <a:off x="3023814" y="404184"/>
              <a:ext cx="3181536" cy="3168266"/>
            </a:xfrm>
            <a:custGeom>
              <a:avLst/>
              <a:gdLst>
                <a:gd name="T0" fmla="*/ 2147483646 w 21600"/>
                <a:gd name="T1" fmla="*/ 2147483646 h 21600"/>
                <a:gd name="T2" fmla="*/ 2147483646 w 21600"/>
                <a:gd name="T3" fmla="*/ 2147483646 h 21600"/>
                <a:gd name="T4" fmla="*/ 2147483646 w 21600"/>
                <a:gd name="T5" fmla="*/ 2147483646 h 21600"/>
                <a:gd name="T6" fmla="*/ 2147483646 w 21600"/>
                <a:gd name="T7" fmla="*/ 214748364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12863" y="2924"/>
                  </a:lnTo>
                  <a:lnTo>
                    <a:pt x="14318" y="4384"/>
                  </a:lnTo>
                  <a:lnTo>
                    <a:pt x="0" y="18759"/>
                  </a:lnTo>
                  <a:lnTo>
                    <a:pt x="2829" y="21600"/>
                  </a:lnTo>
                  <a:lnTo>
                    <a:pt x="17147" y="7225"/>
                  </a:lnTo>
                  <a:lnTo>
                    <a:pt x="18689" y="8773"/>
                  </a:lnTo>
                  <a:lnTo>
                    <a:pt x="21600" y="0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  <a:headEnd/>
              <a:tailEnd/>
            </a:ln>
          </p:spPr>
          <p:txBody>
            <a:bodyPr lIns="19050" tIns="19050" rIns="19050" bIns="19050" anchor="ctr"/>
            <a:lstStyle/>
            <a:p>
              <a:endParaRPr lang="ar-IQ" sz="675">
                <a:cs typeface="+mn-ea"/>
                <a:sym typeface="+mn-lt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738188" y="2289572"/>
            <a:ext cx="2326869" cy="1540670"/>
            <a:chOff x="984250" y="2811464"/>
            <a:chExt cx="3102492" cy="2054226"/>
          </a:xfrm>
          <a:solidFill>
            <a:schemeClr val="accent1"/>
          </a:solidFill>
        </p:grpSpPr>
        <p:sp>
          <p:nvSpPr>
            <p:cNvPr id="22" name="Shape 95"/>
            <p:cNvSpPr>
              <a:spLocks/>
            </p:cNvSpPr>
            <p:nvPr/>
          </p:nvSpPr>
          <p:spPr bwMode="auto">
            <a:xfrm>
              <a:off x="984250" y="2811464"/>
              <a:ext cx="2054370" cy="2054226"/>
            </a:xfrm>
            <a:custGeom>
              <a:avLst/>
              <a:gdLst>
                <a:gd name="T0" fmla="*/ 2147483646 w 19679"/>
                <a:gd name="T1" fmla="*/ 2147483646 h 20595"/>
                <a:gd name="T2" fmla="*/ 2147483646 w 19679"/>
                <a:gd name="T3" fmla="*/ 2147483646 h 20595"/>
                <a:gd name="T4" fmla="*/ 2147483646 w 19679"/>
                <a:gd name="T5" fmla="*/ 2147483646 h 20595"/>
                <a:gd name="T6" fmla="*/ 2147483646 w 19679"/>
                <a:gd name="T7" fmla="*/ 2147483646 h 20595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679" h="20595" extrusionOk="0">
                  <a:moveTo>
                    <a:pt x="9840" y="0"/>
                  </a:moveTo>
                  <a:cubicBezTo>
                    <a:pt x="7322" y="0"/>
                    <a:pt x="4803" y="1005"/>
                    <a:pt x="2881" y="3016"/>
                  </a:cubicBezTo>
                  <a:cubicBezTo>
                    <a:pt x="-961" y="7037"/>
                    <a:pt x="-961" y="13557"/>
                    <a:pt x="2881" y="17579"/>
                  </a:cubicBezTo>
                  <a:cubicBezTo>
                    <a:pt x="6724" y="21600"/>
                    <a:pt x="12954" y="21600"/>
                    <a:pt x="16797" y="17579"/>
                  </a:cubicBezTo>
                  <a:cubicBezTo>
                    <a:pt x="20639" y="13557"/>
                    <a:pt x="20639" y="7037"/>
                    <a:pt x="16797" y="3016"/>
                  </a:cubicBezTo>
                  <a:cubicBezTo>
                    <a:pt x="14875" y="1005"/>
                    <a:pt x="12358" y="0"/>
                    <a:pt x="9840" y="0"/>
                  </a:cubicBezTo>
                  <a:close/>
                  <a:moveTo>
                    <a:pt x="9923" y="3012"/>
                  </a:moveTo>
                  <a:cubicBezTo>
                    <a:pt x="11705" y="3012"/>
                    <a:pt x="13485" y="3724"/>
                    <a:pt x="14844" y="5146"/>
                  </a:cubicBezTo>
                  <a:cubicBezTo>
                    <a:pt x="17563" y="7991"/>
                    <a:pt x="17563" y="12603"/>
                    <a:pt x="14844" y="15448"/>
                  </a:cubicBezTo>
                  <a:cubicBezTo>
                    <a:pt x="12126" y="18293"/>
                    <a:pt x="7719" y="18293"/>
                    <a:pt x="5001" y="15448"/>
                  </a:cubicBezTo>
                  <a:cubicBezTo>
                    <a:pt x="2282" y="12603"/>
                    <a:pt x="2282" y="7991"/>
                    <a:pt x="5001" y="5146"/>
                  </a:cubicBezTo>
                  <a:cubicBezTo>
                    <a:pt x="6360" y="3724"/>
                    <a:pt x="8142" y="3012"/>
                    <a:pt x="9923" y="3012"/>
                  </a:cubicBezTo>
                  <a:close/>
                </a:path>
              </a:pathLst>
            </a:custGeom>
            <a:gradFill>
              <a:gsLst>
                <a:gs pos="0">
                  <a:srgbClr val="5877B6"/>
                </a:gs>
                <a:gs pos="90000">
                  <a:srgbClr val="465E96"/>
                </a:gs>
              </a:gsLst>
              <a:lin ang="120000" scaled="0"/>
            </a:gradFill>
            <a:ln w="12700" cap="flat">
              <a:noFill/>
              <a:miter lim="400000"/>
              <a:headEnd/>
              <a:tailEnd/>
            </a:ln>
          </p:spPr>
          <p:txBody>
            <a:bodyPr lIns="19050" tIns="19050" rIns="19050" bIns="19050" anchor="ctr"/>
            <a:lstStyle/>
            <a:p>
              <a:endParaRPr lang="ar-IQ" sz="675">
                <a:cs typeface="+mn-ea"/>
                <a:sym typeface="+mn-lt"/>
              </a:endParaRPr>
            </a:p>
          </p:txBody>
        </p:sp>
        <p:sp>
          <p:nvSpPr>
            <p:cNvPr id="23" name="Shape 96"/>
            <p:cNvSpPr>
              <a:spLocks/>
            </p:cNvSpPr>
            <p:nvPr/>
          </p:nvSpPr>
          <p:spPr bwMode="auto">
            <a:xfrm>
              <a:off x="2042998" y="2812980"/>
              <a:ext cx="994888" cy="1537870"/>
            </a:xfrm>
            <a:custGeom>
              <a:avLst/>
              <a:gdLst>
                <a:gd name="T0" fmla="*/ 2147483646 w 19822"/>
                <a:gd name="T1" fmla="*/ 2147483646 h 21600"/>
                <a:gd name="T2" fmla="*/ 2147483646 w 19822"/>
                <a:gd name="T3" fmla="*/ 2147483646 h 21600"/>
                <a:gd name="T4" fmla="*/ 2147483646 w 19822"/>
                <a:gd name="T5" fmla="*/ 2147483646 h 21600"/>
                <a:gd name="T6" fmla="*/ 2147483646 w 19822"/>
                <a:gd name="T7" fmla="*/ 214748364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822" h="21600" extrusionOk="0">
                  <a:moveTo>
                    <a:pt x="0" y="0"/>
                  </a:moveTo>
                  <a:lnTo>
                    <a:pt x="0" y="4215"/>
                  </a:lnTo>
                  <a:cubicBezTo>
                    <a:pt x="3552" y="4293"/>
                    <a:pt x="7071" y="5277"/>
                    <a:pt x="9782" y="7188"/>
                  </a:cubicBezTo>
                  <a:cubicBezTo>
                    <a:pt x="15427" y="11167"/>
                    <a:pt x="15434" y="17613"/>
                    <a:pt x="9809" y="21600"/>
                  </a:cubicBezTo>
                  <a:lnTo>
                    <a:pt x="17087" y="21600"/>
                  </a:lnTo>
                  <a:cubicBezTo>
                    <a:pt x="21600" y="16084"/>
                    <a:pt x="20534" y="8921"/>
                    <a:pt x="13842" y="4204"/>
                  </a:cubicBezTo>
                  <a:cubicBezTo>
                    <a:pt x="10006" y="1500"/>
                    <a:pt x="5026" y="108"/>
                    <a:pt x="0" y="0"/>
                  </a:cubicBezTo>
                  <a:close/>
                </a:path>
              </a:pathLst>
            </a:custGeom>
            <a:solidFill>
              <a:srgbClr val="5877B6"/>
            </a:solidFill>
            <a:ln w="12700" cap="flat">
              <a:noFill/>
              <a:miter lim="400000"/>
              <a:headEnd/>
              <a:tailEnd/>
            </a:ln>
          </p:spPr>
          <p:txBody>
            <a:bodyPr lIns="19050" tIns="19050" rIns="19050" bIns="19050" anchor="ctr"/>
            <a:lstStyle/>
            <a:p>
              <a:endParaRPr lang="ar-IQ" sz="675">
                <a:cs typeface="+mn-ea"/>
                <a:sym typeface="+mn-lt"/>
              </a:endParaRPr>
            </a:p>
          </p:txBody>
        </p:sp>
        <p:sp>
          <p:nvSpPr>
            <p:cNvPr id="24" name="Shape 97"/>
            <p:cNvSpPr>
              <a:spLocks/>
            </p:cNvSpPr>
            <p:nvPr/>
          </p:nvSpPr>
          <p:spPr bwMode="auto">
            <a:xfrm>
              <a:off x="2496067" y="3013529"/>
              <a:ext cx="1590675" cy="1583933"/>
            </a:xfrm>
            <a:custGeom>
              <a:avLst/>
              <a:gdLst>
                <a:gd name="T0" fmla="*/ 2147483646 w 21600"/>
                <a:gd name="T1" fmla="*/ 2147483646 h 21600"/>
                <a:gd name="T2" fmla="*/ 2147483646 w 21600"/>
                <a:gd name="T3" fmla="*/ 2147483646 h 21600"/>
                <a:gd name="T4" fmla="*/ 2147483646 w 21600"/>
                <a:gd name="T5" fmla="*/ 2147483646 h 21600"/>
                <a:gd name="T6" fmla="*/ 2147483646 w 21600"/>
                <a:gd name="T7" fmla="*/ 214748364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12863" y="2924"/>
                  </a:lnTo>
                  <a:lnTo>
                    <a:pt x="14318" y="4384"/>
                  </a:lnTo>
                  <a:lnTo>
                    <a:pt x="0" y="18759"/>
                  </a:lnTo>
                  <a:lnTo>
                    <a:pt x="2829" y="21600"/>
                  </a:lnTo>
                  <a:lnTo>
                    <a:pt x="17147" y="7225"/>
                  </a:lnTo>
                  <a:lnTo>
                    <a:pt x="18689" y="8773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5877B6"/>
            </a:solidFill>
            <a:ln w="12700" cap="flat">
              <a:noFill/>
              <a:miter lim="400000"/>
              <a:headEnd/>
              <a:tailEnd/>
            </a:ln>
          </p:spPr>
          <p:txBody>
            <a:bodyPr lIns="19050" tIns="19050" rIns="19050" bIns="19050" anchor="ctr"/>
            <a:lstStyle/>
            <a:p>
              <a:endParaRPr lang="ar-IQ" sz="675">
                <a:cs typeface="+mn-ea"/>
                <a:sym typeface="+mn-lt"/>
              </a:endParaRPr>
            </a:p>
          </p:txBody>
        </p:sp>
      </p:grpSp>
      <p:sp>
        <p:nvSpPr>
          <p:cNvPr id="25" name="Shape 100"/>
          <p:cNvSpPr>
            <a:spLocks/>
          </p:cNvSpPr>
          <p:nvPr/>
        </p:nvSpPr>
        <p:spPr bwMode="auto">
          <a:xfrm>
            <a:off x="1438987" y="2974338"/>
            <a:ext cx="166454" cy="132443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 extrusionOk="0">
                <a:moveTo>
                  <a:pt x="19537" y="0"/>
                </a:moveTo>
                <a:lnTo>
                  <a:pt x="2274" y="0"/>
                </a:lnTo>
                <a:cubicBezTo>
                  <a:pt x="1053" y="0"/>
                  <a:pt x="0" y="1264"/>
                  <a:pt x="0" y="2792"/>
                </a:cubicBezTo>
                <a:lnTo>
                  <a:pt x="0" y="18755"/>
                </a:lnTo>
                <a:cubicBezTo>
                  <a:pt x="0" y="20336"/>
                  <a:pt x="1053" y="21600"/>
                  <a:pt x="2274" y="21600"/>
                </a:cubicBezTo>
                <a:lnTo>
                  <a:pt x="19537" y="21600"/>
                </a:lnTo>
                <a:cubicBezTo>
                  <a:pt x="20589" y="21600"/>
                  <a:pt x="21600" y="20336"/>
                  <a:pt x="21600" y="18755"/>
                </a:cubicBezTo>
                <a:lnTo>
                  <a:pt x="21600" y="2792"/>
                </a:lnTo>
                <a:cubicBezTo>
                  <a:pt x="21600" y="1264"/>
                  <a:pt x="20589" y="0"/>
                  <a:pt x="19537" y="0"/>
                </a:cubicBezTo>
                <a:close/>
                <a:moveTo>
                  <a:pt x="19537" y="5374"/>
                </a:moveTo>
                <a:lnTo>
                  <a:pt x="10905" y="12064"/>
                </a:lnTo>
                <a:lnTo>
                  <a:pt x="2274" y="5374"/>
                </a:lnTo>
                <a:lnTo>
                  <a:pt x="2274" y="2792"/>
                </a:lnTo>
                <a:lnTo>
                  <a:pt x="10905" y="9483"/>
                </a:lnTo>
                <a:lnTo>
                  <a:pt x="19537" y="2792"/>
                </a:lnTo>
                <a:lnTo>
                  <a:pt x="19537" y="5374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lIns="17145" rIns="17145" anchor="ctr"/>
          <a:lstStyle/>
          <a:p>
            <a:endParaRPr lang="ar-IQ" sz="675">
              <a:cs typeface="+mn-ea"/>
              <a:sym typeface="+mn-lt"/>
            </a:endParaRPr>
          </a:p>
        </p:txBody>
      </p:sp>
      <p:sp>
        <p:nvSpPr>
          <p:cNvPr id="26" name="Shape 101"/>
          <p:cNvSpPr>
            <a:spLocks/>
          </p:cNvSpPr>
          <p:nvPr/>
        </p:nvSpPr>
        <p:spPr bwMode="auto">
          <a:xfrm>
            <a:off x="3302785" y="2924175"/>
            <a:ext cx="148848" cy="195263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 extrusionOk="0">
                <a:moveTo>
                  <a:pt x="18755" y="7066"/>
                </a:moveTo>
                <a:lnTo>
                  <a:pt x="17491" y="7066"/>
                </a:lnTo>
                <a:lnTo>
                  <a:pt x="17491" y="5099"/>
                </a:lnTo>
                <a:cubicBezTo>
                  <a:pt x="17491" y="2168"/>
                  <a:pt x="14646" y="0"/>
                  <a:pt x="10800" y="0"/>
                </a:cubicBezTo>
                <a:cubicBezTo>
                  <a:pt x="6954" y="0"/>
                  <a:pt x="4109" y="2168"/>
                  <a:pt x="4109" y="5099"/>
                </a:cubicBezTo>
                <a:lnTo>
                  <a:pt x="4109" y="7066"/>
                </a:lnTo>
                <a:lnTo>
                  <a:pt x="2845" y="7066"/>
                </a:lnTo>
                <a:cubicBezTo>
                  <a:pt x="1264" y="7066"/>
                  <a:pt x="0" y="8070"/>
                  <a:pt x="0" y="9234"/>
                </a:cubicBezTo>
                <a:lnTo>
                  <a:pt x="0" y="19432"/>
                </a:lnTo>
                <a:cubicBezTo>
                  <a:pt x="0" y="20596"/>
                  <a:pt x="1264" y="21600"/>
                  <a:pt x="2845" y="21600"/>
                </a:cubicBezTo>
                <a:lnTo>
                  <a:pt x="18755" y="21600"/>
                </a:lnTo>
                <a:cubicBezTo>
                  <a:pt x="20336" y="21600"/>
                  <a:pt x="21600" y="20596"/>
                  <a:pt x="21600" y="19432"/>
                </a:cubicBezTo>
                <a:lnTo>
                  <a:pt x="21600" y="9234"/>
                </a:lnTo>
                <a:cubicBezTo>
                  <a:pt x="21600" y="8070"/>
                  <a:pt x="20336" y="7066"/>
                  <a:pt x="18755" y="7066"/>
                </a:cubicBezTo>
                <a:close/>
                <a:moveTo>
                  <a:pt x="10800" y="16300"/>
                </a:moveTo>
                <a:cubicBezTo>
                  <a:pt x="9272" y="16300"/>
                  <a:pt x="8219" y="15497"/>
                  <a:pt x="8219" y="14333"/>
                </a:cubicBezTo>
                <a:cubicBezTo>
                  <a:pt x="8219" y="13169"/>
                  <a:pt x="9272" y="12165"/>
                  <a:pt x="10800" y="12165"/>
                </a:cubicBezTo>
                <a:cubicBezTo>
                  <a:pt x="12328" y="12165"/>
                  <a:pt x="13645" y="13169"/>
                  <a:pt x="13645" y="14333"/>
                </a:cubicBezTo>
                <a:cubicBezTo>
                  <a:pt x="13645" y="15497"/>
                  <a:pt x="12328" y="16300"/>
                  <a:pt x="10800" y="16300"/>
                </a:cubicBezTo>
                <a:close/>
                <a:moveTo>
                  <a:pt x="14909" y="7066"/>
                </a:moveTo>
                <a:lnTo>
                  <a:pt x="6691" y="7066"/>
                </a:lnTo>
                <a:lnTo>
                  <a:pt x="6691" y="5099"/>
                </a:lnTo>
                <a:cubicBezTo>
                  <a:pt x="6691" y="3332"/>
                  <a:pt x="8482" y="1967"/>
                  <a:pt x="10800" y="1967"/>
                </a:cubicBezTo>
                <a:cubicBezTo>
                  <a:pt x="13118" y="1967"/>
                  <a:pt x="14909" y="3332"/>
                  <a:pt x="14909" y="5099"/>
                </a:cubicBezTo>
                <a:lnTo>
                  <a:pt x="14909" y="7066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lIns="17145" rIns="17145" anchor="ctr"/>
          <a:lstStyle/>
          <a:p>
            <a:endParaRPr lang="ar-IQ" sz="675">
              <a:cs typeface="+mn-ea"/>
              <a:sym typeface="+mn-lt"/>
            </a:endParaRPr>
          </a:p>
        </p:txBody>
      </p:sp>
      <p:sp>
        <p:nvSpPr>
          <p:cNvPr id="27" name="Shape 102"/>
          <p:cNvSpPr>
            <a:spLocks/>
          </p:cNvSpPr>
          <p:nvPr/>
        </p:nvSpPr>
        <p:spPr bwMode="auto">
          <a:xfrm>
            <a:off x="6971149" y="2953132"/>
            <a:ext cx="185660" cy="174855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 extrusionOk="0">
                <a:moveTo>
                  <a:pt x="10901" y="17459"/>
                </a:moveTo>
                <a:lnTo>
                  <a:pt x="17497" y="21600"/>
                </a:lnTo>
                <a:lnTo>
                  <a:pt x="15848" y="13532"/>
                </a:lnTo>
                <a:lnTo>
                  <a:pt x="21600" y="8281"/>
                </a:lnTo>
                <a:lnTo>
                  <a:pt x="13797" y="7428"/>
                </a:lnTo>
                <a:lnTo>
                  <a:pt x="10901" y="0"/>
                </a:lnTo>
                <a:lnTo>
                  <a:pt x="7844" y="7428"/>
                </a:lnTo>
                <a:lnTo>
                  <a:pt x="0" y="8281"/>
                </a:lnTo>
                <a:lnTo>
                  <a:pt x="5993" y="13532"/>
                </a:lnTo>
                <a:lnTo>
                  <a:pt x="4143" y="21600"/>
                </a:lnTo>
                <a:lnTo>
                  <a:pt x="10901" y="17459"/>
                </a:lnTo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lIns="17145" rIns="17145" anchor="ctr"/>
          <a:lstStyle/>
          <a:p>
            <a:endParaRPr lang="ar-IQ" sz="675">
              <a:cs typeface="+mn-ea"/>
              <a:sym typeface="+mn-lt"/>
            </a:endParaRPr>
          </a:p>
        </p:txBody>
      </p:sp>
      <p:sp>
        <p:nvSpPr>
          <p:cNvPr id="28" name="Shape 103"/>
          <p:cNvSpPr>
            <a:spLocks/>
          </p:cNvSpPr>
          <p:nvPr/>
        </p:nvSpPr>
        <p:spPr bwMode="auto">
          <a:xfrm>
            <a:off x="5150546" y="2962793"/>
            <a:ext cx="194864" cy="165653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10800"/>
                </a:lnTo>
                <a:lnTo>
                  <a:pt x="0" y="0"/>
                </a:lnTo>
                <a:lnTo>
                  <a:pt x="0" y="8280"/>
                </a:lnTo>
                <a:lnTo>
                  <a:pt x="15527" y="10800"/>
                </a:lnTo>
                <a:lnTo>
                  <a:pt x="0" y="13095"/>
                </a:lnTo>
                <a:lnTo>
                  <a:pt x="0" y="21600"/>
                </a:lnTo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lIns="17145" rIns="17145" anchor="ctr"/>
          <a:lstStyle/>
          <a:p>
            <a:endParaRPr lang="ar-IQ" sz="675">
              <a:cs typeface="+mn-ea"/>
              <a:sym typeface="+mn-lt"/>
            </a:endParaRPr>
          </a:p>
        </p:txBody>
      </p:sp>
      <p:sp>
        <p:nvSpPr>
          <p:cNvPr id="29" name="Text Box 27"/>
          <p:cNvSpPr txBox="1">
            <a:spLocks/>
          </p:cNvSpPr>
          <p:nvPr/>
        </p:nvSpPr>
        <p:spPr bwMode="auto">
          <a:xfrm>
            <a:off x="894358" y="1313313"/>
            <a:ext cx="1267817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38100" tIns="38100" rIns="38100" bIns="38100">
            <a:spAutoFit/>
          </a:bodyPr>
          <a:lstStyle>
            <a:lvl1pPr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42950" indent="-285750"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43000" indent="-228600"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28600"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57400" indent="-228600"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14600" indent="-228600" algn="l" defTabSz="825500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71800" indent="-228600" algn="l" defTabSz="825500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29000" indent="-228600" algn="l" defTabSz="825500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86200" indent="-228600" algn="l" defTabSz="825500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algn="ctr"/>
            <a:r>
              <a:rPr lang="zh-CN" altLang="en-US" sz="1200" dirty="0">
                <a:gradFill>
                  <a:gsLst>
                    <a:gs pos="0">
                      <a:srgbClr val="5877B6">
                        <a:lumMod val="80000"/>
                        <a:lumOff val="20000"/>
                      </a:srgbClr>
                    </a:gs>
                    <a:gs pos="98000">
                      <a:srgbClr val="465E96"/>
                    </a:gs>
                  </a:gsLst>
                  <a:lin ang="5400000" scaled="0"/>
                </a:gradFill>
                <a:latin typeface="+mn-lt"/>
                <a:ea typeface="+mn-ea"/>
                <a:cs typeface="+mn-ea"/>
                <a:sym typeface="+mn-lt"/>
              </a:rPr>
              <a:t>添加标题内容</a:t>
            </a:r>
            <a:endParaRPr lang="en-US" sz="1200" dirty="0">
              <a:gradFill>
                <a:gsLst>
                  <a:gs pos="0">
                    <a:srgbClr val="5877B6">
                      <a:lumMod val="80000"/>
                      <a:lumOff val="20000"/>
                    </a:srgbClr>
                  </a:gs>
                  <a:gs pos="98000">
                    <a:srgbClr val="465E96"/>
                  </a:gs>
                </a:gsLst>
                <a:lin ang="5400000" scaled="0"/>
              </a:gra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0" name="Shape 147"/>
          <p:cNvSpPr>
            <a:spLocks noChangeArrowheads="1"/>
          </p:cNvSpPr>
          <p:nvPr/>
        </p:nvSpPr>
        <p:spPr bwMode="auto">
          <a:xfrm>
            <a:off x="660880" y="1575820"/>
            <a:ext cx="1723262" cy="4294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square" lIns="19050" tIns="19050" rIns="19050" bIns="19050" anchor="ctr">
            <a:spAutoFit/>
          </a:bodyPr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algn="l" defTabSz="825500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algn="l" defTabSz="825500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algn="l" defTabSz="825500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algn="l" defTabSz="825500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>
              <a:lnSpc>
                <a:spcPct val="150000"/>
              </a:lnSpc>
              <a:spcBef>
                <a:spcPts val="2213"/>
              </a:spcBef>
            </a:pP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+mn-lt"/>
                <a:cs typeface="+mn-ea"/>
                <a:sym typeface="+mn-lt"/>
              </a:rPr>
              <a:t>此处添加详细文本描述，建议与标题相关并符合整体语言风格，</a:t>
            </a:r>
            <a:endParaRPr lang="en-US" altLang="en-US" sz="900" dirty="0">
              <a:solidFill>
                <a:schemeClr val="bg1">
                  <a:lumMod val="50000"/>
                </a:schemeClr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31" name="Text Box 27"/>
          <p:cNvSpPr txBox="1">
            <a:spLocks/>
          </p:cNvSpPr>
          <p:nvPr/>
        </p:nvSpPr>
        <p:spPr bwMode="auto">
          <a:xfrm>
            <a:off x="4562674" y="1313313"/>
            <a:ext cx="1267817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38100" tIns="38100" rIns="38100" bIns="38100">
            <a:spAutoFit/>
          </a:bodyPr>
          <a:lstStyle>
            <a:lvl1pPr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42950" indent="-285750"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43000" indent="-228600"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28600"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57400" indent="-228600"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14600" indent="-228600" algn="l" defTabSz="825500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71800" indent="-228600" algn="l" defTabSz="825500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29000" indent="-228600" algn="l" defTabSz="825500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86200" indent="-228600" algn="l" defTabSz="825500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algn="ctr"/>
            <a:r>
              <a:rPr lang="zh-CN" altLang="en-US" sz="1200" dirty="0">
                <a:gradFill>
                  <a:gsLst>
                    <a:gs pos="0">
                      <a:srgbClr val="5877B6">
                        <a:lumMod val="80000"/>
                        <a:lumOff val="20000"/>
                      </a:srgbClr>
                    </a:gs>
                    <a:gs pos="98000">
                      <a:srgbClr val="465E96"/>
                    </a:gs>
                  </a:gsLst>
                  <a:lin ang="5400000" scaled="0"/>
                </a:gradFill>
                <a:latin typeface="+mn-lt"/>
                <a:ea typeface="+mn-ea"/>
                <a:cs typeface="+mn-ea"/>
                <a:sym typeface="+mn-lt"/>
              </a:rPr>
              <a:t>添加标题内容</a:t>
            </a:r>
            <a:endParaRPr lang="en-US" sz="1200" dirty="0">
              <a:gradFill>
                <a:gsLst>
                  <a:gs pos="0">
                    <a:srgbClr val="5877B6">
                      <a:lumMod val="80000"/>
                      <a:lumOff val="20000"/>
                    </a:srgbClr>
                  </a:gs>
                  <a:gs pos="98000">
                    <a:srgbClr val="465E96"/>
                  </a:gs>
                </a:gsLst>
                <a:lin ang="5400000" scaled="0"/>
              </a:gra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2" name="Shape 147"/>
          <p:cNvSpPr>
            <a:spLocks noChangeArrowheads="1"/>
          </p:cNvSpPr>
          <p:nvPr/>
        </p:nvSpPr>
        <p:spPr bwMode="auto">
          <a:xfrm>
            <a:off x="4329196" y="1575820"/>
            <a:ext cx="1723262" cy="4294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square" lIns="19050" tIns="19050" rIns="19050" bIns="19050" anchor="ctr">
            <a:spAutoFit/>
          </a:bodyPr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algn="l" defTabSz="825500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algn="l" defTabSz="825500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algn="l" defTabSz="825500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algn="l" defTabSz="825500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>
              <a:lnSpc>
                <a:spcPct val="150000"/>
              </a:lnSpc>
              <a:spcBef>
                <a:spcPts val="2213"/>
              </a:spcBef>
            </a:pP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+mn-lt"/>
                <a:cs typeface="+mn-ea"/>
                <a:sym typeface="+mn-lt"/>
              </a:rPr>
              <a:t>此处添加详细文本描述，建议与标题相关并符合整体语言风格，</a:t>
            </a:r>
            <a:endParaRPr lang="en-US" altLang="en-US" sz="900" dirty="0">
              <a:solidFill>
                <a:schemeClr val="bg1">
                  <a:lumMod val="50000"/>
                </a:schemeClr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33" name="Text Box 27"/>
          <p:cNvSpPr txBox="1">
            <a:spLocks/>
          </p:cNvSpPr>
          <p:nvPr/>
        </p:nvSpPr>
        <p:spPr bwMode="auto">
          <a:xfrm>
            <a:off x="2743002" y="4032908"/>
            <a:ext cx="1267817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38100" tIns="38100" rIns="38100" bIns="38100">
            <a:spAutoFit/>
          </a:bodyPr>
          <a:lstStyle>
            <a:lvl1pPr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42950" indent="-285750"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43000" indent="-228600"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28600"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57400" indent="-228600"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14600" indent="-228600" algn="l" defTabSz="825500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71800" indent="-228600" algn="l" defTabSz="825500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29000" indent="-228600" algn="l" defTabSz="825500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86200" indent="-228600" algn="l" defTabSz="825500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algn="ctr"/>
            <a:r>
              <a:rPr lang="zh-CN" altLang="en-US" sz="1200" dirty="0">
                <a:gradFill>
                  <a:gsLst>
                    <a:gs pos="0">
                      <a:srgbClr val="5877B6">
                        <a:lumMod val="80000"/>
                        <a:lumOff val="20000"/>
                      </a:srgbClr>
                    </a:gs>
                    <a:gs pos="98000">
                      <a:srgbClr val="465E96"/>
                    </a:gs>
                  </a:gsLst>
                  <a:lin ang="5400000" scaled="0"/>
                </a:gradFill>
                <a:latin typeface="+mn-lt"/>
                <a:ea typeface="+mn-ea"/>
                <a:cs typeface="+mn-ea"/>
                <a:sym typeface="+mn-lt"/>
              </a:rPr>
              <a:t>添加标题内容</a:t>
            </a:r>
            <a:endParaRPr lang="en-US" sz="1200" dirty="0">
              <a:gradFill>
                <a:gsLst>
                  <a:gs pos="0">
                    <a:srgbClr val="5877B6">
                      <a:lumMod val="80000"/>
                      <a:lumOff val="20000"/>
                    </a:srgbClr>
                  </a:gs>
                  <a:gs pos="98000">
                    <a:srgbClr val="465E96"/>
                  </a:gs>
                </a:gsLst>
                <a:lin ang="5400000" scaled="0"/>
              </a:gra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4" name="Shape 147"/>
          <p:cNvSpPr>
            <a:spLocks noChangeArrowheads="1"/>
          </p:cNvSpPr>
          <p:nvPr/>
        </p:nvSpPr>
        <p:spPr bwMode="auto">
          <a:xfrm>
            <a:off x="2509524" y="4295415"/>
            <a:ext cx="1723262" cy="4294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square" lIns="19050" tIns="19050" rIns="19050" bIns="19050" anchor="ctr">
            <a:spAutoFit/>
          </a:bodyPr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algn="l" defTabSz="825500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algn="l" defTabSz="825500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algn="l" defTabSz="825500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algn="l" defTabSz="825500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>
              <a:lnSpc>
                <a:spcPct val="150000"/>
              </a:lnSpc>
              <a:spcBef>
                <a:spcPts val="2213"/>
              </a:spcBef>
            </a:pP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+mn-lt"/>
                <a:cs typeface="+mn-ea"/>
                <a:sym typeface="+mn-lt"/>
              </a:rPr>
              <a:t>此处添加详细文本描述，建议与标题相关并符合整体语言风格，</a:t>
            </a:r>
            <a:endParaRPr lang="en-US" altLang="en-US" sz="900" dirty="0">
              <a:solidFill>
                <a:schemeClr val="bg1">
                  <a:lumMod val="50000"/>
                </a:schemeClr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35" name="Text Box 27"/>
          <p:cNvSpPr txBox="1">
            <a:spLocks/>
          </p:cNvSpPr>
          <p:nvPr/>
        </p:nvSpPr>
        <p:spPr bwMode="auto">
          <a:xfrm>
            <a:off x="6434833" y="4032908"/>
            <a:ext cx="1267817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38100" tIns="38100" rIns="38100" bIns="38100">
            <a:spAutoFit/>
          </a:bodyPr>
          <a:lstStyle>
            <a:lvl1pPr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42950" indent="-285750"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43000" indent="-228600"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28600"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57400" indent="-228600"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14600" indent="-228600" algn="l" defTabSz="825500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71800" indent="-228600" algn="l" defTabSz="825500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29000" indent="-228600" algn="l" defTabSz="825500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86200" indent="-228600" algn="l" defTabSz="825500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algn="ctr"/>
            <a:r>
              <a:rPr lang="zh-CN" altLang="en-US" sz="1200" dirty="0">
                <a:gradFill>
                  <a:gsLst>
                    <a:gs pos="0">
                      <a:srgbClr val="5877B6">
                        <a:lumMod val="80000"/>
                        <a:lumOff val="20000"/>
                      </a:srgbClr>
                    </a:gs>
                    <a:gs pos="98000">
                      <a:srgbClr val="465E96"/>
                    </a:gs>
                  </a:gsLst>
                  <a:lin ang="5400000" scaled="0"/>
                </a:gradFill>
                <a:latin typeface="+mn-lt"/>
                <a:ea typeface="+mn-ea"/>
                <a:cs typeface="+mn-ea"/>
                <a:sym typeface="+mn-lt"/>
              </a:rPr>
              <a:t>添加标题内容</a:t>
            </a:r>
            <a:endParaRPr lang="en-US" sz="1200" dirty="0">
              <a:gradFill>
                <a:gsLst>
                  <a:gs pos="0">
                    <a:srgbClr val="5877B6">
                      <a:lumMod val="80000"/>
                      <a:lumOff val="20000"/>
                    </a:srgbClr>
                  </a:gs>
                  <a:gs pos="98000">
                    <a:srgbClr val="465E96"/>
                  </a:gs>
                </a:gsLst>
                <a:lin ang="5400000" scaled="0"/>
              </a:gra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6" name="Shape 147"/>
          <p:cNvSpPr>
            <a:spLocks noChangeArrowheads="1"/>
          </p:cNvSpPr>
          <p:nvPr/>
        </p:nvSpPr>
        <p:spPr bwMode="auto">
          <a:xfrm>
            <a:off x="6201355" y="4295415"/>
            <a:ext cx="1723262" cy="4294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square" lIns="19050" tIns="19050" rIns="19050" bIns="19050" anchor="ctr">
            <a:spAutoFit/>
          </a:bodyPr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algn="l" defTabSz="825500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algn="l" defTabSz="825500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algn="l" defTabSz="825500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algn="l" defTabSz="825500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>
              <a:lnSpc>
                <a:spcPct val="150000"/>
              </a:lnSpc>
              <a:spcBef>
                <a:spcPts val="2213"/>
              </a:spcBef>
            </a:pP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+mn-lt"/>
                <a:cs typeface="+mn-ea"/>
                <a:sym typeface="+mn-lt"/>
              </a:rPr>
              <a:t>此处添加详细文本描述，建议与标题相关并符合整体语言风格，</a:t>
            </a:r>
            <a:endParaRPr lang="en-US" altLang="en-US" sz="900" dirty="0">
              <a:solidFill>
                <a:schemeClr val="bg1">
                  <a:lumMod val="50000"/>
                </a:schemeClr>
              </a:solidFill>
              <a:latin typeface="+mn-lt"/>
              <a:cs typeface="+mn-ea"/>
              <a:sym typeface="+mn-lt"/>
            </a:endParaRPr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xmlns="" id="{56DA3582-16FD-4561-AFE0-B0804F00A699}"/>
              </a:ext>
            </a:extLst>
          </p:cNvPr>
          <p:cNvGrpSpPr/>
          <p:nvPr/>
        </p:nvGrpSpPr>
        <p:grpSpPr>
          <a:xfrm>
            <a:off x="3386137" y="280914"/>
            <a:ext cx="2371725" cy="702173"/>
            <a:chOff x="915580" y="1134310"/>
            <a:chExt cx="2371725" cy="702173"/>
          </a:xfrm>
        </p:grpSpPr>
        <p:sp>
          <p:nvSpPr>
            <p:cNvPr id="38" name="TextBox 21">
              <a:extLst>
                <a:ext uri="{FF2B5EF4-FFF2-40B4-BE49-F238E27FC236}">
                  <a16:creationId xmlns:a16="http://schemas.microsoft.com/office/drawing/2014/main" xmlns="" id="{F00F4683-0B48-4EE2-8B4D-740ED9CEF109}"/>
                </a:ext>
              </a:extLst>
            </p:cNvPr>
            <p:cNvSpPr txBox="1"/>
            <p:nvPr/>
          </p:nvSpPr>
          <p:spPr>
            <a:xfrm>
              <a:off x="915580" y="1134310"/>
              <a:ext cx="23717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>
                  <a:gradFill>
                    <a:gsLst>
                      <a:gs pos="0">
                        <a:srgbClr val="5877B6"/>
                      </a:gs>
                      <a:gs pos="100000">
                        <a:srgbClr val="465E96"/>
                      </a:gs>
                    </a:gsLst>
                    <a:lin ang="5400000" scaled="0"/>
                  </a:gradFill>
                  <a:effectLst>
                    <a:outerShdw blurRad="254000" dist="101600" dir="5400000" algn="ctr" rotWithShape="0">
                      <a:srgbClr val="000000">
                        <a:alpha val="15000"/>
                      </a:srgbClr>
                    </a:outerShdw>
                  </a:effectLst>
                  <a:cs typeface="+mn-ea"/>
                  <a:sym typeface="+mn-lt"/>
                </a:rPr>
                <a:t>新年工作计划</a:t>
              </a:r>
            </a:p>
          </p:txBody>
        </p:sp>
        <p:sp>
          <p:nvSpPr>
            <p:cNvPr id="39" name="TextBox 21">
              <a:extLst>
                <a:ext uri="{FF2B5EF4-FFF2-40B4-BE49-F238E27FC236}">
                  <a16:creationId xmlns:a16="http://schemas.microsoft.com/office/drawing/2014/main" xmlns="" id="{9DA949C9-A5DA-47B0-AE89-F79E20513B58}"/>
                </a:ext>
              </a:extLst>
            </p:cNvPr>
            <p:cNvSpPr txBox="1"/>
            <p:nvPr/>
          </p:nvSpPr>
          <p:spPr>
            <a:xfrm>
              <a:off x="1165481" y="1574873"/>
              <a:ext cx="185327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GENERAL  VIEW</a:t>
              </a:r>
              <a:endParaRPr lang="en-US" altLang="zh-CN" sz="1100" b="1" dirty="0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67688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25" grpId="0" animBg="1"/>
      <p:bldP spid="26" grpId="0" animBg="1"/>
      <p:bldP spid="27" grpId="0" animBg="1"/>
      <p:bldP spid="28" grpId="0" animBg="1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xmlns="" id="{C352D612-C567-4F59-B99B-74B394D67A8F}"/>
              </a:ext>
            </a:extLst>
          </p:cNvPr>
          <p:cNvSpPr/>
          <p:nvPr/>
        </p:nvSpPr>
        <p:spPr>
          <a:xfrm>
            <a:off x="0" y="1676400"/>
            <a:ext cx="9144000" cy="2247900"/>
          </a:xfrm>
          <a:prstGeom prst="rect">
            <a:avLst/>
          </a:prstGeom>
          <a:gradFill>
            <a:gsLst>
              <a:gs pos="0">
                <a:srgbClr val="5877B6"/>
              </a:gs>
              <a:gs pos="100000">
                <a:srgbClr val="465E96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4" name="图形 3">
            <a:extLst>
              <a:ext uri="{FF2B5EF4-FFF2-40B4-BE49-F238E27FC236}">
                <a16:creationId xmlns:a16="http://schemas.microsoft.com/office/drawing/2014/main" xmlns="" id="{7226E514-CE33-4199-AEAB-EE9ADDAB9C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87362" y="806519"/>
            <a:ext cx="3190875" cy="3276600"/>
          </a:xfrm>
          <a:prstGeom prst="rect">
            <a:avLst/>
          </a:prstGeom>
        </p:spPr>
      </p:pic>
      <p:sp>
        <p:nvSpPr>
          <p:cNvPr id="6" name="TextBox 21">
            <a:extLst>
              <a:ext uri="{FF2B5EF4-FFF2-40B4-BE49-F238E27FC236}">
                <a16:creationId xmlns:a16="http://schemas.microsoft.com/office/drawing/2014/main" xmlns="" id="{8C930C76-4380-4F6B-BF54-0EB9C2A5BE2D}"/>
              </a:ext>
            </a:extLst>
          </p:cNvPr>
          <p:cNvSpPr txBox="1"/>
          <p:nvPr/>
        </p:nvSpPr>
        <p:spPr>
          <a:xfrm>
            <a:off x="4572000" y="2355919"/>
            <a:ext cx="34205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schemeClr val="bg1"/>
                </a:solidFill>
                <a:effectLst>
                  <a:outerShdw blurRad="254000" dist="101600" dir="5400000" algn="ctr" rotWithShape="0">
                    <a:srgbClr val="000000">
                      <a:alpha val="15000"/>
                    </a:srgbClr>
                  </a:outerShdw>
                </a:effectLst>
                <a:cs typeface="+mn-ea"/>
                <a:sym typeface="+mn-lt"/>
              </a:rPr>
              <a:t>年度工作概述</a:t>
            </a:r>
            <a:endParaRPr lang="id-ID" sz="3600" b="1" dirty="0">
              <a:solidFill>
                <a:schemeClr val="bg1"/>
              </a:solidFill>
              <a:effectLst>
                <a:outerShdw blurRad="254000" dist="101600" dir="5400000" algn="ctr" rotWithShape="0">
                  <a:srgbClr val="000000">
                    <a:alpha val="15000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7" name="TextBox 21">
            <a:extLst>
              <a:ext uri="{FF2B5EF4-FFF2-40B4-BE49-F238E27FC236}">
                <a16:creationId xmlns:a16="http://schemas.microsoft.com/office/drawing/2014/main" xmlns="" id="{03A8D603-32C6-412D-8F30-56FABCB9C515}"/>
              </a:ext>
            </a:extLst>
          </p:cNvPr>
          <p:cNvSpPr txBox="1"/>
          <p:nvPr/>
        </p:nvSpPr>
        <p:spPr>
          <a:xfrm>
            <a:off x="4622799" y="1996108"/>
            <a:ext cx="2063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effectLst>
                  <a:outerShdw blurRad="254000" dist="101600" dir="5400000" algn="ctr" rotWithShape="0">
                    <a:srgbClr val="000000">
                      <a:alpha val="15000"/>
                    </a:srgbClr>
                  </a:outerShdw>
                </a:effectLst>
                <a:cs typeface="+mn-ea"/>
                <a:sym typeface="+mn-lt"/>
              </a:rPr>
              <a:t>PART     01</a:t>
            </a:r>
            <a:endParaRPr lang="id-ID" sz="1600" b="1" dirty="0">
              <a:solidFill>
                <a:schemeClr val="bg1"/>
              </a:solidFill>
              <a:effectLst>
                <a:outerShdw blurRad="254000" dist="101600" dir="5400000" algn="ctr" rotWithShape="0">
                  <a:srgbClr val="000000">
                    <a:alpha val="15000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89C75FF7-808C-4BCB-AD3D-E065DD2B4FA3}"/>
              </a:ext>
            </a:extLst>
          </p:cNvPr>
          <p:cNvSpPr txBox="1"/>
          <p:nvPr/>
        </p:nvSpPr>
        <p:spPr>
          <a:xfrm>
            <a:off x="4572000" y="3063805"/>
            <a:ext cx="4200525" cy="548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50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您的内容打在这里，或者通过复制您的文本后，在此框中选择粘贴，并选择只保留文字。您的内容打在这里，</a:t>
            </a:r>
          </a:p>
        </p:txBody>
      </p:sp>
    </p:spTree>
    <p:extLst>
      <p:ext uri="{BB962C8B-B14F-4D97-AF65-F5344CB8AC3E}">
        <p14:creationId xmlns:p14="http://schemas.microsoft.com/office/powerpoint/2010/main" val="2425267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/>
      <p:bldP spid="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flipV="1">
            <a:off x="5256821" y="2047715"/>
            <a:ext cx="1037123" cy="698682"/>
          </a:xfrm>
          <a:prstGeom prst="line">
            <a:avLst/>
          </a:prstGeom>
          <a:ln w="12700">
            <a:solidFill>
              <a:schemeClr val="accent2"/>
            </a:solidFill>
            <a:prstDash val="dash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256821" y="3450701"/>
            <a:ext cx="1037123" cy="698682"/>
          </a:xfrm>
          <a:prstGeom prst="line">
            <a:avLst/>
          </a:prstGeom>
          <a:ln w="12700">
            <a:solidFill>
              <a:schemeClr val="accent3"/>
            </a:solidFill>
            <a:prstDash val="dash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 flipV="1">
            <a:off x="2850057" y="2047715"/>
            <a:ext cx="1037123" cy="698682"/>
          </a:xfrm>
          <a:prstGeom prst="line">
            <a:avLst/>
          </a:prstGeom>
          <a:ln w="12700">
            <a:solidFill>
              <a:srgbClr val="5877B6"/>
            </a:solidFill>
            <a:prstDash val="dash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2850057" y="3450701"/>
            <a:ext cx="1037123" cy="698682"/>
          </a:xfrm>
          <a:prstGeom prst="line">
            <a:avLst/>
          </a:prstGeom>
          <a:ln w="12700">
            <a:solidFill>
              <a:schemeClr val="accent4"/>
            </a:solidFill>
            <a:prstDash val="dash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082539" y="2940677"/>
            <a:ext cx="978922" cy="30008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bg1"/>
                </a:solidFill>
                <a:latin typeface="Montserrat" panose="02000000000000000000" pitchFamily="2" charset="0"/>
                <a:cs typeface="Montserrat" panose="02000000000000000000" pitchFamily="2" charset="0"/>
              </a:defRPr>
            </a:lvl1pPr>
          </a:lstStyle>
          <a:p>
            <a:pPr algn="ctr"/>
            <a:r>
              <a:rPr lang="en-US" sz="1350" dirty="0">
                <a:latin typeface="+mn-lt"/>
                <a:cs typeface="+mn-ea"/>
                <a:sym typeface="+mn-lt"/>
              </a:rPr>
              <a:t>Core Idea</a:t>
            </a:r>
            <a:endParaRPr lang="id-ID" sz="1350" dirty="0">
              <a:latin typeface="+mn-lt"/>
              <a:cs typeface="+mn-ea"/>
              <a:sym typeface="+mn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60373" y="1775749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1200" b="1" dirty="0">
                <a:gradFill>
                  <a:gsLst>
                    <a:gs pos="100000">
                      <a:srgbClr val="465E96"/>
                    </a:gs>
                    <a:gs pos="0">
                      <a:srgbClr val="5877B6">
                        <a:lumMod val="80000"/>
                        <a:lumOff val="20000"/>
                      </a:srgbClr>
                    </a:gs>
                  </a:gsLst>
                  <a:lin ang="5400000" scaled="1"/>
                </a:gradFill>
                <a:cs typeface="+mn-ea"/>
                <a:sym typeface="+mn-lt"/>
              </a:rPr>
              <a:t>添加标题内容</a:t>
            </a:r>
            <a:endParaRPr lang="en-US" sz="1200" b="1" dirty="0">
              <a:gradFill>
                <a:gsLst>
                  <a:gs pos="100000">
                    <a:srgbClr val="465E96"/>
                  </a:gs>
                  <a:gs pos="0">
                    <a:srgbClr val="5877B6">
                      <a:lumMod val="80000"/>
                      <a:lumOff val="20000"/>
                    </a:srgbClr>
                  </a:gs>
                </a:gsLst>
                <a:lin ang="5400000" scaled="1"/>
              </a:gradFill>
              <a:cs typeface="+mn-ea"/>
              <a:sym typeface="+mn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64286" y="2046835"/>
            <a:ext cx="1804083" cy="39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10000"/>
              </a:lnSpc>
            </a:pP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此处添加详细文本描述，建议与标题相关并符合整体语言风格，</a:t>
            </a:r>
            <a:endParaRPr lang="en-US" sz="900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675632" y="1775749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>
                <a:gradFill>
                  <a:gsLst>
                    <a:gs pos="100000">
                      <a:srgbClr val="465E96"/>
                    </a:gs>
                    <a:gs pos="0">
                      <a:srgbClr val="5877B6">
                        <a:lumMod val="80000"/>
                        <a:lumOff val="20000"/>
                      </a:srgbClr>
                    </a:gs>
                  </a:gsLst>
                  <a:lin ang="5400000" scaled="1"/>
                </a:gradFill>
                <a:cs typeface="+mn-ea"/>
                <a:sym typeface="+mn-lt"/>
              </a:rPr>
              <a:t>添加标题内容</a:t>
            </a:r>
            <a:endParaRPr lang="en-US" sz="1200" b="1" dirty="0">
              <a:gradFill>
                <a:gsLst>
                  <a:gs pos="100000">
                    <a:srgbClr val="465E96"/>
                  </a:gs>
                  <a:gs pos="0">
                    <a:srgbClr val="5877B6">
                      <a:lumMod val="80000"/>
                      <a:lumOff val="20000"/>
                    </a:srgbClr>
                  </a:gs>
                </a:gsLst>
                <a:lin ang="5400000" scaled="1"/>
              </a:gradFill>
              <a:cs typeface="+mn-ea"/>
              <a:sym typeface="+mn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675631" y="2046835"/>
            <a:ext cx="1804084" cy="39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此处添加详细文本描述，建议与标题相关并符合整体语言风格，</a:t>
            </a:r>
            <a:endParaRPr lang="en-US" sz="900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60373" y="3843953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1200" b="1" dirty="0">
                <a:gradFill>
                  <a:gsLst>
                    <a:gs pos="100000">
                      <a:srgbClr val="465E96"/>
                    </a:gs>
                    <a:gs pos="0">
                      <a:srgbClr val="5877B6">
                        <a:lumMod val="80000"/>
                        <a:lumOff val="20000"/>
                      </a:srgbClr>
                    </a:gs>
                  </a:gsLst>
                  <a:lin ang="5400000" scaled="1"/>
                </a:gradFill>
                <a:cs typeface="+mn-ea"/>
                <a:sym typeface="+mn-lt"/>
              </a:rPr>
              <a:t>添加标题内容</a:t>
            </a:r>
            <a:endParaRPr lang="en-US" sz="1200" b="1" dirty="0">
              <a:gradFill>
                <a:gsLst>
                  <a:gs pos="100000">
                    <a:srgbClr val="465E96"/>
                  </a:gs>
                  <a:gs pos="0">
                    <a:srgbClr val="5877B6">
                      <a:lumMod val="80000"/>
                      <a:lumOff val="20000"/>
                    </a:srgbClr>
                  </a:gs>
                </a:gsLst>
                <a:lin ang="5400000" scaled="1"/>
              </a:gradFill>
              <a:cs typeface="+mn-ea"/>
              <a:sym typeface="+mn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64286" y="4115039"/>
            <a:ext cx="1804083" cy="39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10000"/>
              </a:lnSpc>
            </a:pP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此处添加详细文本描述，建议与标题相关并符合整体语言风格，</a:t>
            </a:r>
            <a:endParaRPr lang="en-US" sz="900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675632" y="3843953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>
                <a:gradFill>
                  <a:gsLst>
                    <a:gs pos="100000">
                      <a:srgbClr val="465E96"/>
                    </a:gs>
                    <a:gs pos="0">
                      <a:srgbClr val="5877B6">
                        <a:lumMod val="80000"/>
                        <a:lumOff val="20000"/>
                      </a:srgbClr>
                    </a:gs>
                  </a:gsLst>
                  <a:lin ang="5400000" scaled="1"/>
                </a:gradFill>
                <a:cs typeface="+mn-ea"/>
                <a:sym typeface="+mn-lt"/>
              </a:rPr>
              <a:t>添加标题内容</a:t>
            </a:r>
            <a:endParaRPr lang="en-US" sz="1200" b="1" dirty="0">
              <a:gradFill>
                <a:gsLst>
                  <a:gs pos="100000">
                    <a:srgbClr val="465E96"/>
                  </a:gs>
                  <a:gs pos="0">
                    <a:srgbClr val="5877B6">
                      <a:lumMod val="80000"/>
                      <a:lumOff val="20000"/>
                    </a:srgbClr>
                  </a:gs>
                </a:gsLst>
                <a:lin ang="5400000" scaled="1"/>
              </a:gradFill>
              <a:cs typeface="+mn-ea"/>
              <a:sym typeface="+mn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675631" y="4115039"/>
            <a:ext cx="1804084" cy="39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此处添加详细文本描述，建议与标题相关并符合整体语言风格，</a:t>
            </a:r>
            <a:endParaRPr lang="en-US" sz="900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735915" y="2106734"/>
            <a:ext cx="4924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FFFFFF"/>
                </a:solidFill>
                <a:cs typeface="+mn-ea"/>
                <a:sym typeface="+mn-lt"/>
              </a:rPr>
              <a:t>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582607" y="3401443"/>
            <a:ext cx="4924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FFFFFF"/>
                </a:solidFill>
                <a:cs typeface="+mn-ea"/>
                <a:sym typeface="+mn-lt"/>
              </a:rPr>
              <a:t>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031232" y="2240641"/>
            <a:ext cx="4924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FFFFFF"/>
                </a:solidFill>
                <a:cs typeface="+mn-ea"/>
                <a:sym typeface="+mn-lt"/>
              </a:rPr>
              <a:t>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919608" y="3572706"/>
            <a:ext cx="4924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FFFFFF"/>
                </a:solidFill>
                <a:cs typeface="+mn-ea"/>
                <a:sym typeface="+mn-lt"/>
              </a:rPr>
              <a:t>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3158358" y="1694440"/>
            <a:ext cx="2827284" cy="2820871"/>
            <a:chOff x="4092253" y="1838975"/>
            <a:chExt cx="3961788" cy="3970156"/>
          </a:xfrm>
        </p:grpSpPr>
        <p:sp>
          <p:nvSpPr>
            <p:cNvPr id="23" name="Shape 2021"/>
            <p:cNvSpPr/>
            <p:nvPr/>
          </p:nvSpPr>
          <p:spPr>
            <a:xfrm>
              <a:off x="5671528" y="3836603"/>
              <a:ext cx="2382513" cy="19725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560" y="9082"/>
                  </a:moveTo>
                  <a:cubicBezTo>
                    <a:pt x="5629" y="9082"/>
                    <a:pt x="7457" y="8209"/>
                    <a:pt x="8900" y="6404"/>
                  </a:cubicBezTo>
                  <a:cubicBezTo>
                    <a:pt x="10391" y="4658"/>
                    <a:pt x="11113" y="2504"/>
                    <a:pt x="11161" y="0"/>
                  </a:cubicBezTo>
                  <a:cubicBezTo>
                    <a:pt x="13181" y="0"/>
                    <a:pt x="13181" y="0"/>
                    <a:pt x="13181" y="0"/>
                  </a:cubicBezTo>
                  <a:cubicBezTo>
                    <a:pt x="13181" y="0"/>
                    <a:pt x="13181" y="58"/>
                    <a:pt x="13181" y="58"/>
                  </a:cubicBezTo>
                  <a:cubicBezTo>
                    <a:pt x="12796" y="524"/>
                    <a:pt x="12604" y="1106"/>
                    <a:pt x="12604" y="1747"/>
                  </a:cubicBezTo>
                  <a:cubicBezTo>
                    <a:pt x="12604" y="2387"/>
                    <a:pt x="12796" y="2969"/>
                    <a:pt x="13181" y="3377"/>
                  </a:cubicBezTo>
                  <a:cubicBezTo>
                    <a:pt x="13566" y="3843"/>
                    <a:pt x="13999" y="4075"/>
                    <a:pt x="14528" y="4075"/>
                  </a:cubicBezTo>
                  <a:cubicBezTo>
                    <a:pt x="15106" y="4075"/>
                    <a:pt x="15539" y="3843"/>
                    <a:pt x="15923" y="3377"/>
                  </a:cubicBezTo>
                  <a:cubicBezTo>
                    <a:pt x="16308" y="2969"/>
                    <a:pt x="16501" y="2387"/>
                    <a:pt x="16501" y="1747"/>
                  </a:cubicBezTo>
                  <a:cubicBezTo>
                    <a:pt x="16501" y="1106"/>
                    <a:pt x="16308" y="524"/>
                    <a:pt x="15923" y="58"/>
                  </a:cubicBezTo>
                  <a:cubicBezTo>
                    <a:pt x="15923" y="58"/>
                    <a:pt x="15875" y="0"/>
                    <a:pt x="15875" y="0"/>
                  </a:cubicBezTo>
                  <a:cubicBezTo>
                    <a:pt x="18665" y="0"/>
                    <a:pt x="18665" y="0"/>
                    <a:pt x="18665" y="0"/>
                  </a:cubicBezTo>
                  <a:cubicBezTo>
                    <a:pt x="18665" y="640"/>
                    <a:pt x="18665" y="1281"/>
                    <a:pt x="18617" y="1863"/>
                  </a:cubicBezTo>
                  <a:cubicBezTo>
                    <a:pt x="21600" y="3843"/>
                    <a:pt x="21600" y="3843"/>
                    <a:pt x="21600" y="3843"/>
                  </a:cubicBezTo>
                  <a:cubicBezTo>
                    <a:pt x="21456" y="4949"/>
                    <a:pt x="21215" y="5997"/>
                    <a:pt x="20927" y="7045"/>
                  </a:cubicBezTo>
                  <a:cubicBezTo>
                    <a:pt x="17415" y="7278"/>
                    <a:pt x="17415" y="7278"/>
                    <a:pt x="17415" y="7278"/>
                  </a:cubicBezTo>
                  <a:cubicBezTo>
                    <a:pt x="16982" y="8442"/>
                    <a:pt x="16453" y="9548"/>
                    <a:pt x="15779" y="10654"/>
                  </a:cubicBezTo>
                  <a:cubicBezTo>
                    <a:pt x="17559" y="14148"/>
                    <a:pt x="17559" y="14148"/>
                    <a:pt x="17559" y="14148"/>
                  </a:cubicBezTo>
                  <a:cubicBezTo>
                    <a:pt x="17222" y="14613"/>
                    <a:pt x="16886" y="15021"/>
                    <a:pt x="16549" y="15487"/>
                  </a:cubicBezTo>
                  <a:cubicBezTo>
                    <a:pt x="16164" y="15894"/>
                    <a:pt x="15827" y="16302"/>
                    <a:pt x="15442" y="16709"/>
                  </a:cubicBezTo>
                  <a:cubicBezTo>
                    <a:pt x="12508" y="14613"/>
                    <a:pt x="12508" y="14613"/>
                    <a:pt x="12508" y="14613"/>
                  </a:cubicBezTo>
                  <a:cubicBezTo>
                    <a:pt x="11594" y="15429"/>
                    <a:pt x="10680" y="16069"/>
                    <a:pt x="9718" y="16593"/>
                  </a:cubicBezTo>
                  <a:cubicBezTo>
                    <a:pt x="9718" y="20727"/>
                    <a:pt x="9718" y="20727"/>
                    <a:pt x="9718" y="20727"/>
                  </a:cubicBezTo>
                  <a:cubicBezTo>
                    <a:pt x="8804" y="21134"/>
                    <a:pt x="7890" y="21425"/>
                    <a:pt x="6927" y="21600"/>
                  </a:cubicBezTo>
                  <a:cubicBezTo>
                    <a:pt x="5196" y="17990"/>
                    <a:pt x="5196" y="17990"/>
                    <a:pt x="5196" y="17990"/>
                  </a:cubicBezTo>
                  <a:cubicBezTo>
                    <a:pt x="4666" y="18049"/>
                    <a:pt x="4137" y="18107"/>
                    <a:pt x="3656" y="18107"/>
                  </a:cubicBezTo>
                  <a:cubicBezTo>
                    <a:pt x="3608" y="18107"/>
                    <a:pt x="3608" y="18107"/>
                    <a:pt x="3560" y="18107"/>
                  </a:cubicBezTo>
                  <a:cubicBezTo>
                    <a:pt x="3560" y="14439"/>
                    <a:pt x="3560" y="14439"/>
                    <a:pt x="3560" y="14439"/>
                  </a:cubicBezTo>
                  <a:cubicBezTo>
                    <a:pt x="3512" y="14555"/>
                    <a:pt x="3416" y="14672"/>
                    <a:pt x="3319" y="14788"/>
                  </a:cubicBezTo>
                  <a:cubicBezTo>
                    <a:pt x="2935" y="15254"/>
                    <a:pt x="2453" y="15487"/>
                    <a:pt x="1924" y="15487"/>
                  </a:cubicBezTo>
                  <a:cubicBezTo>
                    <a:pt x="1395" y="15487"/>
                    <a:pt x="914" y="15254"/>
                    <a:pt x="529" y="14788"/>
                  </a:cubicBezTo>
                  <a:cubicBezTo>
                    <a:pt x="192" y="14381"/>
                    <a:pt x="0" y="13798"/>
                    <a:pt x="0" y="13158"/>
                  </a:cubicBezTo>
                  <a:cubicBezTo>
                    <a:pt x="0" y="12518"/>
                    <a:pt x="192" y="11935"/>
                    <a:pt x="529" y="11470"/>
                  </a:cubicBezTo>
                  <a:cubicBezTo>
                    <a:pt x="914" y="11004"/>
                    <a:pt x="1395" y="10771"/>
                    <a:pt x="1924" y="10771"/>
                  </a:cubicBezTo>
                  <a:cubicBezTo>
                    <a:pt x="2453" y="10771"/>
                    <a:pt x="2935" y="11004"/>
                    <a:pt x="3319" y="11470"/>
                  </a:cubicBezTo>
                  <a:cubicBezTo>
                    <a:pt x="3416" y="11586"/>
                    <a:pt x="3512" y="11702"/>
                    <a:pt x="3560" y="11819"/>
                  </a:cubicBezTo>
                  <a:lnTo>
                    <a:pt x="3560" y="9082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t">
              <a:noAutofit/>
            </a:bodyPr>
            <a:lstStyle/>
            <a:p>
              <a:endParaRPr sz="1350">
                <a:cs typeface="+mn-ea"/>
                <a:sym typeface="+mn-lt"/>
              </a:endParaRPr>
            </a:p>
          </p:txBody>
        </p:sp>
        <p:sp>
          <p:nvSpPr>
            <p:cNvPr id="24" name="Shape 2024"/>
            <p:cNvSpPr/>
            <p:nvPr/>
          </p:nvSpPr>
          <p:spPr>
            <a:xfrm>
              <a:off x="6064776" y="1838975"/>
              <a:ext cx="1982988" cy="23699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135" y="18210"/>
                  </a:moveTo>
                  <a:cubicBezTo>
                    <a:pt x="14785" y="18210"/>
                    <a:pt x="14785" y="18210"/>
                    <a:pt x="14785" y="18210"/>
                  </a:cubicBezTo>
                  <a:cubicBezTo>
                    <a:pt x="14785" y="18210"/>
                    <a:pt x="14843" y="18258"/>
                    <a:pt x="14843" y="18258"/>
                  </a:cubicBezTo>
                  <a:cubicBezTo>
                    <a:pt x="15305" y="18646"/>
                    <a:pt x="15536" y="19130"/>
                    <a:pt x="15536" y="19663"/>
                  </a:cubicBezTo>
                  <a:cubicBezTo>
                    <a:pt x="15536" y="20196"/>
                    <a:pt x="15305" y="20680"/>
                    <a:pt x="14843" y="21019"/>
                  </a:cubicBezTo>
                  <a:cubicBezTo>
                    <a:pt x="14381" y="21406"/>
                    <a:pt x="13861" y="21600"/>
                    <a:pt x="13168" y="21600"/>
                  </a:cubicBezTo>
                  <a:cubicBezTo>
                    <a:pt x="12533" y="21600"/>
                    <a:pt x="12013" y="21406"/>
                    <a:pt x="11551" y="21019"/>
                  </a:cubicBezTo>
                  <a:cubicBezTo>
                    <a:pt x="11089" y="20680"/>
                    <a:pt x="10858" y="20196"/>
                    <a:pt x="10858" y="19663"/>
                  </a:cubicBezTo>
                  <a:cubicBezTo>
                    <a:pt x="10858" y="19130"/>
                    <a:pt x="11089" y="18646"/>
                    <a:pt x="11551" y="18258"/>
                  </a:cubicBezTo>
                  <a:cubicBezTo>
                    <a:pt x="11551" y="18258"/>
                    <a:pt x="11551" y="18210"/>
                    <a:pt x="11551" y="18210"/>
                  </a:cubicBezTo>
                  <a:cubicBezTo>
                    <a:pt x="9125" y="18210"/>
                    <a:pt x="9125" y="18210"/>
                    <a:pt x="9125" y="18210"/>
                  </a:cubicBezTo>
                  <a:cubicBezTo>
                    <a:pt x="9125" y="18210"/>
                    <a:pt x="9125" y="18161"/>
                    <a:pt x="9125" y="18113"/>
                  </a:cubicBezTo>
                  <a:cubicBezTo>
                    <a:pt x="9125" y="16030"/>
                    <a:pt x="8201" y="14190"/>
                    <a:pt x="6411" y="12737"/>
                  </a:cubicBezTo>
                  <a:cubicBezTo>
                    <a:pt x="4678" y="11236"/>
                    <a:pt x="2483" y="10461"/>
                    <a:pt x="0" y="10461"/>
                  </a:cubicBezTo>
                  <a:cubicBezTo>
                    <a:pt x="0" y="8282"/>
                    <a:pt x="0" y="8282"/>
                    <a:pt x="0" y="8282"/>
                  </a:cubicBezTo>
                  <a:cubicBezTo>
                    <a:pt x="58" y="8378"/>
                    <a:pt x="116" y="8427"/>
                    <a:pt x="173" y="8475"/>
                  </a:cubicBezTo>
                  <a:cubicBezTo>
                    <a:pt x="635" y="8863"/>
                    <a:pt x="1213" y="9057"/>
                    <a:pt x="1848" y="9057"/>
                  </a:cubicBezTo>
                  <a:cubicBezTo>
                    <a:pt x="2483" y="9057"/>
                    <a:pt x="3061" y="8863"/>
                    <a:pt x="3523" y="8475"/>
                  </a:cubicBezTo>
                  <a:cubicBezTo>
                    <a:pt x="3985" y="8088"/>
                    <a:pt x="4216" y="7652"/>
                    <a:pt x="4216" y="7071"/>
                  </a:cubicBezTo>
                  <a:cubicBezTo>
                    <a:pt x="4216" y="6538"/>
                    <a:pt x="3985" y="6102"/>
                    <a:pt x="3523" y="5715"/>
                  </a:cubicBezTo>
                  <a:cubicBezTo>
                    <a:pt x="3061" y="5327"/>
                    <a:pt x="2483" y="5134"/>
                    <a:pt x="1848" y="5134"/>
                  </a:cubicBezTo>
                  <a:cubicBezTo>
                    <a:pt x="1213" y="5134"/>
                    <a:pt x="635" y="5327"/>
                    <a:pt x="173" y="5715"/>
                  </a:cubicBezTo>
                  <a:cubicBezTo>
                    <a:pt x="116" y="5763"/>
                    <a:pt x="58" y="5812"/>
                    <a:pt x="0" y="5909"/>
                  </a:cubicBezTo>
                  <a:cubicBezTo>
                    <a:pt x="0" y="2954"/>
                    <a:pt x="0" y="2954"/>
                    <a:pt x="0" y="2954"/>
                  </a:cubicBezTo>
                  <a:cubicBezTo>
                    <a:pt x="58" y="2954"/>
                    <a:pt x="58" y="2954"/>
                    <a:pt x="116" y="2954"/>
                  </a:cubicBezTo>
                  <a:cubicBezTo>
                    <a:pt x="693" y="2954"/>
                    <a:pt x="1271" y="2954"/>
                    <a:pt x="1848" y="3003"/>
                  </a:cubicBezTo>
                  <a:cubicBezTo>
                    <a:pt x="3870" y="0"/>
                    <a:pt x="3870" y="0"/>
                    <a:pt x="3870" y="0"/>
                  </a:cubicBezTo>
                  <a:cubicBezTo>
                    <a:pt x="5025" y="194"/>
                    <a:pt x="6180" y="387"/>
                    <a:pt x="7277" y="726"/>
                  </a:cubicBezTo>
                  <a:cubicBezTo>
                    <a:pt x="7277" y="4165"/>
                    <a:pt x="7277" y="4165"/>
                    <a:pt x="7277" y="4165"/>
                  </a:cubicBezTo>
                  <a:cubicBezTo>
                    <a:pt x="8490" y="4601"/>
                    <a:pt x="9645" y="5134"/>
                    <a:pt x="10742" y="5812"/>
                  </a:cubicBezTo>
                  <a:cubicBezTo>
                    <a:pt x="14207" y="4068"/>
                    <a:pt x="14207" y="4068"/>
                    <a:pt x="14207" y="4068"/>
                  </a:cubicBezTo>
                  <a:cubicBezTo>
                    <a:pt x="14670" y="4407"/>
                    <a:pt x="15132" y="4746"/>
                    <a:pt x="15594" y="5134"/>
                  </a:cubicBezTo>
                  <a:cubicBezTo>
                    <a:pt x="15940" y="5473"/>
                    <a:pt x="16287" y="5763"/>
                    <a:pt x="16633" y="6102"/>
                  </a:cubicBezTo>
                  <a:cubicBezTo>
                    <a:pt x="14554" y="9008"/>
                    <a:pt x="14554" y="9008"/>
                    <a:pt x="14554" y="9008"/>
                  </a:cubicBezTo>
                  <a:cubicBezTo>
                    <a:pt x="15363" y="9880"/>
                    <a:pt x="16056" y="10848"/>
                    <a:pt x="16633" y="11817"/>
                  </a:cubicBezTo>
                  <a:cubicBezTo>
                    <a:pt x="20734" y="11817"/>
                    <a:pt x="20734" y="11817"/>
                    <a:pt x="20734" y="11817"/>
                  </a:cubicBezTo>
                  <a:cubicBezTo>
                    <a:pt x="21080" y="12737"/>
                    <a:pt x="21369" y="13657"/>
                    <a:pt x="21600" y="14578"/>
                  </a:cubicBezTo>
                  <a:cubicBezTo>
                    <a:pt x="18077" y="16515"/>
                    <a:pt x="18077" y="16515"/>
                    <a:pt x="18077" y="16515"/>
                  </a:cubicBezTo>
                  <a:cubicBezTo>
                    <a:pt x="18135" y="17048"/>
                    <a:pt x="18135" y="17580"/>
                    <a:pt x="18135" y="18113"/>
                  </a:cubicBezTo>
                  <a:cubicBezTo>
                    <a:pt x="18135" y="18161"/>
                    <a:pt x="18135" y="18161"/>
                    <a:pt x="18135" y="1821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t">
              <a:noAutofit/>
            </a:bodyPr>
            <a:lstStyle/>
            <a:p>
              <a:endParaRPr sz="1350">
                <a:cs typeface="+mn-ea"/>
                <a:sym typeface="+mn-lt"/>
              </a:endParaRPr>
            </a:p>
          </p:txBody>
        </p:sp>
        <p:sp>
          <p:nvSpPr>
            <p:cNvPr id="25" name="Shape 2027"/>
            <p:cNvSpPr/>
            <p:nvPr/>
          </p:nvSpPr>
          <p:spPr>
            <a:xfrm>
              <a:off x="4092254" y="3432893"/>
              <a:ext cx="1972529" cy="23699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1236"/>
                  </a:moveTo>
                  <a:cubicBezTo>
                    <a:pt x="21600" y="13512"/>
                    <a:pt x="21600" y="13512"/>
                    <a:pt x="21600" y="13512"/>
                  </a:cubicBezTo>
                  <a:cubicBezTo>
                    <a:pt x="21542" y="13415"/>
                    <a:pt x="21426" y="13318"/>
                    <a:pt x="21310" y="13222"/>
                  </a:cubicBezTo>
                  <a:cubicBezTo>
                    <a:pt x="20845" y="12834"/>
                    <a:pt x="20265" y="12640"/>
                    <a:pt x="19626" y="12640"/>
                  </a:cubicBezTo>
                  <a:cubicBezTo>
                    <a:pt x="18987" y="12640"/>
                    <a:pt x="18406" y="12834"/>
                    <a:pt x="17942" y="13222"/>
                  </a:cubicBezTo>
                  <a:cubicBezTo>
                    <a:pt x="17535" y="13609"/>
                    <a:pt x="17303" y="14093"/>
                    <a:pt x="17303" y="14626"/>
                  </a:cubicBezTo>
                  <a:cubicBezTo>
                    <a:pt x="17303" y="15159"/>
                    <a:pt x="17535" y="15643"/>
                    <a:pt x="17942" y="15982"/>
                  </a:cubicBezTo>
                  <a:cubicBezTo>
                    <a:pt x="18406" y="16370"/>
                    <a:pt x="18987" y="16563"/>
                    <a:pt x="19626" y="16563"/>
                  </a:cubicBezTo>
                  <a:cubicBezTo>
                    <a:pt x="20265" y="16563"/>
                    <a:pt x="20845" y="16370"/>
                    <a:pt x="21310" y="15982"/>
                  </a:cubicBezTo>
                  <a:cubicBezTo>
                    <a:pt x="21426" y="15885"/>
                    <a:pt x="21542" y="15788"/>
                    <a:pt x="21600" y="15691"/>
                  </a:cubicBezTo>
                  <a:cubicBezTo>
                    <a:pt x="21600" y="18743"/>
                    <a:pt x="21600" y="18743"/>
                    <a:pt x="21600" y="18743"/>
                  </a:cubicBezTo>
                  <a:cubicBezTo>
                    <a:pt x="20961" y="18743"/>
                    <a:pt x="20381" y="18694"/>
                    <a:pt x="19742" y="18646"/>
                  </a:cubicBezTo>
                  <a:cubicBezTo>
                    <a:pt x="17535" y="21600"/>
                    <a:pt x="17535" y="21600"/>
                    <a:pt x="17535" y="21600"/>
                  </a:cubicBezTo>
                  <a:cubicBezTo>
                    <a:pt x="16316" y="21455"/>
                    <a:pt x="15155" y="21164"/>
                    <a:pt x="14052" y="20825"/>
                  </a:cubicBezTo>
                  <a:cubicBezTo>
                    <a:pt x="14342" y="17483"/>
                    <a:pt x="14342" y="17483"/>
                    <a:pt x="14342" y="17483"/>
                  </a:cubicBezTo>
                  <a:cubicBezTo>
                    <a:pt x="13065" y="16999"/>
                    <a:pt x="11845" y="16370"/>
                    <a:pt x="10684" y="15643"/>
                  </a:cubicBezTo>
                  <a:cubicBezTo>
                    <a:pt x="7490" y="17580"/>
                    <a:pt x="7490" y="17580"/>
                    <a:pt x="7490" y="17580"/>
                  </a:cubicBezTo>
                  <a:cubicBezTo>
                    <a:pt x="7026" y="17241"/>
                    <a:pt x="6561" y="16902"/>
                    <a:pt x="6155" y="16563"/>
                  </a:cubicBezTo>
                  <a:cubicBezTo>
                    <a:pt x="5632" y="16127"/>
                    <a:pt x="5168" y="15740"/>
                    <a:pt x="4761" y="15304"/>
                  </a:cubicBezTo>
                  <a:cubicBezTo>
                    <a:pt x="6852" y="12301"/>
                    <a:pt x="6852" y="12301"/>
                    <a:pt x="6852" y="12301"/>
                  </a:cubicBezTo>
                  <a:cubicBezTo>
                    <a:pt x="6097" y="11478"/>
                    <a:pt x="5516" y="10606"/>
                    <a:pt x="4994" y="9638"/>
                  </a:cubicBezTo>
                  <a:cubicBezTo>
                    <a:pt x="871" y="9638"/>
                    <a:pt x="871" y="9638"/>
                    <a:pt x="871" y="9638"/>
                  </a:cubicBezTo>
                  <a:cubicBezTo>
                    <a:pt x="465" y="8717"/>
                    <a:pt x="232" y="7797"/>
                    <a:pt x="0" y="6829"/>
                  </a:cubicBezTo>
                  <a:cubicBezTo>
                    <a:pt x="3600" y="5037"/>
                    <a:pt x="3600" y="5037"/>
                    <a:pt x="3600" y="5037"/>
                  </a:cubicBezTo>
                  <a:cubicBezTo>
                    <a:pt x="3600" y="4746"/>
                    <a:pt x="3542" y="4407"/>
                    <a:pt x="3542" y="4068"/>
                  </a:cubicBezTo>
                  <a:cubicBezTo>
                    <a:pt x="3542" y="3971"/>
                    <a:pt x="3542" y="3826"/>
                    <a:pt x="3542" y="3681"/>
                  </a:cubicBezTo>
                  <a:cubicBezTo>
                    <a:pt x="6852" y="3681"/>
                    <a:pt x="6852" y="3681"/>
                    <a:pt x="6852" y="3681"/>
                  </a:cubicBezTo>
                  <a:cubicBezTo>
                    <a:pt x="6677" y="3584"/>
                    <a:pt x="6503" y="3487"/>
                    <a:pt x="6329" y="3342"/>
                  </a:cubicBezTo>
                  <a:cubicBezTo>
                    <a:pt x="5865" y="2954"/>
                    <a:pt x="5632" y="2518"/>
                    <a:pt x="5632" y="1986"/>
                  </a:cubicBezTo>
                  <a:cubicBezTo>
                    <a:pt x="5632" y="1404"/>
                    <a:pt x="5865" y="969"/>
                    <a:pt x="6329" y="581"/>
                  </a:cubicBezTo>
                  <a:cubicBezTo>
                    <a:pt x="6794" y="194"/>
                    <a:pt x="7374" y="0"/>
                    <a:pt x="8013" y="0"/>
                  </a:cubicBezTo>
                  <a:cubicBezTo>
                    <a:pt x="8652" y="0"/>
                    <a:pt x="9232" y="194"/>
                    <a:pt x="9697" y="581"/>
                  </a:cubicBezTo>
                  <a:cubicBezTo>
                    <a:pt x="10161" y="969"/>
                    <a:pt x="10394" y="1404"/>
                    <a:pt x="10394" y="1986"/>
                  </a:cubicBezTo>
                  <a:cubicBezTo>
                    <a:pt x="10394" y="2518"/>
                    <a:pt x="10161" y="2954"/>
                    <a:pt x="9697" y="3342"/>
                  </a:cubicBezTo>
                  <a:cubicBezTo>
                    <a:pt x="9523" y="3487"/>
                    <a:pt x="9348" y="3584"/>
                    <a:pt x="9174" y="3681"/>
                  </a:cubicBezTo>
                  <a:cubicBezTo>
                    <a:pt x="12426" y="3681"/>
                    <a:pt x="12426" y="3681"/>
                    <a:pt x="12426" y="3681"/>
                  </a:cubicBezTo>
                  <a:cubicBezTo>
                    <a:pt x="12426" y="5763"/>
                    <a:pt x="13297" y="7555"/>
                    <a:pt x="15097" y="9008"/>
                  </a:cubicBezTo>
                  <a:cubicBezTo>
                    <a:pt x="16897" y="10509"/>
                    <a:pt x="19045" y="11236"/>
                    <a:pt x="21600" y="11236"/>
                  </a:cubicBezTo>
                  <a:cubicBezTo>
                    <a:pt x="21600" y="11236"/>
                    <a:pt x="21600" y="11236"/>
                    <a:pt x="21600" y="11236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t">
              <a:noAutofit/>
            </a:bodyPr>
            <a:lstStyle/>
            <a:p>
              <a:endParaRPr sz="1350">
                <a:cs typeface="+mn-ea"/>
                <a:sym typeface="+mn-lt"/>
              </a:endParaRPr>
            </a:p>
          </p:txBody>
        </p:sp>
        <p:sp>
          <p:nvSpPr>
            <p:cNvPr id="26" name="Shape 2030"/>
            <p:cNvSpPr/>
            <p:nvPr/>
          </p:nvSpPr>
          <p:spPr>
            <a:xfrm>
              <a:off x="4092253" y="1845253"/>
              <a:ext cx="2359504" cy="19913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057" y="12384"/>
                  </a:moveTo>
                  <a:cubicBezTo>
                    <a:pt x="18057" y="12384"/>
                    <a:pt x="18057" y="12384"/>
                    <a:pt x="18057" y="12384"/>
                  </a:cubicBezTo>
                  <a:cubicBezTo>
                    <a:pt x="15921" y="12384"/>
                    <a:pt x="14125" y="13306"/>
                    <a:pt x="12620" y="15091"/>
                  </a:cubicBezTo>
                  <a:cubicBezTo>
                    <a:pt x="11116" y="16819"/>
                    <a:pt x="10387" y="19008"/>
                    <a:pt x="10387" y="21485"/>
                  </a:cubicBezTo>
                  <a:cubicBezTo>
                    <a:pt x="10387" y="21542"/>
                    <a:pt x="10387" y="21600"/>
                    <a:pt x="10387" y="21600"/>
                  </a:cubicBezTo>
                  <a:cubicBezTo>
                    <a:pt x="7669" y="21600"/>
                    <a:pt x="7669" y="21600"/>
                    <a:pt x="7669" y="21600"/>
                  </a:cubicBezTo>
                  <a:cubicBezTo>
                    <a:pt x="7815" y="21485"/>
                    <a:pt x="7960" y="21370"/>
                    <a:pt x="8106" y="21197"/>
                  </a:cubicBezTo>
                  <a:cubicBezTo>
                    <a:pt x="8494" y="20736"/>
                    <a:pt x="8689" y="20218"/>
                    <a:pt x="8689" y="19584"/>
                  </a:cubicBezTo>
                  <a:cubicBezTo>
                    <a:pt x="8689" y="18893"/>
                    <a:pt x="8494" y="18374"/>
                    <a:pt x="8106" y="17914"/>
                  </a:cubicBezTo>
                  <a:cubicBezTo>
                    <a:pt x="7718" y="17453"/>
                    <a:pt x="7232" y="17222"/>
                    <a:pt x="6698" y="17222"/>
                  </a:cubicBezTo>
                  <a:cubicBezTo>
                    <a:pt x="6164" y="17222"/>
                    <a:pt x="5679" y="17453"/>
                    <a:pt x="5291" y="17914"/>
                  </a:cubicBezTo>
                  <a:cubicBezTo>
                    <a:pt x="4902" y="18374"/>
                    <a:pt x="4708" y="18893"/>
                    <a:pt x="4708" y="19584"/>
                  </a:cubicBezTo>
                  <a:cubicBezTo>
                    <a:pt x="4708" y="20218"/>
                    <a:pt x="4902" y="20736"/>
                    <a:pt x="5291" y="21197"/>
                  </a:cubicBezTo>
                  <a:cubicBezTo>
                    <a:pt x="5436" y="21370"/>
                    <a:pt x="5582" y="21485"/>
                    <a:pt x="5728" y="21600"/>
                  </a:cubicBezTo>
                  <a:cubicBezTo>
                    <a:pt x="2961" y="21600"/>
                    <a:pt x="2961" y="21600"/>
                    <a:pt x="2961" y="21600"/>
                  </a:cubicBezTo>
                  <a:cubicBezTo>
                    <a:pt x="2961" y="21542"/>
                    <a:pt x="2961" y="21542"/>
                    <a:pt x="2961" y="21485"/>
                  </a:cubicBezTo>
                  <a:cubicBezTo>
                    <a:pt x="2961" y="21370"/>
                    <a:pt x="2961" y="21254"/>
                    <a:pt x="2961" y="21139"/>
                  </a:cubicBezTo>
                  <a:cubicBezTo>
                    <a:pt x="2961" y="20678"/>
                    <a:pt x="3009" y="20160"/>
                    <a:pt x="3009" y="19699"/>
                  </a:cubicBezTo>
                  <a:cubicBezTo>
                    <a:pt x="0" y="17683"/>
                    <a:pt x="0" y="17683"/>
                    <a:pt x="0" y="17683"/>
                  </a:cubicBezTo>
                  <a:cubicBezTo>
                    <a:pt x="194" y="16416"/>
                    <a:pt x="437" y="15149"/>
                    <a:pt x="825" y="13997"/>
                  </a:cubicBezTo>
                  <a:cubicBezTo>
                    <a:pt x="4174" y="14227"/>
                    <a:pt x="4174" y="14227"/>
                    <a:pt x="4174" y="14227"/>
                  </a:cubicBezTo>
                  <a:cubicBezTo>
                    <a:pt x="4611" y="13075"/>
                    <a:pt x="5145" y="12038"/>
                    <a:pt x="5776" y="11002"/>
                  </a:cubicBezTo>
                  <a:cubicBezTo>
                    <a:pt x="4126" y="7315"/>
                    <a:pt x="4126" y="7315"/>
                    <a:pt x="4126" y="7315"/>
                  </a:cubicBezTo>
                  <a:cubicBezTo>
                    <a:pt x="4466" y="6912"/>
                    <a:pt x="4805" y="6451"/>
                    <a:pt x="5145" y="6048"/>
                  </a:cubicBezTo>
                  <a:cubicBezTo>
                    <a:pt x="5485" y="5645"/>
                    <a:pt x="5825" y="5242"/>
                    <a:pt x="6213" y="4838"/>
                  </a:cubicBezTo>
                  <a:cubicBezTo>
                    <a:pt x="9125" y="6912"/>
                    <a:pt x="9125" y="6912"/>
                    <a:pt x="9125" y="6912"/>
                  </a:cubicBezTo>
                  <a:cubicBezTo>
                    <a:pt x="9999" y="6163"/>
                    <a:pt x="10873" y="5530"/>
                    <a:pt x="11795" y="5069"/>
                  </a:cubicBezTo>
                  <a:cubicBezTo>
                    <a:pt x="11795" y="922"/>
                    <a:pt x="11795" y="922"/>
                    <a:pt x="11795" y="922"/>
                  </a:cubicBezTo>
                  <a:cubicBezTo>
                    <a:pt x="12717" y="518"/>
                    <a:pt x="13737" y="230"/>
                    <a:pt x="14707" y="0"/>
                  </a:cubicBezTo>
                  <a:cubicBezTo>
                    <a:pt x="16455" y="3571"/>
                    <a:pt x="16455" y="3571"/>
                    <a:pt x="16455" y="3571"/>
                  </a:cubicBezTo>
                  <a:cubicBezTo>
                    <a:pt x="16989" y="3514"/>
                    <a:pt x="17523" y="3456"/>
                    <a:pt x="18057" y="3456"/>
                  </a:cubicBezTo>
                  <a:cubicBezTo>
                    <a:pt x="18057" y="6970"/>
                    <a:pt x="18057" y="6970"/>
                    <a:pt x="18057" y="6970"/>
                  </a:cubicBezTo>
                  <a:cubicBezTo>
                    <a:pt x="18105" y="6854"/>
                    <a:pt x="18154" y="6797"/>
                    <a:pt x="18202" y="6739"/>
                  </a:cubicBezTo>
                  <a:cubicBezTo>
                    <a:pt x="18591" y="6278"/>
                    <a:pt x="19076" y="6048"/>
                    <a:pt x="19610" y="6048"/>
                  </a:cubicBezTo>
                  <a:cubicBezTo>
                    <a:pt x="20144" y="6048"/>
                    <a:pt x="20629" y="6278"/>
                    <a:pt x="21018" y="6739"/>
                  </a:cubicBezTo>
                  <a:cubicBezTo>
                    <a:pt x="21406" y="7200"/>
                    <a:pt x="21600" y="7718"/>
                    <a:pt x="21600" y="8352"/>
                  </a:cubicBezTo>
                  <a:cubicBezTo>
                    <a:pt x="21600" y="9043"/>
                    <a:pt x="21406" y="9562"/>
                    <a:pt x="21018" y="10022"/>
                  </a:cubicBezTo>
                  <a:cubicBezTo>
                    <a:pt x="20629" y="10483"/>
                    <a:pt x="20144" y="10714"/>
                    <a:pt x="19610" y="10714"/>
                  </a:cubicBezTo>
                  <a:cubicBezTo>
                    <a:pt x="19076" y="10714"/>
                    <a:pt x="18591" y="10483"/>
                    <a:pt x="18202" y="10022"/>
                  </a:cubicBezTo>
                  <a:cubicBezTo>
                    <a:pt x="18154" y="9965"/>
                    <a:pt x="18105" y="9907"/>
                    <a:pt x="18057" y="9792"/>
                  </a:cubicBezTo>
                  <a:lnTo>
                    <a:pt x="18057" y="12384"/>
                  </a:lnTo>
                  <a:close/>
                </a:path>
              </a:pathLst>
            </a:custGeom>
            <a:gradFill>
              <a:gsLst>
                <a:gs pos="0">
                  <a:srgbClr val="5877B6">
                    <a:lumMod val="80000"/>
                    <a:lumOff val="20000"/>
                  </a:srgbClr>
                </a:gs>
                <a:gs pos="98000">
                  <a:srgbClr val="465E96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t">
              <a:noAutofit/>
            </a:bodyPr>
            <a:lstStyle/>
            <a:p>
              <a:endParaRPr sz="1350" dirty="0">
                <a:cs typeface="+mn-ea"/>
                <a:sym typeface="+mn-lt"/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3686308" y="2207275"/>
            <a:ext cx="546945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cs typeface="+mn-ea"/>
                <a:sym typeface="+mn-lt"/>
              </a:rPr>
              <a:t>01</a:t>
            </a:r>
            <a:endParaRPr lang="ar-IQ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022389" y="2207275"/>
            <a:ext cx="546945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cs typeface="+mn-ea"/>
                <a:sym typeface="+mn-lt"/>
              </a:rPr>
              <a:t>02</a:t>
            </a:r>
            <a:endParaRPr lang="ar-IQ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686308" y="3494368"/>
            <a:ext cx="546945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cs typeface="+mn-ea"/>
                <a:sym typeface="+mn-lt"/>
              </a:rPr>
              <a:t>04</a:t>
            </a:r>
            <a:endParaRPr lang="ar-IQ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022389" y="3494368"/>
            <a:ext cx="546945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cs typeface="+mn-ea"/>
                <a:sym typeface="+mn-lt"/>
              </a:rPr>
              <a:t>03</a:t>
            </a:r>
            <a:endParaRPr lang="ar-IQ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xmlns="" id="{77E7EC17-553A-4C69-B788-2AD747422ED8}"/>
              </a:ext>
            </a:extLst>
          </p:cNvPr>
          <p:cNvGrpSpPr/>
          <p:nvPr/>
        </p:nvGrpSpPr>
        <p:grpSpPr>
          <a:xfrm>
            <a:off x="3386137" y="430356"/>
            <a:ext cx="2371725" cy="702173"/>
            <a:chOff x="915580" y="1134310"/>
            <a:chExt cx="2371725" cy="702173"/>
          </a:xfrm>
        </p:grpSpPr>
        <p:sp>
          <p:nvSpPr>
            <p:cNvPr id="32" name="TextBox 21">
              <a:extLst>
                <a:ext uri="{FF2B5EF4-FFF2-40B4-BE49-F238E27FC236}">
                  <a16:creationId xmlns:a16="http://schemas.microsoft.com/office/drawing/2014/main" xmlns="" id="{21E6065E-EE16-47F2-A87A-573BC461A576}"/>
                </a:ext>
              </a:extLst>
            </p:cNvPr>
            <p:cNvSpPr txBox="1"/>
            <p:nvPr/>
          </p:nvSpPr>
          <p:spPr>
            <a:xfrm>
              <a:off x="915580" y="1134310"/>
              <a:ext cx="23717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>
                  <a:gradFill>
                    <a:gsLst>
                      <a:gs pos="0">
                        <a:srgbClr val="5877B6"/>
                      </a:gs>
                      <a:gs pos="100000">
                        <a:srgbClr val="465E96"/>
                      </a:gs>
                    </a:gsLst>
                    <a:lin ang="5400000" scaled="0"/>
                  </a:gradFill>
                  <a:effectLst>
                    <a:outerShdw blurRad="254000" dist="101600" dir="5400000" algn="ctr" rotWithShape="0">
                      <a:srgbClr val="000000">
                        <a:alpha val="15000"/>
                      </a:srgbClr>
                    </a:outerShdw>
                  </a:effectLst>
                  <a:cs typeface="+mn-ea"/>
                  <a:sym typeface="+mn-lt"/>
                </a:rPr>
                <a:t>新年工作计划</a:t>
              </a:r>
            </a:p>
          </p:txBody>
        </p:sp>
        <p:sp>
          <p:nvSpPr>
            <p:cNvPr id="33" name="TextBox 21">
              <a:extLst>
                <a:ext uri="{FF2B5EF4-FFF2-40B4-BE49-F238E27FC236}">
                  <a16:creationId xmlns:a16="http://schemas.microsoft.com/office/drawing/2014/main" xmlns="" id="{75A14C44-C718-414F-A3BF-79CFA296A956}"/>
                </a:ext>
              </a:extLst>
            </p:cNvPr>
            <p:cNvSpPr txBox="1"/>
            <p:nvPr/>
          </p:nvSpPr>
          <p:spPr>
            <a:xfrm>
              <a:off x="1165481" y="1574873"/>
              <a:ext cx="185327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GENERAL  VIEW</a:t>
              </a:r>
              <a:endParaRPr lang="en-US" altLang="zh-CN" sz="1100" b="1" dirty="0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61461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7" grpId="0"/>
      <p:bldP spid="28" grpId="0"/>
      <p:bldP spid="29" grpId="0"/>
      <p:bldP spid="3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3000">
              <a:srgbClr val="5877B6"/>
            </a:gs>
            <a:gs pos="100000">
              <a:srgbClr val="465E96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任意多边形: 形状 19">
            <a:extLst>
              <a:ext uri="{FF2B5EF4-FFF2-40B4-BE49-F238E27FC236}">
                <a16:creationId xmlns:a16="http://schemas.microsoft.com/office/drawing/2014/main" xmlns="" id="{D035236D-571F-4E36-8D43-B076A39B1BC9}"/>
              </a:ext>
            </a:extLst>
          </p:cNvPr>
          <p:cNvSpPr>
            <a:spLocks/>
          </p:cNvSpPr>
          <p:nvPr/>
        </p:nvSpPr>
        <p:spPr bwMode="auto">
          <a:xfrm>
            <a:off x="3971472" y="0"/>
            <a:ext cx="5172528" cy="5143500"/>
          </a:xfrm>
          <a:custGeom>
            <a:avLst/>
            <a:gdLst>
              <a:gd name="connsiteX0" fmla="*/ 0 w 5172528"/>
              <a:gd name="connsiteY0" fmla="*/ 0 h 5143500"/>
              <a:gd name="connsiteX1" fmla="*/ 5057233 w 5172528"/>
              <a:gd name="connsiteY1" fmla="*/ 0 h 5143500"/>
              <a:gd name="connsiteX2" fmla="*/ 5172528 w 5172528"/>
              <a:gd name="connsiteY2" fmla="*/ 0 h 5143500"/>
              <a:gd name="connsiteX3" fmla="*/ 5172528 w 5172528"/>
              <a:gd name="connsiteY3" fmla="*/ 5143500 h 5143500"/>
              <a:gd name="connsiteX4" fmla="*/ 5170060 w 5172528"/>
              <a:gd name="connsiteY4" fmla="*/ 5143500 h 5143500"/>
              <a:gd name="connsiteX5" fmla="*/ 2422279 w 5172528"/>
              <a:gd name="connsiteY5" fmla="*/ 5143500 h 5143500"/>
              <a:gd name="connsiteX6" fmla="*/ 2157109 w 5172528"/>
              <a:gd name="connsiteY6" fmla="*/ 4979789 h 5143500"/>
              <a:gd name="connsiteX7" fmla="*/ 1200711 w 5172528"/>
              <a:gd name="connsiteY7" fmla="*/ 4759524 h 5143500"/>
              <a:gd name="connsiteX8" fmla="*/ 378388 w 5172528"/>
              <a:gd name="connsiteY8" fmla="*/ 4271367 h 5143500"/>
              <a:gd name="connsiteX9" fmla="*/ 345614 w 5172528"/>
              <a:gd name="connsiteY9" fmla="*/ 3443883 h 5143500"/>
              <a:gd name="connsiteX10" fmla="*/ 768694 w 5172528"/>
              <a:gd name="connsiteY10" fmla="*/ 2702719 h 5143500"/>
              <a:gd name="connsiteX11" fmla="*/ 1194753 w 5172528"/>
              <a:gd name="connsiteY11" fmla="*/ 1163836 h 5143500"/>
              <a:gd name="connsiteX12" fmla="*/ 1188794 w 5172528"/>
              <a:gd name="connsiteY12" fmla="*/ 1151930 h 5143500"/>
              <a:gd name="connsiteX13" fmla="*/ 670372 w 5172528"/>
              <a:gd name="connsiteY13" fmla="*/ 514945 h 5143500"/>
              <a:gd name="connsiteX14" fmla="*/ 32774 w 5172528"/>
              <a:gd name="connsiteY14" fmla="*/ 32742 h 5143500"/>
              <a:gd name="connsiteX15" fmla="*/ 0 w 5172528"/>
              <a:gd name="connsiteY15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72528" h="5143500">
                <a:moveTo>
                  <a:pt x="0" y="0"/>
                </a:moveTo>
                <a:cubicBezTo>
                  <a:pt x="0" y="0"/>
                  <a:pt x="0" y="0"/>
                  <a:pt x="5057233" y="0"/>
                </a:cubicBezTo>
                <a:lnTo>
                  <a:pt x="5172528" y="0"/>
                </a:lnTo>
                <a:lnTo>
                  <a:pt x="5172528" y="5143500"/>
                </a:lnTo>
                <a:lnTo>
                  <a:pt x="5170060" y="5143500"/>
                </a:lnTo>
                <a:cubicBezTo>
                  <a:pt x="4777520" y="5143500"/>
                  <a:pt x="3992440" y="5143500"/>
                  <a:pt x="2422279" y="5143500"/>
                </a:cubicBezTo>
                <a:cubicBezTo>
                  <a:pt x="2344813" y="5080992"/>
                  <a:pt x="2255430" y="5024438"/>
                  <a:pt x="2157109" y="4979789"/>
                </a:cubicBezTo>
                <a:cubicBezTo>
                  <a:pt x="1859166" y="4845844"/>
                  <a:pt x="1522490" y="4827985"/>
                  <a:pt x="1200711" y="4759524"/>
                </a:cubicBezTo>
                <a:cubicBezTo>
                  <a:pt x="878933" y="4694039"/>
                  <a:pt x="542257" y="4557117"/>
                  <a:pt x="378388" y="4271367"/>
                </a:cubicBezTo>
                <a:cubicBezTo>
                  <a:pt x="235375" y="4024313"/>
                  <a:pt x="250273" y="3711774"/>
                  <a:pt x="345614" y="3443883"/>
                </a:cubicBezTo>
                <a:cubicBezTo>
                  <a:pt x="443936" y="3175992"/>
                  <a:pt x="610784" y="2940844"/>
                  <a:pt x="768694" y="2702719"/>
                </a:cubicBezTo>
                <a:cubicBezTo>
                  <a:pt x="1039822" y="2288977"/>
                  <a:pt x="1379477" y="1669852"/>
                  <a:pt x="1194753" y="1163836"/>
                </a:cubicBezTo>
                <a:cubicBezTo>
                  <a:pt x="1191773" y="1157883"/>
                  <a:pt x="1191773" y="1154906"/>
                  <a:pt x="1188794" y="1151930"/>
                </a:cubicBezTo>
                <a:cubicBezTo>
                  <a:pt x="1090472" y="895945"/>
                  <a:pt x="878933" y="684610"/>
                  <a:pt x="670372" y="514945"/>
                </a:cubicBezTo>
                <a:cubicBezTo>
                  <a:pt x="464792" y="348258"/>
                  <a:pt x="235375" y="205383"/>
                  <a:pt x="32774" y="32742"/>
                </a:cubicBezTo>
                <a:cubicBezTo>
                  <a:pt x="20856" y="20836"/>
                  <a:pt x="11918" y="11906"/>
                  <a:pt x="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pic>
        <p:nvPicPr>
          <p:cNvPr id="3" name="图形 2">
            <a:extLst>
              <a:ext uri="{FF2B5EF4-FFF2-40B4-BE49-F238E27FC236}">
                <a16:creationId xmlns:a16="http://schemas.microsoft.com/office/drawing/2014/main" xmlns="" id="{6B72358E-5066-44AE-966F-C4584C0B71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5299545" y="545520"/>
            <a:ext cx="3418114" cy="3858814"/>
          </a:xfrm>
          <a:prstGeom prst="rect">
            <a:avLst/>
          </a:prstGeom>
        </p:spPr>
      </p:pic>
      <p:sp>
        <p:nvSpPr>
          <p:cNvPr id="14" name="TextBox 21">
            <a:extLst>
              <a:ext uri="{FF2B5EF4-FFF2-40B4-BE49-F238E27FC236}">
                <a16:creationId xmlns:a16="http://schemas.microsoft.com/office/drawing/2014/main" xmlns="" id="{2AACAD38-307E-4B9C-B067-BDDD4FE3A4E6}"/>
              </a:ext>
            </a:extLst>
          </p:cNvPr>
          <p:cNvSpPr txBox="1"/>
          <p:nvPr/>
        </p:nvSpPr>
        <p:spPr>
          <a:xfrm>
            <a:off x="426341" y="1561727"/>
            <a:ext cx="18919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5400">
                <a:solidFill>
                  <a:schemeClr val="bg1"/>
                </a:solidFill>
                <a:effectLst>
                  <a:outerShdw blurRad="254000" dist="101600" dir="5400000" algn="ctr" rotWithShape="0">
                    <a:srgbClr val="000000">
                      <a:alpha val="15000"/>
                    </a:srgbClr>
                  </a:outerShdw>
                </a:effectLst>
                <a:cs typeface="+mn-ea"/>
              </a:defRPr>
            </a:lvl1pPr>
          </a:lstStyle>
          <a:p>
            <a:r>
              <a:rPr lang="en-US" dirty="0">
                <a:sym typeface="+mn-lt"/>
              </a:rPr>
              <a:t>2020</a:t>
            </a:r>
            <a:endParaRPr lang="id-ID" dirty="0">
              <a:sym typeface="+mn-lt"/>
            </a:endParaRPr>
          </a:p>
        </p:txBody>
      </p:sp>
      <p:sp>
        <p:nvSpPr>
          <p:cNvPr id="15" name="TextBox 21">
            <a:extLst>
              <a:ext uri="{FF2B5EF4-FFF2-40B4-BE49-F238E27FC236}">
                <a16:creationId xmlns:a16="http://schemas.microsoft.com/office/drawing/2014/main" xmlns="" id="{FCA8A889-F7F0-4C2F-9809-D0BE99891A69}"/>
              </a:ext>
            </a:extLst>
          </p:cNvPr>
          <p:cNvSpPr txBox="1"/>
          <p:nvPr/>
        </p:nvSpPr>
        <p:spPr>
          <a:xfrm>
            <a:off x="372246" y="2315036"/>
            <a:ext cx="47712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>
                <a:solidFill>
                  <a:schemeClr val="bg1"/>
                </a:solidFill>
                <a:effectLst>
                  <a:outerShdw blurRad="254000" dist="101600" dir="5400000" algn="ctr" rotWithShape="0">
                    <a:srgbClr val="000000">
                      <a:alpha val="15000"/>
                    </a:srgbClr>
                  </a:outerShdw>
                </a:effectLst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</a:defRPr>
            </a:lvl1pPr>
          </a:lstStyle>
          <a:p>
            <a:r>
              <a:rPr lang="en-US" altLang="zh-CN" dirty="0">
                <a:sym typeface="+mn-lt"/>
              </a:rPr>
              <a:t>THANK   YOU</a:t>
            </a:r>
            <a:endParaRPr lang="id-ID" dirty="0">
              <a:sym typeface="+mn-lt"/>
            </a:endParaRPr>
          </a:p>
        </p:txBody>
      </p:sp>
      <p:sp>
        <p:nvSpPr>
          <p:cNvPr id="16" name="PA-文本框 31">
            <a:extLst>
              <a:ext uri="{FF2B5EF4-FFF2-40B4-BE49-F238E27FC236}">
                <a16:creationId xmlns:a16="http://schemas.microsoft.com/office/drawing/2014/main" xmlns="" id="{AD483315-D2F4-4AAB-B8C6-FED71F2AA999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426340" y="3029724"/>
            <a:ext cx="45520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 spc="300">
                <a:solidFill>
                  <a:schemeClr val="bg1"/>
                </a:solidFill>
                <a:cs typeface="+mn-ea"/>
              </a:defRPr>
            </a:lvl1pPr>
          </a:lstStyle>
          <a:p>
            <a:r>
              <a:rPr lang="zh-CN" altLang="en-US" dirty="0">
                <a:sym typeface="+mn-lt"/>
              </a:rPr>
              <a:t>公司介绍 </a:t>
            </a:r>
            <a:r>
              <a:rPr lang="en-US" altLang="zh-CN" dirty="0">
                <a:sym typeface="+mn-lt"/>
              </a:rPr>
              <a:t>/ </a:t>
            </a:r>
            <a:r>
              <a:rPr lang="zh-CN" altLang="en-US" dirty="0">
                <a:sym typeface="+mn-lt"/>
              </a:rPr>
              <a:t>创业计划 </a:t>
            </a:r>
            <a:r>
              <a:rPr lang="en-US" altLang="zh-CN" dirty="0">
                <a:sym typeface="+mn-lt"/>
              </a:rPr>
              <a:t>/ </a:t>
            </a:r>
            <a:r>
              <a:rPr lang="zh-CN" altLang="en-US" dirty="0">
                <a:sym typeface="+mn-lt"/>
              </a:rPr>
              <a:t>商业融资 </a:t>
            </a:r>
            <a:r>
              <a:rPr lang="en-US" altLang="zh-CN" dirty="0">
                <a:sym typeface="+mn-lt"/>
              </a:rPr>
              <a:t>/ </a:t>
            </a:r>
            <a:r>
              <a:rPr lang="zh-CN" altLang="en-US" dirty="0">
                <a:sym typeface="+mn-lt"/>
              </a:rPr>
              <a:t>招商合作</a:t>
            </a:r>
          </a:p>
        </p:txBody>
      </p:sp>
      <p:sp>
        <p:nvSpPr>
          <p:cNvPr id="17" name="PA-文本框 31">
            <a:extLst>
              <a:ext uri="{FF2B5EF4-FFF2-40B4-BE49-F238E27FC236}">
                <a16:creationId xmlns:a16="http://schemas.microsoft.com/office/drawing/2014/main" xmlns="" id="{85638770-F27A-4EBF-97CA-FEB785E21DAB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426341" y="4206581"/>
            <a:ext cx="30494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1400" dirty="0">
                <a:solidFill>
                  <a:prstClr val="white"/>
                </a:solidFill>
                <a:cs typeface="+mn-ea"/>
                <a:sym typeface="+mn-lt"/>
              </a:rPr>
              <a:t>汇报人：第一</a:t>
            </a:r>
            <a:r>
              <a:rPr lang="en-US" altLang="zh-CN" sz="1400" dirty="0">
                <a:solidFill>
                  <a:prstClr val="white"/>
                </a:solidFill>
                <a:cs typeface="+mn-ea"/>
                <a:sym typeface="+mn-lt"/>
              </a:rPr>
              <a:t>PPT  </a:t>
            </a:r>
            <a:r>
              <a:rPr lang="zh-CN" altLang="en-US" sz="1400" dirty="0">
                <a:solidFill>
                  <a:prstClr val="white"/>
                </a:solidFill>
                <a:cs typeface="+mn-ea"/>
                <a:sym typeface="+mn-lt"/>
              </a:rPr>
              <a:t>日期：</a:t>
            </a:r>
            <a:r>
              <a:rPr lang="en-US" altLang="zh-CN" sz="1400" dirty="0">
                <a:solidFill>
                  <a:prstClr val="white"/>
                </a:solidFill>
                <a:cs typeface="+mn-ea"/>
                <a:sym typeface="+mn-lt"/>
              </a:rPr>
              <a:t>20XX.12</a:t>
            </a:r>
            <a:endParaRPr lang="zh-CN" altLang="en-US" sz="140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8" name="TextBox 21">
            <a:extLst>
              <a:ext uri="{FF2B5EF4-FFF2-40B4-BE49-F238E27FC236}">
                <a16:creationId xmlns:a16="http://schemas.microsoft.com/office/drawing/2014/main" xmlns="" id="{04E09BD8-B85C-4B40-99A9-A2A4BDA2CB40}"/>
              </a:ext>
            </a:extLst>
          </p:cNvPr>
          <p:cNvSpPr txBox="1"/>
          <p:nvPr/>
        </p:nvSpPr>
        <p:spPr>
          <a:xfrm>
            <a:off x="426341" y="360854"/>
            <a:ext cx="1524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600">
                <a:solidFill>
                  <a:schemeClr val="bg1"/>
                </a:solidFill>
                <a:latin typeface="Agency FB" panose="020B0503020202020204" pitchFamily="34" charset="0"/>
                <a:cs typeface="+mn-ea"/>
              </a:defRPr>
            </a:lvl1pPr>
          </a:lstStyle>
          <a:p>
            <a:r>
              <a:rPr lang="en-US" dirty="0">
                <a:sym typeface="+mn-lt"/>
              </a:rPr>
              <a:t>LOGO</a:t>
            </a:r>
            <a:endParaRPr lang="id-ID" dirty="0"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3606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4" grpId="0"/>
      <p:bldP spid="15" grpId="0"/>
      <p:bldP spid="16" grpId="0"/>
      <p:bldP spid="17" grpId="0"/>
      <p:bldP spid="1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39047" y="2949793"/>
            <a:ext cx="7263527" cy="9048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algn="ctr" defTabSz="91440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kern="0" dirty="0" smtClean="0">
                <a:solidFill>
                  <a:srgbClr val="FFC000"/>
                </a:solidFill>
                <a:latin typeface="汉仪中圆简" panose="02010609000101010101" pitchFamily="49" charset="-122"/>
                <a:ea typeface="汉仪中圆简" panose="02010609000101010101" pitchFamily="49" charset="-122"/>
              </a:rPr>
              <a:t>素材授权</a:t>
            </a:r>
            <a:r>
              <a:rPr lang="en-US" altLang="zh-CN" sz="2400" kern="0" dirty="0" smtClean="0">
                <a:solidFill>
                  <a:srgbClr val="FFC000"/>
                </a:solidFill>
                <a:latin typeface="汉仪中圆简" panose="02010609000101010101" pitchFamily="49" charset="-122"/>
                <a:ea typeface="汉仪中圆简" panose="02010609000101010101" pitchFamily="49" charset="-122"/>
              </a:rPr>
              <a:t>/</a:t>
            </a:r>
            <a:r>
              <a:rPr lang="zh-CN" altLang="en-US" sz="2400" kern="0" dirty="0" smtClean="0">
                <a:solidFill>
                  <a:srgbClr val="FFC000"/>
                </a:solidFill>
                <a:latin typeface="汉仪中圆简" panose="02010609000101010101" pitchFamily="49" charset="-122"/>
                <a:ea typeface="汉仪中圆简" panose="02010609000101010101" pitchFamily="49" charset="-122"/>
              </a:rPr>
              <a:t>素材来源</a:t>
            </a:r>
            <a:r>
              <a:rPr lang="en-US" altLang="zh-CN" sz="2400" kern="0" dirty="0" smtClean="0">
                <a:solidFill>
                  <a:srgbClr val="FFC000"/>
                </a:solidFill>
                <a:latin typeface="汉仪中圆简" panose="02010609000101010101" pitchFamily="49" charset="-122"/>
                <a:ea typeface="汉仪中圆简" panose="02010609000101010101" pitchFamily="49" charset="-122"/>
              </a:rPr>
              <a:t>@</a:t>
            </a:r>
            <a:r>
              <a:rPr lang="zh-CN" altLang="en-US" sz="2400" kern="0" dirty="0" smtClean="0">
                <a:solidFill>
                  <a:srgbClr val="FFC000"/>
                </a:solidFill>
                <a:latin typeface="汉仪中圆简" panose="02010609000101010101" pitchFamily="49" charset="-122"/>
                <a:ea typeface="汉仪中圆简" panose="02010609000101010101" pitchFamily="49" charset="-122"/>
              </a:rPr>
              <a:t>包图网</a:t>
            </a:r>
            <a:endParaRPr lang="en-US" altLang="zh-CN" sz="2400" kern="0" dirty="0" smtClean="0">
              <a:solidFill>
                <a:srgbClr val="FFC000"/>
              </a:solidFill>
              <a:latin typeface="汉仪中圆简" panose="02010609000101010101" pitchFamily="49" charset="-122"/>
              <a:ea typeface="汉仪中圆简" panose="02010609000101010101" pitchFamily="49" charset="-122"/>
            </a:endParaRPr>
          </a:p>
          <a:p>
            <a:pPr marL="342900" indent="-342900" algn="ctr" defTabSz="91440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kern="0" dirty="0" smtClean="0">
                <a:solidFill>
                  <a:srgbClr val="FFC000"/>
                </a:solidFill>
                <a:latin typeface="汉仪中圆简" panose="02010609000101010101" pitchFamily="49" charset="-122"/>
                <a:ea typeface="汉仪中圆简" panose="02010609000101010101" pitchFamily="49" charset="-122"/>
              </a:rPr>
              <a:t>本素材仅供学习研究使用。禁止商用、传播、转载。</a:t>
            </a:r>
            <a:endParaRPr lang="en-US" altLang="zh-CN" sz="2400" kern="0" dirty="0">
              <a:solidFill>
                <a:srgbClr val="FFC000"/>
              </a:solidFill>
              <a:latin typeface="汉仪中圆简" panose="02010609000101010101" pitchFamily="49" charset="-122"/>
              <a:ea typeface="汉仪中圆简" panose="02010609000101010101" pitchFamily="49" charset="-122"/>
            </a:endParaRPr>
          </a:p>
        </p:txBody>
      </p:sp>
      <p:pic>
        <p:nvPicPr>
          <p:cNvPr id="1026" name="Picture 2" descr="https://js.ibaotu.com/revision/img/logo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41280" y="1383618"/>
            <a:ext cx="2259061" cy="653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/>
          <p:cNvSpPr/>
          <p:nvPr/>
        </p:nvSpPr>
        <p:spPr>
          <a:xfrm>
            <a:off x="3070052" y="2101718"/>
            <a:ext cx="3201517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algn="ctr" defTabSz="91440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kern="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https://ibaotu.com/ppt</a:t>
            </a:r>
            <a:r>
              <a:rPr lang="en-US" altLang="zh-CN" sz="2000" kern="0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/</a:t>
            </a:r>
            <a:r>
              <a:rPr lang="en-US" altLang="zh-CN" sz="2000" kern="0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000" kern="0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95438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547664" y="3327834"/>
            <a:ext cx="6768752" cy="16201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400"/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板：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www.1ppt.com/moban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www.1ppt.com/hangye/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defTabSz="914400"/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节日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www.1ppt.com/jieri/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材：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www.1ppt.com/sucai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/</a:t>
            </a:r>
            <a:endParaRPr lang="en-US" altLang="zh-CN" sz="11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400"/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背景图片：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www.1ppt.com/beijing/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表：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7"/>
              </a:rPr>
              <a:t>www.1ppt.com/tubiao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7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</a:p>
          <a:p>
            <a:pPr defTabSz="914400"/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优秀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www.1ppt.com/xiazai/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www.1ppt.com/powerpoint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</a:p>
          <a:p>
            <a:pPr defTabSz="914400"/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Word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www.1ppt.com/word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Excel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1"/>
              </a:rPr>
              <a:t>www.1ppt.com/excel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1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</a:p>
          <a:p>
            <a:pPr defTabSz="914400"/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个人简历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2"/>
              </a:rPr>
              <a:t>www.1ppt.com/jianli/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件：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3"/>
              </a:rPr>
              <a:t>www.1ppt.com/kejian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3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defTabSz="914400"/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手抄报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4"/>
              </a:rPr>
              <a:t>www.1ppt.com/shouchaobao/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试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题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5"/>
              </a:rPr>
              <a:t>www.1ppt.com/shiti/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</a:p>
          <a:p>
            <a:pPr defTabSz="914400"/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教案下载：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6"/>
              </a:rPr>
              <a:t>www.1ppt.com/jiaoan/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字体下载：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7"/>
              </a:rPr>
              <a:t>www.1ppt.com/ziti/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</a:t>
            </a:r>
            <a:endParaRPr lang="zh-CN" altLang="en-US" sz="11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17"/>
          <p:cNvSpPr>
            <a:spLocks noChangeArrowheads="1"/>
          </p:cNvSpPr>
          <p:nvPr/>
        </p:nvSpPr>
        <p:spPr bwMode="gray">
          <a:xfrm>
            <a:off x="0" y="2248707"/>
            <a:ext cx="9144000" cy="1025122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defTabSz="914400">
              <a:defRPr/>
            </a:pPr>
            <a:endParaRPr lang="zh-CN" altLang="en-US" kern="0" dirty="0">
              <a:solidFill>
                <a:srgbClr val="005397"/>
              </a:solidFill>
              <a:latin typeface="Arial"/>
              <a:ea typeface="微软雅黑"/>
            </a:endParaRPr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396305" y="2323010"/>
            <a:ext cx="4103687" cy="896813"/>
          </a:xfrm>
          <a:prstGeom prst="rect">
            <a:avLst/>
          </a:prstGeom>
          <a:noFill/>
          <a:ln w="3175" algn="ctr">
            <a:noFill/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defTabSz="914400">
              <a:spcBef>
                <a:spcPct val="20000"/>
              </a:spcBef>
              <a:buClr>
                <a:srgbClr val="5B8CC1"/>
              </a:buClr>
              <a:buFont typeface="Wingdings" pitchFamily="2" charset="2"/>
              <a:buNone/>
              <a:defRPr/>
            </a:pPr>
            <a:r>
              <a:rPr lang="zh-CN" altLang="en-US" sz="2000" b="1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可以在下列情况使用</a:t>
            </a:r>
            <a:endParaRPr lang="zh-CN" altLang="en-US" sz="1200" kern="0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914400"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个</a:t>
            </a: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人学习、研究。</a:t>
            </a:r>
          </a:p>
          <a:p>
            <a:pPr defTabSz="914400"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拷贝模板中的内容用于其它幻灯片母版中使用。</a:t>
            </a: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4572000" y="2323010"/>
            <a:ext cx="4103688" cy="896813"/>
          </a:xfrm>
          <a:prstGeom prst="rect">
            <a:avLst/>
          </a:prstGeom>
          <a:noFill/>
          <a:ln w="3175" algn="ctr">
            <a:noFill/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defTabSz="914400">
              <a:spcBef>
                <a:spcPct val="20000"/>
              </a:spcBef>
              <a:buClr>
                <a:srgbClr val="5B8CC1"/>
              </a:buClr>
              <a:buFont typeface="Wingdings" pitchFamily="2" charset="2"/>
              <a:buNone/>
              <a:defRPr/>
            </a:pPr>
            <a:r>
              <a:rPr lang="zh-CN" altLang="en-US" sz="2000" b="1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不可以在以下情况使用</a:t>
            </a:r>
            <a:endParaRPr lang="zh-CN" altLang="en-US" sz="1050" b="1" kern="0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914400"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任何形式的在线付费下载。</a:t>
            </a:r>
          </a:p>
          <a:p>
            <a:pPr defTabSz="914400"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刻录光碟销售。</a:t>
            </a:r>
            <a:endParaRPr lang="zh-CN" altLang="en-GB" sz="1200" kern="0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528" y="267184"/>
            <a:ext cx="5919787" cy="17645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81111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190557" y="2579080"/>
            <a:ext cx="1314425" cy="2192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25" dirty="0">
                <a:solidFill>
                  <a:schemeClr val="bg1"/>
                </a:solidFill>
                <a:cs typeface="+mn-ea"/>
                <a:sym typeface="+mn-lt"/>
              </a:rPr>
              <a:t>American Filmmaker</a:t>
            </a:r>
          </a:p>
        </p:txBody>
      </p:sp>
      <p:sp>
        <p:nvSpPr>
          <p:cNvPr id="8" name="TextBox 21">
            <a:extLst>
              <a:ext uri="{FF2B5EF4-FFF2-40B4-BE49-F238E27FC236}">
                <a16:creationId xmlns:a16="http://schemas.microsoft.com/office/drawing/2014/main" xmlns="" id="{D8936C73-30F6-42EA-91C2-9C8EFB76CE1A}"/>
              </a:ext>
            </a:extLst>
          </p:cNvPr>
          <p:cNvSpPr txBox="1"/>
          <p:nvPr/>
        </p:nvSpPr>
        <p:spPr>
          <a:xfrm>
            <a:off x="1038226" y="1064567"/>
            <a:ext cx="2371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gradFill>
                  <a:gsLst>
                    <a:gs pos="0">
                      <a:srgbClr val="5877B6"/>
                    </a:gs>
                    <a:gs pos="100000">
                      <a:srgbClr val="465E96"/>
                    </a:gs>
                  </a:gsLst>
                  <a:lin ang="5400000" scaled="0"/>
                </a:gradFill>
                <a:effectLst>
                  <a:outerShdw blurRad="254000" dist="101600" dir="5400000" algn="ctr" rotWithShape="0">
                    <a:srgbClr val="000000">
                      <a:alpha val="15000"/>
                    </a:srgbClr>
                  </a:outerShdw>
                </a:effectLst>
                <a:cs typeface="+mn-ea"/>
                <a:sym typeface="+mn-lt"/>
              </a:rPr>
              <a:t>年度工作概述</a:t>
            </a:r>
            <a:endParaRPr lang="id-ID" sz="2000" dirty="0">
              <a:gradFill>
                <a:gsLst>
                  <a:gs pos="0">
                    <a:srgbClr val="5877B6"/>
                  </a:gs>
                  <a:gs pos="100000">
                    <a:srgbClr val="465E96"/>
                  </a:gs>
                </a:gsLst>
                <a:lin ang="5400000" scaled="0"/>
              </a:gradFill>
              <a:effectLst>
                <a:outerShdw blurRad="254000" dist="101600" dir="5400000" algn="ctr" rotWithShape="0">
                  <a:srgbClr val="000000">
                    <a:alpha val="15000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9" name="TextBox 21">
            <a:extLst>
              <a:ext uri="{FF2B5EF4-FFF2-40B4-BE49-F238E27FC236}">
                <a16:creationId xmlns:a16="http://schemas.microsoft.com/office/drawing/2014/main" xmlns="" id="{6AF77DC7-0DFA-40A6-AFFC-B469BDB148CD}"/>
              </a:ext>
            </a:extLst>
          </p:cNvPr>
          <p:cNvSpPr txBox="1"/>
          <p:nvPr/>
        </p:nvSpPr>
        <p:spPr>
          <a:xfrm>
            <a:off x="1038226" y="1505130"/>
            <a:ext cx="18532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GENERAL  VIEW</a:t>
            </a:r>
            <a:endParaRPr lang="en-US" altLang="zh-CN" sz="1100" b="1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pic>
        <p:nvPicPr>
          <p:cNvPr id="4" name="图形 3">
            <a:extLst>
              <a:ext uri="{FF2B5EF4-FFF2-40B4-BE49-F238E27FC236}">
                <a16:creationId xmlns:a16="http://schemas.microsoft.com/office/drawing/2014/main" xmlns="" id="{EA14D6DE-D4AF-4263-ABF1-6989789218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5179401" y="994822"/>
            <a:ext cx="3088300" cy="3097148"/>
          </a:xfrm>
          <a:prstGeom prst="rect">
            <a:avLst/>
          </a:prstGeom>
        </p:spPr>
      </p:pic>
      <p:sp>
        <p:nvSpPr>
          <p:cNvPr id="14" name="TextBox 53">
            <a:extLst>
              <a:ext uri="{FF2B5EF4-FFF2-40B4-BE49-F238E27FC236}">
                <a16:creationId xmlns:a16="http://schemas.microsoft.com/office/drawing/2014/main" xmlns="" id="{D033B628-2683-48BF-BAB5-0961F856531A}"/>
              </a:ext>
            </a:extLst>
          </p:cNvPr>
          <p:cNvSpPr txBox="1"/>
          <p:nvPr/>
        </p:nvSpPr>
        <p:spPr>
          <a:xfrm>
            <a:off x="2077549" y="3320053"/>
            <a:ext cx="2999276" cy="11233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1200"/>
              </a:spcAft>
            </a:pP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  <a:endParaRPr lang="en-US" altLang="zh-CN" sz="105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  <a:p>
            <a:pPr algn="just">
              <a:lnSpc>
                <a:spcPct val="150000"/>
              </a:lnSpc>
              <a:spcAft>
                <a:spcPts val="1200"/>
              </a:spcAft>
            </a:pP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您的内容打在这里或者通过复制您的文本后，在此框中选择粘贴并选择只保留文字。</a:t>
            </a:r>
          </a:p>
        </p:txBody>
      </p:sp>
      <p:sp>
        <p:nvSpPr>
          <p:cNvPr id="15" name="TextBox 53">
            <a:extLst>
              <a:ext uri="{FF2B5EF4-FFF2-40B4-BE49-F238E27FC236}">
                <a16:creationId xmlns:a16="http://schemas.microsoft.com/office/drawing/2014/main" xmlns="" id="{482D7E09-347B-4C0A-8ED1-E7D1CDEF4FFB}"/>
              </a:ext>
            </a:extLst>
          </p:cNvPr>
          <p:cNvSpPr txBox="1"/>
          <p:nvPr/>
        </p:nvSpPr>
        <p:spPr>
          <a:xfrm>
            <a:off x="1123950" y="2071248"/>
            <a:ext cx="3156722" cy="9694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1200"/>
              </a:spcAft>
            </a:pP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您的内容打在这里，或者通过复制您的文本后，在此框中选择粘贴，并选择只保留文字。您的内容打在这里或者通过复制您的文本后，在此框中选择粘贴并选择只保留文字。</a:t>
            </a:r>
          </a:p>
        </p:txBody>
      </p:sp>
    </p:spTree>
    <p:extLst>
      <p:ext uri="{BB962C8B-B14F-4D97-AF65-F5344CB8AC3E}">
        <p14:creationId xmlns:p14="http://schemas.microsoft.com/office/powerpoint/2010/main" val="3598697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9" grpId="0"/>
      <p:bldP spid="14" grpId="0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AEFDD5D5-3C2A-4E35-9DCF-B48B0522E1CC}"/>
              </a:ext>
            </a:extLst>
          </p:cNvPr>
          <p:cNvSpPr txBox="1"/>
          <p:nvPr/>
        </p:nvSpPr>
        <p:spPr>
          <a:xfrm>
            <a:off x="3713928" y="1389035"/>
            <a:ext cx="50366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d-ID" sz="3000" dirty="0">
                <a:gradFill>
                  <a:gsLst>
                    <a:gs pos="0">
                      <a:srgbClr val="5877B6">
                        <a:lumMod val="80000"/>
                        <a:lumOff val="20000"/>
                      </a:srgbClr>
                    </a:gs>
                    <a:gs pos="100000">
                      <a:srgbClr val="465E96"/>
                    </a:gs>
                  </a:gsLst>
                  <a:lin ang="2700000" scaled="0"/>
                </a:gradFill>
                <a:cs typeface="+mn-ea"/>
                <a:sym typeface="+mn-lt"/>
              </a:rPr>
              <a:t>1</a:t>
            </a:r>
            <a:r>
              <a:rPr lang="en-US" sz="3000" dirty="0">
                <a:gradFill>
                  <a:gsLst>
                    <a:gs pos="0">
                      <a:srgbClr val="5877B6">
                        <a:lumMod val="80000"/>
                        <a:lumOff val="20000"/>
                      </a:srgbClr>
                    </a:gs>
                    <a:gs pos="100000">
                      <a:srgbClr val="465E96"/>
                    </a:gs>
                  </a:gsLst>
                  <a:lin ang="2700000" scaled="0"/>
                </a:gradFill>
                <a:cs typeface="+mn-ea"/>
                <a:sym typeface="+mn-lt"/>
              </a:rPr>
              <a:t>.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8B732EB5-BD23-4DAF-89DE-9BD94A7E88DC}"/>
              </a:ext>
            </a:extLst>
          </p:cNvPr>
          <p:cNvSpPr txBox="1"/>
          <p:nvPr/>
        </p:nvSpPr>
        <p:spPr>
          <a:xfrm>
            <a:off x="4200346" y="1462479"/>
            <a:ext cx="122341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50" b="1" dirty="0">
                <a:gradFill>
                  <a:gsLst>
                    <a:gs pos="0">
                      <a:srgbClr val="5877B6">
                        <a:lumMod val="80000"/>
                        <a:lumOff val="20000"/>
                      </a:srgbClr>
                    </a:gs>
                    <a:gs pos="100000">
                      <a:srgbClr val="465E96"/>
                    </a:gs>
                  </a:gsLst>
                  <a:lin ang="2700000" scaled="0"/>
                </a:gradFill>
                <a:cs typeface="+mn-ea"/>
                <a:sym typeface="+mn-lt"/>
              </a:rPr>
              <a:t>添加标题内容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xmlns="" id="{FAD619C3-6F0D-47A1-AB9B-2E0DC33DB18A}"/>
              </a:ext>
            </a:extLst>
          </p:cNvPr>
          <p:cNvSpPr/>
          <p:nvPr/>
        </p:nvSpPr>
        <p:spPr>
          <a:xfrm flipH="1">
            <a:off x="4200342" y="1718954"/>
            <a:ext cx="1800459" cy="715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5CD73E71-E638-4FEE-B0E7-250BF83993E4}"/>
              </a:ext>
            </a:extLst>
          </p:cNvPr>
          <p:cNvSpPr txBox="1"/>
          <p:nvPr/>
        </p:nvSpPr>
        <p:spPr>
          <a:xfrm>
            <a:off x="3755616" y="2539336"/>
            <a:ext cx="50366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d-ID" sz="3000" dirty="0">
                <a:gradFill>
                  <a:gsLst>
                    <a:gs pos="0">
                      <a:srgbClr val="5877B6"/>
                    </a:gs>
                    <a:gs pos="100000">
                      <a:srgbClr val="465E96"/>
                    </a:gs>
                  </a:gsLst>
                  <a:lin ang="2700000" scaled="0"/>
                </a:gradFill>
                <a:cs typeface="+mn-ea"/>
                <a:sym typeface="+mn-lt"/>
              </a:rPr>
              <a:t>2</a:t>
            </a:r>
            <a:r>
              <a:rPr lang="en-US" sz="3000" dirty="0">
                <a:gradFill>
                  <a:gsLst>
                    <a:gs pos="0">
                      <a:srgbClr val="5877B6"/>
                    </a:gs>
                    <a:gs pos="100000">
                      <a:srgbClr val="465E96"/>
                    </a:gs>
                  </a:gsLst>
                  <a:lin ang="2700000" scaled="0"/>
                </a:gradFill>
                <a:cs typeface="+mn-ea"/>
                <a:sym typeface="+mn-lt"/>
              </a:rPr>
              <a:t>.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AFEEBC53-EE9B-402A-8163-F4976C7D4807}"/>
              </a:ext>
            </a:extLst>
          </p:cNvPr>
          <p:cNvSpPr txBox="1"/>
          <p:nvPr/>
        </p:nvSpPr>
        <p:spPr>
          <a:xfrm>
            <a:off x="4200346" y="2616828"/>
            <a:ext cx="122341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50" b="1" dirty="0">
                <a:gradFill>
                  <a:gsLst>
                    <a:gs pos="0">
                      <a:srgbClr val="5877B6">
                        <a:lumMod val="80000"/>
                        <a:lumOff val="20000"/>
                      </a:srgbClr>
                    </a:gs>
                    <a:gs pos="100000">
                      <a:srgbClr val="465E96"/>
                    </a:gs>
                  </a:gsLst>
                  <a:lin ang="2700000" scaled="0"/>
                </a:gradFill>
                <a:cs typeface="+mn-ea"/>
                <a:sym typeface="+mn-lt"/>
              </a:rPr>
              <a:t>添加标题内容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2EB4262D-7852-4F6C-ACDD-E02DBE77B01B}"/>
              </a:ext>
            </a:extLst>
          </p:cNvPr>
          <p:cNvSpPr txBox="1"/>
          <p:nvPr/>
        </p:nvSpPr>
        <p:spPr>
          <a:xfrm>
            <a:off x="3763770" y="3689639"/>
            <a:ext cx="50366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d-ID" sz="3000" dirty="0">
                <a:gradFill>
                  <a:gsLst>
                    <a:gs pos="0">
                      <a:srgbClr val="5877B6"/>
                    </a:gs>
                    <a:gs pos="100000">
                      <a:srgbClr val="465E96"/>
                    </a:gs>
                  </a:gsLst>
                  <a:lin ang="2700000" scaled="0"/>
                </a:gradFill>
                <a:cs typeface="+mn-ea"/>
                <a:sym typeface="+mn-lt"/>
              </a:rPr>
              <a:t>3</a:t>
            </a:r>
            <a:r>
              <a:rPr lang="en-US" sz="3000" dirty="0">
                <a:gradFill>
                  <a:gsLst>
                    <a:gs pos="0">
                      <a:srgbClr val="5877B6"/>
                    </a:gs>
                    <a:gs pos="100000">
                      <a:srgbClr val="465E96"/>
                    </a:gs>
                  </a:gsLst>
                  <a:lin ang="2700000" scaled="0"/>
                </a:gradFill>
                <a:cs typeface="+mn-ea"/>
                <a:sym typeface="+mn-lt"/>
              </a:rPr>
              <a:t>.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10BEA253-9274-47DE-A1AD-9CB69EB8B586}"/>
              </a:ext>
            </a:extLst>
          </p:cNvPr>
          <p:cNvSpPr txBox="1"/>
          <p:nvPr/>
        </p:nvSpPr>
        <p:spPr>
          <a:xfrm>
            <a:off x="4200348" y="3793420"/>
            <a:ext cx="122341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50" b="1" dirty="0">
                <a:gradFill>
                  <a:gsLst>
                    <a:gs pos="0">
                      <a:srgbClr val="5877B6">
                        <a:lumMod val="80000"/>
                        <a:lumOff val="20000"/>
                      </a:srgbClr>
                    </a:gs>
                    <a:gs pos="100000">
                      <a:srgbClr val="465E96"/>
                    </a:gs>
                  </a:gsLst>
                  <a:lin ang="2700000" scaled="0"/>
                </a:gradFill>
                <a:cs typeface="+mn-ea"/>
                <a:sym typeface="+mn-lt"/>
              </a:rPr>
              <a:t>添加标题内容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8C75B5D7-4602-4065-85E6-770C0F2B92BB}"/>
              </a:ext>
            </a:extLst>
          </p:cNvPr>
          <p:cNvSpPr txBox="1"/>
          <p:nvPr/>
        </p:nvSpPr>
        <p:spPr>
          <a:xfrm>
            <a:off x="6276060" y="1389035"/>
            <a:ext cx="50366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d-ID" sz="3000" dirty="0">
                <a:gradFill>
                  <a:gsLst>
                    <a:gs pos="0">
                      <a:srgbClr val="5877B6"/>
                    </a:gs>
                    <a:gs pos="100000">
                      <a:srgbClr val="465E96"/>
                    </a:gs>
                  </a:gsLst>
                  <a:lin ang="2700000" scaled="0"/>
                </a:gradFill>
                <a:cs typeface="+mn-ea"/>
                <a:sym typeface="+mn-lt"/>
              </a:rPr>
              <a:t>4</a:t>
            </a:r>
            <a:r>
              <a:rPr lang="en-US" sz="3000" dirty="0">
                <a:gradFill>
                  <a:gsLst>
                    <a:gs pos="0">
                      <a:srgbClr val="5877B6"/>
                    </a:gs>
                    <a:gs pos="100000">
                      <a:srgbClr val="465E96"/>
                    </a:gs>
                  </a:gsLst>
                  <a:lin ang="2700000" scaled="0"/>
                </a:gradFill>
                <a:cs typeface="+mn-ea"/>
                <a:sym typeface="+mn-lt"/>
              </a:rPr>
              <a:t>.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44078D7A-529D-4444-95B9-53B775542875}"/>
              </a:ext>
            </a:extLst>
          </p:cNvPr>
          <p:cNvSpPr txBox="1"/>
          <p:nvPr/>
        </p:nvSpPr>
        <p:spPr>
          <a:xfrm>
            <a:off x="6779724" y="1488768"/>
            <a:ext cx="122341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50" b="1" dirty="0">
                <a:gradFill>
                  <a:gsLst>
                    <a:gs pos="0">
                      <a:srgbClr val="5877B6">
                        <a:lumMod val="80000"/>
                        <a:lumOff val="20000"/>
                      </a:srgbClr>
                    </a:gs>
                    <a:gs pos="100000">
                      <a:srgbClr val="465E96"/>
                    </a:gs>
                  </a:gsLst>
                  <a:lin ang="2700000" scaled="0"/>
                </a:gradFill>
                <a:cs typeface="+mn-ea"/>
                <a:sym typeface="+mn-lt"/>
              </a:rPr>
              <a:t>添加标题内容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FF669C62-39DF-4EFB-8A1C-EAF096DECCF8}"/>
              </a:ext>
            </a:extLst>
          </p:cNvPr>
          <p:cNvSpPr txBox="1"/>
          <p:nvPr/>
        </p:nvSpPr>
        <p:spPr>
          <a:xfrm>
            <a:off x="6278204" y="2539336"/>
            <a:ext cx="50366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d-ID" sz="3000" dirty="0">
                <a:gradFill>
                  <a:gsLst>
                    <a:gs pos="0">
                      <a:srgbClr val="5877B6"/>
                    </a:gs>
                    <a:gs pos="100000">
                      <a:srgbClr val="465E96"/>
                    </a:gs>
                  </a:gsLst>
                  <a:lin ang="2700000" scaled="0"/>
                </a:gradFill>
                <a:cs typeface="+mn-ea"/>
                <a:sym typeface="+mn-lt"/>
              </a:rPr>
              <a:t>5</a:t>
            </a:r>
            <a:r>
              <a:rPr lang="en-US" sz="3000" dirty="0">
                <a:gradFill>
                  <a:gsLst>
                    <a:gs pos="0">
                      <a:srgbClr val="5877B6"/>
                    </a:gs>
                    <a:gs pos="100000">
                      <a:srgbClr val="465E96"/>
                    </a:gs>
                  </a:gsLst>
                  <a:lin ang="2700000" scaled="0"/>
                </a:gradFill>
                <a:cs typeface="+mn-ea"/>
                <a:sym typeface="+mn-lt"/>
              </a:rPr>
              <a:t>.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85B925B3-6A3E-470B-9BCA-A572BEDE62A8}"/>
              </a:ext>
            </a:extLst>
          </p:cNvPr>
          <p:cNvSpPr txBox="1"/>
          <p:nvPr/>
        </p:nvSpPr>
        <p:spPr>
          <a:xfrm>
            <a:off x="6779725" y="2607406"/>
            <a:ext cx="122341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50" b="1" dirty="0">
                <a:gradFill>
                  <a:gsLst>
                    <a:gs pos="0">
                      <a:srgbClr val="5877B6">
                        <a:lumMod val="80000"/>
                        <a:lumOff val="20000"/>
                      </a:srgbClr>
                    </a:gs>
                    <a:gs pos="100000">
                      <a:srgbClr val="465E96"/>
                    </a:gs>
                  </a:gsLst>
                  <a:lin ang="2700000" scaled="0"/>
                </a:gradFill>
                <a:cs typeface="+mn-ea"/>
                <a:sym typeface="+mn-lt"/>
              </a:rPr>
              <a:t>添加标题内容</a:t>
            </a:r>
          </a:p>
        </p:txBody>
      </p:sp>
      <p:sp>
        <p:nvSpPr>
          <p:cNvPr id="62" name="TextBox 21">
            <a:extLst>
              <a:ext uri="{FF2B5EF4-FFF2-40B4-BE49-F238E27FC236}">
                <a16:creationId xmlns:a16="http://schemas.microsoft.com/office/drawing/2014/main" xmlns="" id="{AFCA38DB-810B-46A2-9CB2-A524D278AE0E}"/>
              </a:ext>
            </a:extLst>
          </p:cNvPr>
          <p:cNvSpPr txBox="1"/>
          <p:nvPr/>
        </p:nvSpPr>
        <p:spPr>
          <a:xfrm>
            <a:off x="3422650" y="346032"/>
            <a:ext cx="2371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gradFill>
                  <a:gsLst>
                    <a:gs pos="0">
                      <a:srgbClr val="5877B6"/>
                    </a:gs>
                    <a:gs pos="100000">
                      <a:srgbClr val="465E96"/>
                    </a:gs>
                  </a:gsLst>
                  <a:lin ang="5400000" scaled="0"/>
                </a:gradFill>
                <a:effectLst>
                  <a:outerShdw blurRad="254000" dist="101600" dir="5400000" algn="ctr" rotWithShape="0">
                    <a:srgbClr val="000000">
                      <a:alpha val="15000"/>
                    </a:srgbClr>
                  </a:outerShdw>
                </a:effectLst>
                <a:cs typeface="+mn-ea"/>
                <a:sym typeface="+mn-lt"/>
              </a:rPr>
              <a:t>年度工作概述</a:t>
            </a:r>
            <a:endParaRPr lang="id-ID" sz="2000" dirty="0">
              <a:gradFill>
                <a:gsLst>
                  <a:gs pos="0">
                    <a:srgbClr val="5877B6"/>
                  </a:gs>
                  <a:gs pos="100000">
                    <a:srgbClr val="465E96"/>
                  </a:gs>
                </a:gsLst>
                <a:lin ang="5400000" scaled="0"/>
              </a:gradFill>
              <a:effectLst>
                <a:outerShdw blurRad="254000" dist="101600" dir="5400000" algn="ctr" rotWithShape="0">
                  <a:srgbClr val="000000">
                    <a:alpha val="15000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63" name="TextBox 21">
            <a:extLst>
              <a:ext uri="{FF2B5EF4-FFF2-40B4-BE49-F238E27FC236}">
                <a16:creationId xmlns:a16="http://schemas.microsoft.com/office/drawing/2014/main" xmlns="" id="{F2350E64-A63F-4EC6-BD42-A230B7B65A8B}"/>
              </a:ext>
            </a:extLst>
          </p:cNvPr>
          <p:cNvSpPr txBox="1"/>
          <p:nvPr/>
        </p:nvSpPr>
        <p:spPr>
          <a:xfrm>
            <a:off x="3681877" y="786595"/>
            <a:ext cx="18532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GENERAL  VIEW</a:t>
            </a:r>
            <a:endParaRPr lang="en-US" altLang="zh-CN" sz="1100" b="1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xmlns="" id="{DC41B476-BFE1-47FD-954F-07C5B336190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94444" y="1853554"/>
            <a:ext cx="3468686" cy="2388060"/>
          </a:xfrm>
          <a:prstGeom prst="rect">
            <a:avLst/>
          </a:prstGeom>
        </p:spPr>
      </p:pic>
      <p:sp>
        <p:nvSpPr>
          <p:cNvPr id="64" name="Rectangle 47">
            <a:extLst>
              <a:ext uri="{FF2B5EF4-FFF2-40B4-BE49-F238E27FC236}">
                <a16:creationId xmlns:a16="http://schemas.microsoft.com/office/drawing/2014/main" xmlns="" id="{2425C167-618B-4213-A1C2-E9FC32B836EA}"/>
              </a:ext>
            </a:extLst>
          </p:cNvPr>
          <p:cNvSpPr/>
          <p:nvPr/>
        </p:nvSpPr>
        <p:spPr>
          <a:xfrm flipH="1">
            <a:off x="6779364" y="1718954"/>
            <a:ext cx="1800459" cy="715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65" name="Rectangle 47">
            <a:extLst>
              <a:ext uri="{FF2B5EF4-FFF2-40B4-BE49-F238E27FC236}">
                <a16:creationId xmlns:a16="http://schemas.microsoft.com/office/drawing/2014/main" xmlns="" id="{55EDACB9-62A4-4097-AAF4-094A0999EF15}"/>
              </a:ext>
            </a:extLst>
          </p:cNvPr>
          <p:cNvSpPr/>
          <p:nvPr/>
        </p:nvSpPr>
        <p:spPr>
          <a:xfrm flipH="1">
            <a:off x="4200342" y="2834528"/>
            <a:ext cx="1800459" cy="715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66" name="Rectangle 47">
            <a:extLst>
              <a:ext uri="{FF2B5EF4-FFF2-40B4-BE49-F238E27FC236}">
                <a16:creationId xmlns:a16="http://schemas.microsoft.com/office/drawing/2014/main" xmlns="" id="{019E7A5A-E28C-4C3C-813A-6EE03D39E9E6}"/>
              </a:ext>
            </a:extLst>
          </p:cNvPr>
          <p:cNvSpPr/>
          <p:nvPr/>
        </p:nvSpPr>
        <p:spPr>
          <a:xfrm flipH="1">
            <a:off x="6779364" y="2834528"/>
            <a:ext cx="1800459" cy="715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67" name="Rectangle 47">
            <a:extLst>
              <a:ext uri="{FF2B5EF4-FFF2-40B4-BE49-F238E27FC236}">
                <a16:creationId xmlns:a16="http://schemas.microsoft.com/office/drawing/2014/main" xmlns="" id="{0727A71B-339A-458E-8522-D169DF0A46E9}"/>
              </a:ext>
            </a:extLst>
          </p:cNvPr>
          <p:cNvSpPr/>
          <p:nvPr/>
        </p:nvSpPr>
        <p:spPr>
          <a:xfrm flipH="1">
            <a:off x="4200342" y="4000400"/>
            <a:ext cx="1800459" cy="715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68" name="TextBox 42">
            <a:extLst>
              <a:ext uri="{FF2B5EF4-FFF2-40B4-BE49-F238E27FC236}">
                <a16:creationId xmlns:a16="http://schemas.microsoft.com/office/drawing/2014/main" xmlns="" id="{AD0712AC-3267-4D6D-9860-E0DDA9EE695B}"/>
              </a:ext>
            </a:extLst>
          </p:cNvPr>
          <p:cNvSpPr txBox="1"/>
          <p:nvPr/>
        </p:nvSpPr>
        <p:spPr>
          <a:xfrm>
            <a:off x="6278204" y="3687616"/>
            <a:ext cx="50366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000" dirty="0">
                <a:gradFill>
                  <a:gsLst>
                    <a:gs pos="0">
                      <a:srgbClr val="5877B6"/>
                    </a:gs>
                    <a:gs pos="100000">
                      <a:srgbClr val="465E96"/>
                    </a:gs>
                  </a:gsLst>
                  <a:lin ang="2700000" scaled="0"/>
                </a:gradFill>
                <a:cs typeface="+mn-ea"/>
                <a:sym typeface="+mn-lt"/>
              </a:rPr>
              <a:t>6.</a:t>
            </a:r>
          </a:p>
        </p:txBody>
      </p:sp>
      <p:sp>
        <p:nvSpPr>
          <p:cNvPr id="69" name="TextBox 59">
            <a:extLst>
              <a:ext uri="{FF2B5EF4-FFF2-40B4-BE49-F238E27FC236}">
                <a16:creationId xmlns:a16="http://schemas.microsoft.com/office/drawing/2014/main" xmlns="" id="{9F20FBB7-E0AF-43AC-AD9B-53C2F6308D9C}"/>
              </a:ext>
            </a:extLst>
          </p:cNvPr>
          <p:cNvSpPr txBox="1"/>
          <p:nvPr/>
        </p:nvSpPr>
        <p:spPr>
          <a:xfrm>
            <a:off x="6779725" y="3755686"/>
            <a:ext cx="122341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50" b="1" dirty="0">
                <a:gradFill>
                  <a:gsLst>
                    <a:gs pos="0">
                      <a:srgbClr val="5877B6">
                        <a:lumMod val="80000"/>
                        <a:lumOff val="20000"/>
                      </a:srgbClr>
                    </a:gs>
                    <a:gs pos="100000">
                      <a:srgbClr val="465E96"/>
                    </a:gs>
                  </a:gsLst>
                  <a:lin ang="2700000" scaled="0"/>
                </a:gradFill>
                <a:cs typeface="+mn-ea"/>
                <a:sym typeface="+mn-lt"/>
              </a:rPr>
              <a:t>添加标题内容</a:t>
            </a:r>
          </a:p>
        </p:txBody>
      </p:sp>
      <p:sp>
        <p:nvSpPr>
          <p:cNvPr id="70" name="Rectangle 47">
            <a:extLst>
              <a:ext uri="{FF2B5EF4-FFF2-40B4-BE49-F238E27FC236}">
                <a16:creationId xmlns:a16="http://schemas.microsoft.com/office/drawing/2014/main" xmlns="" id="{BEAD9D5C-FDC6-49A7-8047-89C9B5D30962}"/>
              </a:ext>
            </a:extLst>
          </p:cNvPr>
          <p:cNvSpPr/>
          <p:nvPr/>
        </p:nvSpPr>
        <p:spPr>
          <a:xfrm flipH="1">
            <a:off x="6779364" y="3982808"/>
            <a:ext cx="1800459" cy="715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</a:p>
        </p:txBody>
      </p:sp>
    </p:spTree>
    <p:extLst>
      <p:ext uri="{BB962C8B-B14F-4D97-AF65-F5344CB8AC3E}">
        <p14:creationId xmlns:p14="http://schemas.microsoft.com/office/powerpoint/2010/main" val="379720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47" grpId="0"/>
      <p:bldP spid="48" grpId="0"/>
      <p:bldP spid="31" grpId="0"/>
      <p:bldP spid="51" grpId="0"/>
      <p:bldP spid="35" grpId="0"/>
      <p:bldP spid="54" grpId="0"/>
      <p:bldP spid="39" grpId="0"/>
      <p:bldP spid="57" grpId="0"/>
      <p:bldP spid="43" grpId="0"/>
      <p:bldP spid="60" grpId="0"/>
      <p:bldP spid="62" grpId="0"/>
      <p:bldP spid="63" grpId="0"/>
      <p:bldP spid="64" grpId="0"/>
      <p:bldP spid="65" grpId="0"/>
      <p:bldP spid="66" grpId="0"/>
      <p:bldP spid="67" grpId="0"/>
      <p:bldP spid="68" grpId="0"/>
      <p:bldP spid="69" grpId="0"/>
      <p:bldP spid="7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49AE3E1C-F7B4-4625-B394-609DD9020AEF}"/>
              </a:ext>
            </a:extLst>
          </p:cNvPr>
          <p:cNvGrpSpPr/>
          <p:nvPr/>
        </p:nvGrpSpPr>
        <p:grpSpPr>
          <a:xfrm>
            <a:off x="3311382" y="2614574"/>
            <a:ext cx="3269051" cy="2934414"/>
            <a:chOff x="3692526" y="4703763"/>
            <a:chExt cx="3892550" cy="3494088"/>
          </a:xfrm>
        </p:grpSpPr>
        <p:sp>
          <p:nvSpPr>
            <p:cNvPr id="3" name="Freeform 275">
              <a:extLst>
                <a:ext uri="{FF2B5EF4-FFF2-40B4-BE49-F238E27FC236}">
                  <a16:creationId xmlns:a16="http://schemas.microsoft.com/office/drawing/2014/main" xmlns="" id="{802B0D42-282C-4682-BE03-50EA4845C0BE}"/>
                </a:ext>
              </a:extLst>
            </p:cNvPr>
            <p:cNvSpPr>
              <a:spLocks/>
            </p:cNvSpPr>
            <p:nvPr/>
          </p:nvSpPr>
          <p:spPr bwMode="auto">
            <a:xfrm>
              <a:off x="5589588" y="4725988"/>
              <a:ext cx="635000" cy="450850"/>
            </a:xfrm>
            <a:custGeom>
              <a:avLst/>
              <a:gdLst>
                <a:gd name="T0" fmla="*/ 46 w 400"/>
                <a:gd name="T1" fmla="*/ 0 h 284"/>
                <a:gd name="T2" fmla="*/ 400 w 400"/>
                <a:gd name="T3" fmla="*/ 78 h 284"/>
                <a:gd name="T4" fmla="*/ 354 w 400"/>
                <a:gd name="T5" fmla="*/ 284 h 284"/>
                <a:gd name="T6" fmla="*/ 0 w 400"/>
                <a:gd name="T7" fmla="*/ 205 h 284"/>
                <a:gd name="T8" fmla="*/ 46 w 400"/>
                <a:gd name="T9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0" h="284">
                  <a:moveTo>
                    <a:pt x="46" y="0"/>
                  </a:moveTo>
                  <a:lnTo>
                    <a:pt x="400" y="78"/>
                  </a:lnTo>
                  <a:lnTo>
                    <a:pt x="354" y="284"/>
                  </a:lnTo>
                  <a:lnTo>
                    <a:pt x="0" y="20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cs typeface="+mn-ea"/>
                <a:sym typeface="+mn-lt"/>
              </a:endParaRPr>
            </a:p>
          </p:txBody>
        </p:sp>
        <p:sp>
          <p:nvSpPr>
            <p:cNvPr id="4" name="Freeform 522">
              <a:extLst>
                <a:ext uri="{FF2B5EF4-FFF2-40B4-BE49-F238E27FC236}">
                  <a16:creationId xmlns:a16="http://schemas.microsoft.com/office/drawing/2014/main" xmlns="" id="{4B2E51DE-49C6-48E7-980A-2B500AF358C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13413" y="4856163"/>
              <a:ext cx="346075" cy="230188"/>
            </a:xfrm>
            <a:custGeom>
              <a:avLst/>
              <a:gdLst>
                <a:gd name="connsiteX0" fmla="*/ 258763 w 346075"/>
                <a:gd name="connsiteY0" fmla="*/ 203200 h 230188"/>
                <a:gd name="connsiteX1" fmla="*/ 312738 w 346075"/>
                <a:gd name="connsiteY1" fmla="*/ 217488 h 230188"/>
                <a:gd name="connsiteX2" fmla="*/ 311151 w 346075"/>
                <a:gd name="connsiteY2" fmla="*/ 230188 h 230188"/>
                <a:gd name="connsiteX3" fmla="*/ 254000 w 346075"/>
                <a:gd name="connsiteY3" fmla="*/ 219076 h 230188"/>
                <a:gd name="connsiteX4" fmla="*/ 220663 w 346075"/>
                <a:gd name="connsiteY4" fmla="*/ 195262 h 230188"/>
                <a:gd name="connsiteX5" fmla="*/ 244476 w 346075"/>
                <a:gd name="connsiteY5" fmla="*/ 200025 h 230188"/>
                <a:gd name="connsiteX6" fmla="*/ 239714 w 346075"/>
                <a:gd name="connsiteY6" fmla="*/ 217487 h 230188"/>
                <a:gd name="connsiteX7" fmla="*/ 217488 w 346075"/>
                <a:gd name="connsiteY7" fmla="*/ 211137 h 230188"/>
                <a:gd name="connsiteX8" fmla="*/ 188913 w 346075"/>
                <a:gd name="connsiteY8" fmla="*/ 187325 h 230188"/>
                <a:gd name="connsiteX9" fmla="*/ 209551 w 346075"/>
                <a:gd name="connsiteY9" fmla="*/ 192088 h 230188"/>
                <a:gd name="connsiteX10" fmla="*/ 207964 w 346075"/>
                <a:gd name="connsiteY10" fmla="*/ 207963 h 230188"/>
                <a:gd name="connsiteX11" fmla="*/ 185738 w 346075"/>
                <a:gd name="connsiteY11" fmla="*/ 203201 h 230188"/>
                <a:gd name="connsiteX12" fmla="*/ 311150 w 346075"/>
                <a:gd name="connsiteY12" fmla="*/ 184150 h 230188"/>
                <a:gd name="connsiteX13" fmla="*/ 346075 w 346075"/>
                <a:gd name="connsiteY13" fmla="*/ 192088 h 230188"/>
                <a:gd name="connsiteX14" fmla="*/ 342900 w 346075"/>
                <a:gd name="connsiteY14" fmla="*/ 207963 h 230188"/>
                <a:gd name="connsiteX15" fmla="*/ 307975 w 346075"/>
                <a:gd name="connsiteY15" fmla="*/ 200026 h 230188"/>
                <a:gd name="connsiteX16" fmla="*/ 285750 w 346075"/>
                <a:gd name="connsiteY16" fmla="*/ 179387 h 230188"/>
                <a:gd name="connsiteX17" fmla="*/ 301625 w 346075"/>
                <a:gd name="connsiteY17" fmla="*/ 180975 h 230188"/>
                <a:gd name="connsiteX18" fmla="*/ 300038 w 346075"/>
                <a:gd name="connsiteY18" fmla="*/ 198437 h 230188"/>
                <a:gd name="connsiteX19" fmla="*/ 282575 w 346075"/>
                <a:gd name="connsiteY19" fmla="*/ 195262 h 230188"/>
                <a:gd name="connsiteX20" fmla="*/ 122238 w 346075"/>
                <a:gd name="connsiteY20" fmla="*/ 173037 h 230188"/>
                <a:gd name="connsiteX21" fmla="*/ 177800 w 346075"/>
                <a:gd name="connsiteY21" fmla="*/ 184150 h 230188"/>
                <a:gd name="connsiteX22" fmla="*/ 174625 w 346075"/>
                <a:gd name="connsiteY22" fmla="*/ 200025 h 230188"/>
                <a:gd name="connsiteX23" fmla="*/ 117475 w 346075"/>
                <a:gd name="connsiteY23" fmla="*/ 187325 h 230188"/>
                <a:gd name="connsiteX24" fmla="*/ 242888 w 346075"/>
                <a:gd name="connsiteY24" fmla="*/ 168275 h 230188"/>
                <a:gd name="connsiteX25" fmla="*/ 277813 w 346075"/>
                <a:gd name="connsiteY25" fmla="*/ 176213 h 230188"/>
                <a:gd name="connsiteX26" fmla="*/ 274638 w 346075"/>
                <a:gd name="connsiteY26" fmla="*/ 192088 h 230188"/>
                <a:gd name="connsiteX27" fmla="*/ 239713 w 346075"/>
                <a:gd name="connsiteY27" fmla="*/ 184151 h 230188"/>
                <a:gd name="connsiteX28" fmla="*/ 85725 w 346075"/>
                <a:gd name="connsiteY28" fmla="*/ 165100 h 230188"/>
                <a:gd name="connsiteX29" fmla="*/ 106363 w 346075"/>
                <a:gd name="connsiteY29" fmla="*/ 171450 h 230188"/>
                <a:gd name="connsiteX30" fmla="*/ 104776 w 346075"/>
                <a:gd name="connsiteY30" fmla="*/ 184150 h 230188"/>
                <a:gd name="connsiteX31" fmla="*/ 82550 w 346075"/>
                <a:gd name="connsiteY31" fmla="*/ 179388 h 230188"/>
                <a:gd name="connsiteX32" fmla="*/ 217488 w 346075"/>
                <a:gd name="connsiteY32" fmla="*/ 161925 h 230188"/>
                <a:gd name="connsiteX33" fmla="*/ 234950 w 346075"/>
                <a:gd name="connsiteY33" fmla="*/ 168275 h 230188"/>
                <a:gd name="connsiteX34" fmla="*/ 228600 w 346075"/>
                <a:gd name="connsiteY34" fmla="*/ 180975 h 230188"/>
                <a:gd name="connsiteX35" fmla="*/ 215900 w 346075"/>
                <a:gd name="connsiteY35" fmla="*/ 179388 h 230188"/>
                <a:gd name="connsiteX36" fmla="*/ 193676 w 346075"/>
                <a:gd name="connsiteY36" fmla="*/ 157162 h 230188"/>
                <a:gd name="connsiteX37" fmla="*/ 209551 w 346075"/>
                <a:gd name="connsiteY37" fmla="*/ 161925 h 230188"/>
                <a:gd name="connsiteX38" fmla="*/ 207964 w 346075"/>
                <a:gd name="connsiteY38" fmla="*/ 176212 h 230188"/>
                <a:gd name="connsiteX39" fmla="*/ 188913 w 346075"/>
                <a:gd name="connsiteY39" fmla="*/ 173037 h 230188"/>
                <a:gd name="connsiteX40" fmla="*/ 52388 w 346075"/>
                <a:gd name="connsiteY40" fmla="*/ 157162 h 230188"/>
                <a:gd name="connsiteX41" fmla="*/ 74613 w 346075"/>
                <a:gd name="connsiteY41" fmla="*/ 161925 h 230188"/>
                <a:gd name="connsiteX42" fmla="*/ 71438 w 346075"/>
                <a:gd name="connsiteY42" fmla="*/ 176212 h 230188"/>
                <a:gd name="connsiteX43" fmla="*/ 49213 w 346075"/>
                <a:gd name="connsiteY43" fmla="*/ 173037 h 230188"/>
                <a:gd name="connsiteX44" fmla="*/ 166688 w 346075"/>
                <a:gd name="connsiteY44" fmla="*/ 152400 h 230188"/>
                <a:gd name="connsiteX45" fmla="*/ 185738 w 346075"/>
                <a:gd name="connsiteY45" fmla="*/ 157163 h 230188"/>
                <a:gd name="connsiteX46" fmla="*/ 182563 w 346075"/>
                <a:gd name="connsiteY46" fmla="*/ 171450 h 230188"/>
                <a:gd name="connsiteX47" fmla="*/ 163513 w 346075"/>
                <a:gd name="connsiteY47" fmla="*/ 168275 h 230188"/>
                <a:gd name="connsiteX48" fmla="*/ 22225 w 346075"/>
                <a:gd name="connsiteY48" fmla="*/ 152400 h 230188"/>
                <a:gd name="connsiteX49" fmla="*/ 41275 w 346075"/>
                <a:gd name="connsiteY49" fmla="*/ 153987 h 230188"/>
                <a:gd name="connsiteX50" fmla="*/ 38100 w 346075"/>
                <a:gd name="connsiteY50" fmla="*/ 171450 h 230188"/>
                <a:gd name="connsiteX51" fmla="*/ 19050 w 346075"/>
                <a:gd name="connsiteY51" fmla="*/ 165100 h 230188"/>
                <a:gd name="connsiteX52" fmla="*/ 112713 w 346075"/>
                <a:gd name="connsiteY52" fmla="*/ 141287 h 230188"/>
                <a:gd name="connsiteX53" fmla="*/ 155576 w 346075"/>
                <a:gd name="connsiteY53" fmla="*/ 149224 h 230188"/>
                <a:gd name="connsiteX54" fmla="*/ 152401 w 346075"/>
                <a:gd name="connsiteY54" fmla="*/ 165100 h 230188"/>
                <a:gd name="connsiteX55" fmla="*/ 109538 w 346075"/>
                <a:gd name="connsiteY55" fmla="*/ 153987 h 230188"/>
                <a:gd name="connsiteX56" fmla="*/ 85725 w 346075"/>
                <a:gd name="connsiteY56" fmla="*/ 133350 h 230188"/>
                <a:gd name="connsiteX57" fmla="*/ 104775 w 346075"/>
                <a:gd name="connsiteY57" fmla="*/ 138112 h 230188"/>
                <a:gd name="connsiteX58" fmla="*/ 98425 w 346075"/>
                <a:gd name="connsiteY58" fmla="*/ 153988 h 230188"/>
                <a:gd name="connsiteX59" fmla="*/ 82550 w 346075"/>
                <a:gd name="connsiteY59" fmla="*/ 149225 h 230188"/>
                <a:gd name="connsiteX60" fmla="*/ 57151 w 346075"/>
                <a:gd name="connsiteY60" fmla="*/ 127000 h 230188"/>
                <a:gd name="connsiteX61" fmla="*/ 76201 w 346075"/>
                <a:gd name="connsiteY61" fmla="*/ 133350 h 230188"/>
                <a:gd name="connsiteX62" fmla="*/ 74614 w 346075"/>
                <a:gd name="connsiteY62" fmla="*/ 146050 h 230188"/>
                <a:gd name="connsiteX63" fmla="*/ 55563 w 346075"/>
                <a:gd name="connsiteY63" fmla="*/ 142875 h 230188"/>
                <a:gd name="connsiteX64" fmla="*/ 261938 w 346075"/>
                <a:gd name="connsiteY64" fmla="*/ 123825 h 230188"/>
                <a:gd name="connsiteX65" fmla="*/ 277813 w 346075"/>
                <a:gd name="connsiteY65" fmla="*/ 130175 h 230188"/>
                <a:gd name="connsiteX66" fmla="*/ 274638 w 346075"/>
                <a:gd name="connsiteY66" fmla="*/ 142875 h 230188"/>
                <a:gd name="connsiteX67" fmla="*/ 258763 w 346075"/>
                <a:gd name="connsiteY67" fmla="*/ 141287 h 230188"/>
                <a:gd name="connsiteX68" fmla="*/ 236538 w 346075"/>
                <a:gd name="connsiteY68" fmla="*/ 119062 h 230188"/>
                <a:gd name="connsiteX69" fmla="*/ 255588 w 346075"/>
                <a:gd name="connsiteY69" fmla="*/ 123824 h 230188"/>
                <a:gd name="connsiteX70" fmla="*/ 250826 w 346075"/>
                <a:gd name="connsiteY70" fmla="*/ 138112 h 230188"/>
                <a:gd name="connsiteX71" fmla="*/ 234950 w 346075"/>
                <a:gd name="connsiteY71" fmla="*/ 134937 h 230188"/>
                <a:gd name="connsiteX72" fmla="*/ 3175 w 346075"/>
                <a:gd name="connsiteY72" fmla="*/ 115887 h 230188"/>
                <a:gd name="connsiteX73" fmla="*/ 47625 w 346075"/>
                <a:gd name="connsiteY73" fmla="*/ 123824 h 230188"/>
                <a:gd name="connsiteX74" fmla="*/ 44450 w 346075"/>
                <a:gd name="connsiteY74" fmla="*/ 141287 h 230188"/>
                <a:gd name="connsiteX75" fmla="*/ 0 w 346075"/>
                <a:gd name="connsiteY75" fmla="*/ 130174 h 230188"/>
                <a:gd name="connsiteX76" fmla="*/ 188913 w 346075"/>
                <a:gd name="connsiteY76" fmla="*/ 107950 h 230188"/>
                <a:gd name="connsiteX77" fmla="*/ 228601 w 346075"/>
                <a:gd name="connsiteY77" fmla="*/ 119062 h 230188"/>
                <a:gd name="connsiteX78" fmla="*/ 227014 w 346075"/>
                <a:gd name="connsiteY78" fmla="*/ 133350 h 230188"/>
                <a:gd name="connsiteX79" fmla="*/ 185738 w 346075"/>
                <a:gd name="connsiteY79" fmla="*/ 123825 h 230188"/>
                <a:gd name="connsiteX80" fmla="*/ 163513 w 346075"/>
                <a:gd name="connsiteY80" fmla="*/ 103187 h 230188"/>
                <a:gd name="connsiteX81" fmla="*/ 182563 w 346075"/>
                <a:gd name="connsiteY81" fmla="*/ 107949 h 230188"/>
                <a:gd name="connsiteX82" fmla="*/ 177801 w 346075"/>
                <a:gd name="connsiteY82" fmla="*/ 122237 h 230188"/>
                <a:gd name="connsiteX83" fmla="*/ 160338 w 346075"/>
                <a:gd name="connsiteY83" fmla="*/ 119062 h 230188"/>
                <a:gd name="connsiteX84" fmla="*/ 141288 w 346075"/>
                <a:gd name="connsiteY84" fmla="*/ 96837 h 230188"/>
                <a:gd name="connsiteX85" fmla="*/ 158750 w 346075"/>
                <a:gd name="connsiteY85" fmla="*/ 103187 h 230188"/>
                <a:gd name="connsiteX86" fmla="*/ 155575 w 346075"/>
                <a:gd name="connsiteY86" fmla="*/ 115887 h 230188"/>
                <a:gd name="connsiteX87" fmla="*/ 139700 w 346075"/>
                <a:gd name="connsiteY87" fmla="*/ 114299 h 230188"/>
                <a:gd name="connsiteX88" fmla="*/ 93663 w 346075"/>
                <a:gd name="connsiteY88" fmla="*/ 85725 h 230188"/>
                <a:gd name="connsiteX89" fmla="*/ 131763 w 346075"/>
                <a:gd name="connsiteY89" fmla="*/ 96837 h 230188"/>
                <a:gd name="connsiteX90" fmla="*/ 128588 w 346075"/>
                <a:gd name="connsiteY90" fmla="*/ 111125 h 230188"/>
                <a:gd name="connsiteX91" fmla="*/ 87313 w 346075"/>
                <a:gd name="connsiteY91" fmla="*/ 103187 h 230188"/>
                <a:gd name="connsiteX92" fmla="*/ 255588 w 346075"/>
                <a:gd name="connsiteY92" fmla="*/ 34925 h 230188"/>
                <a:gd name="connsiteX93" fmla="*/ 301625 w 346075"/>
                <a:gd name="connsiteY93" fmla="*/ 42862 h 230188"/>
                <a:gd name="connsiteX94" fmla="*/ 293688 w 346075"/>
                <a:gd name="connsiteY94" fmla="*/ 69850 h 230188"/>
                <a:gd name="connsiteX95" fmla="*/ 250825 w 346075"/>
                <a:gd name="connsiteY95" fmla="*/ 58737 h 230188"/>
                <a:gd name="connsiteX96" fmla="*/ 166688 w 346075"/>
                <a:gd name="connsiteY96" fmla="*/ 12700 h 230188"/>
                <a:gd name="connsiteX97" fmla="*/ 244476 w 346075"/>
                <a:gd name="connsiteY97" fmla="*/ 31750 h 230188"/>
                <a:gd name="connsiteX98" fmla="*/ 239714 w 346075"/>
                <a:gd name="connsiteY98" fmla="*/ 57150 h 230188"/>
                <a:gd name="connsiteX99" fmla="*/ 160338 w 346075"/>
                <a:gd name="connsiteY99" fmla="*/ 39687 h 230188"/>
                <a:gd name="connsiteX100" fmla="*/ 109538 w 346075"/>
                <a:gd name="connsiteY100" fmla="*/ 0 h 230188"/>
                <a:gd name="connsiteX101" fmla="*/ 152400 w 346075"/>
                <a:gd name="connsiteY101" fmla="*/ 11112 h 230188"/>
                <a:gd name="connsiteX102" fmla="*/ 147638 w 346075"/>
                <a:gd name="connsiteY102" fmla="*/ 34925 h 230188"/>
                <a:gd name="connsiteX103" fmla="*/ 101600 w 346075"/>
                <a:gd name="connsiteY103" fmla="*/ 26987 h 230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</a:cxnLst>
              <a:rect l="l" t="t" r="r" b="b"/>
              <a:pathLst>
                <a:path w="346075" h="230188">
                  <a:moveTo>
                    <a:pt x="258763" y="203200"/>
                  </a:moveTo>
                  <a:lnTo>
                    <a:pt x="312738" y="217488"/>
                  </a:lnTo>
                  <a:lnTo>
                    <a:pt x="311151" y="230188"/>
                  </a:lnTo>
                  <a:lnTo>
                    <a:pt x="254000" y="219076"/>
                  </a:lnTo>
                  <a:close/>
                  <a:moveTo>
                    <a:pt x="220663" y="195262"/>
                  </a:moveTo>
                  <a:lnTo>
                    <a:pt x="244476" y="200025"/>
                  </a:lnTo>
                  <a:lnTo>
                    <a:pt x="239714" y="217487"/>
                  </a:lnTo>
                  <a:lnTo>
                    <a:pt x="217488" y="211137"/>
                  </a:lnTo>
                  <a:close/>
                  <a:moveTo>
                    <a:pt x="188913" y="187325"/>
                  </a:moveTo>
                  <a:lnTo>
                    <a:pt x="209551" y="192088"/>
                  </a:lnTo>
                  <a:lnTo>
                    <a:pt x="207964" y="207963"/>
                  </a:lnTo>
                  <a:lnTo>
                    <a:pt x="185738" y="203201"/>
                  </a:lnTo>
                  <a:close/>
                  <a:moveTo>
                    <a:pt x="311150" y="184150"/>
                  </a:moveTo>
                  <a:lnTo>
                    <a:pt x="346075" y="192088"/>
                  </a:lnTo>
                  <a:lnTo>
                    <a:pt x="342900" y="207963"/>
                  </a:lnTo>
                  <a:lnTo>
                    <a:pt x="307975" y="200026"/>
                  </a:lnTo>
                  <a:close/>
                  <a:moveTo>
                    <a:pt x="285750" y="179387"/>
                  </a:moveTo>
                  <a:lnTo>
                    <a:pt x="301625" y="180975"/>
                  </a:lnTo>
                  <a:lnTo>
                    <a:pt x="300038" y="198437"/>
                  </a:lnTo>
                  <a:lnTo>
                    <a:pt x="282575" y="195262"/>
                  </a:lnTo>
                  <a:close/>
                  <a:moveTo>
                    <a:pt x="122238" y="173037"/>
                  </a:moveTo>
                  <a:lnTo>
                    <a:pt x="177800" y="184150"/>
                  </a:lnTo>
                  <a:lnTo>
                    <a:pt x="174625" y="200025"/>
                  </a:lnTo>
                  <a:lnTo>
                    <a:pt x="117475" y="187325"/>
                  </a:lnTo>
                  <a:close/>
                  <a:moveTo>
                    <a:pt x="242888" y="168275"/>
                  </a:moveTo>
                  <a:lnTo>
                    <a:pt x="277813" y="176213"/>
                  </a:lnTo>
                  <a:lnTo>
                    <a:pt x="274638" y="192088"/>
                  </a:lnTo>
                  <a:lnTo>
                    <a:pt x="239713" y="184151"/>
                  </a:lnTo>
                  <a:close/>
                  <a:moveTo>
                    <a:pt x="85725" y="165100"/>
                  </a:moveTo>
                  <a:lnTo>
                    <a:pt x="106363" y="171450"/>
                  </a:lnTo>
                  <a:lnTo>
                    <a:pt x="104776" y="184150"/>
                  </a:lnTo>
                  <a:lnTo>
                    <a:pt x="82550" y="179388"/>
                  </a:lnTo>
                  <a:close/>
                  <a:moveTo>
                    <a:pt x="217488" y="161925"/>
                  </a:moveTo>
                  <a:lnTo>
                    <a:pt x="234950" y="168275"/>
                  </a:lnTo>
                  <a:lnTo>
                    <a:pt x="228600" y="180975"/>
                  </a:lnTo>
                  <a:lnTo>
                    <a:pt x="215900" y="179388"/>
                  </a:lnTo>
                  <a:close/>
                  <a:moveTo>
                    <a:pt x="193676" y="157162"/>
                  </a:moveTo>
                  <a:lnTo>
                    <a:pt x="209551" y="161925"/>
                  </a:lnTo>
                  <a:lnTo>
                    <a:pt x="207964" y="176212"/>
                  </a:lnTo>
                  <a:lnTo>
                    <a:pt x="188913" y="173037"/>
                  </a:lnTo>
                  <a:close/>
                  <a:moveTo>
                    <a:pt x="52388" y="157162"/>
                  </a:moveTo>
                  <a:lnTo>
                    <a:pt x="74613" y="161925"/>
                  </a:lnTo>
                  <a:lnTo>
                    <a:pt x="71438" y="176212"/>
                  </a:lnTo>
                  <a:lnTo>
                    <a:pt x="49213" y="173037"/>
                  </a:lnTo>
                  <a:close/>
                  <a:moveTo>
                    <a:pt x="166688" y="152400"/>
                  </a:moveTo>
                  <a:lnTo>
                    <a:pt x="185738" y="157163"/>
                  </a:lnTo>
                  <a:lnTo>
                    <a:pt x="182563" y="171450"/>
                  </a:lnTo>
                  <a:lnTo>
                    <a:pt x="163513" y="168275"/>
                  </a:lnTo>
                  <a:close/>
                  <a:moveTo>
                    <a:pt x="22225" y="152400"/>
                  </a:moveTo>
                  <a:lnTo>
                    <a:pt x="41275" y="153987"/>
                  </a:lnTo>
                  <a:lnTo>
                    <a:pt x="38100" y="171450"/>
                  </a:lnTo>
                  <a:lnTo>
                    <a:pt x="19050" y="165100"/>
                  </a:lnTo>
                  <a:close/>
                  <a:moveTo>
                    <a:pt x="112713" y="141287"/>
                  </a:moveTo>
                  <a:lnTo>
                    <a:pt x="155576" y="149224"/>
                  </a:lnTo>
                  <a:lnTo>
                    <a:pt x="152401" y="165100"/>
                  </a:lnTo>
                  <a:lnTo>
                    <a:pt x="109538" y="153987"/>
                  </a:lnTo>
                  <a:close/>
                  <a:moveTo>
                    <a:pt x="85725" y="133350"/>
                  </a:moveTo>
                  <a:lnTo>
                    <a:pt x="104775" y="138112"/>
                  </a:lnTo>
                  <a:lnTo>
                    <a:pt x="98425" y="153988"/>
                  </a:lnTo>
                  <a:lnTo>
                    <a:pt x="82550" y="149225"/>
                  </a:lnTo>
                  <a:close/>
                  <a:moveTo>
                    <a:pt x="57151" y="127000"/>
                  </a:moveTo>
                  <a:lnTo>
                    <a:pt x="76201" y="133350"/>
                  </a:lnTo>
                  <a:lnTo>
                    <a:pt x="74614" y="146050"/>
                  </a:lnTo>
                  <a:lnTo>
                    <a:pt x="55563" y="142875"/>
                  </a:lnTo>
                  <a:close/>
                  <a:moveTo>
                    <a:pt x="261938" y="123825"/>
                  </a:moveTo>
                  <a:lnTo>
                    <a:pt x="277813" y="130175"/>
                  </a:lnTo>
                  <a:lnTo>
                    <a:pt x="274638" y="142875"/>
                  </a:lnTo>
                  <a:lnTo>
                    <a:pt x="258763" y="141287"/>
                  </a:lnTo>
                  <a:close/>
                  <a:moveTo>
                    <a:pt x="236538" y="119062"/>
                  </a:moveTo>
                  <a:lnTo>
                    <a:pt x="255588" y="123824"/>
                  </a:lnTo>
                  <a:lnTo>
                    <a:pt x="250826" y="138112"/>
                  </a:lnTo>
                  <a:lnTo>
                    <a:pt x="234950" y="134937"/>
                  </a:lnTo>
                  <a:close/>
                  <a:moveTo>
                    <a:pt x="3175" y="115887"/>
                  </a:moveTo>
                  <a:lnTo>
                    <a:pt x="47625" y="123824"/>
                  </a:lnTo>
                  <a:lnTo>
                    <a:pt x="44450" y="141287"/>
                  </a:lnTo>
                  <a:lnTo>
                    <a:pt x="0" y="130174"/>
                  </a:lnTo>
                  <a:close/>
                  <a:moveTo>
                    <a:pt x="188913" y="107950"/>
                  </a:moveTo>
                  <a:lnTo>
                    <a:pt x="228601" y="119062"/>
                  </a:lnTo>
                  <a:lnTo>
                    <a:pt x="227014" y="133350"/>
                  </a:lnTo>
                  <a:lnTo>
                    <a:pt x="185738" y="123825"/>
                  </a:lnTo>
                  <a:close/>
                  <a:moveTo>
                    <a:pt x="163513" y="103187"/>
                  </a:moveTo>
                  <a:lnTo>
                    <a:pt x="182563" y="107949"/>
                  </a:lnTo>
                  <a:lnTo>
                    <a:pt x="177801" y="122237"/>
                  </a:lnTo>
                  <a:lnTo>
                    <a:pt x="160338" y="119062"/>
                  </a:lnTo>
                  <a:close/>
                  <a:moveTo>
                    <a:pt x="141288" y="96837"/>
                  </a:moveTo>
                  <a:lnTo>
                    <a:pt x="158750" y="103187"/>
                  </a:lnTo>
                  <a:lnTo>
                    <a:pt x="155575" y="115887"/>
                  </a:lnTo>
                  <a:lnTo>
                    <a:pt x="139700" y="114299"/>
                  </a:lnTo>
                  <a:close/>
                  <a:moveTo>
                    <a:pt x="93663" y="85725"/>
                  </a:moveTo>
                  <a:lnTo>
                    <a:pt x="131763" y="96837"/>
                  </a:lnTo>
                  <a:lnTo>
                    <a:pt x="128588" y="111125"/>
                  </a:lnTo>
                  <a:lnTo>
                    <a:pt x="87313" y="103187"/>
                  </a:lnTo>
                  <a:close/>
                  <a:moveTo>
                    <a:pt x="255588" y="34925"/>
                  </a:moveTo>
                  <a:lnTo>
                    <a:pt x="301625" y="42862"/>
                  </a:lnTo>
                  <a:lnTo>
                    <a:pt x="293688" y="69850"/>
                  </a:lnTo>
                  <a:lnTo>
                    <a:pt x="250825" y="58737"/>
                  </a:lnTo>
                  <a:close/>
                  <a:moveTo>
                    <a:pt x="166688" y="12700"/>
                  </a:moveTo>
                  <a:lnTo>
                    <a:pt x="244476" y="31750"/>
                  </a:lnTo>
                  <a:lnTo>
                    <a:pt x="239714" y="57150"/>
                  </a:lnTo>
                  <a:lnTo>
                    <a:pt x="160338" y="39687"/>
                  </a:lnTo>
                  <a:close/>
                  <a:moveTo>
                    <a:pt x="109538" y="0"/>
                  </a:moveTo>
                  <a:lnTo>
                    <a:pt x="152400" y="11112"/>
                  </a:lnTo>
                  <a:lnTo>
                    <a:pt x="147638" y="34925"/>
                  </a:lnTo>
                  <a:lnTo>
                    <a:pt x="101600" y="26987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350">
                <a:cs typeface="+mn-ea"/>
                <a:sym typeface="+mn-lt"/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xmlns="" id="{F7DA9AB1-B3CF-4425-8063-56BB8EA2917A}"/>
                </a:ext>
              </a:extLst>
            </p:cNvPr>
            <p:cNvGrpSpPr/>
            <p:nvPr/>
          </p:nvGrpSpPr>
          <p:grpSpPr>
            <a:xfrm>
              <a:off x="3692526" y="4703763"/>
              <a:ext cx="3892550" cy="3494088"/>
              <a:chOff x="3692526" y="4703763"/>
              <a:chExt cx="3892550" cy="3494088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xmlns="" id="{9F903552-8AA9-4C83-9434-4407DAE4B414}"/>
                  </a:ext>
                </a:extLst>
              </p:cNvPr>
              <p:cNvGrpSpPr/>
              <p:nvPr/>
            </p:nvGrpSpPr>
            <p:grpSpPr>
              <a:xfrm>
                <a:off x="4030663" y="4703763"/>
                <a:ext cx="1338263" cy="1763713"/>
                <a:chOff x="4030663" y="4703763"/>
                <a:chExt cx="1338263" cy="1763713"/>
              </a:xfrm>
            </p:grpSpPr>
            <p:sp>
              <p:nvSpPr>
                <p:cNvPr id="44" name="Freeform 204">
                  <a:extLst>
                    <a:ext uri="{FF2B5EF4-FFF2-40B4-BE49-F238E27FC236}">
                      <a16:creationId xmlns:a16="http://schemas.microsoft.com/office/drawing/2014/main" xmlns="" id="{59F6EB84-FC9A-4331-BA89-1FAB3BAA40A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030663" y="4703763"/>
                  <a:ext cx="1338263" cy="1763713"/>
                </a:xfrm>
                <a:custGeom>
                  <a:avLst/>
                  <a:gdLst>
                    <a:gd name="T0" fmla="*/ 0 w 843"/>
                    <a:gd name="T1" fmla="*/ 84 h 1111"/>
                    <a:gd name="T2" fmla="*/ 725 w 843"/>
                    <a:gd name="T3" fmla="*/ 0 h 1111"/>
                    <a:gd name="T4" fmla="*/ 843 w 843"/>
                    <a:gd name="T5" fmla="*/ 1025 h 1111"/>
                    <a:gd name="T6" fmla="*/ 119 w 843"/>
                    <a:gd name="T7" fmla="*/ 1111 h 1111"/>
                    <a:gd name="T8" fmla="*/ 0 w 843"/>
                    <a:gd name="T9" fmla="*/ 84 h 11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43" h="1111">
                      <a:moveTo>
                        <a:pt x="0" y="84"/>
                      </a:moveTo>
                      <a:lnTo>
                        <a:pt x="725" y="0"/>
                      </a:lnTo>
                      <a:lnTo>
                        <a:pt x="843" y="1025"/>
                      </a:lnTo>
                      <a:lnTo>
                        <a:pt x="119" y="1111"/>
                      </a:lnTo>
                      <a:lnTo>
                        <a:pt x="0" y="84"/>
                      </a:lnTo>
                      <a:close/>
                    </a:path>
                  </a:pathLst>
                </a:custGeom>
                <a:solidFill>
                  <a:srgbClr val="ED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>
                    <a:cs typeface="+mn-ea"/>
                    <a:sym typeface="+mn-lt"/>
                  </a:endParaRPr>
                </a:p>
              </p:txBody>
            </p:sp>
            <p:sp>
              <p:nvSpPr>
                <p:cNvPr id="45" name="Freeform 206">
                  <a:extLst>
                    <a:ext uri="{FF2B5EF4-FFF2-40B4-BE49-F238E27FC236}">
                      <a16:creationId xmlns:a16="http://schemas.microsoft.com/office/drawing/2014/main" xmlns="" id="{D632E265-E74A-4EFF-850C-013BB07A888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48163" y="5102225"/>
                  <a:ext cx="668338" cy="668338"/>
                </a:xfrm>
                <a:custGeom>
                  <a:avLst/>
                  <a:gdLst>
                    <a:gd name="T0" fmla="*/ 110 w 246"/>
                    <a:gd name="T1" fmla="*/ 8 h 246"/>
                    <a:gd name="T2" fmla="*/ 239 w 246"/>
                    <a:gd name="T3" fmla="*/ 110 h 246"/>
                    <a:gd name="T4" fmla="*/ 137 w 246"/>
                    <a:gd name="T5" fmla="*/ 239 h 246"/>
                    <a:gd name="T6" fmla="*/ 8 w 246"/>
                    <a:gd name="T7" fmla="*/ 137 h 246"/>
                    <a:gd name="T8" fmla="*/ 110 w 246"/>
                    <a:gd name="T9" fmla="*/ 8 h 2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6" h="246">
                      <a:moveTo>
                        <a:pt x="110" y="8"/>
                      </a:moveTo>
                      <a:cubicBezTo>
                        <a:pt x="174" y="0"/>
                        <a:pt x="232" y="46"/>
                        <a:pt x="239" y="110"/>
                      </a:cubicBezTo>
                      <a:cubicBezTo>
                        <a:pt x="246" y="174"/>
                        <a:pt x="201" y="231"/>
                        <a:pt x="137" y="239"/>
                      </a:cubicBezTo>
                      <a:cubicBezTo>
                        <a:pt x="73" y="246"/>
                        <a:pt x="15" y="201"/>
                        <a:pt x="8" y="137"/>
                      </a:cubicBezTo>
                      <a:cubicBezTo>
                        <a:pt x="0" y="73"/>
                        <a:pt x="46" y="15"/>
                        <a:pt x="110" y="8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>
                    <a:cs typeface="+mn-ea"/>
                    <a:sym typeface="+mn-lt"/>
                  </a:endParaRPr>
                </a:p>
              </p:txBody>
            </p:sp>
            <p:sp>
              <p:nvSpPr>
                <p:cNvPr id="46" name="Freeform 207">
                  <a:extLst>
                    <a:ext uri="{FF2B5EF4-FFF2-40B4-BE49-F238E27FC236}">
                      <a16:creationId xmlns:a16="http://schemas.microsoft.com/office/drawing/2014/main" xmlns="" id="{6963980A-3406-412F-BEF2-1D91A0F9D58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21188" y="5437188"/>
                  <a:ext cx="260350" cy="282575"/>
                </a:xfrm>
                <a:custGeom>
                  <a:avLst/>
                  <a:gdLst>
                    <a:gd name="T0" fmla="*/ 44 w 96"/>
                    <a:gd name="T1" fmla="*/ 104 h 104"/>
                    <a:gd name="T2" fmla="*/ 0 w 96"/>
                    <a:gd name="T3" fmla="*/ 65 h 104"/>
                    <a:gd name="T4" fmla="*/ 96 w 96"/>
                    <a:gd name="T5" fmla="*/ 0 h 104"/>
                    <a:gd name="T6" fmla="*/ 44 w 96"/>
                    <a:gd name="T7" fmla="*/ 104 h 1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96" h="104">
                      <a:moveTo>
                        <a:pt x="44" y="104"/>
                      </a:moveTo>
                      <a:cubicBezTo>
                        <a:pt x="26" y="95"/>
                        <a:pt x="11" y="82"/>
                        <a:pt x="0" y="65"/>
                      </a:cubicBezTo>
                      <a:cubicBezTo>
                        <a:pt x="96" y="0"/>
                        <a:pt x="96" y="0"/>
                        <a:pt x="96" y="0"/>
                      </a:cubicBezTo>
                      <a:lnTo>
                        <a:pt x="44" y="104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>
                    <a:cs typeface="+mn-ea"/>
                    <a:sym typeface="+mn-lt"/>
                  </a:endParaRPr>
                </a:p>
              </p:txBody>
            </p:sp>
            <p:sp>
              <p:nvSpPr>
                <p:cNvPr id="47" name="Freeform 208">
                  <a:extLst>
                    <a:ext uri="{FF2B5EF4-FFF2-40B4-BE49-F238E27FC236}">
                      <a16:creationId xmlns:a16="http://schemas.microsoft.com/office/drawing/2014/main" xmlns="" id="{30592F12-EB06-4FFD-89CE-9135C5C5057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59276" y="5214938"/>
                  <a:ext cx="322263" cy="398463"/>
                </a:xfrm>
                <a:custGeom>
                  <a:avLst/>
                  <a:gdLst>
                    <a:gd name="T0" fmla="*/ 23 w 119"/>
                    <a:gd name="T1" fmla="*/ 147 h 147"/>
                    <a:gd name="T2" fmla="*/ 4 w 119"/>
                    <a:gd name="T3" fmla="*/ 96 h 147"/>
                    <a:gd name="T4" fmla="*/ 38 w 119"/>
                    <a:gd name="T5" fmla="*/ 0 h 147"/>
                    <a:gd name="T6" fmla="*/ 119 w 119"/>
                    <a:gd name="T7" fmla="*/ 82 h 147"/>
                    <a:gd name="T8" fmla="*/ 23 w 119"/>
                    <a:gd name="T9" fmla="*/ 147 h 1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9" h="147">
                      <a:moveTo>
                        <a:pt x="23" y="147"/>
                      </a:moveTo>
                      <a:cubicBezTo>
                        <a:pt x="13" y="132"/>
                        <a:pt x="6" y="115"/>
                        <a:pt x="4" y="96"/>
                      </a:cubicBezTo>
                      <a:cubicBezTo>
                        <a:pt x="0" y="59"/>
                        <a:pt x="13" y="24"/>
                        <a:pt x="38" y="0"/>
                      </a:cubicBezTo>
                      <a:cubicBezTo>
                        <a:pt x="119" y="82"/>
                        <a:pt x="119" y="82"/>
                        <a:pt x="119" y="82"/>
                      </a:cubicBezTo>
                      <a:lnTo>
                        <a:pt x="23" y="147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>
                    <a:cs typeface="+mn-ea"/>
                    <a:sym typeface="+mn-lt"/>
                  </a:endParaRPr>
                </a:p>
              </p:txBody>
            </p:sp>
            <p:sp>
              <p:nvSpPr>
                <p:cNvPr id="48" name="Freeform 209">
                  <a:extLst>
                    <a:ext uri="{FF2B5EF4-FFF2-40B4-BE49-F238E27FC236}">
                      <a16:creationId xmlns:a16="http://schemas.microsoft.com/office/drawing/2014/main" xmlns="" id="{ADCF3346-7413-422D-B0E0-4E29ABB57A9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62463" y="5124450"/>
                  <a:ext cx="219075" cy="312738"/>
                </a:xfrm>
                <a:custGeom>
                  <a:avLst/>
                  <a:gdLst>
                    <a:gd name="T0" fmla="*/ 0 w 81"/>
                    <a:gd name="T1" fmla="*/ 33 h 115"/>
                    <a:gd name="T2" fmla="*/ 68 w 81"/>
                    <a:gd name="T3" fmla="*/ 0 h 115"/>
                    <a:gd name="T4" fmla="*/ 81 w 81"/>
                    <a:gd name="T5" fmla="*/ 115 h 115"/>
                    <a:gd name="T6" fmla="*/ 0 w 81"/>
                    <a:gd name="T7" fmla="*/ 33 h 1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1" h="115">
                      <a:moveTo>
                        <a:pt x="0" y="33"/>
                      </a:moveTo>
                      <a:cubicBezTo>
                        <a:pt x="17" y="15"/>
                        <a:pt x="41" y="3"/>
                        <a:pt x="68" y="0"/>
                      </a:cubicBezTo>
                      <a:cubicBezTo>
                        <a:pt x="81" y="115"/>
                        <a:pt x="81" y="115"/>
                        <a:pt x="81" y="115"/>
                      </a:cubicBezTo>
                      <a:lnTo>
                        <a:pt x="0" y="33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>
                    <a:cs typeface="+mn-ea"/>
                    <a:sym typeface="+mn-lt"/>
                  </a:endParaRPr>
                </a:p>
              </p:txBody>
            </p:sp>
            <p:sp>
              <p:nvSpPr>
                <p:cNvPr id="49" name="Freeform 210">
                  <a:extLst>
                    <a:ext uri="{FF2B5EF4-FFF2-40B4-BE49-F238E27FC236}">
                      <a16:creationId xmlns:a16="http://schemas.microsoft.com/office/drawing/2014/main" xmlns="" id="{376E2089-0976-4DF1-A556-FD1365C9652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46613" y="5113338"/>
                  <a:ext cx="233363" cy="323850"/>
                </a:xfrm>
                <a:custGeom>
                  <a:avLst/>
                  <a:gdLst>
                    <a:gd name="T0" fmla="*/ 0 w 86"/>
                    <a:gd name="T1" fmla="*/ 4 h 119"/>
                    <a:gd name="T2" fmla="*/ 13 w 86"/>
                    <a:gd name="T3" fmla="*/ 119 h 119"/>
                    <a:gd name="T4" fmla="*/ 86 w 86"/>
                    <a:gd name="T5" fmla="*/ 29 h 119"/>
                    <a:gd name="T6" fmla="*/ 0 w 86"/>
                    <a:gd name="T7" fmla="*/ 4 h 1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6" h="119">
                      <a:moveTo>
                        <a:pt x="0" y="4"/>
                      </a:moveTo>
                      <a:cubicBezTo>
                        <a:pt x="13" y="119"/>
                        <a:pt x="13" y="119"/>
                        <a:pt x="13" y="119"/>
                      </a:cubicBezTo>
                      <a:cubicBezTo>
                        <a:pt x="86" y="29"/>
                        <a:pt x="86" y="29"/>
                        <a:pt x="86" y="29"/>
                      </a:cubicBezTo>
                      <a:cubicBezTo>
                        <a:pt x="63" y="10"/>
                        <a:pt x="32" y="0"/>
                        <a:pt x="0" y="4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>
                    <a:cs typeface="+mn-ea"/>
                    <a:sym typeface="+mn-lt"/>
                  </a:endParaRPr>
                </a:p>
              </p:txBody>
            </p:sp>
            <p:sp>
              <p:nvSpPr>
                <p:cNvPr id="50" name="Freeform 521">
                  <a:extLst>
                    <a:ext uri="{FF2B5EF4-FFF2-40B4-BE49-F238E27FC236}">
                      <a16:creationId xmlns:a16="http://schemas.microsoft.com/office/drawing/2014/main" xmlns="" id="{B1CC459C-EF0C-4D29-9CB1-F902C440C21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94188" y="5934075"/>
                  <a:ext cx="925513" cy="320675"/>
                </a:xfrm>
                <a:custGeom>
                  <a:avLst/>
                  <a:gdLst>
                    <a:gd name="connsiteX0" fmla="*/ 509588 w 925513"/>
                    <a:gd name="connsiteY0" fmla="*/ 241300 h 320675"/>
                    <a:gd name="connsiteX1" fmla="*/ 512763 w 925513"/>
                    <a:gd name="connsiteY1" fmla="*/ 263525 h 320675"/>
                    <a:gd name="connsiteX2" fmla="*/ 23813 w 925513"/>
                    <a:gd name="connsiteY2" fmla="*/ 320675 h 320675"/>
                    <a:gd name="connsiteX3" fmla="*/ 20638 w 925513"/>
                    <a:gd name="connsiteY3" fmla="*/ 298450 h 320675"/>
                    <a:gd name="connsiteX4" fmla="*/ 922338 w 925513"/>
                    <a:gd name="connsiteY4" fmla="*/ 144463 h 320675"/>
                    <a:gd name="connsiteX5" fmla="*/ 925513 w 925513"/>
                    <a:gd name="connsiteY5" fmla="*/ 165101 h 320675"/>
                    <a:gd name="connsiteX6" fmla="*/ 19050 w 925513"/>
                    <a:gd name="connsiteY6" fmla="*/ 271463 h 320675"/>
                    <a:gd name="connsiteX7" fmla="*/ 15875 w 925513"/>
                    <a:gd name="connsiteY7" fmla="*/ 250826 h 320675"/>
                    <a:gd name="connsiteX8" fmla="*/ 917575 w 925513"/>
                    <a:gd name="connsiteY8" fmla="*/ 95250 h 320675"/>
                    <a:gd name="connsiteX9" fmla="*/ 920750 w 925513"/>
                    <a:gd name="connsiteY9" fmla="*/ 117475 h 320675"/>
                    <a:gd name="connsiteX10" fmla="*/ 12700 w 925513"/>
                    <a:gd name="connsiteY10" fmla="*/ 222250 h 320675"/>
                    <a:gd name="connsiteX11" fmla="*/ 9525 w 925513"/>
                    <a:gd name="connsiteY11" fmla="*/ 201613 h 320675"/>
                    <a:gd name="connsiteX12" fmla="*/ 912814 w 925513"/>
                    <a:gd name="connsiteY12" fmla="*/ 46038 h 320675"/>
                    <a:gd name="connsiteX13" fmla="*/ 914401 w 925513"/>
                    <a:gd name="connsiteY13" fmla="*/ 71438 h 320675"/>
                    <a:gd name="connsiteX14" fmla="*/ 7938 w 925513"/>
                    <a:gd name="connsiteY14" fmla="*/ 174626 h 320675"/>
                    <a:gd name="connsiteX15" fmla="*/ 4763 w 925513"/>
                    <a:gd name="connsiteY15" fmla="*/ 152401 h 320675"/>
                    <a:gd name="connsiteX16" fmla="*/ 906463 w 925513"/>
                    <a:gd name="connsiteY16" fmla="*/ 0 h 320675"/>
                    <a:gd name="connsiteX17" fmla="*/ 909638 w 925513"/>
                    <a:gd name="connsiteY17" fmla="*/ 22225 h 320675"/>
                    <a:gd name="connsiteX18" fmla="*/ 1588 w 925513"/>
                    <a:gd name="connsiteY18" fmla="*/ 128588 h 320675"/>
                    <a:gd name="connsiteX19" fmla="*/ 0 w 925513"/>
                    <a:gd name="connsiteY19" fmla="*/ 103188 h 3206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925513" h="320675">
                      <a:moveTo>
                        <a:pt x="509588" y="241300"/>
                      </a:moveTo>
                      <a:lnTo>
                        <a:pt x="512763" y="263525"/>
                      </a:lnTo>
                      <a:lnTo>
                        <a:pt x="23813" y="320675"/>
                      </a:lnTo>
                      <a:lnTo>
                        <a:pt x="20638" y="298450"/>
                      </a:lnTo>
                      <a:close/>
                      <a:moveTo>
                        <a:pt x="922338" y="144463"/>
                      </a:moveTo>
                      <a:lnTo>
                        <a:pt x="925513" y="165101"/>
                      </a:lnTo>
                      <a:lnTo>
                        <a:pt x="19050" y="271463"/>
                      </a:lnTo>
                      <a:lnTo>
                        <a:pt x="15875" y="250826"/>
                      </a:lnTo>
                      <a:close/>
                      <a:moveTo>
                        <a:pt x="917575" y="95250"/>
                      </a:moveTo>
                      <a:lnTo>
                        <a:pt x="920750" y="117475"/>
                      </a:lnTo>
                      <a:lnTo>
                        <a:pt x="12700" y="222250"/>
                      </a:lnTo>
                      <a:lnTo>
                        <a:pt x="9525" y="201613"/>
                      </a:lnTo>
                      <a:close/>
                      <a:moveTo>
                        <a:pt x="912814" y="46038"/>
                      </a:moveTo>
                      <a:lnTo>
                        <a:pt x="914401" y="71438"/>
                      </a:lnTo>
                      <a:lnTo>
                        <a:pt x="7938" y="174626"/>
                      </a:lnTo>
                      <a:lnTo>
                        <a:pt x="4763" y="152401"/>
                      </a:lnTo>
                      <a:close/>
                      <a:moveTo>
                        <a:pt x="906463" y="0"/>
                      </a:moveTo>
                      <a:lnTo>
                        <a:pt x="909638" y="22225"/>
                      </a:lnTo>
                      <a:lnTo>
                        <a:pt x="1588" y="128588"/>
                      </a:lnTo>
                      <a:lnTo>
                        <a:pt x="0" y="10318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1350"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xmlns="" id="{E95C3D3A-7B5C-4E90-8FD9-E6DEF3185BA6}"/>
                  </a:ext>
                </a:extLst>
              </p:cNvPr>
              <p:cNvGrpSpPr/>
              <p:nvPr/>
            </p:nvGrpSpPr>
            <p:grpSpPr>
              <a:xfrm>
                <a:off x="4613276" y="5048250"/>
                <a:ext cx="1431925" cy="1817688"/>
                <a:chOff x="4613276" y="5048250"/>
                <a:chExt cx="1431925" cy="1817688"/>
              </a:xfrm>
            </p:grpSpPr>
            <p:sp>
              <p:nvSpPr>
                <p:cNvPr id="37" name="Freeform 302">
                  <a:extLst>
                    <a:ext uri="{FF2B5EF4-FFF2-40B4-BE49-F238E27FC236}">
                      <a16:creationId xmlns:a16="http://schemas.microsoft.com/office/drawing/2014/main" xmlns="" id="{AC2DE4B7-6ABC-47CE-A411-A3C6B43FE60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13276" y="5048250"/>
                  <a:ext cx="1431925" cy="1817688"/>
                </a:xfrm>
                <a:custGeom>
                  <a:avLst/>
                  <a:gdLst>
                    <a:gd name="T0" fmla="*/ 182 w 902"/>
                    <a:gd name="T1" fmla="*/ 0 h 1145"/>
                    <a:gd name="T2" fmla="*/ 902 w 902"/>
                    <a:gd name="T3" fmla="*/ 129 h 1145"/>
                    <a:gd name="T4" fmla="*/ 719 w 902"/>
                    <a:gd name="T5" fmla="*/ 1145 h 1145"/>
                    <a:gd name="T6" fmla="*/ 0 w 902"/>
                    <a:gd name="T7" fmla="*/ 1017 h 1145"/>
                    <a:gd name="T8" fmla="*/ 182 w 902"/>
                    <a:gd name="T9" fmla="*/ 0 h 11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2" h="1145">
                      <a:moveTo>
                        <a:pt x="182" y="0"/>
                      </a:moveTo>
                      <a:lnTo>
                        <a:pt x="902" y="129"/>
                      </a:lnTo>
                      <a:lnTo>
                        <a:pt x="719" y="1145"/>
                      </a:lnTo>
                      <a:lnTo>
                        <a:pt x="0" y="1017"/>
                      </a:lnTo>
                      <a:lnTo>
                        <a:pt x="182" y="0"/>
                      </a:ln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>
                    <a:cs typeface="+mn-ea"/>
                    <a:sym typeface="+mn-lt"/>
                  </a:endParaRPr>
                </a:p>
              </p:txBody>
            </p:sp>
            <p:sp>
              <p:nvSpPr>
                <p:cNvPr id="38" name="Freeform 517">
                  <a:extLst>
                    <a:ext uri="{FF2B5EF4-FFF2-40B4-BE49-F238E27FC236}">
                      <a16:creationId xmlns:a16="http://schemas.microsoft.com/office/drawing/2014/main" xmlns="" id="{97537763-3716-446F-A18E-E88945F40D8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480051" y="5421313"/>
                  <a:ext cx="323850" cy="339725"/>
                </a:xfrm>
                <a:custGeom>
                  <a:avLst/>
                  <a:gdLst>
                    <a:gd name="connsiteX0" fmla="*/ 184724 w 323850"/>
                    <a:gd name="connsiteY0" fmla="*/ 92075 h 339725"/>
                    <a:gd name="connsiteX1" fmla="*/ 200937 w 323850"/>
                    <a:gd name="connsiteY1" fmla="*/ 113753 h 339725"/>
                    <a:gd name="connsiteX2" fmla="*/ 187426 w 323850"/>
                    <a:gd name="connsiteY2" fmla="*/ 181496 h 339725"/>
                    <a:gd name="connsiteX3" fmla="*/ 200937 w 323850"/>
                    <a:gd name="connsiteY3" fmla="*/ 167947 h 339725"/>
                    <a:gd name="connsiteX4" fmla="*/ 227958 w 323850"/>
                    <a:gd name="connsiteY4" fmla="*/ 170657 h 339725"/>
                    <a:gd name="connsiteX5" fmla="*/ 225256 w 323850"/>
                    <a:gd name="connsiteY5" fmla="*/ 197754 h 339725"/>
                    <a:gd name="connsiteX6" fmla="*/ 171213 w 323850"/>
                    <a:gd name="connsiteY6" fmla="*/ 241109 h 339725"/>
                    <a:gd name="connsiteX7" fmla="*/ 146894 w 323850"/>
                    <a:gd name="connsiteY7" fmla="*/ 238399 h 339725"/>
                    <a:gd name="connsiteX8" fmla="*/ 111767 w 323850"/>
                    <a:gd name="connsiteY8" fmla="*/ 176076 h 339725"/>
                    <a:gd name="connsiteX9" fmla="*/ 117171 w 323850"/>
                    <a:gd name="connsiteY9" fmla="*/ 151689 h 339725"/>
                    <a:gd name="connsiteX10" fmla="*/ 141490 w 323850"/>
                    <a:gd name="connsiteY10" fmla="*/ 157108 h 339725"/>
                    <a:gd name="connsiteX11" fmla="*/ 152298 w 323850"/>
                    <a:gd name="connsiteY11" fmla="*/ 173366 h 339725"/>
                    <a:gd name="connsiteX12" fmla="*/ 163107 w 323850"/>
                    <a:gd name="connsiteY12" fmla="*/ 108333 h 339725"/>
                    <a:gd name="connsiteX13" fmla="*/ 184724 w 323850"/>
                    <a:gd name="connsiteY13" fmla="*/ 92075 h 339725"/>
                    <a:gd name="connsiteX14" fmla="*/ 171450 w 323850"/>
                    <a:gd name="connsiteY14" fmla="*/ 0 h 339725"/>
                    <a:gd name="connsiteX15" fmla="*/ 171450 w 323850"/>
                    <a:gd name="connsiteY15" fmla="*/ 32614 h 339725"/>
                    <a:gd name="connsiteX16" fmla="*/ 32657 w 323850"/>
                    <a:gd name="connsiteY16" fmla="*/ 168504 h 339725"/>
                    <a:gd name="connsiteX17" fmla="*/ 171450 w 323850"/>
                    <a:gd name="connsiteY17" fmla="*/ 307112 h 339725"/>
                    <a:gd name="connsiteX18" fmla="*/ 293915 w 323850"/>
                    <a:gd name="connsiteY18" fmla="*/ 231013 h 339725"/>
                    <a:gd name="connsiteX19" fmla="*/ 323850 w 323850"/>
                    <a:gd name="connsiteY19" fmla="*/ 244602 h 339725"/>
                    <a:gd name="connsiteX20" fmla="*/ 171450 w 323850"/>
                    <a:gd name="connsiteY20" fmla="*/ 339725 h 339725"/>
                    <a:gd name="connsiteX21" fmla="*/ 0 w 323850"/>
                    <a:gd name="connsiteY21" fmla="*/ 168504 h 339725"/>
                    <a:gd name="connsiteX22" fmla="*/ 171450 w 323850"/>
                    <a:gd name="connsiteY22" fmla="*/ 0 h 3397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323850" h="339725">
                      <a:moveTo>
                        <a:pt x="184724" y="92075"/>
                      </a:moveTo>
                      <a:cubicBezTo>
                        <a:pt x="195532" y="94785"/>
                        <a:pt x="200937" y="102914"/>
                        <a:pt x="200937" y="113753"/>
                      </a:cubicBezTo>
                      <a:cubicBezTo>
                        <a:pt x="187426" y="181496"/>
                        <a:pt x="187426" y="181496"/>
                        <a:pt x="187426" y="181496"/>
                      </a:cubicBezTo>
                      <a:cubicBezTo>
                        <a:pt x="200937" y="167947"/>
                        <a:pt x="200937" y="167947"/>
                        <a:pt x="200937" y="167947"/>
                      </a:cubicBezTo>
                      <a:cubicBezTo>
                        <a:pt x="209043" y="162528"/>
                        <a:pt x="222554" y="165237"/>
                        <a:pt x="227958" y="170657"/>
                      </a:cubicBezTo>
                      <a:cubicBezTo>
                        <a:pt x="233362" y="178786"/>
                        <a:pt x="233362" y="192334"/>
                        <a:pt x="225256" y="197754"/>
                      </a:cubicBezTo>
                      <a:cubicBezTo>
                        <a:pt x="171213" y="241109"/>
                        <a:pt x="171213" y="241109"/>
                        <a:pt x="171213" y="241109"/>
                      </a:cubicBezTo>
                      <a:cubicBezTo>
                        <a:pt x="160405" y="249238"/>
                        <a:pt x="152298" y="246529"/>
                        <a:pt x="146894" y="238399"/>
                      </a:cubicBezTo>
                      <a:cubicBezTo>
                        <a:pt x="111767" y="176076"/>
                        <a:pt x="111767" y="176076"/>
                        <a:pt x="111767" y="176076"/>
                      </a:cubicBezTo>
                      <a:cubicBezTo>
                        <a:pt x="106362" y="167947"/>
                        <a:pt x="109064" y="157108"/>
                        <a:pt x="117171" y="151689"/>
                      </a:cubicBezTo>
                      <a:cubicBezTo>
                        <a:pt x="125277" y="146269"/>
                        <a:pt x="136086" y="148979"/>
                        <a:pt x="141490" y="157108"/>
                      </a:cubicBezTo>
                      <a:lnTo>
                        <a:pt x="152298" y="173366"/>
                      </a:lnTo>
                      <a:cubicBezTo>
                        <a:pt x="163107" y="108333"/>
                        <a:pt x="163107" y="108333"/>
                        <a:pt x="163107" y="108333"/>
                      </a:cubicBezTo>
                      <a:cubicBezTo>
                        <a:pt x="165809" y="97495"/>
                        <a:pt x="173915" y="92075"/>
                        <a:pt x="184724" y="92075"/>
                      </a:cubicBezTo>
                      <a:close/>
                      <a:moveTo>
                        <a:pt x="171450" y="0"/>
                      </a:moveTo>
                      <a:cubicBezTo>
                        <a:pt x="171450" y="0"/>
                        <a:pt x="171450" y="0"/>
                        <a:pt x="171450" y="32614"/>
                      </a:cubicBezTo>
                      <a:cubicBezTo>
                        <a:pt x="95250" y="32614"/>
                        <a:pt x="32657" y="92405"/>
                        <a:pt x="32657" y="168504"/>
                      </a:cubicBezTo>
                      <a:cubicBezTo>
                        <a:pt x="32657" y="244602"/>
                        <a:pt x="95250" y="307112"/>
                        <a:pt x="171450" y="307112"/>
                      </a:cubicBezTo>
                      <a:cubicBezTo>
                        <a:pt x="225879" y="307112"/>
                        <a:pt x="272143" y="277216"/>
                        <a:pt x="293915" y="231013"/>
                      </a:cubicBezTo>
                      <a:lnTo>
                        <a:pt x="323850" y="244602"/>
                      </a:lnTo>
                      <a:cubicBezTo>
                        <a:pt x="296636" y="301676"/>
                        <a:pt x="236765" y="339725"/>
                        <a:pt x="171450" y="339725"/>
                      </a:cubicBezTo>
                      <a:cubicBezTo>
                        <a:pt x="76200" y="339725"/>
                        <a:pt x="0" y="263627"/>
                        <a:pt x="0" y="168504"/>
                      </a:cubicBezTo>
                      <a:cubicBezTo>
                        <a:pt x="0" y="76099"/>
                        <a:pt x="78922" y="0"/>
                        <a:pt x="171450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1350">
                    <a:cs typeface="+mn-ea"/>
                    <a:sym typeface="+mn-lt"/>
                  </a:endParaRPr>
                </a:p>
              </p:txBody>
            </p:sp>
            <p:sp>
              <p:nvSpPr>
                <p:cNvPr id="39" name="Freeform 518">
                  <a:extLst>
                    <a:ext uri="{FF2B5EF4-FFF2-40B4-BE49-F238E27FC236}">
                      <a16:creationId xmlns:a16="http://schemas.microsoft.com/office/drawing/2014/main" xmlns="" id="{771016C9-9051-4B4C-AFC5-8366C8AE186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84501" y="5331588"/>
                  <a:ext cx="339360" cy="340593"/>
                </a:xfrm>
                <a:custGeom>
                  <a:avLst/>
                  <a:gdLst>
                    <a:gd name="connsiteX0" fmla="*/ 184350 w 339360"/>
                    <a:gd name="connsiteY0" fmla="*/ 93122 h 340593"/>
                    <a:gd name="connsiteX1" fmla="*/ 194520 w 339360"/>
                    <a:gd name="connsiteY1" fmla="*/ 100596 h 340593"/>
                    <a:gd name="connsiteX2" fmla="*/ 229775 w 339360"/>
                    <a:gd name="connsiteY2" fmla="*/ 163100 h 340593"/>
                    <a:gd name="connsiteX3" fmla="*/ 224351 w 339360"/>
                    <a:gd name="connsiteY3" fmla="*/ 187559 h 340593"/>
                    <a:gd name="connsiteX4" fmla="*/ 199944 w 339360"/>
                    <a:gd name="connsiteY4" fmla="*/ 182123 h 340593"/>
                    <a:gd name="connsiteX5" fmla="*/ 189096 w 339360"/>
                    <a:gd name="connsiteY5" fmla="*/ 165818 h 340593"/>
                    <a:gd name="connsiteX6" fmla="*/ 178248 w 339360"/>
                    <a:gd name="connsiteY6" fmla="*/ 233758 h 340593"/>
                    <a:gd name="connsiteX7" fmla="*/ 156552 w 339360"/>
                    <a:gd name="connsiteY7" fmla="*/ 247346 h 340593"/>
                    <a:gd name="connsiteX8" fmla="*/ 140280 w 339360"/>
                    <a:gd name="connsiteY8" fmla="*/ 225605 h 340593"/>
                    <a:gd name="connsiteX9" fmla="*/ 153840 w 339360"/>
                    <a:gd name="connsiteY9" fmla="*/ 160383 h 340593"/>
                    <a:gd name="connsiteX10" fmla="*/ 137568 w 339360"/>
                    <a:gd name="connsiteY10" fmla="*/ 171253 h 340593"/>
                    <a:gd name="connsiteX11" fmla="*/ 113160 w 339360"/>
                    <a:gd name="connsiteY11" fmla="*/ 168535 h 340593"/>
                    <a:gd name="connsiteX12" fmla="*/ 115872 w 339360"/>
                    <a:gd name="connsiteY12" fmla="*/ 141360 h 340593"/>
                    <a:gd name="connsiteX13" fmla="*/ 170112 w 339360"/>
                    <a:gd name="connsiteY13" fmla="*/ 97878 h 340593"/>
                    <a:gd name="connsiteX14" fmla="*/ 184350 w 339360"/>
                    <a:gd name="connsiteY14" fmla="*/ 93122 h 340593"/>
                    <a:gd name="connsiteX15" fmla="*/ 190675 w 339360"/>
                    <a:gd name="connsiteY15" fmla="*/ 1603 h 340593"/>
                    <a:gd name="connsiteX16" fmla="*/ 254638 w 339360"/>
                    <a:gd name="connsiteY16" fmla="*/ 24382 h 340593"/>
                    <a:gd name="connsiteX17" fmla="*/ 238339 w 339360"/>
                    <a:gd name="connsiteY17" fmla="*/ 51580 h 340593"/>
                    <a:gd name="connsiteX18" fmla="*/ 50908 w 339360"/>
                    <a:gd name="connsiteY18" fmla="*/ 100538 h 340593"/>
                    <a:gd name="connsiteX19" fmla="*/ 99803 w 339360"/>
                    <a:gd name="connsiteY19" fmla="*/ 290927 h 340593"/>
                    <a:gd name="connsiteX20" fmla="*/ 289951 w 339360"/>
                    <a:gd name="connsiteY20" fmla="*/ 239250 h 340593"/>
                    <a:gd name="connsiteX21" fmla="*/ 308966 w 339360"/>
                    <a:gd name="connsiteY21" fmla="*/ 168534 h 340593"/>
                    <a:gd name="connsiteX22" fmla="*/ 338846 w 339360"/>
                    <a:gd name="connsiteY22" fmla="*/ 165814 h 340593"/>
                    <a:gd name="connsiteX23" fmla="*/ 317115 w 339360"/>
                    <a:gd name="connsiteY23" fmla="*/ 255569 h 340593"/>
                    <a:gd name="connsiteX24" fmla="*/ 83504 w 339360"/>
                    <a:gd name="connsiteY24" fmla="*/ 318126 h 340593"/>
                    <a:gd name="connsiteX25" fmla="*/ 23744 w 339360"/>
                    <a:gd name="connsiteY25" fmla="*/ 84219 h 340593"/>
                    <a:gd name="connsiteX26" fmla="*/ 190675 w 339360"/>
                    <a:gd name="connsiteY26" fmla="*/ 1603 h 3405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339360" h="340593">
                      <a:moveTo>
                        <a:pt x="184350" y="93122"/>
                      </a:moveTo>
                      <a:cubicBezTo>
                        <a:pt x="188418" y="93802"/>
                        <a:pt x="191808" y="96519"/>
                        <a:pt x="194520" y="100596"/>
                      </a:cubicBezTo>
                      <a:cubicBezTo>
                        <a:pt x="229775" y="163100"/>
                        <a:pt x="229775" y="163100"/>
                        <a:pt x="229775" y="163100"/>
                      </a:cubicBezTo>
                      <a:cubicBezTo>
                        <a:pt x="235199" y="171253"/>
                        <a:pt x="232487" y="182123"/>
                        <a:pt x="224351" y="187559"/>
                      </a:cubicBezTo>
                      <a:cubicBezTo>
                        <a:pt x="216215" y="192994"/>
                        <a:pt x="205367" y="190276"/>
                        <a:pt x="199944" y="182123"/>
                      </a:cubicBezTo>
                      <a:lnTo>
                        <a:pt x="189096" y="165818"/>
                      </a:lnTo>
                      <a:cubicBezTo>
                        <a:pt x="178248" y="233758"/>
                        <a:pt x="178248" y="233758"/>
                        <a:pt x="178248" y="233758"/>
                      </a:cubicBezTo>
                      <a:cubicBezTo>
                        <a:pt x="175536" y="241910"/>
                        <a:pt x="167400" y="250063"/>
                        <a:pt x="156552" y="247346"/>
                      </a:cubicBezTo>
                      <a:cubicBezTo>
                        <a:pt x="145704" y="247346"/>
                        <a:pt x="140280" y="236475"/>
                        <a:pt x="140280" y="225605"/>
                      </a:cubicBezTo>
                      <a:cubicBezTo>
                        <a:pt x="153840" y="160383"/>
                        <a:pt x="153840" y="160383"/>
                        <a:pt x="153840" y="160383"/>
                      </a:cubicBezTo>
                      <a:cubicBezTo>
                        <a:pt x="137568" y="171253"/>
                        <a:pt x="137568" y="171253"/>
                        <a:pt x="137568" y="171253"/>
                      </a:cubicBezTo>
                      <a:cubicBezTo>
                        <a:pt x="129432" y="176688"/>
                        <a:pt x="118584" y="176688"/>
                        <a:pt x="113160" y="168535"/>
                      </a:cubicBezTo>
                      <a:cubicBezTo>
                        <a:pt x="105024" y="160383"/>
                        <a:pt x="107736" y="149512"/>
                        <a:pt x="115872" y="141360"/>
                      </a:cubicBezTo>
                      <a:cubicBezTo>
                        <a:pt x="170112" y="97878"/>
                        <a:pt x="170112" y="97878"/>
                        <a:pt x="170112" y="97878"/>
                      </a:cubicBezTo>
                      <a:cubicBezTo>
                        <a:pt x="175536" y="93802"/>
                        <a:pt x="180282" y="92443"/>
                        <a:pt x="184350" y="93122"/>
                      </a:cubicBezTo>
                      <a:close/>
                      <a:moveTo>
                        <a:pt x="190675" y="1603"/>
                      </a:moveTo>
                      <a:cubicBezTo>
                        <a:pt x="212534" y="4663"/>
                        <a:pt x="234265" y="12143"/>
                        <a:pt x="254638" y="24382"/>
                      </a:cubicBezTo>
                      <a:cubicBezTo>
                        <a:pt x="254638" y="24382"/>
                        <a:pt x="254638" y="24382"/>
                        <a:pt x="238339" y="51580"/>
                      </a:cubicBezTo>
                      <a:cubicBezTo>
                        <a:pt x="173146" y="13503"/>
                        <a:pt x="88937" y="35261"/>
                        <a:pt x="50908" y="100538"/>
                      </a:cubicBezTo>
                      <a:cubicBezTo>
                        <a:pt x="12878" y="168534"/>
                        <a:pt x="34609" y="252850"/>
                        <a:pt x="99803" y="290927"/>
                      </a:cubicBezTo>
                      <a:cubicBezTo>
                        <a:pt x="167713" y="329005"/>
                        <a:pt x="251921" y="304527"/>
                        <a:pt x="289951" y="239250"/>
                      </a:cubicBezTo>
                      <a:cubicBezTo>
                        <a:pt x="303533" y="217492"/>
                        <a:pt x="308966" y="193013"/>
                        <a:pt x="308966" y="168534"/>
                      </a:cubicBezTo>
                      <a:cubicBezTo>
                        <a:pt x="308966" y="168534"/>
                        <a:pt x="308966" y="168534"/>
                        <a:pt x="338846" y="165814"/>
                      </a:cubicBezTo>
                      <a:cubicBezTo>
                        <a:pt x="341562" y="195733"/>
                        <a:pt x="333413" y="228371"/>
                        <a:pt x="317115" y="255569"/>
                      </a:cubicBezTo>
                      <a:cubicBezTo>
                        <a:pt x="270936" y="337165"/>
                        <a:pt x="164997" y="364363"/>
                        <a:pt x="83504" y="318126"/>
                      </a:cubicBezTo>
                      <a:cubicBezTo>
                        <a:pt x="4729" y="271888"/>
                        <a:pt x="-25151" y="165814"/>
                        <a:pt x="23744" y="84219"/>
                      </a:cubicBezTo>
                      <a:cubicBezTo>
                        <a:pt x="58378" y="23022"/>
                        <a:pt x="125100" y="-7576"/>
                        <a:pt x="190675" y="160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1350">
                    <a:cs typeface="+mn-ea"/>
                    <a:sym typeface="+mn-lt"/>
                  </a:endParaRPr>
                </a:p>
              </p:txBody>
            </p:sp>
            <p:sp>
              <p:nvSpPr>
                <p:cNvPr id="40" name="Freeform 520">
                  <a:extLst>
                    <a:ext uri="{FF2B5EF4-FFF2-40B4-BE49-F238E27FC236}">
                      <a16:creationId xmlns:a16="http://schemas.microsoft.com/office/drawing/2014/main" xmlns="" id="{8C70402D-09DC-4644-B7FB-CBB361ED9E3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03685" y="5794333"/>
                  <a:ext cx="339828" cy="341398"/>
                </a:xfrm>
                <a:custGeom>
                  <a:avLst/>
                  <a:gdLst>
                    <a:gd name="connsiteX0" fmla="*/ 183418 w 339828"/>
                    <a:gd name="connsiteY0" fmla="*/ 93927 h 341398"/>
                    <a:gd name="connsiteX1" fmla="*/ 193249 w 339828"/>
                    <a:gd name="connsiteY1" fmla="*/ 101401 h 341398"/>
                    <a:gd name="connsiteX2" fmla="*/ 231216 w 339828"/>
                    <a:gd name="connsiteY2" fmla="*/ 163905 h 341398"/>
                    <a:gd name="connsiteX3" fmla="*/ 223080 w 339828"/>
                    <a:gd name="connsiteY3" fmla="*/ 188364 h 341398"/>
                    <a:gd name="connsiteX4" fmla="*/ 198673 w 339828"/>
                    <a:gd name="connsiteY4" fmla="*/ 182928 h 341398"/>
                    <a:gd name="connsiteX5" fmla="*/ 190537 w 339828"/>
                    <a:gd name="connsiteY5" fmla="*/ 166623 h 341398"/>
                    <a:gd name="connsiteX6" fmla="*/ 176977 w 339828"/>
                    <a:gd name="connsiteY6" fmla="*/ 231845 h 341398"/>
                    <a:gd name="connsiteX7" fmla="*/ 155281 w 339828"/>
                    <a:gd name="connsiteY7" fmla="*/ 248151 h 341398"/>
                    <a:gd name="connsiteX8" fmla="*/ 141721 w 339828"/>
                    <a:gd name="connsiteY8" fmla="*/ 226410 h 341398"/>
                    <a:gd name="connsiteX9" fmla="*/ 152569 w 339828"/>
                    <a:gd name="connsiteY9" fmla="*/ 158470 h 341398"/>
                    <a:gd name="connsiteX10" fmla="*/ 139009 w 339828"/>
                    <a:gd name="connsiteY10" fmla="*/ 172058 h 341398"/>
                    <a:gd name="connsiteX11" fmla="*/ 111889 w 339828"/>
                    <a:gd name="connsiteY11" fmla="*/ 169340 h 341398"/>
                    <a:gd name="connsiteX12" fmla="*/ 114601 w 339828"/>
                    <a:gd name="connsiteY12" fmla="*/ 142165 h 341398"/>
                    <a:gd name="connsiteX13" fmla="*/ 171553 w 339828"/>
                    <a:gd name="connsiteY13" fmla="*/ 98683 h 341398"/>
                    <a:gd name="connsiteX14" fmla="*/ 183418 w 339828"/>
                    <a:gd name="connsiteY14" fmla="*/ 93927 h 341398"/>
                    <a:gd name="connsiteX15" fmla="*/ 191802 w 339828"/>
                    <a:gd name="connsiteY15" fmla="*/ 1261 h 341398"/>
                    <a:gd name="connsiteX16" fmla="*/ 255726 w 339828"/>
                    <a:gd name="connsiteY16" fmla="*/ 22467 h 341398"/>
                    <a:gd name="connsiteX17" fmla="*/ 239448 w 339828"/>
                    <a:gd name="connsiteY17" fmla="*/ 52385 h 341398"/>
                    <a:gd name="connsiteX18" fmla="*/ 49540 w 339828"/>
                    <a:gd name="connsiteY18" fmla="*/ 101343 h 341398"/>
                    <a:gd name="connsiteX19" fmla="*/ 101086 w 339828"/>
                    <a:gd name="connsiteY19" fmla="*/ 289013 h 341398"/>
                    <a:gd name="connsiteX20" fmla="*/ 288282 w 339828"/>
                    <a:gd name="connsiteY20" fmla="*/ 240055 h 341398"/>
                    <a:gd name="connsiteX21" fmla="*/ 307273 w 339828"/>
                    <a:gd name="connsiteY21" fmla="*/ 166619 h 341398"/>
                    <a:gd name="connsiteX22" fmla="*/ 339828 w 339828"/>
                    <a:gd name="connsiteY22" fmla="*/ 166619 h 341398"/>
                    <a:gd name="connsiteX23" fmla="*/ 315412 w 339828"/>
                    <a:gd name="connsiteY23" fmla="*/ 256374 h 341398"/>
                    <a:gd name="connsiteX24" fmla="*/ 84809 w 339828"/>
                    <a:gd name="connsiteY24" fmla="*/ 318931 h 341398"/>
                    <a:gd name="connsiteX25" fmla="*/ 22410 w 339828"/>
                    <a:gd name="connsiteY25" fmla="*/ 85024 h 341398"/>
                    <a:gd name="connsiteX26" fmla="*/ 191802 w 339828"/>
                    <a:gd name="connsiteY26" fmla="*/ 1261 h 3413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339828" h="341398">
                      <a:moveTo>
                        <a:pt x="183418" y="93927"/>
                      </a:moveTo>
                      <a:cubicBezTo>
                        <a:pt x="187147" y="94607"/>
                        <a:pt x="190537" y="97324"/>
                        <a:pt x="193249" y="101401"/>
                      </a:cubicBezTo>
                      <a:cubicBezTo>
                        <a:pt x="231216" y="163905"/>
                        <a:pt x="231216" y="163905"/>
                        <a:pt x="231216" y="163905"/>
                      </a:cubicBezTo>
                      <a:cubicBezTo>
                        <a:pt x="236640" y="172058"/>
                        <a:pt x="233928" y="182928"/>
                        <a:pt x="223080" y="188364"/>
                      </a:cubicBezTo>
                      <a:cubicBezTo>
                        <a:pt x="214944" y="193799"/>
                        <a:pt x="204096" y="191081"/>
                        <a:pt x="198673" y="182928"/>
                      </a:cubicBezTo>
                      <a:lnTo>
                        <a:pt x="190537" y="166623"/>
                      </a:lnTo>
                      <a:cubicBezTo>
                        <a:pt x="176977" y="231845"/>
                        <a:pt x="176977" y="231845"/>
                        <a:pt x="176977" y="231845"/>
                      </a:cubicBezTo>
                      <a:cubicBezTo>
                        <a:pt x="174265" y="242715"/>
                        <a:pt x="166129" y="250868"/>
                        <a:pt x="155281" y="248151"/>
                      </a:cubicBezTo>
                      <a:cubicBezTo>
                        <a:pt x="144433" y="245433"/>
                        <a:pt x="139009" y="237280"/>
                        <a:pt x="141721" y="226410"/>
                      </a:cubicBezTo>
                      <a:cubicBezTo>
                        <a:pt x="152569" y="158470"/>
                        <a:pt x="152569" y="158470"/>
                        <a:pt x="152569" y="158470"/>
                      </a:cubicBezTo>
                      <a:cubicBezTo>
                        <a:pt x="139009" y="172058"/>
                        <a:pt x="139009" y="172058"/>
                        <a:pt x="139009" y="172058"/>
                      </a:cubicBezTo>
                      <a:cubicBezTo>
                        <a:pt x="130873" y="177493"/>
                        <a:pt x="117313" y="177493"/>
                        <a:pt x="111889" y="169340"/>
                      </a:cubicBezTo>
                      <a:cubicBezTo>
                        <a:pt x="106465" y="161188"/>
                        <a:pt x="106465" y="147600"/>
                        <a:pt x="114601" y="142165"/>
                      </a:cubicBezTo>
                      <a:cubicBezTo>
                        <a:pt x="171553" y="98683"/>
                        <a:pt x="171553" y="98683"/>
                        <a:pt x="171553" y="98683"/>
                      </a:cubicBezTo>
                      <a:cubicBezTo>
                        <a:pt x="175621" y="94607"/>
                        <a:pt x="179689" y="93248"/>
                        <a:pt x="183418" y="93927"/>
                      </a:cubicBezTo>
                      <a:close/>
                      <a:moveTo>
                        <a:pt x="191802" y="1261"/>
                      </a:moveTo>
                      <a:cubicBezTo>
                        <a:pt x="213675" y="3938"/>
                        <a:pt x="235379" y="10908"/>
                        <a:pt x="255726" y="22467"/>
                      </a:cubicBezTo>
                      <a:cubicBezTo>
                        <a:pt x="255726" y="22467"/>
                        <a:pt x="255726" y="22467"/>
                        <a:pt x="239448" y="52385"/>
                      </a:cubicBezTo>
                      <a:cubicBezTo>
                        <a:pt x="174337" y="14308"/>
                        <a:pt x="90235" y="36066"/>
                        <a:pt x="49540" y="101343"/>
                      </a:cubicBezTo>
                      <a:cubicBezTo>
                        <a:pt x="11558" y="166619"/>
                        <a:pt x="35975" y="250935"/>
                        <a:pt x="101086" y="289013"/>
                      </a:cubicBezTo>
                      <a:cubicBezTo>
                        <a:pt x="166198" y="327090"/>
                        <a:pt x="250300" y="305332"/>
                        <a:pt x="288282" y="240055"/>
                      </a:cubicBezTo>
                      <a:cubicBezTo>
                        <a:pt x="301847" y="218297"/>
                        <a:pt x="307273" y="191098"/>
                        <a:pt x="307273" y="166619"/>
                      </a:cubicBezTo>
                      <a:cubicBezTo>
                        <a:pt x="307273" y="166619"/>
                        <a:pt x="307273" y="166619"/>
                        <a:pt x="339828" y="166619"/>
                      </a:cubicBezTo>
                      <a:cubicBezTo>
                        <a:pt x="339828" y="196538"/>
                        <a:pt x="331689" y="229176"/>
                        <a:pt x="315412" y="256374"/>
                      </a:cubicBezTo>
                      <a:cubicBezTo>
                        <a:pt x="269291" y="337970"/>
                        <a:pt x="166198" y="365168"/>
                        <a:pt x="84809" y="318931"/>
                      </a:cubicBezTo>
                      <a:cubicBezTo>
                        <a:pt x="3419" y="269974"/>
                        <a:pt x="-23710" y="166619"/>
                        <a:pt x="22410" y="85024"/>
                      </a:cubicBezTo>
                      <a:cubicBezTo>
                        <a:pt x="59035" y="23827"/>
                        <a:pt x="126182" y="-6771"/>
                        <a:pt x="191802" y="126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1350">
                    <a:cs typeface="+mn-ea"/>
                    <a:sym typeface="+mn-lt"/>
                  </a:endParaRPr>
                </a:p>
              </p:txBody>
            </p:sp>
            <p:sp>
              <p:nvSpPr>
                <p:cNvPr id="41" name="Freeform 519">
                  <a:extLst>
                    <a:ext uri="{FF2B5EF4-FFF2-40B4-BE49-F238E27FC236}">
                      <a16:creationId xmlns:a16="http://schemas.microsoft.com/office/drawing/2014/main" xmlns="" id="{803D2F92-4033-43CD-B8E0-00DCBD3062C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402263" y="5884863"/>
                  <a:ext cx="320675" cy="339725"/>
                </a:xfrm>
                <a:custGeom>
                  <a:avLst/>
                  <a:gdLst>
                    <a:gd name="connsiteX0" fmla="*/ 181836 w 320675"/>
                    <a:gd name="connsiteY0" fmla="*/ 93205 h 339725"/>
                    <a:gd name="connsiteX1" fmla="*/ 198108 w 320675"/>
                    <a:gd name="connsiteY1" fmla="*/ 114946 h 339725"/>
                    <a:gd name="connsiteX2" fmla="*/ 187260 w 320675"/>
                    <a:gd name="connsiteY2" fmla="*/ 180168 h 339725"/>
                    <a:gd name="connsiteX3" fmla="*/ 200819 w 320675"/>
                    <a:gd name="connsiteY3" fmla="*/ 169297 h 339725"/>
                    <a:gd name="connsiteX4" fmla="*/ 225227 w 320675"/>
                    <a:gd name="connsiteY4" fmla="*/ 172015 h 339725"/>
                    <a:gd name="connsiteX5" fmla="*/ 222515 w 320675"/>
                    <a:gd name="connsiteY5" fmla="*/ 199191 h 339725"/>
                    <a:gd name="connsiteX6" fmla="*/ 168276 w 320675"/>
                    <a:gd name="connsiteY6" fmla="*/ 242672 h 339725"/>
                    <a:gd name="connsiteX7" fmla="*/ 146580 w 320675"/>
                    <a:gd name="connsiteY7" fmla="*/ 239955 h 339725"/>
                    <a:gd name="connsiteX8" fmla="*/ 108612 w 320675"/>
                    <a:gd name="connsiteY8" fmla="*/ 177450 h 339725"/>
                    <a:gd name="connsiteX9" fmla="*/ 114036 w 320675"/>
                    <a:gd name="connsiteY9" fmla="*/ 152992 h 339725"/>
                    <a:gd name="connsiteX10" fmla="*/ 141156 w 320675"/>
                    <a:gd name="connsiteY10" fmla="*/ 158427 h 339725"/>
                    <a:gd name="connsiteX11" fmla="*/ 149292 w 320675"/>
                    <a:gd name="connsiteY11" fmla="*/ 174733 h 339725"/>
                    <a:gd name="connsiteX12" fmla="*/ 160140 w 320675"/>
                    <a:gd name="connsiteY12" fmla="*/ 106793 h 339725"/>
                    <a:gd name="connsiteX13" fmla="*/ 181836 w 320675"/>
                    <a:gd name="connsiteY13" fmla="*/ 93205 h 339725"/>
                    <a:gd name="connsiteX14" fmla="*/ 168490 w 320675"/>
                    <a:gd name="connsiteY14" fmla="*/ 0 h 339725"/>
                    <a:gd name="connsiteX15" fmla="*/ 168490 w 320675"/>
                    <a:gd name="connsiteY15" fmla="*/ 32613 h 339725"/>
                    <a:gd name="connsiteX16" fmla="*/ 32611 w 320675"/>
                    <a:gd name="connsiteY16" fmla="*/ 168504 h 339725"/>
                    <a:gd name="connsiteX17" fmla="*/ 168490 w 320675"/>
                    <a:gd name="connsiteY17" fmla="*/ 307112 h 339725"/>
                    <a:gd name="connsiteX18" fmla="*/ 293499 w 320675"/>
                    <a:gd name="connsiteY18" fmla="*/ 231013 h 339725"/>
                    <a:gd name="connsiteX19" fmla="*/ 320675 w 320675"/>
                    <a:gd name="connsiteY19" fmla="*/ 244602 h 339725"/>
                    <a:gd name="connsiteX20" fmla="*/ 168490 w 320675"/>
                    <a:gd name="connsiteY20" fmla="*/ 339725 h 339725"/>
                    <a:gd name="connsiteX21" fmla="*/ 0 w 320675"/>
                    <a:gd name="connsiteY21" fmla="*/ 168504 h 339725"/>
                    <a:gd name="connsiteX22" fmla="*/ 168490 w 320675"/>
                    <a:gd name="connsiteY22" fmla="*/ 0 h 3397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320675" h="339725">
                      <a:moveTo>
                        <a:pt x="181836" y="93205"/>
                      </a:moveTo>
                      <a:cubicBezTo>
                        <a:pt x="192684" y="95922"/>
                        <a:pt x="200819" y="104075"/>
                        <a:pt x="198108" y="114946"/>
                      </a:cubicBezTo>
                      <a:cubicBezTo>
                        <a:pt x="187260" y="180168"/>
                        <a:pt x="187260" y="180168"/>
                        <a:pt x="187260" y="180168"/>
                      </a:cubicBezTo>
                      <a:cubicBezTo>
                        <a:pt x="200819" y="169297"/>
                        <a:pt x="200819" y="169297"/>
                        <a:pt x="200819" y="169297"/>
                      </a:cubicBezTo>
                      <a:cubicBezTo>
                        <a:pt x="208955" y="163862"/>
                        <a:pt x="219803" y="163862"/>
                        <a:pt x="225227" y="172015"/>
                      </a:cubicBezTo>
                      <a:cubicBezTo>
                        <a:pt x="233363" y="180168"/>
                        <a:pt x="230651" y="191038"/>
                        <a:pt x="222515" y="199191"/>
                      </a:cubicBezTo>
                      <a:cubicBezTo>
                        <a:pt x="168276" y="242672"/>
                        <a:pt x="168276" y="242672"/>
                        <a:pt x="168276" y="242672"/>
                      </a:cubicBezTo>
                      <a:cubicBezTo>
                        <a:pt x="160140" y="250825"/>
                        <a:pt x="149292" y="248108"/>
                        <a:pt x="146580" y="239955"/>
                      </a:cubicBezTo>
                      <a:cubicBezTo>
                        <a:pt x="108612" y="177450"/>
                        <a:pt x="108612" y="177450"/>
                        <a:pt x="108612" y="177450"/>
                      </a:cubicBezTo>
                      <a:cubicBezTo>
                        <a:pt x="103188" y="169297"/>
                        <a:pt x="105900" y="158427"/>
                        <a:pt x="114036" y="152992"/>
                      </a:cubicBezTo>
                      <a:cubicBezTo>
                        <a:pt x="122172" y="147557"/>
                        <a:pt x="135732" y="150274"/>
                        <a:pt x="141156" y="158427"/>
                      </a:cubicBezTo>
                      <a:lnTo>
                        <a:pt x="149292" y="174733"/>
                      </a:lnTo>
                      <a:cubicBezTo>
                        <a:pt x="160140" y="106793"/>
                        <a:pt x="160140" y="106793"/>
                        <a:pt x="160140" y="106793"/>
                      </a:cubicBezTo>
                      <a:cubicBezTo>
                        <a:pt x="162852" y="98640"/>
                        <a:pt x="173700" y="90487"/>
                        <a:pt x="181836" y="93205"/>
                      </a:cubicBezTo>
                      <a:close/>
                      <a:moveTo>
                        <a:pt x="168490" y="0"/>
                      </a:moveTo>
                      <a:cubicBezTo>
                        <a:pt x="168490" y="0"/>
                        <a:pt x="168490" y="0"/>
                        <a:pt x="168490" y="32613"/>
                      </a:cubicBezTo>
                      <a:cubicBezTo>
                        <a:pt x="92398" y="32613"/>
                        <a:pt x="32611" y="92405"/>
                        <a:pt x="32611" y="168504"/>
                      </a:cubicBezTo>
                      <a:cubicBezTo>
                        <a:pt x="32611" y="244602"/>
                        <a:pt x="92398" y="307112"/>
                        <a:pt x="168490" y="307112"/>
                      </a:cubicBezTo>
                      <a:cubicBezTo>
                        <a:pt x="222842" y="307112"/>
                        <a:pt x="269041" y="274498"/>
                        <a:pt x="293499" y="231013"/>
                      </a:cubicBezTo>
                      <a:lnTo>
                        <a:pt x="320675" y="244602"/>
                      </a:lnTo>
                      <a:cubicBezTo>
                        <a:pt x="293499" y="301676"/>
                        <a:pt x="236430" y="339725"/>
                        <a:pt x="168490" y="339725"/>
                      </a:cubicBezTo>
                      <a:cubicBezTo>
                        <a:pt x="76092" y="339725"/>
                        <a:pt x="0" y="263627"/>
                        <a:pt x="0" y="168504"/>
                      </a:cubicBezTo>
                      <a:cubicBezTo>
                        <a:pt x="0" y="76098"/>
                        <a:pt x="76092" y="0"/>
                        <a:pt x="168490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1350">
                    <a:cs typeface="+mn-ea"/>
                    <a:sym typeface="+mn-lt"/>
                  </a:endParaRPr>
                </a:p>
              </p:txBody>
            </p:sp>
            <p:sp>
              <p:nvSpPr>
                <p:cNvPr id="42" name="Freeform 616">
                  <a:extLst>
                    <a:ext uri="{FF2B5EF4-FFF2-40B4-BE49-F238E27FC236}">
                      <a16:creationId xmlns:a16="http://schemas.microsoft.com/office/drawing/2014/main" xmlns="" id="{705D8C88-A37F-46ED-A9AE-5A567EB8632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29176" y="6232525"/>
                  <a:ext cx="322263" cy="339725"/>
                </a:xfrm>
                <a:custGeom>
                  <a:avLst/>
                  <a:gdLst>
                    <a:gd name="connsiteX0" fmla="*/ 181372 w 322263"/>
                    <a:gd name="connsiteY0" fmla="*/ 93206 h 339725"/>
                    <a:gd name="connsiteX1" fmla="*/ 194932 w 322263"/>
                    <a:gd name="connsiteY1" fmla="*/ 114947 h 339725"/>
                    <a:gd name="connsiteX2" fmla="*/ 184084 w 322263"/>
                    <a:gd name="connsiteY2" fmla="*/ 180169 h 339725"/>
                    <a:gd name="connsiteX3" fmla="*/ 197643 w 322263"/>
                    <a:gd name="connsiteY3" fmla="*/ 169298 h 339725"/>
                    <a:gd name="connsiteX4" fmla="*/ 224763 w 322263"/>
                    <a:gd name="connsiteY4" fmla="*/ 172016 h 339725"/>
                    <a:gd name="connsiteX5" fmla="*/ 222051 w 322263"/>
                    <a:gd name="connsiteY5" fmla="*/ 199192 h 339725"/>
                    <a:gd name="connsiteX6" fmla="*/ 165100 w 322263"/>
                    <a:gd name="connsiteY6" fmla="*/ 242673 h 339725"/>
                    <a:gd name="connsiteX7" fmla="*/ 143404 w 322263"/>
                    <a:gd name="connsiteY7" fmla="*/ 239956 h 339725"/>
                    <a:gd name="connsiteX8" fmla="*/ 105436 w 322263"/>
                    <a:gd name="connsiteY8" fmla="*/ 177451 h 339725"/>
                    <a:gd name="connsiteX9" fmla="*/ 110860 w 322263"/>
                    <a:gd name="connsiteY9" fmla="*/ 152993 h 339725"/>
                    <a:gd name="connsiteX10" fmla="*/ 137980 w 322263"/>
                    <a:gd name="connsiteY10" fmla="*/ 158428 h 339725"/>
                    <a:gd name="connsiteX11" fmla="*/ 146116 w 322263"/>
                    <a:gd name="connsiteY11" fmla="*/ 174734 h 339725"/>
                    <a:gd name="connsiteX12" fmla="*/ 159676 w 322263"/>
                    <a:gd name="connsiteY12" fmla="*/ 106794 h 339725"/>
                    <a:gd name="connsiteX13" fmla="*/ 181372 w 322263"/>
                    <a:gd name="connsiteY13" fmla="*/ 93206 h 339725"/>
                    <a:gd name="connsiteX14" fmla="*/ 170610 w 322263"/>
                    <a:gd name="connsiteY14" fmla="*/ 0 h 339725"/>
                    <a:gd name="connsiteX15" fmla="*/ 170610 w 322263"/>
                    <a:gd name="connsiteY15" fmla="*/ 32613 h 339725"/>
                    <a:gd name="connsiteX16" fmla="*/ 32497 w 322263"/>
                    <a:gd name="connsiteY16" fmla="*/ 168504 h 339725"/>
                    <a:gd name="connsiteX17" fmla="*/ 170610 w 322263"/>
                    <a:gd name="connsiteY17" fmla="*/ 307112 h 339725"/>
                    <a:gd name="connsiteX18" fmla="*/ 292474 w 322263"/>
                    <a:gd name="connsiteY18" fmla="*/ 231013 h 339725"/>
                    <a:gd name="connsiteX19" fmla="*/ 322263 w 322263"/>
                    <a:gd name="connsiteY19" fmla="*/ 244602 h 339725"/>
                    <a:gd name="connsiteX20" fmla="*/ 167902 w 322263"/>
                    <a:gd name="connsiteY20" fmla="*/ 339725 h 339725"/>
                    <a:gd name="connsiteX21" fmla="*/ 0 w 322263"/>
                    <a:gd name="connsiteY21" fmla="*/ 168504 h 339725"/>
                    <a:gd name="connsiteX22" fmla="*/ 170610 w 322263"/>
                    <a:gd name="connsiteY22" fmla="*/ 0 h 3397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322263" h="339725">
                      <a:moveTo>
                        <a:pt x="181372" y="93206"/>
                      </a:moveTo>
                      <a:cubicBezTo>
                        <a:pt x="189508" y="93206"/>
                        <a:pt x="197643" y="104076"/>
                        <a:pt x="194932" y="114947"/>
                      </a:cubicBezTo>
                      <a:cubicBezTo>
                        <a:pt x="184084" y="180169"/>
                        <a:pt x="184084" y="180169"/>
                        <a:pt x="184084" y="180169"/>
                      </a:cubicBezTo>
                      <a:cubicBezTo>
                        <a:pt x="197643" y="169298"/>
                        <a:pt x="197643" y="169298"/>
                        <a:pt x="197643" y="169298"/>
                      </a:cubicBezTo>
                      <a:cubicBezTo>
                        <a:pt x="205779" y="163863"/>
                        <a:pt x="216627" y="163863"/>
                        <a:pt x="224763" y="172016"/>
                      </a:cubicBezTo>
                      <a:cubicBezTo>
                        <a:pt x="230187" y="180169"/>
                        <a:pt x="227475" y="191039"/>
                        <a:pt x="222051" y="199192"/>
                      </a:cubicBezTo>
                      <a:cubicBezTo>
                        <a:pt x="165100" y="242673"/>
                        <a:pt x="165100" y="242673"/>
                        <a:pt x="165100" y="242673"/>
                      </a:cubicBezTo>
                      <a:cubicBezTo>
                        <a:pt x="156964" y="250826"/>
                        <a:pt x="148828" y="248109"/>
                        <a:pt x="143404" y="239956"/>
                      </a:cubicBezTo>
                      <a:cubicBezTo>
                        <a:pt x="105436" y="177451"/>
                        <a:pt x="105436" y="177451"/>
                        <a:pt x="105436" y="177451"/>
                      </a:cubicBezTo>
                      <a:cubicBezTo>
                        <a:pt x="100012" y="169298"/>
                        <a:pt x="102724" y="158428"/>
                        <a:pt x="110860" y="152993"/>
                      </a:cubicBezTo>
                      <a:cubicBezTo>
                        <a:pt x="121708" y="147558"/>
                        <a:pt x="132556" y="150275"/>
                        <a:pt x="137980" y="158428"/>
                      </a:cubicBezTo>
                      <a:lnTo>
                        <a:pt x="146116" y="174734"/>
                      </a:lnTo>
                      <a:cubicBezTo>
                        <a:pt x="159676" y="106794"/>
                        <a:pt x="159676" y="106794"/>
                        <a:pt x="159676" y="106794"/>
                      </a:cubicBezTo>
                      <a:cubicBezTo>
                        <a:pt x="159676" y="98641"/>
                        <a:pt x="170524" y="90488"/>
                        <a:pt x="181372" y="93206"/>
                      </a:cubicBezTo>
                      <a:close/>
                      <a:moveTo>
                        <a:pt x="170610" y="0"/>
                      </a:moveTo>
                      <a:cubicBezTo>
                        <a:pt x="170610" y="0"/>
                        <a:pt x="170610" y="0"/>
                        <a:pt x="170610" y="32613"/>
                      </a:cubicBezTo>
                      <a:cubicBezTo>
                        <a:pt x="94783" y="32613"/>
                        <a:pt x="32497" y="92405"/>
                        <a:pt x="32497" y="168504"/>
                      </a:cubicBezTo>
                      <a:cubicBezTo>
                        <a:pt x="32497" y="244602"/>
                        <a:pt x="94783" y="307112"/>
                        <a:pt x="170610" y="307112"/>
                      </a:cubicBezTo>
                      <a:cubicBezTo>
                        <a:pt x="224772" y="307112"/>
                        <a:pt x="270809" y="277216"/>
                        <a:pt x="292474" y="231013"/>
                      </a:cubicBezTo>
                      <a:lnTo>
                        <a:pt x="322263" y="244602"/>
                      </a:lnTo>
                      <a:cubicBezTo>
                        <a:pt x="295182" y="301676"/>
                        <a:pt x="235604" y="339725"/>
                        <a:pt x="167902" y="339725"/>
                      </a:cubicBezTo>
                      <a:cubicBezTo>
                        <a:pt x="75826" y="339725"/>
                        <a:pt x="0" y="263627"/>
                        <a:pt x="0" y="168504"/>
                      </a:cubicBezTo>
                      <a:cubicBezTo>
                        <a:pt x="0" y="76098"/>
                        <a:pt x="75826" y="0"/>
                        <a:pt x="170610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1350">
                    <a:cs typeface="+mn-ea"/>
                    <a:sym typeface="+mn-lt"/>
                  </a:endParaRPr>
                </a:p>
              </p:txBody>
            </p:sp>
            <p:sp>
              <p:nvSpPr>
                <p:cNvPr id="43" name="Freeform 516">
                  <a:extLst>
                    <a:ext uri="{FF2B5EF4-FFF2-40B4-BE49-F238E27FC236}">
                      <a16:creationId xmlns:a16="http://schemas.microsoft.com/office/drawing/2014/main" xmlns="" id="{3B54C70E-2AD6-4191-BAE5-EA0B2C51313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22888" y="6365875"/>
                  <a:ext cx="354013" cy="228601"/>
                </a:xfrm>
                <a:custGeom>
                  <a:avLst/>
                  <a:gdLst>
                    <a:gd name="connsiteX0" fmla="*/ 3175 w 354013"/>
                    <a:gd name="connsiteY0" fmla="*/ 176213 h 228601"/>
                    <a:gd name="connsiteX1" fmla="*/ 176213 w 354013"/>
                    <a:gd name="connsiteY1" fmla="*/ 206376 h 228601"/>
                    <a:gd name="connsiteX2" fmla="*/ 171451 w 354013"/>
                    <a:gd name="connsiteY2" fmla="*/ 228601 h 228601"/>
                    <a:gd name="connsiteX3" fmla="*/ 0 w 354013"/>
                    <a:gd name="connsiteY3" fmla="*/ 195263 h 228601"/>
                    <a:gd name="connsiteX4" fmla="*/ 11113 w 354013"/>
                    <a:gd name="connsiteY4" fmla="*/ 133350 h 228601"/>
                    <a:gd name="connsiteX5" fmla="*/ 331788 w 354013"/>
                    <a:gd name="connsiteY5" fmla="*/ 190500 h 228601"/>
                    <a:gd name="connsiteX6" fmla="*/ 325438 w 354013"/>
                    <a:gd name="connsiteY6" fmla="*/ 209550 h 228601"/>
                    <a:gd name="connsiteX7" fmla="*/ 7938 w 354013"/>
                    <a:gd name="connsiteY7" fmla="*/ 152400 h 228601"/>
                    <a:gd name="connsiteX8" fmla="*/ 19051 w 354013"/>
                    <a:gd name="connsiteY8" fmla="*/ 87313 h 228601"/>
                    <a:gd name="connsiteX9" fmla="*/ 339726 w 354013"/>
                    <a:gd name="connsiteY9" fmla="*/ 144463 h 228601"/>
                    <a:gd name="connsiteX10" fmla="*/ 334964 w 354013"/>
                    <a:gd name="connsiteY10" fmla="*/ 166688 h 228601"/>
                    <a:gd name="connsiteX11" fmla="*/ 14288 w 354013"/>
                    <a:gd name="connsiteY11" fmla="*/ 109538 h 228601"/>
                    <a:gd name="connsiteX12" fmla="*/ 26988 w 354013"/>
                    <a:gd name="connsiteY12" fmla="*/ 44450 h 228601"/>
                    <a:gd name="connsiteX13" fmla="*/ 347663 w 354013"/>
                    <a:gd name="connsiteY13" fmla="*/ 101600 h 228601"/>
                    <a:gd name="connsiteX14" fmla="*/ 342901 w 354013"/>
                    <a:gd name="connsiteY14" fmla="*/ 119063 h 228601"/>
                    <a:gd name="connsiteX15" fmla="*/ 22225 w 354013"/>
                    <a:gd name="connsiteY15" fmla="*/ 63500 h 228601"/>
                    <a:gd name="connsiteX16" fmla="*/ 34926 w 354013"/>
                    <a:gd name="connsiteY16" fmla="*/ 0 h 228601"/>
                    <a:gd name="connsiteX17" fmla="*/ 354013 w 354013"/>
                    <a:gd name="connsiteY17" fmla="*/ 57150 h 228601"/>
                    <a:gd name="connsiteX18" fmla="*/ 350838 w 354013"/>
                    <a:gd name="connsiteY18" fmla="*/ 76200 h 228601"/>
                    <a:gd name="connsiteX19" fmla="*/ 30163 w 354013"/>
                    <a:gd name="connsiteY19" fmla="*/ 19050 h 2286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354013" h="228601">
                      <a:moveTo>
                        <a:pt x="3175" y="176213"/>
                      </a:moveTo>
                      <a:lnTo>
                        <a:pt x="176213" y="206376"/>
                      </a:lnTo>
                      <a:lnTo>
                        <a:pt x="171451" y="228601"/>
                      </a:lnTo>
                      <a:lnTo>
                        <a:pt x="0" y="195263"/>
                      </a:lnTo>
                      <a:close/>
                      <a:moveTo>
                        <a:pt x="11113" y="133350"/>
                      </a:moveTo>
                      <a:lnTo>
                        <a:pt x="331788" y="190500"/>
                      </a:lnTo>
                      <a:lnTo>
                        <a:pt x="325438" y="209550"/>
                      </a:lnTo>
                      <a:lnTo>
                        <a:pt x="7938" y="152400"/>
                      </a:lnTo>
                      <a:close/>
                      <a:moveTo>
                        <a:pt x="19051" y="87313"/>
                      </a:moveTo>
                      <a:lnTo>
                        <a:pt x="339726" y="144463"/>
                      </a:lnTo>
                      <a:lnTo>
                        <a:pt x="334964" y="166688"/>
                      </a:lnTo>
                      <a:lnTo>
                        <a:pt x="14288" y="109538"/>
                      </a:lnTo>
                      <a:close/>
                      <a:moveTo>
                        <a:pt x="26988" y="44450"/>
                      </a:moveTo>
                      <a:lnTo>
                        <a:pt x="347663" y="101600"/>
                      </a:lnTo>
                      <a:lnTo>
                        <a:pt x="342901" y="119063"/>
                      </a:lnTo>
                      <a:lnTo>
                        <a:pt x="22225" y="63500"/>
                      </a:lnTo>
                      <a:close/>
                      <a:moveTo>
                        <a:pt x="34926" y="0"/>
                      </a:moveTo>
                      <a:lnTo>
                        <a:pt x="354013" y="57150"/>
                      </a:lnTo>
                      <a:lnTo>
                        <a:pt x="350838" y="76200"/>
                      </a:lnTo>
                      <a:lnTo>
                        <a:pt x="30163" y="1905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1350"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xmlns="" id="{C9A96501-3467-497B-BAAA-BEC0B4FBD186}"/>
                  </a:ext>
                </a:extLst>
              </p:cNvPr>
              <p:cNvGrpSpPr/>
              <p:nvPr/>
            </p:nvGrpSpPr>
            <p:grpSpPr>
              <a:xfrm>
                <a:off x="5551488" y="6124575"/>
                <a:ext cx="2033588" cy="1597026"/>
                <a:chOff x="5551488" y="6124575"/>
                <a:chExt cx="2033588" cy="1597026"/>
              </a:xfrm>
            </p:grpSpPr>
            <p:sp>
              <p:nvSpPr>
                <p:cNvPr id="17" name="Freeform 356">
                  <a:extLst>
                    <a:ext uri="{FF2B5EF4-FFF2-40B4-BE49-F238E27FC236}">
                      <a16:creationId xmlns:a16="http://schemas.microsoft.com/office/drawing/2014/main" xmlns="" id="{57CDAF16-E97D-43B0-A4E2-9FEAA5EA6DF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38813" y="6251575"/>
                  <a:ext cx="461963" cy="342900"/>
                </a:xfrm>
                <a:custGeom>
                  <a:avLst/>
                  <a:gdLst>
                    <a:gd name="T0" fmla="*/ 8 w 170"/>
                    <a:gd name="T1" fmla="*/ 111 h 126"/>
                    <a:gd name="T2" fmla="*/ 8 w 170"/>
                    <a:gd name="T3" fmla="*/ 111 h 126"/>
                    <a:gd name="T4" fmla="*/ 15 w 170"/>
                    <a:gd name="T5" fmla="*/ 76 h 126"/>
                    <a:gd name="T6" fmla="*/ 127 w 170"/>
                    <a:gd name="T7" fmla="*/ 7 h 126"/>
                    <a:gd name="T8" fmla="*/ 162 w 170"/>
                    <a:gd name="T9" fmla="*/ 14 h 126"/>
                    <a:gd name="T10" fmla="*/ 155 w 170"/>
                    <a:gd name="T11" fmla="*/ 49 h 126"/>
                    <a:gd name="T12" fmla="*/ 43 w 170"/>
                    <a:gd name="T13" fmla="*/ 119 h 126"/>
                    <a:gd name="T14" fmla="*/ 8 w 170"/>
                    <a:gd name="T15" fmla="*/ 111 h 1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70" h="126">
                      <a:moveTo>
                        <a:pt x="8" y="111"/>
                      </a:moveTo>
                      <a:cubicBezTo>
                        <a:pt x="8" y="111"/>
                        <a:pt x="8" y="111"/>
                        <a:pt x="8" y="111"/>
                      </a:cubicBezTo>
                      <a:cubicBezTo>
                        <a:pt x="0" y="100"/>
                        <a:pt x="3" y="84"/>
                        <a:pt x="15" y="76"/>
                      </a:cubicBezTo>
                      <a:cubicBezTo>
                        <a:pt x="127" y="7"/>
                        <a:pt x="127" y="7"/>
                        <a:pt x="127" y="7"/>
                      </a:cubicBezTo>
                      <a:cubicBezTo>
                        <a:pt x="139" y="0"/>
                        <a:pt x="154" y="3"/>
                        <a:pt x="162" y="14"/>
                      </a:cubicBezTo>
                      <a:cubicBezTo>
                        <a:pt x="170" y="26"/>
                        <a:pt x="167" y="41"/>
                        <a:pt x="155" y="49"/>
                      </a:cubicBezTo>
                      <a:cubicBezTo>
                        <a:pt x="43" y="119"/>
                        <a:pt x="43" y="119"/>
                        <a:pt x="43" y="119"/>
                      </a:cubicBezTo>
                      <a:cubicBezTo>
                        <a:pt x="31" y="126"/>
                        <a:pt x="15" y="123"/>
                        <a:pt x="8" y="111"/>
                      </a:cubicBezTo>
                      <a:close/>
                    </a:path>
                  </a:pathLst>
                </a:custGeom>
                <a:solidFill>
                  <a:srgbClr val="D4A26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>
                    <a:cs typeface="+mn-ea"/>
                    <a:sym typeface="+mn-lt"/>
                  </a:endParaRPr>
                </a:p>
              </p:txBody>
            </p:sp>
            <p:sp>
              <p:nvSpPr>
                <p:cNvPr id="18" name="Freeform 357">
                  <a:extLst>
                    <a:ext uri="{FF2B5EF4-FFF2-40B4-BE49-F238E27FC236}">
                      <a16:creationId xmlns:a16="http://schemas.microsoft.com/office/drawing/2014/main" xmlns="" id="{72B2731C-8BDE-46BA-B9B2-48E7EAB6EC0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857876" y="6288088"/>
                  <a:ext cx="423863" cy="385763"/>
                </a:xfrm>
                <a:custGeom>
                  <a:avLst/>
                  <a:gdLst>
                    <a:gd name="T0" fmla="*/ 9 w 156"/>
                    <a:gd name="T1" fmla="*/ 131 h 142"/>
                    <a:gd name="T2" fmla="*/ 9 w 156"/>
                    <a:gd name="T3" fmla="*/ 131 h 142"/>
                    <a:gd name="T4" fmla="*/ 11 w 156"/>
                    <a:gd name="T5" fmla="*/ 95 h 142"/>
                    <a:gd name="T6" fmla="*/ 111 w 156"/>
                    <a:gd name="T7" fmla="*/ 9 h 142"/>
                    <a:gd name="T8" fmla="*/ 146 w 156"/>
                    <a:gd name="T9" fmla="*/ 11 h 142"/>
                    <a:gd name="T10" fmla="*/ 145 w 156"/>
                    <a:gd name="T11" fmla="*/ 46 h 142"/>
                    <a:gd name="T12" fmla="*/ 45 w 156"/>
                    <a:gd name="T13" fmla="*/ 133 h 142"/>
                    <a:gd name="T14" fmla="*/ 9 w 156"/>
                    <a:gd name="T15" fmla="*/ 131 h 1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56" h="142">
                      <a:moveTo>
                        <a:pt x="9" y="131"/>
                      </a:moveTo>
                      <a:cubicBezTo>
                        <a:pt x="9" y="131"/>
                        <a:pt x="9" y="131"/>
                        <a:pt x="9" y="131"/>
                      </a:cubicBezTo>
                      <a:cubicBezTo>
                        <a:pt x="0" y="121"/>
                        <a:pt x="0" y="105"/>
                        <a:pt x="11" y="95"/>
                      </a:cubicBezTo>
                      <a:cubicBezTo>
                        <a:pt x="111" y="9"/>
                        <a:pt x="111" y="9"/>
                        <a:pt x="111" y="9"/>
                      </a:cubicBezTo>
                      <a:cubicBezTo>
                        <a:pt x="121" y="0"/>
                        <a:pt x="137" y="0"/>
                        <a:pt x="146" y="11"/>
                      </a:cubicBezTo>
                      <a:cubicBezTo>
                        <a:pt x="156" y="21"/>
                        <a:pt x="155" y="37"/>
                        <a:pt x="145" y="46"/>
                      </a:cubicBezTo>
                      <a:cubicBezTo>
                        <a:pt x="45" y="133"/>
                        <a:pt x="45" y="133"/>
                        <a:pt x="45" y="133"/>
                      </a:cubicBezTo>
                      <a:cubicBezTo>
                        <a:pt x="34" y="142"/>
                        <a:pt x="18" y="141"/>
                        <a:pt x="9" y="131"/>
                      </a:cubicBezTo>
                      <a:close/>
                    </a:path>
                  </a:pathLst>
                </a:custGeom>
                <a:solidFill>
                  <a:srgbClr val="D4A26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>
                    <a:cs typeface="+mn-ea"/>
                    <a:sym typeface="+mn-lt"/>
                  </a:endParaRPr>
                </a:p>
              </p:txBody>
            </p:sp>
            <p:sp>
              <p:nvSpPr>
                <p:cNvPr id="19" name="Freeform 358">
                  <a:extLst>
                    <a:ext uri="{FF2B5EF4-FFF2-40B4-BE49-F238E27FC236}">
                      <a16:creationId xmlns:a16="http://schemas.microsoft.com/office/drawing/2014/main" xmlns="" id="{70D75FE7-6D9D-4487-AB84-2C89FCEADEE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835651" y="6232525"/>
                  <a:ext cx="668338" cy="519113"/>
                </a:xfrm>
                <a:custGeom>
                  <a:avLst/>
                  <a:gdLst>
                    <a:gd name="T0" fmla="*/ 421 w 421"/>
                    <a:gd name="T1" fmla="*/ 286 h 327"/>
                    <a:gd name="T2" fmla="*/ 336 w 421"/>
                    <a:gd name="T3" fmla="*/ 19 h 327"/>
                    <a:gd name="T4" fmla="*/ 113 w 421"/>
                    <a:gd name="T5" fmla="*/ 0 h 327"/>
                    <a:gd name="T6" fmla="*/ 0 w 421"/>
                    <a:gd name="T7" fmla="*/ 93 h 327"/>
                    <a:gd name="T8" fmla="*/ 278 w 421"/>
                    <a:gd name="T9" fmla="*/ 327 h 327"/>
                    <a:gd name="T10" fmla="*/ 421 w 421"/>
                    <a:gd name="T11" fmla="*/ 286 h 3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21" h="327">
                      <a:moveTo>
                        <a:pt x="421" y="286"/>
                      </a:moveTo>
                      <a:lnTo>
                        <a:pt x="336" y="19"/>
                      </a:lnTo>
                      <a:lnTo>
                        <a:pt x="113" y="0"/>
                      </a:lnTo>
                      <a:lnTo>
                        <a:pt x="0" y="93"/>
                      </a:lnTo>
                      <a:lnTo>
                        <a:pt x="278" y="327"/>
                      </a:lnTo>
                      <a:lnTo>
                        <a:pt x="421" y="286"/>
                      </a:lnTo>
                      <a:close/>
                    </a:path>
                  </a:pathLst>
                </a:custGeom>
                <a:solidFill>
                  <a:srgbClr val="D4A26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>
                    <a:cs typeface="+mn-ea"/>
                    <a:sym typeface="+mn-lt"/>
                  </a:endParaRPr>
                </a:p>
              </p:txBody>
            </p:sp>
            <p:sp>
              <p:nvSpPr>
                <p:cNvPr id="20" name="Freeform 359">
                  <a:extLst>
                    <a:ext uri="{FF2B5EF4-FFF2-40B4-BE49-F238E27FC236}">
                      <a16:creationId xmlns:a16="http://schemas.microsoft.com/office/drawing/2014/main" xmlns="" id="{A1FFFEB8-FA42-449D-99C6-0711BF2ABDD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76938" y="6292850"/>
                  <a:ext cx="354013" cy="455613"/>
                </a:xfrm>
                <a:custGeom>
                  <a:avLst/>
                  <a:gdLst>
                    <a:gd name="T0" fmla="*/ 16 w 130"/>
                    <a:gd name="T1" fmla="*/ 160 h 168"/>
                    <a:gd name="T2" fmla="*/ 16 w 130"/>
                    <a:gd name="T3" fmla="*/ 160 h 168"/>
                    <a:gd name="T4" fmla="*/ 7 w 130"/>
                    <a:gd name="T5" fmla="*/ 126 h 168"/>
                    <a:gd name="T6" fmla="*/ 80 w 130"/>
                    <a:gd name="T7" fmla="*/ 15 h 168"/>
                    <a:gd name="T8" fmla="*/ 115 w 130"/>
                    <a:gd name="T9" fmla="*/ 7 h 168"/>
                    <a:gd name="T10" fmla="*/ 123 w 130"/>
                    <a:gd name="T11" fmla="*/ 42 h 168"/>
                    <a:gd name="T12" fmla="*/ 50 w 130"/>
                    <a:gd name="T13" fmla="*/ 152 h 168"/>
                    <a:gd name="T14" fmla="*/ 16 w 130"/>
                    <a:gd name="T15" fmla="*/ 160 h 1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30" h="168">
                      <a:moveTo>
                        <a:pt x="16" y="160"/>
                      </a:moveTo>
                      <a:cubicBezTo>
                        <a:pt x="16" y="160"/>
                        <a:pt x="16" y="160"/>
                        <a:pt x="16" y="160"/>
                      </a:cubicBezTo>
                      <a:cubicBezTo>
                        <a:pt x="4" y="153"/>
                        <a:pt x="0" y="137"/>
                        <a:pt x="7" y="126"/>
                      </a:cubicBezTo>
                      <a:cubicBezTo>
                        <a:pt x="80" y="15"/>
                        <a:pt x="80" y="15"/>
                        <a:pt x="80" y="15"/>
                      </a:cubicBezTo>
                      <a:cubicBezTo>
                        <a:pt x="88" y="4"/>
                        <a:pt x="103" y="0"/>
                        <a:pt x="115" y="7"/>
                      </a:cubicBezTo>
                      <a:cubicBezTo>
                        <a:pt x="127" y="14"/>
                        <a:pt x="130" y="30"/>
                        <a:pt x="123" y="42"/>
                      </a:cubicBezTo>
                      <a:cubicBezTo>
                        <a:pt x="50" y="152"/>
                        <a:pt x="50" y="152"/>
                        <a:pt x="50" y="152"/>
                      </a:cubicBezTo>
                      <a:cubicBezTo>
                        <a:pt x="43" y="164"/>
                        <a:pt x="27" y="168"/>
                        <a:pt x="16" y="160"/>
                      </a:cubicBezTo>
                      <a:close/>
                    </a:path>
                  </a:pathLst>
                </a:custGeom>
                <a:solidFill>
                  <a:srgbClr val="D4A26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>
                    <a:cs typeface="+mn-ea"/>
                    <a:sym typeface="+mn-lt"/>
                  </a:endParaRPr>
                </a:p>
              </p:txBody>
            </p:sp>
            <p:sp>
              <p:nvSpPr>
                <p:cNvPr id="21" name="Freeform 360">
                  <a:extLst>
                    <a:ext uri="{FF2B5EF4-FFF2-40B4-BE49-F238E27FC236}">
                      <a16:creationId xmlns:a16="http://schemas.microsoft.com/office/drawing/2014/main" xmlns="" id="{8C6E3888-E0DB-49D6-A92B-D8533DC801A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099176" y="6553200"/>
                  <a:ext cx="500063" cy="454025"/>
                </a:xfrm>
                <a:custGeom>
                  <a:avLst/>
                  <a:gdLst>
                    <a:gd name="T0" fmla="*/ 128 w 184"/>
                    <a:gd name="T1" fmla="*/ 14 h 167"/>
                    <a:gd name="T2" fmla="*/ 159 w 184"/>
                    <a:gd name="T3" fmla="*/ 139 h 167"/>
                    <a:gd name="T4" fmla="*/ 43 w 184"/>
                    <a:gd name="T5" fmla="*/ 129 h 167"/>
                    <a:gd name="T6" fmla="*/ 13 w 184"/>
                    <a:gd name="T7" fmla="*/ 29 h 167"/>
                    <a:gd name="T8" fmla="*/ 128 w 184"/>
                    <a:gd name="T9" fmla="*/ 14 h 1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4" h="167">
                      <a:moveTo>
                        <a:pt x="128" y="14"/>
                      </a:moveTo>
                      <a:cubicBezTo>
                        <a:pt x="179" y="28"/>
                        <a:pt x="184" y="110"/>
                        <a:pt x="159" y="139"/>
                      </a:cubicBezTo>
                      <a:cubicBezTo>
                        <a:pt x="135" y="167"/>
                        <a:pt x="85" y="162"/>
                        <a:pt x="43" y="129"/>
                      </a:cubicBezTo>
                      <a:cubicBezTo>
                        <a:pt x="1" y="97"/>
                        <a:pt x="0" y="44"/>
                        <a:pt x="13" y="29"/>
                      </a:cubicBezTo>
                      <a:cubicBezTo>
                        <a:pt x="26" y="15"/>
                        <a:pt x="78" y="0"/>
                        <a:pt x="128" y="14"/>
                      </a:cubicBezTo>
                      <a:close/>
                    </a:path>
                  </a:pathLst>
                </a:custGeom>
                <a:solidFill>
                  <a:srgbClr val="FED4A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>
                    <a:cs typeface="+mn-ea"/>
                    <a:sym typeface="+mn-lt"/>
                  </a:endParaRPr>
                </a:p>
              </p:txBody>
            </p:sp>
            <p:sp>
              <p:nvSpPr>
                <p:cNvPr id="22" name="Freeform 361">
                  <a:extLst>
                    <a:ext uri="{FF2B5EF4-FFF2-40B4-BE49-F238E27FC236}">
                      <a16:creationId xmlns:a16="http://schemas.microsoft.com/office/drawing/2014/main" xmlns="" id="{97A98033-70BE-48C3-843C-B9CA88F12D5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08726" y="6173788"/>
                  <a:ext cx="266700" cy="596900"/>
                </a:xfrm>
                <a:custGeom>
                  <a:avLst/>
                  <a:gdLst>
                    <a:gd name="T0" fmla="*/ 83 w 98"/>
                    <a:gd name="T1" fmla="*/ 213 h 220"/>
                    <a:gd name="T2" fmla="*/ 83 w 98"/>
                    <a:gd name="T3" fmla="*/ 213 h 220"/>
                    <a:gd name="T4" fmla="*/ 49 w 98"/>
                    <a:gd name="T5" fmla="*/ 203 h 220"/>
                    <a:gd name="T6" fmla="*/ 4 w 98"/>
                    <a:gd name="T7" fmla="*/ 40 h 220"/>
                    <a:gd name="T8" fmla="*/ 14 w 98"/>
                    <a:gd name="T9" fmla="*/ 6 h 220"/>
                    <a:gd name="T10" fmla="*/ 49 w 98"/>
                    <a:gd name="T11" fmla="*/ 17 h 220"/>
                    <a:gd name="T12" fmla="*/ 94 w 98"/>
                    <a:gd name="T13" fmla="*/ 179 h 220"/>
                    <a:gd name="T14" fmla="*/ 83 w 98"/>
                    <a:gd name="T15" fmla="*/ 213 h 2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98" h="220">
                      <a:moveTo>
                        <a:pt x="83" y="213"/>
                      </a:moveTo>
                      <a:cubicBezTo>
                        <a:pt x="83" y="213"/>
                        <a:pt x="83" y="213"/>
                        <a:pt x="83" y="213"/>
                      </a:cubicBezTo>
                      <a:cubicBezTo>
                        <a:pt x="71" y="220"/>
                        <a:pt x="53" y="216"/>
                        <a:pt x="49" y="203"/>
                      </a:cubicBezTo>
                      <a:cubicBezTo>
                        <a:pt x="4" y="40"/>
                        <a:pt x="4" y="40"/>
                        <a:pt x="4" y="40"/>
                      </a:cubicBezTo>
                      <a:cubicBezTo>
                        <a:pt x="0" y="27"/>
                        <a:pt x="2" y="12"/>
                        <a:pt x="14" y="6"/>
                      </a:cubicBezTo>
                      <a:cubicBezTo>
                        <a:pt x="27" y="0"/>
                        <a:pt x="42" y="4"/>
                        <a:pt x="49" y="17"/>
                      </a:cubicBezTo>
                      <a:cubicBezTo>
                        <a:pt x="94" y="179"/>
                        <a:pt x="94" y="179"/>
                        <a:pt x="94" y="179"/>
                      </a:cubicBezTo>
                      <a:cubicBezTo>
                        <a:pt x="98" y="193"/>
                        <a:pt x="96" y="207"/>
                        <a:pt x="83" y="213"/>
                      </a:cubicBezTo>
                      <a:close/>
                    </a:path>
                  </a:pathLst>
                </a:custGeom>
                <a:solidFill>
                  <a:srgbClr val="FED4A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>
                    <a:cs typeface="+mn-ea"/>
                    <a:sym typeface="+mn-lt"/>
                  </a:endParaRPr>
                </a:p>
              </p:txBody>
            </p:sp>
            <p:sp>
              <p:nvSpPr>
                <p:cNvPr id="23" name="Freeform 362">
                  <a:extLst>
                    <a:ext uri="{FF2B5EF4-FFF2-40B4-BE49-F238E27FC236}">
                      <a16:creationId xmlns:a16="http://schemas.microsoft.com/office/drawing/2014/main" xmlns="" id="{16565919-292F-4AC3-97F8-BBE1A17631A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007101" y="6127750"/>
                  <a:ext cx="439738" cy="198438"/>
                </a:xfrm>
                <a:custGeom>
                  <a:avLst/>
                  <a:gdLst>
                    <a:gd name="T0" fmla="*/ 3 w 162"/>
                    <a:gd name="T1" fmla="*/ 22 h 73"/>
                    <a:gd name="T2" fmla="*/ 3 w 162"/>
                    <a:gd name="T3" fmla="*/ 22 h 73"/>
                    <a:gd name="T4" fmla="*/ 33 w 162"/>
                    <a:gd name="T5" fmla="*/ 2 h 73"/>
                    <a:gd name="T6" fmla="*/ 140 w 162"/>
                    <a:gd name="T7" fmla="*/ 20 h 73"/>
                    <a:gd name="T8" fmla="*/ 160 w 162"/>
                    <a:gd name="T9" fmla="*/ 50 h 73"/>
                    <a:gd name="T10" fmla="*/ 130 w 162"/>
                    <a:gd name="T11" fmla="*/ 70 h 73"/>
                    <a:gd name="T12" fmla="*/ 23 w 162"/>
                    <a:gd name="T13" fmla="*/ 52 h 73"/>
                    <a:gd name="T14" fmla="*/ 3 w 162"/>
                    <a:gd name="T15" fmla="*/ 22 h 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62" h="73">
                      <a:moveTo>
                        <a:pt x="3" y="22"/>
                      </a:moveTo>
                      <a:cubicBezTo>
                        <a:pt x="3" y="22"/>
                        <a:pt x="3" y="22"/>
                        <a:pt x="3" y="22"/>
                      </a:cubicBezTo>
                      <a:cubicBezTo>
                        <a:pt x="6" y="8"/>
                        <a:pt x="19" y="0"/>
                        <a:pt x="33" y="2"/>
                      </a:cubicBezTo>
                      <a:cubicBezTo>
                        <a:pt x="140" y="20"/>
                        <a:pt x="140" y="20"/>
                        <a:pt x="140" y="20"/>
                      </a:cubicBezTo>
                      <a:cubicBezTo>
                        <a:pt x="154" y="23"/>
                        <a:pt x="162" y="37"/>
                        <a:pt x="160" y="50"/>
                      </a:cubicBezTo>
                      <a:cubicBezTo>
                        <a:pt x="157" y="64"/>
                        <a:pt x="143" y="73"/>
                        <a:pt x="130" y="70"/>
                      </a:cubicBezTo>
                      <a:cubicBezTo>
                        <a:pt x="23" y="52"/>
                        <a:pt x="23" y="52"/>
                        <a:pt x="23" y="52"/>
                      </a:cubicBezTo>
                      <a:cubicBezTo>
                        <a:pt x="9" y="49"/>
                        <a:pt x="0" y="36"/>
                        <a:pt x="3" y="22"/>
                      </a:cubicBezTo>
                      <a:close/>
                    </a:path>
                  </a:pathLst>
                </a:custGeom>
                <a:solidFill>
                  <a:srgbClr val="FED4A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>
                    <a:cs typeface="+mn-ea"/>
                    <a:sym typeface="+mn-lt"/>
                  </a:endParaRPr>
                </a:p>
              </p:txBody>
            </p:sp>
            <p:sp>
              <p:nvSpPr>
                <p:cNvPr id="24" name="Freeform 363">
                  <a:extLst>
                    <a:ext uri="{FF2B5EF4-FFF2-40B4-BE49-F238E27FC236}">
                      <a16:creationId xmlns:a16="http://schemas.microsoft.com/office/drawing/2014/main" xmlns="" id="{56D64C47-D0F3-44F1-A5E7-2848A2B0717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67376" y="6124575"/>
                  <a:ext cx="481013" cy="309563"/>
                </a:xfrm>
                <a:custGeom>
                  <a:avLst/>
                  <a:gdLst>
                    <a:gd name="T0" fmla="*/ 6 w 177"/>
                    <a:gd name="T1" fmla="*/ 97 h 114"/>
                    <a:gd name="T2" fmla="*/ 6 w 177"/>
                    <a:gd name="T3" fmla="*/ 97 h 114"/>
                    <a:gd name="T4" fmla="*/ 17 w 177"/>
                    <a:gd name="T5" fmla="*/ 63 h 114"/>
                    <a:gd name="T6" fmla="*/ 136 w 177"/>
                    <a:gd name="T7" fmla="*/ 6 h 114"/>
                    <a:gd name="T8" fmla="*/ 170 w 177"/>
                    <a:gd name="T9" fmla="*/ 17 h 114"/>
                    <a:gd name="T10" fmla="*/ 159 w 177"/>
                    <a:gd name="T11" fmla="*/ 51 h 114"/>
                    <a:gd name="T12" fmla="*/ 40 w 177"/>
                    <a:gd name="T13" fmla="*/ 108 h 114"/>
                    <a:gd name="T14" fmla="*/ 6 w 177"/>
                    <a:gd name="T15" fmla="*/ 97 h 1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77" h="114">
                      <a:moveTo>
                        <a:pt x="6" y="97"/>
                      </a:moveTo>
                      <a:cubicBezTo>
                        <a:pt x="6" y="97"/>
                        <a:pt x="6" y="97"/>
                        <a:pt x="6" y="97"/>
                      </a:cubicBezTo>
                      <a:cubicBezTo>
                        <a:pt x="0" y="85"/>
                        <a:pt x="4" y="69"/>
                        <a:pt x="17" y="63"/>
                      </a:cubicBezTo>
                      <a:cubicBezTo>
                        <a:pt x="136" y="6"/>
                        <a:pt x="136" y="6"/>
                        <a:pt x="136" y="6"/>
                      </a:cubicBezTo>
                      <a:cubicBezTo>
                        <a:pt x="149" y="0"/>
                        <a:pt x="164" y="5"/>
                        <a:pt x="170" y="17"/>
                      </a:cubicBezTo>
                      <a:cubicBezTo>
                        <a:pt x="177" y="29"/>
                        <a:pt x="172" y="45"/>
                        <a:pt x="159" y="51"/>
                      </a:cubicBezTo>
                      <a:cubicBezTo>
                        <a:pt x="40" y="108"/>
                        <a:pt x="40" y="108"/>
                        <a:pt x="40" y="108"/>
                      </a:cubicBezTo>
                      <a:cubicBezTo>
                        <a:pt x="28" y="114"/>
                        <a:pt x="12" y="109"/>
                        <a:pt x="6" y="97"/>
                      </a:cubicBezTo>
                      <a:close/>
                    </a:path>
                  </a:pathLst>
                </a:custGeom>
                <a:solidFill>
                  <a:srgbClr val="FED4A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>
                    <a:cs typeface="+mn-ea"/>
                    <a:sym typeface="+mn-lt"/>
                  </a:endParaRPr>
                </a:p>
              </p:txBody>
            </p:sp>
            <p:sp>
              <p:nvSpPr>
                <p:cNvPr id="25" name="Freeform 364">
                  <a:extLst>
                    <a:ext uri="{FF2B5EF4-FFF2-40B4-BE49-F238E27FC236}">
                      <a16:creationId xmlns:a16="http://schemas.microsoft.com/office/drawing/2014/main" xmlns="" id="{28946DFA-F390-4C98-A56E-C36E9EFF0E0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037263" y="6300788"/>
                  <a:ext cx="466725" cy="511175"/>
                </a:xfrm>
                <a:custGeom>
                  <a:avLst/>
                  <a:gdLst>
                    <a:gd name="T0" fmla="*/ 74 w 172"/>
                    <a:gd name="T1" fmla="*/ 0 h 188"/>
                    <a:gd name="T2" fmla="*/ 60 w 172"/>
                    <a:gd name="T3" fmla="*/ 106 h 188"/>
                    <a:gd name="T4" fmla="*/ 131 w 172"/>
                    <a:gd name="T5" fmla="*/ 188 h 188"/>
                    <a:gd name="T6" fmla="*/ 172 w 172"/>
                    <a:gd name="T7" fmla="*/ 98 h 188"/>
                    <a:gd name="T8" fmla="*/ 74 w 172"/>
                    <a:gd name="T9" fmla="*/ 0 h 1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2" h="188">
                      <a:moveTo>
                        <a:pt x="74" y="0"/>
                      </a:moveTo>
                      <a:cubicBezTo>
                        <a:pt x="83" y="22"/>
                        <a:pt x="120" y="110"/>
                        <a:pt x="60" y="106"/>
                      </a:cubicBezTo>
                      <a:cubicBezTo>
                        <a:pt x="0" y="103"/>
                        <a:pt x="131" y="188"/>
                        <a:pt x="131" y="188"/>
                      </a:cubicBezTo>
                      <a:cubicBezTo>
                        <a:pt x="172" y="98"/>
                        <a:pt x="172" y="98"/>
                        <a:pt x="172" y="98"/>
                      </a:cubicBezTo>
                      <a:cubicBezTo>
                        <a:pt x="172" y="98"/>
                        <a:pt x="158" y="7"/>
                        <a:pt x="74" y="0"/>
                      </a:cubicBezTo>
                      <a:close/>
                    </a:path>
                  </a:pathLst>
                </a:custGeom>
                <a:solidFill>
                  <a:srgbClr val="FED4A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>
                    <a:cs typeface="+mn-ea"/>
                    <a:sym typeface="+mn-lt"/>
                  </a:endParaRPr>
                </a:p>
              </p:txBody>
            </p:sp>
            <p:sp>
              <p:nvSpPr>
                <p:cNvPr id="26" name="Freeform 365">
                  <a:extLst>
                    <a:ext uri="{FF2B5EF4-FFF2-40B4-BE49-F238E27FC236}">
                      <a16:creationId xmlns:a16="http://schemas.microsoft.com/office/drawing/2014/main" xmlns="" id="{335AF2AD-E7CF-42A9-9A37-F9616B00777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51488" y="6391275"/>
                  <a:ext cx="92075" cy="57150"/>
                </a:xfrm>
                <a:custGeom>
                  <a:avLst/>
                  <a:gdLst>
                    <a:gd name="T0" fmla="*/ 32 w 34"/>
                    <a:gd name="T1" fmla="*/ 0 h 21"/>
                    <a:gd name="T2" fmla="*/ 4 w 34"/>
                    <a:gd name="T3" fmla="*/ 11 h 21"/>
                    <a:gd name="T4" fmla="*/ 5 w 34"/>
                    <a:gd name="T5" fmla="*/ 16 h 21"/>
                    <a:gd name="T6" fmla="*/ 34 w 34"/>
                    <a:gd name="T7" fmla="*/ 21 h 21"/>
                    <a:gd name="T8" fmla="*/ 32 w 34"/>
                    <a:gd name="T9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21">
                      <a:moveTo>
                        <a:pt x="32" y="0"/>
                      </a:moveTo>
                      <a:cubicBezTo>
                        <a:pt x="4" y="11"/>
                        <a:pt x="4" y="11"/>
                        <a:pt x="4" y="11"/>
                      </a:cubicBezTo>
                      <a:cubicBezTo>
                        <a:pt x="0" y="12"/>
                        <a:pt x="0" y="15"/>
                        <a:pt x="5" y="16"/>
                      </a:cubicBezTo>
                      <a:cubicBezTo>
                        <a:pt x="34" y="21"/>
                        <a:pt x="34" y="21"/>
                        <a:pt x="34" y="21"/>
                      </a:cubicBezTo>
                      <a:lnTo>
                        <a:pt x="32" y="0"/>
                      </a:lnTo>
                      <a:close/>
                    </a:path>
                  </a:pathLst>
                </a:custGeom>
                <a:solidFill>
                  <a:srgbClr val="26697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>
                    <a:cs typeface="+mn-ea"/>
                    <a:sym typeface="+mn-lt"/>
                  </a:endParaRPr>
                </a:p>
              </p:txBody>
            </p:sp>
            <p:sp>
              <p:nvSpPr>
                <p:cNvPr id="27" name="Freeform 367">
                  <a:extLst>
                    <a:ext uri="{FF2B5EF4-FFF2-40B4-BE49-F238E27FC236}">
                      <a16:creationId xmlns:a16="http://schemas.microsoft.com/office/drawing/2014/main" xmlns="" id="{142A03AF-B499-4B2F-87DE-6B580E80725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13401" y="6240463"/>
                  <a:ext cx="1209675" cy="227013"/>
                </a:xfrm>
                <a:custGeom>
                  <a:avLst/>
                  <a:gdLst>
                    <a:gd name="T0" fmla="*/ 0 w 762"/>
                    <a:gd name="T1" fmla="*/ 91 h 143"/>
                    <a:gd name="T2" fmla="*/ 755 w 762"/>
                    <a:gd name="T3" fmla="*/ 0 h 143"/>
                    <a:gd name="T4" fmla="*/ 762 w 762"/>
                    <a:gd name="T5" fmla="*/ 52 h 143"/>
                    <a:gd name="T6" fmla="*/ 5 w 762"/>
                    <a:gd name="T7" fmla="*/ 143 h 143"/>
                    <a:gd name="T8" fmla="*/ 0 w 762"/>
                    <a:gd name="T9" fmla="*/ 91 h 1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62" h="143">
                      <a:moveTo>
                        <a:pt x="0" y="91"/>
                      </a:moveTo>
                      <a:lnTo>
                        <a:pt x="755" y="0"/>
                      </a:lnTo>
                      <a:lnTo>
                        <a:pt x="762" y="52"/>
                      </a:lnTo>
                      <a:lnTo>
                        <a:pt x="5" y="143"/>
                      </a:lnTo>
                      <a:lnTo>
                        <a:pt x="0" y="9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>
                    <a:cs typeface="+mn-ea"/>
                    <a:sym typeface="+mn-lt"/>
                  </a:endParaRPr>
                </a:p>
              </p:txBody>
            </p:sp>
            <p:sp>
              <p:nvSpPr>
                <p:cNvPr id="28" name="Freeform 368">
                  <a:extLst>
                    <a:ext uri="{FF2B5EF4-FFF2-40B4-BE49-F238E27FC236}">
                      <a16:creationId xmlns:a16="http://schemas.microsoft.com/office/drawing/2014/main" xmlns="" id="{BC868646-A6FA-4ECC-A443-F727BCAA040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16576" y="6281738"/>
                  <a:ext cx="1206500" cy="185738"/>
                </a:xfrm>
                <a:custGeom>
                  <a:avLst/>
                  <a:gdLst>
                    <a:gd name="T0" fmla="*/ 756 w 760"/>
                    <a:gd name="T1" fmla="*/ 0 h 117"/>
                    <a:gd name="T2" fmla="*/ 760 w 760"/>
                    <a:gd name="T3" fmla="*/ 26 h 117"/>
                    <a:gd name="T4" fmla="*/ 3 w 760"/>
                    <a:gd name="T5" fmla="*/ 117 h 117"/>
                    <a:gd name="T6" fmla="*/ 0 w 760"/>
                    <a:gd name="T7" fmla="*/ 91 h 117"/>
                    <a:gd name="T8" fmla="*/ 756 w 760"/>
                    <a:gd name="T9" fmla="*/ 0 h 1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60" h="117">
                      <a:moveTo>
                        <a:pt x="756" y="0"/>
                      </a:moveTo>
                      <a:lnTo>
                        <a:pt x="760" y="26"/>
                      </a:lnTo>
                      <a:lnTo>
                        <a:pt x="3" y="117"/>
                      </a:lnTo>
                      <a:lnTo>
                        <a:pt x="0" y="91"/>
                      </a:lnTo>
                      <a:lnTo>
                        <a:pt x="756" y="0"/>
                      </a:ln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>
                    <a:cs typeface="+mn-ea"/>
                    <a:sym typeface="+mn-lt"/>
                  </a:endParaRPr>
                </a:p>
              </p:txBody>
            </p:sp>
            <p:sp>
              <p:nvSpPr>
                <p:cNvPr id="29" name="Freeform 369">
                  <a:extLst>
                    <a:ext uri="{FF2B5EF4-FFF2-40B4-BE49-F238E27FC236}">
                      <a16:creationId xmlns:a16="http://schemas.microsoft.com/office/drawing/2014/main" xmlns="" id="{AD76F6AE-CC0F-4443-8056-2B1BAD38285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65863" y="6578600"/>
                  <a:ext cx="398463" cy="420688"/>
                </a:xfrm>
                <a:custGeom>
                  <a:avLst/>
                  <a:gdLst>
                    <a:gd name="T0" fmla="*/ 154 w 251"/>
                    <a:gd name="T1" fmla="*/ 0 h 265"/>
                    <a:gd name="T2" fmla="*/ 0 w 251"/>
                    <a:gd name="T3" fmla="*/ 155 h 265"/>
                    <a:gd name="T4" fmla="*/ 80 w 251"/>
                    <a:gd name="T5" fmla="*/ 265 h 265"/>
                    <a:gd name="T6" fmla="*/ 251 w 251"/>
                    <a:gd name="T7" fmla="*/ 126 h 265"/>
                    <a:gd name="T8" fmla="*/ 154 w 251"/>
                    <a:gd name="T9" fmla="*/ 0 h 2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1" h="265">
                      <a:moveTo>
                        <a:pt x="154" y="0"/>
                      </a:moveTo>
                      <a:lnTo>
                        <a:pt x="0" y="155"/>
                      </a:lnTo>
                      <a:lnTo>
                        <a:pt x="80" y="265"/>
                      </a:lnTo>
                      <a:lnTo>
                        <a:pt x="251" y="126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solidFill>
                  <a:srgbClr val="FED4A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>
                    <a:cs typeface="+mn-ea"/>
                    <a:sym typeface="+mn-lt"/>
                  </a:endParaRPr>
                </a:p>
              </p:txBody>
            </p:sp>
            <p:sp>
              <p:nvSpPr>
                <p:cNvPr id="30" name="Freeform 370">
                  <a:extLst>
                    <a:ext uri="{FF2B5EF4-FFF2-40B4-BE49-F238E27FC236}">
                      <a16:creationId xmlns:a16="http://schemas.microsoft.com/office/drawing/2014/main" xmlns="" id="{5F076C8F-BF96-4CA7-9569-4B1F1C46D6E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23013" y="6727825"/>
                  <a:ext cx="474663" cy="431800"/>
                </a:xfrm>
                <a:custGeom>
                  <a:avLst/>
                  <a:gdLst>
                    <a:gd name="T0" fmla="*/ 219 w 299"/>
                    <a:gd name="T1" fmla="*/ 0 h 272"/>
                    <a:gd name="T2" fmla="*/ 0 w 299"/>
                    <a:gd name="T3" fmla="*/ 176 h 272"/>
                    <a:gd name="T4" fmla="*/ 80 w 299"/>
                    <a:gd name="T5" fmla="*/ 272 h 272"/>
                    <a:gd name="T6" fmla="*/ 299 w 299"/>
                    <a:gd name="T7" fmla="*/ 97 h 272"/>
                    <a:gd name="T8" fmla="*/ 219 w 299"/>
                    <a:gd name="T9" fmla="*/ 0 h 2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9" h="272">
                      <a:moveTo>
                        <a:pt x="219" y="0"/>
                      </a:moveTo>
                      <a:lnTo>
                        <a:pt x="0" y="176"/>
                      </a:lnTo>
                      <a:lnTo>
                        <a:pt x="80" y="272"/>
                      </a:lnTo>
                      <a:lnTo>
                        <a:pt x="299" y="97"/>
                      </a:lnTo>
                      <a:lnTo>
                        <a:pt x="21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>
                    <a:cs typeface="+mn-ea"/>
                    <a:sym typeface="+mn-lt"/>
                  </a:endParaRPr>
                </a:p>
              </p:txBody>
            </p:sp>
            <p:sp>
              <p:nvSpPr>
                <p:cNvPr id="31" name="Freeform 371">
                  <a:extLst>
                    <a:ext uri="{FF2B5EF4-FFF2-40B4-BE49-F238E27FC236}">
                      <a16:creationId xmlns:a16="http://schemas.microsoft.com/office/drawing/2014/main" xmlns="" id="{BCF8244F-1848-4485-AF2D-46628C51509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15088" y="6850063"/>
                  <a:ext cx="1169988" cy="871538"/>
                </a:xfrm>
                <a:custGeom>
                  <a:avLst/>
                  <a:gdLst>
                    <a:gd name="T0" fmla="*/ 269 w 737"/>
                    <a:gd name="T1" fmla="*/ 549 h 549"/>
                    <a:gd name="T2" fmla="*/ 0 w 737"/>
                    <a:gd name="T3" fmla="*/ 210 h 549"/>
                    <a:gd name="T4" fmla="*/ 263 w 737"/>
                    <a:gd name="T5" fmla="*/ 0 h 549"/>
                    <a:gd name="T6" fmla="*/ 737 w 737"/>
                    <a:gd name="T7" fmla="*/ 549 h 549"/>
                    <a:gd name="T8" fmla="*/ 269 w 737"/>
                    <a:gd name="T9" fmla="*/ 549 h 5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37" h="549">
                      <a:moveTo>
                        <a:pt x="269" y="549"/>
                      </a:moveTo>
                      <a:lnTo>
                        <a:pt x="0" y="210"/>
                      </a:lnTo>
                      <a:lnTo>
                        <a:pt x="263" y="0"/>
                      </a:lnTo>
                      <a:lnTo>
                        <a:pt x="737" y="549"/>
                      </a:lnTo>
                      <a:lnTo>
                        <a:pt x="269" y="549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>
                    <a:cs typeface="+mn-ea"/>
                    <a:sym typeface="+mn-lt"/>
                  </a:endParaRPr>
                </a:p>
              </p:txBody>
            </p:sp>
            <p:sp>
              <p:nvSpPr>
                <p:cNvPr id="32" name="Freeform 372">
                  <a:extLst>
                    <a:ext uri="{FF2B5EF4-FFF2-40B4-BE49-F238E27FC236}">
                      <a16:creationId xmlns:a16="http://schemas.microsoft.com/office/drawing/2014/main" xmlns="" id="{5AA973A2-7491-4F67-A492-86D658D204E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62626" y="6338888"/>
                  <a:ext cx="508000" cy="420688"/>
                </a:xfrm>
                <a:custGeom>
                  <a:avLst/>
                  <a:gdLst>
                    <a:gd name="T0" fmla="*/ 178 w 187"/>
                    <a:gd name="T1" fmla="*/ 136 h 155"/>
                    <a:gd name="T2" fmla="*/ 178 w 187"/>
                    <a:gd name="T3" fmla="*/ 136 h 155"/>
                    <a:gd name="T4" fmla="*/ 137 w 187"/>
                    <a:gd name="T5" fmla="*/ 146 h 155"/>
                    <a:gd name="T6" fmla="*/ 18 w 187"/>
                    <a:gd name="T7" fmla="*/ 59 h 155"/>
                    <a:gd name="T8" fmla="*/ 9 w 187"/>
                    <a:gd name="T9" fmla="*/ 18 h 155"/>
                    <a:gd name="T10" fmla="*/ 50 w 187"/>
                    <a:gd name="T11" fmla="*/ 9 h 155"/>
                    <a:gd name="T12" fmla="*/ 169 w 187"/>
                    <a:gd name="T13" fmla="*/ 95 h 155"/>
                    <a:gd name="T14" fmla="*/ 178 w 187"/>
                    <a:gd name="T15" fmla="*/ 136 h 1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87" h="155">
                      <a:moveTo>
                        <a:pt x="178" y="136"/>
                      </a:moveTo>
                      <a:cubicBezTo>
                        <a:pt x="178" y="136"/>
                        <a:pt x="178" y="136"/>
                        <a:pt x="178" y="136"/>
                      </a:cubicBezTo>
                      <a:cubicBezTo>
                        <a:pt x="169" y="150"/>
                        <a:pt x="150" y="155"/>
                        <a:pt x="137" y="146"/>
                      </a:cubicBezTo>
                      <a:cubicBezTo>
                        <a:pt x="18" y="59"/>
                        <a:pt x="18" y="59"/>
                        <a:pt x="18" y="59"/>
                      </a:cubicBezTo>
                      <a:cubicBezTo>
                        <a:pt x="5" y="50"/>
                        <a:pt x="0" y="32"/>
                        <a:pt x="9" y="18"/>
                      </a:cubicBezTo>
                      <a:cubicBezTo>
                        <a:pt x="17" y="5"/>
                        <a:pt x="36" y="0"/>
                        <a:pt x="50" y="9"/>
                      </a:cubicBezTo>
                      <a:cubicBezTo>
                        <a:pt x="169" y="95"/>
                        <a:pt x="169" y="95"/>
                        <a:pt x="169" y="95"/>
                      </a:cubicBezTo>
                      <a:cubicBezTo>
                        <a:pt x="182" y="105"/>
                        <a:pt x="187" y="122"/>
                        <a:pt x="178" y="136"/>
                      </a:cubicBezTo>
                      <a:close/>
                    </a:path>
                  </a:pathLst>
                </a:custGeom>
                <a:solidFill>
                  <a:srgbClr val="FED4A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>
                    <a:cs typeface="+mn-ea"/>
                    <a:sym typeface="+mn-lt"/>
                  </a:endParaRPr>
                </a:p>
              </p:txBody>
            </p:sp>
            <p:sp>
              <p:nvSpPr>
                <p:cNvPr id="33" name="Freeform 373">
                  <a:extLst>
                    <a:ext uri="{FF2B5EF4-FFF2-40B4-BE49-F238E27FC236}">
                      <a16:creationId xmlns:a16="http://schemas.microsoft.com/office/drawing/2014/main" xmlns="" id="{5E66C1AC-E766-4B21-A75F-A2F07E1F589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40501" y="6189663"/>
                  <a:ext cx="317500" cy="117475"/>
                </a:xfrm>
                <a:custGeom>
                  <a:avLst/>
                  <a:gdLst>
                    <a:gd name="T0" fmla="*/ 0 w 200"/>
                    <a:gd name="T1" fmla="*/ 32 h 74"/>
                    <a:gd name="T2" fmla="*/ 190 w 200"/>
                    <a:gd name="T3" fmla="*/ 0 h 74"/>
                    <a:gd name="T4" fmla="*/ 200 w 200"/>
                    <a:gd name="T5" fmla="*/ 72 h 74"/>
                    <a:gd name="T6" fmla="*/ 190 w 200"/>
                    <a:gd name="T7" fmla="*/ 74 h 74"/>
                    <a:gd name="T8" fmla="*/ 181 w 200"/>
                    <a:gd name="T9" fmla="*/ 10 h 74"/>
                    <a:gd name="T10" fmla="*/ 0 w 200"/>
                    <a:gd name="T11" fmla="*/ 43 h 74"/>
                    <a:gd name="T12" fmla="*/ 0 w 200"/>
                    <a:gd name="T13" fmla="*/ 32 h 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00" h="74">
                      <a:moveTo>
                        <a:pt x="0" y="32"/>
                      </a:moveTo>
                      <a:lnTo>
                        <a:pt x="190" y="0"/>
                      </a:lnTo>
                      <a:lnTo>
                        <a:pt x="200" y="72"/>
                      </a:lnTo>
                      <a:lnTo>
                        <a:pt x="190" y="74"/>
                      </a:lnTo>
                      <a:lnTo>
                        <a:pt x="181" y="10"/>
                      </a:lnTo>
                      <a:lnTo>
                        <a:pt x="0" y="43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>
                    <a:cs typeface="+mn-ea"/>
                    <a:sym typeface="+mn-lt"/>
                  </a:endParaRPr>
                </a:p>
              </p:txBody>
            </p:sp>
            <p:sp>
              <p:nvSpPr>
                <p:cNvPr id="34" name="Freeform 374">
                  <a:extLst>
                    <a:ext uri="{FF2B5EF4-FFF2-40B4-BE49-F238E27FC236}">
                      <a16:creationId xmlns:a16="http://schemas.microsoft.com/office/drawing/2014/main" xmlns="" id="{8206442F-9969-4270-BCBD-8F64765812E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10338" y="6216650"/>
                  <a:ext cx="374650" cy="157163"/>
                </a:xfrm>
                <a:custGeom>
                  <a:avLst/>
                  <a:gdLst>
                    <a:gd name="T0" fmla="*/ 0 w 236"/>
                    <a:gd name="T1" fmla="*/ 27 h 99"/>
                    <a:gd name="T2" fmla="*/ 226 w 236"/>
                    <a:gd name="T3" fmla="*/ 0 h 99"/>
                    <a:gd name="T4" fmla="*/ 236 w 236"/>
                    <a:gd name="T5" fmla="*/ 72 h 99"/>
                    <a:gd name="T6" fmla="*/ 12 w 236"/>
                    <a:gd name="T7" fmla="*/ 99 h 99"/>
                    <a:gd name="T8" fmla="*/ 0 w 236"/>
                    <a:gd name="T9" fmla="*/ 27 h 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36" h="99">
                      <a:moveTo>
                        <a:pt x="0" y="27"/>
                      </a:moveTo>
                      <a:lnTo>
                        <a:pt x="226" y="0"/>
                      </a:lnTo>
                      <a:lnTo>
                        <a:pt x="236" y="72"/>
                      </a:lnTo>
                      <a:lnTo>
                        <a:pt x="12" y="99"/>
                      </a:lnTo>
                      <a:lnTo>
                        <a:pt x="0" y="2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>
                    <a:cs typeface="+mn-ea"/>
                    <a:sym typeface="+mn-lt"/>
                  </a:endParaRPr>
                </a:p>
              </p:txBody>
            </p:sp>
            <p:sp>
              <p:nvSpPr>
                <p:cNvPr id="35" name="Freeform 375">
                  <a:extLst>
                    <a:ext uri="{FF2B5EF4-FFF2-40B4-BE49-F238E27FC236}">
                      <a16:creationId xmlns:a16="http://schemas.microsoft.com/office/drawing/2014/main" xmlns="" id="{E50A0B24-8028-43F8-B2FC-5BECE9C2240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21451" y="6273800"/>
                  <a:ext cx="363538" cy="100013"/>
                </a:xfrm>
                <a:custGeom>
                  <a:avLst/>
                  <a:gdLst>
                    <a:gd name="T0" fmla="*/ 224 w 229"/>
                    <a:gd name="T1" fmla="*/ 0 h 63"/>
                    <a:gd name="T2" fmla="*/ 229 w 229"/>
                    <a:gd name="T3" fmla="*/ 36 h 63"/>
                    <a:gd name="T4" fmla="*/ 5 w 229"/>
                    <a:gd name="T5" fmla="*/ 63 h 63"/>
                    <a:gd name="T6" fmla="*/ 0 w 229"/>
                    <a:gd name="T7" fmla="*/ 27 h 63"/>
                    <a:gd name="T8" fmla="*/ 224 w 229"/>
                    <a:gd name="T9" fmla="*/ 0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9" h="63">
                      <a:moveTo>
                        <a:pt x="224" y="0"/>
                      </a:moveTo>
                      <a:lnTo>
                        <a:pt x="229" y="36"/>
                      </a:lnTo>
                      <a:lnTo>
                        <a:pt x="5" y="63"/>
                      </a:lnTo>
                      <a:lnTo>
                        <a:pt x="0" y="27"/>
                      </a:lnTo>
                      <a:lnTo>
                        <a:pt x="224" y="0"/>
                      </a:ln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>
                    <a:cs typeface="+mn-ea"/>
                    <a:sym typeface="+mn-lt"/>
                  </a:endParaRPr>
                </a:p>
              </p:txBody>
            </p:sp>
            <p:sp>
              <p:nvSpPr>
                <p:cNvPr id="36" name="Freeform 376">
                  <a:extLst>
                    <a:ext uri="{FF2B5EF4-FFF2-40B4-BE49-F238E27FC236}">
                      <a16:creationId xmlns:a16="http://schemas.microsoft.com/office/drawing/2014/main" xmlns="" id="{374EF66C-5BB3-45B1-ACF1-67CCFBFB99E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84938" y="6276975"/>
                  <a:ext cx="41275" cy="84138"/>
                </a:xfrm>
                <a:custGeom>
                  <a:avLst/>
                  <a:gdLst>
                    <a:gd name="T0" fmla="*/ 0 w 26"/>
                    <a:gd name="T1" fmla="*/ 1 h 53"/>
                    <a:gd name="T2" fmla="*/ 18 w 26"/>
                    <a:gd name="T3" fmla="*/ 0 h 53"/>
                    <a:gd name="T4" fmla="*/ 26 w 26"/>
                    <a:gd name="T5" fmla="*/ 51 h 53"/>
                    <a:gd name="T6" fmla="*/ 6 w 26"/>
                    <a:gd name="T7" fmla="*/ 53 h 53"/>
                    <a:gd name="T8" fmla="*/ 0 w 26"/>
                    <a:gd name="T9" fmla="*/ 1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" h="53">
                      <a:moveTo>
                        <a:pt x="0" y="1"/>
                      </a:moveTo>
                      <a:lnTo>
                        <a:pt x="18" y="0"/>
                      </a:lnTo>
                      <a:lnTo>
                        <a:pt x="26" y="51"/>
                      </a:lnTo>
                      <a:lnTo>
                        <a:pt x="6" y="53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xmlns="" id="{45818C3E-4567-48D1-ACD4-2A5FAEEEDF40}"/>
                  </a:ext>
                </a:extLst>
              </p:cNvPr>
              <p:cNvGrpSpPr/>
              <p:nvPr/>
            </p:nvGrpSpPr>
            <p:grpSpPr>
              <a:xfrm>
                <a:off x="3692526" y="5902325"/>
                <a:ext cx="1673225" cy="2295526"/>
                <a:chOff x="3692526" y="5902325"/>
                <a:chExt cx="1673225" cy="2295526"/>
              </a:xfrm>
            </p:grpSpPr>
            <p:sp>
              <p:nvSpPr>
                <p:cNvPr id="10" name="Freeform 377">
                  <a:extLst>
                    <a:ext uri="{FF2B5EF4-FFF2-40B4-BE49-F238E27FC236}">
                      <a16:creationId xmlns:a16="http://schemas.microsoft.com/office/drawing/2014/main" xmlns="" id="{6D3AFD92-F697-46BC-B517-3087B6EE8D3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38613" y="6673850"/>
                  <a:ext cx="663575" cy="738188"/>
                </a:xfrm>
                <a:custGeom>
                  <a:avLst/>
                  <a:gdLst>
                    <a:gd name="T0" fmla="*/ 418 w 418"/>
                    <a:gd name="T1" fmla="*/ 75 h 465"/>
                    <a:gd name="T2" fmla="*/ 274 w 418"/>
                    <a:gd name="T3" fmla="*/ 390 h 465"/>
                    <a:gd name="T4" fmla="*/ 67 w 418"/>
                    <a:gd name="T5" fmla="*/ 465 h 465"/>
                    <a:gd name="T6" fmla="*/ 14 w 418"/>
                    <a:gd name="T7" fmla="*/ 436 h 465"/>
                    <a:gd name="T8" fmla="*/ 0 w 418"/>
                    <a:gd name="T9" fmla="*/ 391 h 465"/>
                    <a:gd name="T10" fmla="*/ 180 w 418"/>
                    <a:gd name="T11" fmla="*/ 0 h 465"/>
                    <a:gd name="T12" fmla="*/ 418 w 418"/>
                    <a:gd name="T13" fmla="*/ 75 h 4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18" h="465">
                      <a:moveTo>
                        <a:pt x="418" y="75"/>
                      </a:moveTo>
                      <a:lnTo>
                        <a:pt x="274" y="390"/>
                      </a:lnTo>
                      <a:lnTo>
                        <a:pt x="67" y="465"/>
                      </a:lnTo>
                      <a:lnTo>
                        <a:pt x="14" y="436"/>
                      </a:lnTo>
                      <a:lnTo>
                        <a:pt x="0" y="391"/>
                      </a:lnTo>
                      <a:lnTo>
                        <a:pt x="180" y="0"/>
                      </a:lnTo>
                      <a:lnTo>
                        <a:pt x="418" y="75"/>
                      </a:lnTo>
                      <a:close/>
                    </a:path>
                  </a:pathLst>
                </a:custGeom>
                <a:solidFill>
                  <a:srgbClr val="E7D1A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>
                    <a:cs typeface="+mn-ea"/>
                    <a:sym typeface="+mn-lt"/>
                  </a:endParaRPr>
                </a:p>
              </p:txBody>
            </p:sp>
            <p:sp>
              <p:nvSpPr>
                <p:cNvPr id="11" name="Freeform 378">
                  <a:extLst>
                    <a:ext uri="{FF2B5EF4-FFF2-40B4-BE49-F238E27FC236}">
                      <a16:creationId xmlns:a16="http://schemas.microsoft.com/office/drawing/2014/main" xmlns="" id="{7C8F3047-05E1-4F40-A328-45B2DED6C03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081463" y="6727825"/>
                  <a:ext cx="657225" cy="681038"/>
                </a:xfrm>
                <a:custGeom>
                  <a:avLst/>
                  <a:gdLst>
                    <a:gd name="T0" fmla="*/ 205 w 414"/>
                    <a:gd name="T1" fmla="*/ 0 h 429"/>
                    <a:gd name="T2" fmla="*/ 0 w 414"/>
                    <a:gd name="T3" fmla="*/ 376 h 429"/>
                    <a:gd name="T4" fmla="*/ 98 w 414"/>
                    <a:gd name="T5" fmla="*/ 429 h 429"/>
                    <a:gd name="T6" fmla="*/ 294 w 414"/>
                    <a:gd name="T7" fmla="*/ 359 h 429"/>
                    <a:gd name="T8" fmla="*/ 414 w 414"/>
                    <a:gd name="T9" fmla="*/ 138 h 429"/>
                    <a:gd name="T10" fmla="*/ 205 w 414"/>
                    <a:gd name="T11" fmla="*/ 0 h 4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14" h="429">
                      <a:moveTo>
                        <a:pt x="205" y="0"/>
                      </a:moveTo>
                      <a:lnTo>
                        <a:pt x="0" y="376"/>
                      </a:lnTo>
                      <a:lnTo>
                        <a:pt x="98" y="429"/>
                      </a:lnTo>
                      <a:lnTo>
                        <a:pt x="294" y="359"/>
                      </a:lnTo>
                      <a:lnTo>
                        <a:pt x="414" y="138"/>
                      </a:lnTo>
                      <a:lnTo>
                        <a:pt x="205" y="0"/>
                      </a:lnTo>
                      <a:close/>
                    </a:path>
                  </a:pathLst>
                </a:custGeom>
                <a:solidFill>
                  <a:srgbClr val="FED4A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>
                    <a:cs typeface="+mn-ea"/>
                    <a:sym typeface="+mn-lt"/>
                  </a:endParaRPr>
                </a:p>
              </p:txBody>
            </p:sp>
            <p:sp>
              <p:nvSpPr>
                <p:cNvPr id="12" name="Freeform 379">
                  <a:extLst>
                    <a:ext uri="{FF2B5EF4-FFF2-40B4-BE49-F238E27FC236}">
                      <a16:creationId xmlns:a16="http://schemas.microsoft.com/office/drawing/2014/main" xmlns="" id="{4EF3DBD4-0F5E-4589-AE03-FFDB30490A8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084638" y="6880225"/>
                  <a:ext cx="600075" cy="531813"/>
                </a:xfrm>
                <a:custGeom>
                  <a:avLst/>
                  <a:gdLst>
                    <a:gd name="T0" fmla="*/ 125 w 378"/>
                    <a:gd name="T1" fmla="*/ 0 h 335"/>
                    <a:gd name="T2" fmla="*/ 0 w 378"/>
                    <a:gd name="T3" fmla="*/ 234 h 335"/>
                    <a:gd name="T4" fmla="*/ 10 w 378"/>
                    <a:gd name="T5" fmla="*/ 287 h 335"/>
                    <a:gd name="T6" fmla="*/ 101 w 378"/>
                    <a:gd name="T7" fmla="*/ 335 h 335"/>
                    <a:gd name="T8" fmla="*/ 315 w 378"/>
                    <a:gd name="T9" fmla="*/ 256 h 335"/>
                    <a:gd name="T10" fmla="*/ 378 w 378"/>
                    <a:gd name="T11" fmla="*/ 138 h 335"/>
                    <a:gd name="T12" fmla="*/ 125 w 378"/>
                    <a:gd name="T13" fmla="*/ 0 h 3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78" h="335">
                      <a:moveTo>
                        <a:pt x="125" y="0"/>
                      </a:moveTo>
                      <a:lnTo>
                        <a:pt x="0" y="234"/>
                      </a:lnTo>
                      <a:lnTo>
                        <a:pt x="10" y="287"/>
                      </a:lnTo>
                      <a:lnTo>
                        <a:pt x="101" y="335"/>
                      </a:lnTo>
                      <a:lnTo>
                        <a:pt x="315" y="256"/>
                      </a:lnTo>
                      <a:lnTo>
                        <a:pt x="378" y="138"/>
                      </a:lnTo>
                      <a:lnTo>
                        <a:pt x="12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>
                    <a:cs typeface="+mn-ea"/>
                    <a:sym typeface="+mn-lt"/>
                  </a:endParaRPr>
                </a:p>
              </p:txBody>
            </p:sp>
            <p:sp>
              <p:nvSpPr>
                <p:cNvPr id="13" name="Freeform 380">
                  <a:extLst>
                    <a:ext uri="{FF2B5EF4-FFF2-40B4-BE49-F238E27FC236}">
                      <a16:creationId xmlns:a16="http://schemas.microsoft.com/office/drawing/2014/main" xmlns="" id="{23B9F46D-5070-4448-B3B6-692E4B449BB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92526" y="7034213"/>
                  <a:ext cx="911225" cy="1163638"/>
                </a:xfrm>
                <a:custGeom>
                  <a:avLst/>
                  <a:gdLst>
                    <a:gd name="T0" fmla="*/ 310 w 574"/>
                    <a:gd name="T1" fmla="*/ 0 h 733"/>
                    <a:gd name="T2" fmla="*/ 0 w 574"/>
                    <a:gd name="T3" fmla="*/ 659 h 733"/>
                    <a:gd name="T4" fmla="*/ 302 w 574"/>
                    <a:gd name="T5" fmla="*/ 733 h 733"/>
                    <a:gd name="T6" fmla="*/ 574 w 574"/>
                    <a:gd name="T7" fmla="*/ 144 h 733"/>
                    <a:gd name="T8" fmla="*/ 310 w 574"/>
                    <a:gd name="T9" fmla="*/ 0 h 7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74" h="733">
                      <a:moveTo>
                        <a:pt x="310" y="0"/>
                      </a:moveTo>
                      <a:lnTo>
                        <a:pt x="0" y="659"/>
                      </a:lnTo>
                      <a:lnTo>
                        <a:pt x="302" y="733"/>
                      </a:lnTo>
                      <a:lnTo>
                        <a:pt x="574" y="144"/>
                      </a:lnTo>
                      <a:lnTo>
                        <a:pt x="31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>
                    <a:cs typeface="+mn-ea"/>
                    <a:sym typeface="+mn-lt"/>
                  </a:endParaRPr>
                </a:p>
              </p:txBody>
            </p:sp>
            <p:sp>
              <p:nvSpPr>
                <p:cNvPr id="14" name="Freeform 381">
                  <a:extLst>
                    <a:ext uri="{FF2B5EF4-FFF2-40B4-BE49-F238E27FC236}">
                      <a16:creationId xmlns:a16="http://schemas.microsoft.com/office/drawing/2014/main" xmlns="" id="{50E72929-B18F-4FB6-AFCC-D014528B77C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57738" y="6445250"/>
                  <a:ext cx="442913" cy="463550"/>
                </a:xfrm>
                <a:custGeom>
                  <a:avLst/>
                  <a:gdLst>
                    <a:gd name="T0" fmla="*/ 163 w 163"/>
                    <a:gd name="T1" fmla="*/ 29 h 171"/>
                    <a:gd name="T2" fmla="*/ 85 w 163"/>
                    <a:gd name="T3" fmla="*/ 123 h 171"/>
                    <a:gd name="T4" fmla="*/ 12 w 163"/>
                    <a:gd name="T5" fmla="*/ 162 h 171"/>
                    <a:gd name="T6" fmla="*/ 32 w 163"/>
                    <a:gd name="T7" fmla="*/ 99 h 171"/>
                    <a:gd name="T8" fmla="*/ 91 w 163"/>
                    <a:gd name="T9" fmla="*/ 36 h 171"/>
                    <a:gd name="T10" fmla="*/ 163 w 163"/>
                    <a:gd name="T11" fmla="*/ 29 h 1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3" h="171">
                      <a:moveTo>
                        <a:pt x="163" y="29"/>
                      </a:moveTo>
                      <a:cubicBezTo>
                        <a:pt x="85" y="123"/>
                        <a:pt x="85" y="123"/>
                        <a:pt x="85" y="123"/>
                      </a:cubicBezTo>
                      <a:cubicBezTo>
                        <a:pt x="75" y="135"/>
                        <a:pt x="25" y="171"/>
                        <a:pt x="12" y="162"/>
                      </a:cubicBezTo>
                      <a:cubicBezTo>
                        <a:pt x="0" y="153"/>
                        <a:pt x="22" y="111"/>
                        <a:pt x="32" y="99"/>
                      </a:cubicBezTo>
                      <a:cubicBezTo>
                        <a:pt x="91" y="36"/>
                        <a:pt x="91" y="36"/>
                        <a:pt x="91" y="36"/>
                      </a:cubicBezTo>
                      <a:cubicBezTo>
                        <a:pt x="125" y="0"/>
                        <a:pt x="150" y="18"/>
                        <a:pt x="163" y="29"/>
                      </a:cubicBezTo>
                      <a:close/>
                    </a:path>
                  </a:pathLst>
                </a:custGeom>
                <a:solidFill>
                  <a:srgbClr val="D4A26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>
                    <a:cs typeface="+mn-ea"/>
                    <a:sym typeface="+mn-lt"/>
                  </a:endParaRPr>
                </a:p>
              </p:txBody>
            </p:sp>
            <p:sp>
              <p:nvSpPr>
                <p:cNvPr id="15" name="Freeform 382">
                  <a:extLst>
                    <a:ext uri="{FF2B5EF4-FFF2-40B4-BE49-F238E27FC236}">
                      <a16:creationId xmlns:a16="http://schemas.microsoft.com/office/drawing/2014/main" xmlns="" id="{8DBB3D09-D1F7-4413-8DCF-F386D689E16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79913" y="5902325"/>
                  <a:ext cx="985838" cy="1089025"/>
                </a:xfrm>
                <a:custGeom>
                  <a:avLst/>
                  <a:gdLst>
                    <a:gd name="T0" fmla="*/ 297 w 363"/>
                    <a:gd name="T1" fmla="*/ 30 h 401"/>
                    <a:gd name="T2" fmla="*/ 229 w 363"/>
                    <a:gd name="T3" fmla="*/ 155 h 401"/>
                    <a:gd name="T4" fmla="*/ 177 w 363"/>
                    <a:gd name="T5" fmla="*/ 146 h 401"/>
                    <a:gd name="T6" fmla="*/ 128 w 363"/>
                    <a:gd name="T7" fmla="*/ 129 h 401"/>
                    <a:gd name="T8" fmla="*/ 77 w 363"/>
                    <a:gd name="T9" fmla="*/ 124 h 401"/>
                    <a:gd name="T10" fmla="*/ 20 w 363"/>
                    <a:gd name="T11" fmla="*/ 229 h 401"/>
                    <a:gd name="T12" fmla="*/ 4 w 363"/>
                    <a:gd name="T13" fmla="*/ 327 h 401"/>
                    <a:gd name="T14" fmla="*/ 132 w 363"/>
                    <a:gd name="T15" fmla="*/ 383 h 401"/>
                    <a:gd name="T16" fmla="*/ 184 w 363"/>
                    <a:gd name="T17" fmla="*/ 348 h 401"/>
                    <a:gd name="T18" fmla="*/ 343 w 363"/>
                    <a:gd name="T19" fmla="*/ 56 h 401"/>
                    <a:gd name="T20" fmla="*/ 297 w 363"/>
                    <a:gd name="T21" fmla="*/ 30 h 4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63" h="401">
                      <a:moveTo>
                        <a:pt x="297" y="30"/>
                      </a:moveTo>
                      <a:cubicBezTo>
                        <a:pt x="229" y="155"/>
                        <a:pt x="229" y="155"/>
                        <a:pt x="229" y="155"/>
                      </a:cubicBezTo>
                      <a:cubicBezTo>
                        <a:pt x="227" y="131"/>
                        <a:pt x="191" y="125"/>
                        <a:pt x="177" y="146"/>
                      </a:cubicBezTo>
                      <a:cubicBezTo>
                        <a:pt x="177" y="121"/>
                        <a:pt x="145" y="112"/>
                        <a:pt x="128" y="129"/>
                      </a:cubicBezTo>
                      <a:cubicBezTo>
                        <a:pt x="125" y="106"/>
                        <a:pt x="89" y="101"/>
                        <a:pt x="77" y="124"/>
                      </a:cubicBezTo>
                      <a:cubicBezTo>
                        <a:pt x="20" y="229"/>
                        <a:pt x="20" y="229"/>
                        <a:pt x="20" y="229"/>
                      </a:cubicBezTo>
                      <a:cubicBezTo>
                        <a:pt x="4" y="259"/>
                        <a:pt x="0" y="305"/>
                        <a:pt x="4" y="327"/>
                      </a:cubicBezTo>
                      <a:cubicBezTo>
                        <a:pt x="17" y="392"/>
                        <a:pt x="101" y="401"/>
                        <a:pt x="132" y="383"/>
                      </a:cubicBezTo>
                      <a:cubicBezTo>
                        <a:pt x="156" y="370"/>
                        <a:pt x="175" y="363"/>
                        <a:pt x="184" y="348"/>
                      </a:cubicBezTo>
                      <a:cubicBezTo>
                        <a:pt x="343" y="56"/>
                        <a:pt x="343" y="56"/>
                        <a:pt x="343" y="56"/>
                      </a:cubicBezTo>
                      <a:cubicBezTo>
                        <a:pt x="363" y="20"/>
                        <a:pt x="313" y="0"/>
                        <a:pt x="297" y="30"/>
                      </a:cubicBezTo>
                      <a:close/>
                    </a:path>
                  </a:pathLst>
                </a:custGeom>
                <a:solidFill>
                  <a:srgbClr val="FED4A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>
                    <a:cs typeface="+mn-ea"/>
                    <a:sym typeface="+mn-lt"/>
                  </a:endParaRPr>
                </a:p>
              </p:txBody>
            </p:sp>
            <p:sp>
              <p:nvSpPr>
                <p:cNvPr id="16" name="Freeform 383">
                  <a:extLst>
                    <a:ext uri="{FF2B5EF4-FFF2-40B4-BE49-F238E27FC236}">
                      <a16:creationId xmlns:a16="http://schemas.microsoft.com/office/drawing/2014/main" xmlns="" id="{EDDC535B-4D7E-4FBF-B4DC-EA495117E371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70426" y="6240463"/>
                  <a:ext cx="331788" cy="217488"/>
                </a:xfrm>
                <a:custGeom>
                  <a:avLst/>
                  <a:gdLst>
                    <a:gd name="T0" fmla="*/ 0 w 122"/>
                    <a:gd name="T1" fmla="*/ 40 h 80"/>
                    <a:gd name="T2" fmla="*/ 20 w 122"/>
                    <a:gd name="T3" fmla="*/ 0 h 80"/>
                    <a:gd name="T4" fmla="*/ 21 w 122"/>
                    <a:gd name="T5" fmla="*/ 4 h 80"/>
                    <a:gd name="T6" fmla="*/ 26 w 122"/>
                    <a:gd name="T7" fmla="*/ 0 h 80"/>
                    <a:gd name="T8" fmla="*/ 0 w 122"/>
                    <a:gd name="T9" fmla="*/ 40 h 80"/>
                    <a:gd name="T10" fmla="*/ 122 w 122"/>
                    <a:gd name="T11" fmla="*/ 29 h 80"/>
                    <a:gd name="T12" fmla="*/ 121 w 122"/>
                    <a:gd name="T13" fmla="*/ 23 h 80"/>
                    <a:gd name="T14" fmla="*/ 92 w 122"/>
                    <a:gd name="T15" fmla="*/ 80 h 80"/>
                    <a:gd name="T16" fmla="*/ 122 w 122"/>
                    <a:gd name="T17" fmla="*/ 30 h 80"/>
                    <a:gd name="T18" fmla="*/ 122 w 122"/>
                    <a:gd name="T19" fmla="*/ 29 h 80"/>
                    <a:gd name="T20" fmla="*/ 77 w 122"/>
                    <a:gd name="T21" fmla="*/ 13 h 80"/>
                    <a:gd name="T22" fmla="*/ 70 w 122"/>
                    <a:gd name="T23" fmla="*/ 21 h 80"/>
                    <a:gd name="T24" fmla="*/ 70 w 122"/>
                    <a:gd name="T25" fmla="*/ 16 h 80"/>
                    <a:gd name="T26" fmla="*/ 45 w 122"/>
                    <a:gd name="T27" fmla="*/ 62 h 80"/>
                    <a:gd name="T28" fmla="*/ 77 w 122"/>
                    <a:gd name="T29" fmla="*/ 13 h 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22" h="80">
                      <a:moveTo>
                        <a:pt x="0" y="40"/>
                      </a:moveTo>
                      <a:cubicBezTo>
                        <a:pt x="0" y="40"/>
                        <a:pt x="10" y="19"/>
                        <a:pt x="20" y="0"/>
                      </a:cubicBezTo>
                      <a:cubicBezTo>
                        <a:pt x="20" y="1"/>
                        <a:pt x="21" y="3"/>
                        <a:pt x="21" y="4"/>
                      </a:cubicBezTo>
                      <a:cubicBezTo>
                        <a:pt x="22" y="2"/>
                        <a:pt x="24" y="1"/>
                        <a:pt x="26" y="0"/>
                      </a:cubicBezTo>
                      <a:cubicBezTo>
                        <a:pt x="14" y="18"/>
                        <a:pt x="0" y="40"/>
                        <a:pt x="0" y="40"/>
                      </a:cubicBezTo>
                      <a:close/>
                      <a:moveTo>
                        <a:pt x="122" y="29"/>
                      </a:moveTo>
                      <a:cubicBezTo>
                        <a:pt x="122" y="27"/>
                        <a:pt x="121" y="25"/>
                        <a:pt x="121" y="23"/>
                      </a:cubicBezTo>
                      <a:cubicBezTo>
                        <a:pt x="110" y="44"/>
                        <a:pt x="92" y="80"/>
                        <a:pt x="92" y="80"/>
                      </a:cubicBezTo>
                      <a:cubicBezTo>
                        <a:pt x="92" y="80"/>
                        <a:pt x="114" y="45"/>
                        <a:pt x="122" y="30"/>
                      </a:cubicBezTo>
                      <a:cubicBezTo>
                        <a:pt x="122" y="30"/>
                        <a:pt x="122" y="30"/>
                        <a:pt x="122" y="29"/>
                      </a:cubicBezTo>
                      <a:close/>
                      <a:moveTo>
                        <a:pt x="77" y="13"/>
                      </a:moveTo>
                      <a:cubicBezTo>
                        <a:pt x="75" y="15"/>
                        <a:pt x="72" y="18"/>
                        <a:pt x="70" y="21"/>
                      </a:cubicBezTo>
                      <a:cubicBezTo>
                        <a:pt x="70" y="19"/>
                        <a:pt x="70" y="18"/>
                        <a:pt x="70" y="16"/>
                      </a:cubicBezTo>
                      <a:cubicBezTo>
                        <a:pt x="59" y="37"/>
                        <a:pt x="45" y="62"/>
                        <a:pt x="45" y="62"/>
                      </a:cubicBezTo>
                      <a:cubicBezTo>
                        <a:pt x="45" y="62"/>
                        <a:pt x="65" y="32"/>
                        <a:pt x="77" y="13"/>
                      </a:cubicBezTo>
                      <a:close/>
                    </a:path>
                  </a:pathLst>
                </a:custGeom>
                <a:solidFill>
                  <a:srgbClr val="D4A26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>
                    <a:cs typeface="+mn-ea"/>
                    <a:sym typeface="+mn-lt"/>
                  </a:endParaRPr>
                </a:p>
              </p:txBody>
            </p:sp>
          </p:grpSp>
        </p:grpSp>
      </p:grpSp>
      <p:sp>
        <p:nvSpPr>
          <p:cNvPr id="55" name="Speech Bubble: Rectangle 54">
            <a:extLst>
              <a:ext uri="{FF2B5EF4-FFF2-40B4-BE49-F238E27FC236}">
                <a16:creationId xmlns:a16="http://schemas.microsoft.com/office/drawing/2014/main" xmlns="" id="{BE442447-EADE-4B84-9808-941504CC2E1E}"/>
              </a:ext>
            </a:extLst>
          </p:cNvPr>
          <p:cNvSpPr/>
          <p:nvPr/>
        </p:nvSpPr>
        <p:spPr>
          <a:xfrm>
            <a:off x="5348353" y="1389430"/>
            <a:ext cx="3269051" cy="1797879"/>
          </a:xfrm>
          <a:prstGeom prst="wedgeRectCallout">
            <a:avLst>
              <a:gd name="adj1" fmla="val -68454"/>
              <a:gd name="adj2" fmla="val 44656"/>
            </a:avLst>
          </a:prstGeom>
          <a:gradFill>
            <a:gsLst>
              <a:gs pos="39000">
                <a:srgbClr val="5877B6">
                  <a:lumMod val="80000"/>
                  <a:lumOff val="20000"/>
                </a:srgbClr>
              </a:gs>
              <a:gs pos="100000">
                <a:srgbClr val="465E96"/>
              </a:gs>
            </a:gsLst>
            <a:lin ang="5400000" scaled="0"/>
          </a:gradFill>
          <a:ln>
            <a:noFill/>
          </a:ln>
          <a:effectLst>
            <a:outerShdw blurRad="1270000" dist="1587500" dir="9000000" sx="75000" sy="75000" algn="tr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>
              <a:cs typeface="+mn-ea"/>
              <a:sym typeface="+mn-lt"/>
            </a:endParaRP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xmlns="" id="{367DC68F-F9A7-4D74-901B-7006D512D66C}"/>
              </a:ext>
            </a:extLst>
          </p:cNvPr>
          <p:cNvGrpSpPr/>
          <p:nvPr/>
        </p:nvGrpSpPr>
        <p:grpSpPr>
          <a:xfrm>
            <a:off x="5644700" y="1865305"/>
            <a:ext cx="814230" cy="814229"/>
            <a:chOff x="7378910" y="2471094"/>
            <a:chExt cx="1085640" cy="1085638"/>
          </a:xfrm>
        </p:grpSpPr>
        <p:sp>
          <p:nvSpPr>
            <p:cNvPr id="57" name="Oval 56">
              <a:extLst>
                <a:ext uri="{FF2B5EF4-FFF2-40B4-BE49-F238E27FC236}">
                  <a16:creationId xmlns:a16="http://schemas.microsoft.com/office/drawing/2014/main" xmlns="" id="{A7F84093-1BAB-4816-94ED-2F4ECF1D3EEE}"/>
                </a:ext>
              </a:extLst>
            </p:cNvPr>
            <p:cNvSpPr/>
            <p:nvPr/>
          </p:nvSpPr>
          <p:spPr>
            <a:xfrm>
              <a:off x="7378910" y="2471095"/>
              <a:ext cx="1085640" cy="1085637"/>
            </a:xfrm>
            <a:prstGeom prst="ellipse">
              <a:avLst/>
            </a:prstGeom>
            <a:noFill/>
            <a:ln w="50800">
              <a:solidFill>
                <a:schemeClr val="bg1">
                  <a:lumMod val="95000"/>
                  <a:alpha val="4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b="1" dirty="0">
                  <a:solidFill>
                    <a:schemeClr val="bg1"/>
                  </a:solidFill>
                  <a:cs typeface="+mn-ea"/>
                  <a:sym typeface="+mn-lt"/>
                </a:rPr>
                <a:t>75%</a:t>
              </a:r>
              <a:endParaRPr lang="id-ID" sz="135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58" name="Arc 57">
              <a:extLst>
                <a:ext uri="{FF2B5EF4-FFF2-40B4-BE49-F238E27FC236}">
                  <a16:creationId xmlns:a16="http://schemas.microsoft.com/office/drawing/2014/main" xmlns="" id="{00651162-3BCB-4586-992B-B290C8D104F5}"/>
                </a:ext>
              </a:extLst>
            </p:cNvPr>
            <p:cNvSpPr/>
            <p:nvPr/>
          </p:nvSpPr>
          <p:spPr>
            <a:xfrm>
              <a:off x="7378910" y="2471094"/>
              <a:ext cx="1085639" cy="1085638"/>
            </a:xfrm>
            <a:prstGeom prst="arc">
              <a:avLst>
                <a:gd name="adj1" fmla="val 16200000"/>
                <a:gd name="adj2" fmla="val 10710313"/>
              </a:avLst>
            </a:prstGeom>
            <a:ln w="508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d-ID" sz="33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xmlns="" id="{B90B6E1C-F86A-49CD-A439-CF09EE8186A7}"/>
              </a:ext>
            </a:extLst>
          </p:cNvPr>
          <p:cNvGrpSpPr/>
          <p:nvPr/>
        </p:nvGrpSpPr>
        <p:grpSpPr>
          <a:xfrm>
            <a:off x="6638334" y="1761901"/>
            <a:ext cx="191468" cy="279104"/>
            <a:chOff x="3582988" y="3510757"/>
            <a:chExt cx="319088" cy="465138"/>
          </a:xfrm>
          <a:solidFill>
            <a:schemeClr val="bg1"/>
          </a:solidFill>
        </p:grpSpPr>
        <p:sp>
          <p:nvSpPr>
            <p:cNvPr id="62" name="AutoShape 113">
              <a:extLst>
                <a:ext uri="{FF2B5EF4-FFF2-40B4-BE49-F238E27FC236}">
                  <a16:creationId xmlns:a16="http://schemas.microsoft.com/office/drawing/2014/main" xmlns="" id="{F86BC9B1-E128-46B0-AA69-7367767F75FD}"/>
                </a:ext>
              </a:extLst>
            </p:cNvPr>
            <p:cNvSpPr>
              <a:spLocks/>
            </p:cNvSpPr>
            <p:nvPr/>
          </p:nvSpPr>
          <p:spPr bwMode="auto">
            <a:xfrm>
              <a:off x="3582988" y="3510757"/>
              <a:ext cx="319088" cy="46513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4288" tIns="14288" rIns="14288" bIns="14288" anchor="ctr"/>
            <a:lstStyle/>
            <a:p>
              <a:pPr algn="ctr" defTabSz="1714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125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63" name="AutoShape 114">
              <a:extLst>
                <a:ext uri="{FF2B5EF4-FFF2-40B4-BE49-F238E27FC236}">
                  <a16:creationId xmlns:a16="http://schemas.microsoft.com/office/drawing/2014/main" xmlns="" id="{AE069EC6-8B57-4E0E-AF9F-30E79B75C676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5219" y="3583782"/>
              <a:ext cx="94456" cy="94456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4288" tIns="14288" rIns="14288" bIns="14288" anchor="ctr"/>
            <a:lstStyle/>
            <a:p>
              <a:pPr algn="ctr" defTabSz="1714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125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ea"/>
                <a:sym typeface="+mn-lt"/>
              </a:endParaRP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xmlns="" id="{A75FDB0C-7625-4C6D-9EE1-1AAB8CB988B0}"/>
              </a:ext>
            </a:extLst>
          </p:cNvPr>
          <p:cNvGrpSpPr/>
          <p:nvPr/>
        </p:nvGrpSpPr>
        <p:grpSpPr>
          <a:xfrm>
            <a:off x="6638334" y="1763695"/>
            <a:ext cx="1682721" cy="980741"/>
            <a:chOff x="8609812" y="2351592"/>
            <a:chExt cx="2243628" cy="1307653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xmlns="" id="{41F4331A-C2A3-4C6B-87F2-FC1E61AF0186}"/>
                </a:ext>
              </a:extLst>
            </p:cNvPr>
            <p:cNvSpPr txBox="1"/>
            <p:nvPr/>
          </p:nvSpPr>
          <p:spPr>
            <a:xfrm>
              <a:off x="9003486" y="2351592"/>
              <a:ext cx="1849954" cy="367359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zh-CN" altLang="en-US" sz="1050" dirty="0">
                  <a:solidFill>
                    <a:schemeClr val="bg1"/>
                  </a:solidFill>
                  <a:cs typeface="+mn-ea"/>
                  <a:sym typeface="+mn-lt"/>
                </a:rPr>
                <a:t>添加标题内容</a:t>
              </a:r>
              <a:endParaRPr lang="id-ID" altLang="zh-CN" sz="105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xmlns="" id="{8412B31B-EADA-413E-A909-B38ECC887EA4}"/>
                </a:ext>
              </a:extLst>
            </p:cNvPr>
            <p:cNvSpPr/>
            <p:nvPr/>
          </p:nvSpPr>
          <p:spPr>
            <a:xfrm>
              <a:off x="8609812" y="2774388"/>
              <a:ext cx="2243628" cy="8848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825" dirty="0">
                  <a:solidFill>
                    <a:schemeClr val="bg1"/>
                  </a:solidFill>
                  <a:cs typeface="+mn-ea"/>
                  <a:sym typeface="+mn-lt"/>
                </a:rPr>
                <a:t>您的内容打在这里，或者通过复制您的文本后，在此框中选择粘贴，并选择只保留文字。</a:t>
              </a:r>
            </a:p>
          </p:txBody>
        </p:sp>
      </p:grpSp>
      <p:sp>
        <p:nvSpPr>
          <p:cNvPr id="72" name="Rectangle 12">
            <a:extLst>
              <a:ext uri="{FF2B5EF4-FFF2-40B4-BE49-F238E27FC236}">
                <a16:creationId xmlns:a16="http://schemas.microsoft.com/office/drawing/2014/main" xmlns="" id="{26CE0A72-134A-4B01-9D6D-DA061470912E}"/>
              </a:ext>
            </a:extLst>
          </p:cNvPr>
          <p:cNvSpPr/>
          <p:nvPr/>
        </p:nvSpPr>
        <p:spPr>
          <a:xfrm>
            <a:off x="674713" y="1857400"/>
            <a:ext cx="2761349" cy="15465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5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您的内容打在这里，或者通过复制您的文本后，在此框中选择粘贴，并选择只保留文字。您的内容打在这里，</a:t>
            </a:r>
            <a:endParaRPr lang="en-US" altLang="zh-CN" sz="1050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endParaRPr lang="en-US" altLang="zh-CN" sz="1050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105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您的内容打在这里，或者通过复制您的文本后，在此框中选择粘贴，</a:t>
            </a:r>
          </a:p>
        </p:txBody>
      </p:sp>
      <p:grpSp>
        <p:nvGrpSpPr>
          <p:cNvPr id="52" name="组合 51">
            <a:extLst>
              <a:ext uri="{FF2B5EF4-FFF2-40B4-BE49-F238E27FC236}">
                <a16:creationId xmlns:a16="http://schemas.microsoft.com/office/drawing/2014/main" xmlns="" id="{CF9D36C9-CECC-4D84-84A8-3763EACC6DB1}"/>
              </a:ext>
            </a:extLst>
          </p:cNvPr>
          <p:cNvGrpSpPr/>
          <p:nvPr/>
        </p:nvGrpSpPr>
        <p:grpSpPr>
          <a:xfrm>
            <a:off x="647700" y="642338"/>
            <a:ext cx="2371725" cy="702173"/>
            <a:chOff x="647700" y="642338"/>
            <a:chExt cx="2371725" cy="702173"/>
          </a:xfrm>
        </p:grpSpPr>
        <p:sp>
          <p:nvSpPr>
            <p:cNvPr id="66" name="TextBox 21">
              <a:extLst>
                <a:ext uri="{FF2B5EF4-FFF2-40B4-BE49-F238E27FC236}">
                  <a16:creationId xmlns:a16="http://schemas.microsoft.com/office/drawing/2014/main" xmlns="" id="{C617E6D7-83A8-4FAD-9DE9-0905310C185F}"/>
                </a:ext>
              </a:extLst>
            </p:cNvPr>
            <p:cNvSpPr txBox="1"/>
            <p:nvPr/>
          </p:nvSpPr>
          <p:spPr>
            <a:xfrm>
              <a:off x="647700" y="642338"/>
              <a:ext cx="23717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gradFill>
                    <a:gsLst>
                      <a:gs pos="0">
                        <a:srgbClr val="5877B6"/>
                      </a:gs>
                      <a:gs pos="100000">
                        <a:srgbClr val="465E96"/>
                      </a:gs>
                    </a:gsLst>
                    <a:lin ang="5400000" scaled="0"/>
                  </a:gradFill>
                  <a:effectLst>
                    <a:outerShdw blurRad="254000" dist="101600" dir="5400000" algn="ctr" rotWithShape="0">
                      <a:srgbClr val="000000">
                        <a:alpha val="15000"/>
                      </a:srgbClr>
                    </a:outerShdw>
                  </a:effectLst>
                  <a:cs typeface="+mn-ea"/>
                  <a:sym typeface="+mn-lt"/>
                </a:rPr>
                <a:t>年度工作概述</a:t>
              </a:r>
              <a:endParaRPr lang="id-ID" sz="2000" dirty="0">
                <a:gradFill>
                  <a:gsLst>
                    <a:gs pos="0">
                      <a:srgbClr val="5877B6"/>
                    </a:gs>
                    <a:gs pos="100000">
                      <a:srgbClr val="465E96"/>
                    </a:gs>
                  </a:gsLst>
                  <a:lin ang="5400000" scaled="0"/>
                </a:gradFill>
                <a:effectLst>
                  <a:outerShdw blurRad="254000" dist="101600" dir="5400000" algn="ctr" rotWithShape="0">
                    <a:srgbClr val="000000">
                      <a:alpha val="15000"/>
                    </a:srgbClr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67" name="TextBox 21">
              <a:extLst>
                <a:ext uri="{FF2B5EF4-FFF2-40B4-BE49-F238E27FC236}">
                  <a16:creationId xmlns:a16="http://schemas.microsoft.com/office/drawing/2014/main" xmlns="" id="{BF4E1E9A-0D92-4B26-8B39-D3EFB1B29E93}"/>
                </a:ext>
              </a:extLst>
            </p:cNvPr>
            <p:cNvSpPr txBox="1"/>
            <p:nvPr/>
          </p:nvSpPr>
          <p:spPr>
            <a:xfrm>
              <a:off x="647700" y="1082901"/>
              <a:ext cx="185327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GENERAL  VIEW</a:t>
              </a:r>
              <a:endParaRPr lang="en-US" altLang="zh-CN" sz="1100" b="1" dirty="0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53624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7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965053" y="842211"/>
            <a:ext cx="1212875" cy="2136247"/>
            <a:chOff x="8443700" y="1796716"/>
            <a:chExt cx="2587466" cy="4557326"/>
          </a:xfrm>
        </p:grpSpPr>
        <p:grpSp>
          <p:nvGrpSpPr>
            <p:cNvPr id="44" name="Group 43"/>
            <p:cNvGrpSpPr/>
            <p:nvPr/>
          </p:nvGrpSpPr>
          <p:grpSpPr>
            <a:xfrm>
              <a:off x="8443700" y="1796716"/>
              <a:ext cx="2587466" cy="4557326"/>
              <a:chOff x="8444786" y="2475107"/>
              <a:chExt cx="2587466" cy="4557326"/>
            </a:xfrm>
          </p:grpSpPr>
          <p:sp>
            <p:nvSpPr>
              <p:cNvPr id="28" name="Rectangle 27"/>
              <p:cNvSpPr/>
              <p:nvPr/>
            </p:nvSpPr>
            <p:spPr>
              <a:xfrm>
                <a:off x="8752587" y="3550059"/>
                <a:ext cx="1971866" cy="3482374"/>
              </a:xfrm>
              <a:prstGeom prst="rect">
                <a:avLst/>
              </a:prstGeom>
              <a:gradFill>
                <a:gsLst>
                  <a:gs pos="39000">
                    <a:srgbClr val="5877B6">
                      <a:lumMod val="100000"/>
                    </a:srgbClr>
                  </a:gs>
                  <a:gs pos="100000">
                    <a:srgbClr val="465E96"/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844">
                  <a:cs typeface="+mn-ea"/>
                  <a:sym typeface="+mn-lt"/>
                </a:endParaRPr>
              </a:p>
            </p:txBody>
          </p:sp>
          <p:sp>
            <p:nvSpPr>
              <p:cNvPr id="29" name="Isosceles Triangle 28"/>
              <p:cNvSpPr/>
              <p:nvPr/>
            </p:nvSpPr>
            <p:spPr>
              <a:xfrm>
                <a:off x="8444786" y="2475107"/>
                <a:ext cx="2587466" cy="1126588"/>
              </a:xfrm>
              <a:prstGeom prst="triangle">
                <a:avLst/>
              </a:prstGeom>
              <a:solidFill>
                <a:srgbClr val="5877B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844" dirty="0">
                  <a:cs typeface="+mn-ea"/>
                  <a:sym typeface="+mn-lt"/>
                </a:endParaRPr>
              </a:p>
            </p:txBody>
          </p:sp>
        </p:grpSp>
        <p:grpSp>
          <p:nvGrpSpPr>
            <p:cNvPr id="69" name="Group 68"/>
            <p:cNvGrpSpPr/>
            <p:nvPr/>
          </p:nvGrpSpPr>
          <p:grpSpPr>
            <a:xfrm>
              <a:off x="9431976" y="2578657"/>
              <a:ext cx="613086" cy="819001"/>
              <a:chOff x="5053014" y="2036764"/>
              <a:chExt cx="2089150" cy="2790826"/>
            </a:xfrm>
            <a:effectLst>
              <a:outerShdw blurRad="3429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70" name="Freeform 5"/>
              <p:cNvSpPr>
                <a:spLocks noEditPoints="1"/>
              </p:cNvSpPr>
              <p:nvPr/>
            </p:nvSpPr>
            <p:spPr bwMode="auto">
              <a:xfrm>
                <a:off x="5053014" y="2036764"/>
                <a:ext cx="2089150" cy="2641601"/>
              </a:xfrm>
              <a:custGeom>
                <a:avLst/>
                <a:gdLst>
                  <a:gd name="T0" fmla="*/ 485 w 554"/>
                  <a:gd name="T1" fmla="*/ 235 h 701"/>
                  <a:gd name="T2" fmla="*/ 441 w 554"/>
                  <a:gd name="T3" fmla="*/ 281 h 701"/>
                  <a:gd name="T4" fmla="*/ 484 w 554"/>
                  <a:gd name="T5" fmla="*/ 105 h 701"/>
                  <a:gd name="T6" fmla="*/ 522 w 554"/>
                  <a:gd name="T7" fmla="*/ 105 h 701"/>
                  <a:gd name="T8" fmla="*/ 485 w 554"/>
                  <a:gd name="T9" fmla="*/ 235 h 701"/>
                  <a:gd name="T10" fmla="*/ 69 w 554"/>
                  <a:gd name="T11" fmla="*/ 235 h 701"/>
                  <a:gd name="T12" fmla="*/ 32 w 554"/>
                  <a:gd name="T13" fmla="*/ 105 h 701"/>
                  <a:gd name="T14" fmla="*/ 69 w 554"/>
                  <a:gd name="T15" fmla="*/ 105 h 701"/>
                  <a:gd name="T16" fmla="*/ 111 w 554"/>
                  <a:gd name="T17" fmla="*/ 280 h 701"/>
                  <a:gd name="T18" fmla="*/ 69 w 554"/>
                  <a:gd name="T19" fmla="*/ 235 h 701"/>
                  <a:gd name="T20" fmla="*/ 487 w 554"/>
                  <a:gd name="T21" fmla="*/ 73 h 701"/>
                  <a:gd name="T22" fmla="*/ 489 w 554"/>
                  <a:gd name="T23" fmla="*/ 34 h 701"/>
                  <a:gd name="T24" fmla="*/ 458 w 554"/>
                  <a:gd name="T25" fmla="*/ 0 h 701"/>
                  <a:gd name="T26" fmla="*/ 95 w 554"/>
                  <a:gd name="T27" fmla="*/ 0 h 701"/>
                  <a:gd name="T28" fmla="*/ 64 w 554"/>
                  <a:gd name="T29" fmla="*/ 34 h 701"/>
                  <a:gd name="T30" fmla="*/ 66 w 554"/>
                  <a:gd name="T31" fmla="*/ 73 h 701"/>
                  <a:gd name="T32" fmla="*/ 0 w 554"/>
                  <a:gd name="T33" fmla="*/ 73 h 701"/>
                  <a:gd name="T34" fmla="*/ 0 w 554"/>
                  <a:gd name="T35" fmla="*/ 89 h 701"/>
                  <a:gd name="T36" fmla="*/ 41 w 554"/>
                  <a:gd name="T37" fmla="*/ 252 h 701"/>
                  <a:gd name="T38" fmla="*/ 130 w 554"/>
                  <a:gd name="T39" fmla="*/ 322 h 701"/>
                  <a:gd name="T40" fmla="*/ 259 w 554"/>
                  <a:gd name="T41" fmla="*/ 441 h 701"/>
                  <a:gd name="T42" fmla="*/ 161 w 554"/>
                  <a:gd name="T43" fmla="*/ 682 h 701"/>
                  <a:gd name="T44" fmla="*/ 161 w 554"/>
                  <a:gd name="T45" fmla="*/ 701 h 701"/>
                  <a:gd name="T46" fmla="*/ 389 w 554"/>
                  <a:gd name="T47" fmla="*/ 701 h 701"/>
                  <a:gd name="T48" fmla="*/ 389 w 554"/>
                  <a:gd name="T49" fmla="*/ 682 h 701"/>
                  <a:gd name="T50" fmla="*/ 292 w 554"/>
                  <a:gd name="T51" fmla="*/ 441 h 701"/>
                  <a:gd name="T52" fmla="*/ 423 w 554"/>
                  <a:gd name="T53" fmla="*/ 322 h 701"/>
                  <a:gd name="T54" fmla="*/ 513 w 554"/>
                  <a:gd name="T55" fmla="*/ 252 h 701"/>
                  <a:gd name="T56" fmla="*/ 554 w 554"/>
                  <a:gd name="T57" fmla="*/ 89 h 701"/>
                  <a:gd name="T58" fmla="*/ 554 w 554"/>
                  <a:gd name="T59" fmla="*/ 73 h 701"/>
                  <a:gd name="T60" fmla="*/ 487 w 554"/>
                  <a:gd name="T61" fmla="*/ 73 h 7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554" h="701">
                    <a:moveTo>
                      <a:pt x="485" y="235"/>
                    </a:moveTo>
                    <a:cubicBezTo>
                      <a:pt x="472" y="256"/>
                      <a:pt x="457" y="271"/>
                      <a:pt x="441" y="281"/>
                    </a:cubicBezTo>
                    <a:cubicBezTo>
                      <a:pt x="461" y="230"/>
                      <a:pt x="476" y="171"/>
                      <a:pt x="484" y="105"/>
                    </a:cubicBezTo>
                    <a:cubicBezTo>
                      <a:pt x="522" y="105"/>
                      <a:pt x="522" y="105"/>
                      <a:pt x="522" y="105"/>
                    </a:cubicBezTo>
                    <a:cubicBezTo>
                      <a:pt x="519" y="155"/>
                      <a:pt x="506" y="200"/>
                      <a:pt x="485" y="235"/>
                    </a:cubicBezTo>
                    <a:moveTo>
                      <a:pt x="69" y="235"/>
                    </a:moveTo>
                    <a:cubicBezTo>
                      <a:pt x="48" y="200"/>
                      <a:pt x="35" y="155"/>
                      <a:pt x="32" y="105"/>
                    </a:cubicBezTo>
                    <a:cubicBezTo>
                      <a:pt x="69" y="105"/>
                      <a:pt x="69" y="105"/>
                      <a:pt x="69" y="105"/>
                    </a:cubicBezTo>
                    <a:cubicBezTo>
                      <a:pt x="77" y="170"/>
                      <a:pt x="92" y="230"/>
                      <a:pt x="111" y="280"/>
                    </a:cubicBezTo>
                    <a:cubicBezTo>
                      <a:pt x="96" y="271"/>
                      <a:pt x="81" y="255"/>
                      <a:pt x="69" y="235"/>
                    </a:cubicBezTo>
                    <a:moveTo>
                      <a:pt x="487" y="73"/>
                    </a:moveTo>
                    <a:cubicBezTo>
                      <a:pt x="488" y="60"/>
                      <a:pt x="489" y="47"/>
                      <a:pt x="489" y="34"/>
                    </a:cubicBezTo>
                    <a:cubicBezTo>
                      <a:pt x="471" y="34"/>
                      <a:pt x="457" y="19"/>
                      <a:pt x="458" y="0"/>
                    </a:cubicBezTo>
                    <a:cubicBezTo>
                      <a:pt x="95" y="0"/>
                      <a:pt x="95" y="0"/>
                      <a:pt x="95" y="0"/>
                    </a:cubicBezTo>
                    <a:cubicBezTo>
                      <a:pt x="96" y="19"/>
                      <a:pt x="82" y="34"/>
                      <a:pt x="64" y="34"/>
                    </a:cubicBezTo>
                    <a:cubicBezTo>
                      <a:pt x="64" y="47"/>
                      <a:pt x="65" y="60"/>
                      <a:pt x="66" y="73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151"/>
                      <a:pt x="15" y="208"/>
                      <a:pt x="41" y="252"/>
                    </a:cubicBezTo>
                    <a:cubicBezTo>
                      <a:pt x="65" y="291"/>
                      <a:pt x="96" y="315"/>
                      <a:pt x="130" y="322"/>
                    </a:cubicBezTo>
                    <a:cubicBezTo>
                      <a:pt x="164" y="389"/>
                      <a:pt x="209" y="432"/>
                      <a:pt x="259" y="441"/>
                    </a:cubicBezTo>
                    <a:cubicBezTo>
                      <a:pt x="253" y="561"/>
                      <a:pt x="213" y="658"/>
                      <a:pt x="161" y="682"/>
                    </a:cubicBezTo>
                    <a:cubicBezTo>
                      <a:pt x="161" y="701"/>
                      <a:pt x="161" y="701"/>
                      <a:pt x="161" y="701"/>
                    </a:cubicBezTo>
                    <a:cubicBezTo>
                      <a:pt x="389" y="701"/>
                      <a:pt x="389" y="701"/>
                      <a:pt x="389" y="701"/>
                    </a:cubicBezTo>
                    <a:cubicBezTo>
                      <a:pt x="389" y="682"/>
                      <a:pt x="389" y="682"/>
                      <a:pt x="389" y="682"/>
                    </a:cubicBezTo>
                    <a:cubicBezTo>
                      <a:pt x="338" y="658"/>
                      <a:pt x="298" y="561"/>
                      <a:pt x="292" y="441"/>
                    </a:cubicBezTo>
                    <a:cubicBezTo>
                      <a:pt x="342" y="434"/>
                      <a:pt x="388" y="390"/>
                      <a:pt x="423" y="322"/>
                    </a:cubicBezTo>
                    <a:cubicBezTo>
                      <a:pt x="457" y="315"/>
                      <a:pt x="489" y="291"/>
                      <a:pt x="513" y="252"/>
                    </a:cubicBezTo>
                    <a:cubicBezTo>
                      <a:pt x="539" y="208"/>
                      <a:pt x="554" y="151"/>
                      <a:pt x="554" y="89"/>
                    </a:cubicBezTo>
                    <a:cubicBezTo>
                      <a:pt x="554" y="73"/>
                      <a:pt x="554" y="73"/>
                      <a:pt x="554" y="73"/>
                    </a:cubicBezTo>
                    <a:lnTo>
                      <a:pt x="487" y="73"/>
                    </a:lnTo>
                    <a:close/>
                  </a:path>
                </a:pathLst>
              </a:custGeom>
              <a:solidFill>
                <a:srgbClr val="FFC8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2863" tIns="21431" rIns="42863" bIns="2143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844" dirty="0">
                  <a:cs typeface="+mn-ea"/>
                  <a:sym typeface="+mn-lt"/>
                </a:endParaRPr>
              </a:p>
            </p:txBody>
          </p:sp>
          <p:sp>
            <p:nvSpPr>
              <p:cNvPr id="71" name="Freeform 6"/>
              <p:cNvSpPr>
                <a:spLocks/>
              </p:cNvSpPr>
              <p:nvPr/>
            </p:nvSpPr>
            <p:spPr bwMode="auto">
              <a:xfrm>
                <a:off x="5661027" y="3698878"/>
                <a:ext cx="858838" cy="979488"/>
              </a:xfrm>
              <a:custGeom>
                <a:avLst/>
                <a:gdLst>
                  <a:gd name="T0" fmla="*/ 98 w 228"/>
                  <a:gd name="T1" fmla="*/ 0 h 260"/>
                  <a:gd name="T2" fmla="*/ 0 w 228"/>
                  <a:gd name="T3" fmla="*/ 241 h 260"/>
                  <a:gd name="T4" fmla="*/ 0 w 228"/>
                  <a:gd name="T5" fmla="*/ 260 h 260"/>
                  <a:gd name="T6" fmla="*/ 228 w 228"/>
                  <a:gd name="T7" fmla="*/ 260 h 260"/>
                  <a:gd name="T8" fmla="*/ 228 w 228"/>
                  <a:gd name="T9" fmla="*/ 241 h 260"/>
                  <a:gd name="T10" fmla="*/ 131 w 228"/>
                  <a:gd name="T11" fmla="*/ 0 h 260"/>
                  <a:gd name="T12" fmla="*/ 98 w 228"/>
                  <a:gd name="T13" fmla="*/ 0 h 2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8" h="260">
                    <a:moveTo>
                      <a:pt x="98" y="0"/>
                    </a:moveTo>
                    <a:cubicBezTo>
                      <a:pt x="92" y="120"/>
                      <a:pt x="52" y="217"/>
                      <a:pt x="0" y="241"/>
                    </a:cubicBezTo>
                    <a:cubicBezTo>
                      <a:pt x="0" y="260"/>
                      <a:pt x="0" y="260"/>
                      <a:pt x="0" y="260"/>
                    </a:cubicBezTo>
                    <a:cubicBezTo>
                      <a:pt x="228" y="260"/>
                      <a:pt x="228" y="260"/>
                      <a:pt x="228" y="260"/>
                    </a:cubicBezTo>
                    <a:cubicBezTo>
                      <a:pt x="228" y="241"/>
                      <a:pt x="228" y="241"/>
                      <a:pt x="228" y="241"/>
                    </a:cubicBezTo>
                    <a:cubicBezTo>
                      <a:pt x="177" y="217"/>
                      <a:pt x="137" y="120"/>
                      <a:pt x="131" y="0"/>
                    </a:cubicBezTo>
                    <a:lnTo>
                      <a:pt x="98" y="0"/>
                    </a:lnTo>
                    <a:close/>
                  </a:path>
                </a:pathLst>
              </a:custGeom>
              <a:solidFill>
                <a:srgbClr val="FCDF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2863" tIns="21431" rIns="42863" bIns="2143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844" dirty="0">
                  <a:cs typeface="+mn-ea"/>
                  <a:sym typeface="+mn-lt"/>
                </a:endParaRPr>
              </a:p>
            </p:txBody>
          </p:sp>
          <p:sp>
            <p:nvSpPr>
              <p:cNvPr id="72" name="Freeform 7"/>
              <p:cNvSpPr>
                <a:spLocks/>
              </p:cNvSpPr>
              <p:nvPr/>
            </p:nvSpPr>
            <p:spPr bwMode="auto">
              <a:xfrm>
                <a:off x="5427663" y="2311402"/>
                <a:ext cx="312738" cy="901701"/>
              </a:xfrm>
              <a:custGeom>
                <a:avLst/>
                <a:gdLst>
                  <a:gd name="T0" fmla="*/ 66 w 83"/>
                  <a:gd name="T1" fmla="*/ 239 h 239"/>
                  <a:gd name="T2" fmla="*/ 52 w 83"/>
                  <a:gd name="T3" fmla="*/ 229 h 239"/>
                  <a:gd name="T4" fmla="*/ 1 w 83"/>
                  <a:gd name="T5" fmla="*/ 18 h 239"/>
                  <a:gd name="T6" fmla="*/ 14 w 83"/>
                  <a:gd name="T7" fmla="*/ 1 h 239"/>
                  <a:gd name="T8" fmla="*/ 31 w 83"/>
                  <a:gd name="T9" fmla="*/ 14 h 239"/>
                  <a:gd name="T10" fmla="*/ 80 w 83"/>
                  <a:gd name="T11" fmla="*/ 218 h 239"/>
                  <a:gd name="T12" fmla="*/ 72 w 83"/>
                  <a:gd name="T13" fmla="*/ 238 h 239"/>
                  <a:gd name="T14" fmla="*/ 66 w 83"/>
                  <a:gd name="T15" fmla="*/ 239 h 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3" h="239">
                    <a:moveTo>
                      <a:pt x="66" y="239"/>
                    </a:moveTo>
                    <a:cubicBezTo>
                      <a:pt x="60" y="239"/>
                      <a:pt x="55" y="235"/>
                      <a:pt x="52" y="229"/>
                    </a:cubicBezTo>
                    <a:cubicBezTo>
                      <a:pt x="28" y="168"/>
                      <a:pt x="10" y="95"/>
                      <a:pt x="1" y="18"/>
                    </a:cubicBezTo>
                    <a:cubicBezTo>
                      <a:pt x="0" y="10"/>
                      <a:pt x="6" y="2"/>
                      <a:pt x="14" y="1"/>
                    </a:cubicBezTo>
                    <a:cubicBezTo>
                      <a:pt x="23" y="0"/>
                      <a:pt x="30" y="6"/>
                      <a:pt x="31" y="14"/>
                    </a:cubicBezTo>
                    <a:cubicBezTo>
                      <a:pt x="40" y="88"/>
                      <a:pt x="57" y="159"/>
                      <a:pt x="80" y="218"/>
                    </a:cubicBezTo>
                    <a:cubicBezTo>
                      <a:pt x="83" y="226"/>
                      <a:pt x="80" y="235"/>
                      <a:pt x="72" y="238"/>
                    </a:cubicBezTo>
                    <a:cubicBezTo>
                      <a:pt x="70" y="238"/>
                      <a:pt x="68" y="239"/>
                      <a:pt x="66" y="239"/>
                    </a:cubicBezTo>
                  </a:path>
                </a:pathLst>
              </a:custGeom>
              <a:solidFill>
                <a:srgbClr val="FCDF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2863" tIns="21431" rIns="42863" bIns="2143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844" dirty="0">
                  <a:cs typeface="+mn-ea"/>
                  <a:sym typeface="+mn-lt"/>
                </a:endParaRPr>
              </a:p>
            </p:txBody>
          </p:sp>
          <p:sp>
            <p:nvSpPr>
              <p:cNvPr id="73" name="Freeform 8"/>
              <p:cNvSpPr>
                <a:spLocks/>
              </p:cNvSpPr>
              <p:nvPr/>
            </p:nvSpPr>
            <p:spPr bwMode="auto">
              <a:xfrm>
                <a:off x="5554662" y="4681540"/>
                <a:ext cx="1074738" cy="146050"/>
              </a:xfrm>
              <a:custGeom>
                <a:avLst/>
                <a:gdLst>
                  <a:gd name="T0" fmla="*/ 285 w 285"/>
                  <a:gd name="T1" fmla="*/ 39 h 39"/>
                  <a:gd name="T2" fmla="*/ 0 w 285"/>
                  <a:gd name="T3" fmla="*/ 39 h 39"/>
                  <a:gd name="T4" fmla="*/ 0 w 285"/>
                  <a:gd name="T5" fmla="*/ 16 h 39"/>
                  <a:gd name="T6" fmla="*/ 16 w 285"/>
                  <a:gd name="T7" fmla="*/ 0 h 39"/>
                  <a:gd name="T8" fmla="*/ 269 w 285"/>
                  <a:gd name="T9" fmla="*/ 0 h 39"/>
                  <a:gd name="T10" fmla="*/ 285 w 285"/>
                  <a:gd name="T11" fmla="*/ 16 h 39"/>
                  <a:gd name="T12" fmla="*/ 285 w 285"/>
                  <a:gd name="T13" fmla="*/ 39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5" h="39">
                    <a:moveTo>
                      <a:pt x="285" y="39"/>
                    </a:moveTo>
                    <a:cubicBezTo>
                      <a:pt x="0" y="39"/>
                      <a:pt x="0" y="39"/>
                      <a:pt x="0" y="39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7"/>
                      <a:pt x="7" y="0"/>
                      <a:pt x="16" y="0"/>
                    </a:cubicBezTo>
                    <a:cubicBezTo>
                      <a:pt x="269" y="0"/>
                      <a:pt x="269" y="0"/>
                      <a:pt x="269" y="0"/>
                    </a:cubicBezTo>
                    <a:cubicBezTo>
                      <a:pt x="278" y="0"/>
                      <a:pt x="285" y="7"/>
                      <a:pt x="285" y="16"/>
                    </a:cubicBezTo>
                    <a:lnTo>
                      <a:pt x="285" y="39"/>
                    </a:lnTo>
                    <a:close/>
                  </a:path>
                </a:pathLst>
              </a:custGeom>
              <a:solidFill>
                <a:srgbClr val="F6A3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2863" tIns="21431" rIns="42863" bIns="2143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844" dirty="0">
                  <a:cs typeface="+mn-ea"/>
                  <a:sym typeface="+mn-lt"/>
                </a:endParaRPr>
              </a:p>
            </p:txBody>
          </p:sp>
          <p:sp>
            <p:nvSpPr>
              <p:cNvPr id="74" name="Freeform 9"/>
              <p:cNvSpPr>
                <a:spLocks/>
              </p:cNvSpPr>
              <p:nvPr/>
            </p:nvSpPr>
            <p:spPr bwMode="auto">
              <a:xfrm>
                <a:off x="5988050" y="2247902"/>
                <a:ext cx="874713" cy="1450976"/>
              </a:xfrm>
              <a:custGeom>
                <a:avLst/>
                <a:gdLst>
                  <a:gd name="T0" fmla="*/ 82 w 232"/>
                  <a:gd name="T1" fmla="*/ 0 h 385"/>
                  <a:gd name="T2" fmla="*/ 0 w 232"/>
                  <a:gd name="T3" fmla="*/ 308 h 385"/>
                  <a:gd name="T4" fmla="*/ 46 w 232"/>
                  <a:gd name="T5" fmla="*/ 385 h 385"/>
                  <a:gd name="T6" fmla="*/ 175 w 232"/>
                  <a:gd name="T7" fmla="*/ 266 h 385"/>
                  <a:gd name="T8" fmla="*/ 232 w 232"/>
                  <a:gd name="T9" fmla="*/ 236 h 385"/>
                  <a:gd name="T10" fmla="*/ 215 w 232"/>
                  <a:gd name="T11" fmla="*/ 208 h 385"/>
                  <a:gd name="T12" fmla="*/ 193 w 232"/>
                  <a:gd name="T13" fmla="*/ 225 h 385"/>
                  <a:gd name="T14" fmla="*/ 205 w 232"/>
                  <a:gd name="T15" fmla="*/ 193 h 385"/>
                  <a:gd name="T16" fmla="*/ 82 w 232"/>
                  <a:gd name="T17" fmla="*/ 0 h 3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2" h="385">
                    <a:moveTo>
                      <a:pt x="82" y="0"/>
                    </a:moveTo>
                    <a:cubicBezTo>
                      <a:pt x="0" y="308"/>
                      <a:pt x="0" y="308"/>
                      <a:pt x="0" y="308"/>
                    </a:cubicBezTo>
                    <a:cubicBezTo>
                      <a:pt x="46" y="385"/>
                      <a:pt x="46" y="385"/>
                      <a:pt x="46" y="385"/>
                    </a:cubicBezTo>
                    <a:cubicBezTo>
                      <a:pt x="96" y="376"/>
                      <a:pt x="141" y="333"/>
                      <a:pt x="175" y="266"/>
                    </a:cubicBezTo>
                    <a:cubicBezTo>
                      <a:pt x="195" y="262"/>
                      <a:pt x="215" y="252"/>
                      <a:pt x="232" y="236"/>
                    </a:cubicBezTo>
                    <a:cubicBezTo>
                      <a:pt x="215" y="208"/>
                      <a:pt x="215" y="208"/>
                      <a:pt x="215" y="208"/>
                    </a:cubicBezTo>
                    <a:cubicBezTo>
                      <a:pt x="208" y="215"/>
                      <a:pt x="201" y="220"/>
                      <a:pt x="193" y="225"/>
                    </a:cubicBezTo>
                    <a:cubicBezTo>
                      <a:pt x="197" y="214"/>
                      <a:pt x="201" y="204"/>
                      <a:pt x="205" y="193"/>
                    </a:cubicBezTo>
                    <a:lnTo>
                      <a:pt x="82" y="0"/>
                    </a:lnTo>
                    <a:close/>
                  </a:path>
                </a:pathLst>
              </a:custGeom>
              <a:solidFill>
                <a:srgbClr val="F6A3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2863" tIns="21431" rIns="42863" bIns="2143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844" dirty="0">
                  <a:cs typeface="+mn-ea"/>
                  <a:sym typeface="+mn-lt"/>
                </a:endParaRPr>
              </a:p>
            </p:txBody>
          </p:sp>
          <p:sp>
            <p:nvSpPr>
              <p:cNvPr id="75" name="Freeform 10"/>
              <p:cNvSpPr>
                <a:spLocks/>
              </p:cNvSpPr>
              <p:nvPr/>
            </p:nvSpPr>
            <p:spPr bwMode="auto">
              <a:xfrm>
                <a:off x="5705475" y="2244727"/>
                <a:ext cx="595313" cy="1163638"/>
              </a:xfrm>
              <a:custGeom>
                <a:avLst/>
                <a:gdLst>
                  <a:gd name="T0" fmla="*/ 178 w 375"/>
                  <a:gd name="T1" fmla="*/ 180 h 733"/>
                  <a:gd name="T2" fmla="*/ 176 w 375"/>
                  <a:gd name="T3" fmla="*/ 180 h 733"/>
                  <a:gd name="T4" fmla="*/ 31 w 375"/>
                  <a:gd name="T5" fmla="*/ 244 h 733"/>
                  <a:gd name="T6" fmla="*/ 0 w 375"/>
                  <a:gd name="T7" fmla="*/ 92 h 733"/>
                  <a:gd name="T8" fmla="*/ 209 w 375"/>
                  <a:gd name="T9" fmla="*/ 0 h 733"/>
                  <a:gd name="T10" fmla="*/ 375 w 375"/>
                  <a:gd name="T11" fmla="*/ 0 h 733"/>
                  <a:gd name="T12" fmla="*/ 375 w 375"/>
                  <a:gd name="T13" fmla="*/ 733 h 733"/>
                  <a:gd name="T14" fmla="*/ 178 w 375"/>
                  <a:gd name="T15" fmla="*/ 733 h 733"/>
                  <a:gd name="T16" fmla="*/ 178 w 375"/>
                  <a:gd name="T17" fmla="*/ 180 h 7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75" h="733">
                    <a:moveTo>
                      <a:pt x="178" y="180"/>
                    </a:moveTo>
                    <a:lnTo>
                      <a:pt x="176" y="180"/>
                    </a:lnTo>
                    <a:lnTo>
                      <a:pt x="31" y="244"/>
                    </a:lnTo>
                    <a:lnTo>
                      <a:pt x="0" y="92"/>
                    </a:lnTo>
                    <a:lnTo>
                      <a:pt x="209" y="0"/>
                    </a:lnTo>
                    <a:lnTo>
                      <a:pt x="375" y="0"/>
                    </a:lnTo>
                    <a:lnTo>
                      <a:pt x="375" y="733"/>
                    </a:lnTo>
                    <a:lnTo>
                      <a:pt x="178" y="733"/>
                    </a:lnTo>
                    <a:lnTo>
                      <a:pt x="178" y="180"/>
                    </a:lnTo>
                    <a:close/>
                  </a:path>
                </a:pathLst>
              </a:custGeom>
              <a:solidFill>
                <a:srgbClr val="E8E6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2863" tIns="21431" rIns="42863" bIns="2143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844" dirty="0">
                  <a:cs typeface="+mn-ea"/>
                  <a:sym typeface="+mn-lt"/>
                </a:endParaRPr>
              </a:p>
            </p:txBody>
          </p:sp>
          <p:sp>
            <p:nvSpPr>
              <p:cNvPr id="76" name="Freeform 11"/>
              <p:cNvSpPr>
                <a:spLocks/>
              </p:cNvSpPr>
              <p:nvPr/>
            </p:nvSpPr>
            <p:spPr bwMode="auto">
              <a:xfrm>
                <a:off x="5565776" y="2214564"/>
                <a:ext cx="336550" cy="315913"/>
              </a:xfrm>
              <a:custGeom>
                <a:avLst/>
                <a:gdLst>
                  <a:gd name="T0" fmla="*/ 105 w 212"/>
                  <a:gd name="T1" fmla="*/ 0 h 199"/>
                  <a:gd name="T2" fmla="*/ 112 w 212"/>
                  <a:gd name="T3" fmla="*/ 102 h 199"/>
                  <a:gd name="T4" fmla="*/ 212 w 212"/>
                  <a:gd name="T5" fmla="*/ 76 h 199"/>
                  <a:gd name="T6" fmla="*/ 117 w 212"/>
                  <a:gd name="T7" fmla="*/ 114 h 199"/>
                  <a:gd name="T8" fmla="*/ 171 w 212"/>
                  <a:gd name="T9" fmla="*/ 199 h 199"/>
                  <a:gd name="T10" fmla="*/ 105 w 212"/>
                  <a:gd name="T11" fmla="*/ 123 h 199"/>
                  <a:gd name="T12" fmla="*/ 41 w 212"/>
                  <a:gd name="T13" fmla="*/ 199 h 199"/>
                  <a:gd name="T14" fmla="*/ 95 w 212"/>
                  <a:gd name="T15" fmla="*/ 114 h 199"/>
                  <a:gd name="T16" fmla="*/ 0 w 212"/>
                  <a:gd name="T17" fmla="*/ 76 h 199"/>
                  <a:gd name="T18" fmla="*/ 98 w 212"/>
                  <a:gd name="T19" fmla="*/ 102 h 199"/>
                  <a:gd name="T20" fmla="*/ 105 w 212"/>
                  <a:gd name="T21" fmla="*/ 0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12" h="199">
                    <a:moveTo>
                      <a:pt x="105" y="0"/>
                    </a:moveTo>
                    <a:lnTo>
                      <a:pt x="112" y="102"/>
                    </a:lnTo>
                    <a:lnTo>
                      <a:pt x="212" y="76"/>
                    </a:lnTo>
                    <a:lnTo>
                      <a:pt x="117" y="114"/>
                    </a:lnTo>
                    <a:lnTo>
                      <a:pt x="171" y="199"/>
                    </a:lnTo>
                    <a:lnTo>
                      <a:pt x="105" y="123"/>
                    </a:lnTo>
                    <a:lnTo>
                      <a:pt x="41" y="199"/>
                    </a:lnTo>
                    <a:lnTo>
                      <a:pt x="95" y="114"/>
                    </a:lnTo>
                    <a:lnTo>
                      <a:pt x="0" y="76"/>
                    </a:lnTo>
                    <a:lnTo>
                      <a:pt x="98" y="102"/>
                    </a:lnTo>
                    <a:lnTo>
                      <a:pt x="10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2863" tIns="21431" rIns="42863" bIns="2143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844" dirty="0">
                  <a:cs typeface="+mn-ea"/>
                  <a:sym typeface="+mn-lt"/>
                </a:endParaRPr>
              </a:p>
            </p:txBody>
          </p:sp>
          <p:sp>
            <p:nvSpPr>
              <p:cNvPr id="77" name="Freeform 12"/>
              <p:cNvSpPr>
                <a:spLocks noEditPoints="1"/>
              </p:cNvSpPr>
              <p:nvPr/>
            </p:nvSpPr>
            <p:spPr bwMode="auto">
              <a:xfrm>
                <a:off x="6089651" y="2036764"/>
                <a:ext cx="1052513" cy="2641601"/>
              </a:xfrm>
              <a:custGeom>
                <a:avLst/>
                <a:gdLst>
                  <a:gd name="T0" fmla="*/ 56 w 279"/>
                  <a:gd name="T1" fmla="*/ 55 h 701"/>
                  <a:gd name="T2" fmla="*/ 209 w 279"/>
                  <a:gd name="T3" fmla="*/ 105 h 701"/>
                  <a:gd name="T4" fmla="*/ 205 w 279"/>
                  <a:gd name="T5" fmla="*/ 292 h 701"/>
                  <a:gd name="T6" fmla="*/ 279 w 279"/>
                  <a:gd name="T7" fmla="*/ 73 h 701"/>
                  <a:gd name="T8" fmla="*/ 167 w 279"/>
                  <a:gd name="T9" fmla="*/ 279 h 701"/>
                  <a:gd name="T10" fmla="*/ 167 w 279"/>
                  <a:gd name="T11" fmla="*/ 280 h 701"/>
                  <a:gd name="T12" fmla="*/ 167 w 279"/>
                  <a:gd name="T13" fmla="*/ 280 h 701"/>
                  <a:gd name="T14" fmla="*/ 167 w 279"/>
                  <a:gd name="T15" fmla="*/ 280 h 701"/>
                  <a:gd name="T16" fmla="*/ 167 w 279"/>
                  <a:gd name="T17" fmla="*/ 280 h 701"/>
                  <a:gd name="T18" fmla="*/ 167 w 279"/>
                  <a:gd name="T19" fmla="*/ 280 h 701"/>
                  <a:gd name="T20" fmla="*/ 167 w 279"/>
                  <a:gd name="T21" fmla="*/ 280 h 701"/>
                  <a:gd name="T22" fmla="*/ 166 w 279"/>
                  <a:gd name="T23" fmla="*/ 281 h 701"/>
                  <a:gd name="T24" fmla="*/ 151 w 279"/>
                  <a:gd name="T25" fmla="*/ 321 h 701"/>
                  <a:gd name="T26" fmla="*/ 151 w 279"/>
                  <a:gd name="T27" fmla="*/ 321 h 701"/>
                  <a:gd name="T28" fmla="*/ 150 w 279"/>
                  <a:gd name="T29" fmla="*/ 321 h 701"/>
                  <a:gd name="T30" fmla="*/ 150 w 279"/>
                  <a:gd name="T31" fmla="*/ 321 h 701"/>
                  <a:gd name="T32" fmla="*/ 150 w 279"/>
                  <a:gd name="T33" fmla="*/ 322 h 701"/>
                  <a:gd name="T34" fmla="*/ 149 w 279"/>
                  <a:gd name="T35" fmla="*/ 322 h 701"/>
                  <a:gd name="T36" fmla="*/ 149 w 279"/>
                  <a:gd name="T37" fmla="*/ 322 h 701"/>
                  <a:gd name="T38" fmla="*/ 149 w 279"/>
                  <a:gd name="T39" fmla="*/ 322 h 701"/>
                  <a:gd name="T40" fmla="*/ 148 w 279"/>
                  <a:gd name="T41" fmla="*/ 322 h 701"/>
                  <a:gd name="T42" fmla="*/ 148 w 279"/>
                  <a:gd name="T43" fmla="*/ 322 h 701"/>
                  <a:gd name="T44" fmla="*/ 148 w 279"/>
                  <a:gd name="T45" fmla="*/ 322 h 701"/>
                  <a:gd name="T46" fmla="*/ 147 w 279"/>
                  <a:gd name="T47" fmla="*/ 323 h 701"/>
                  <a:gd name="T48" fmla="*/ 147 w 279"/>
                  <a:gd name="T49" fmla="*/ 323 h 701"/>
                  <a:gd name="T50" fmla="*/ 129 w 279"/>
                  <a:gd name="T51" fmla="*/ 355 h 701"/>
                  <a:gd name="T52" fmla="*/ 129 w 279"/>
                  <a:gd name="T53" fmla="*/ 355 h 701"/>
                  <a:gd name="T54" fmla="*/ 128 w 279"/>
                  <a:gd name="T55" fmla="*/ 356 h 701"/>
                  <a:gd name="T56" fmla="*/ 128 w 279"/>
                  <a:gd name="T57" fmla="*/ 356 h 701"/>
                  <a:gd name="T58" fmla="*/ 128 w 279"/>
                  <a:gd name="T59" fmla="*/ 356 h 701"/>
                  <a:gd name="T60" fmla="*/ 128 w 279"/>
                  <a:gd name="T61" fmla="*/ 356 h 701"/>
                  <a:gd name="T62" fmla="*/ 128 w 279"/>
                  <a:gd name="T63" fmla="*/ 357 h 701"/>
                  <a:gd name="T64" fmla="*/ 128 w 279"/>
                  <a:gd name="T65" fmla="*/ 357 h 701"/>
                  <a:gd name="T66" fmla="*/ 127 w 279"/>
                  <a:gd name="T67" fmla="*/ 357 h 701"/>
                  <a:gd name="T68" fmla="*/ 127 w 279"/>
                  <a:gd name="T69" fmla="*/ 357 h 701"/>
                  <a:gd name="T70" fmla="*/ 127 w 279"/>
                  <a:gd name="T71" fmla="*/ 358 h 701"/>
                  <a:gd name="T72" fmla="*/ 127 w 279"/>
                  <a:gd name="T73" fmla="*/ 358 h 701"/>
                  <a:gd name="T74" fmla="*/ 127 w 279"/>
                  <a:gd name="T75" fmla="*/ 358 h 701"/>
                  <a:gd name="T76" fmla="*/ 127 w 279"/>
                  <a:gd name="T77" fmla="*/ 358 h 701"/>
                  <a:gd name="T78" fmla="*/ 127 w 279"/>
                  <a:gd name="T79" fmla="*/ 358 h 701"/>
                  <a:gd name="T80" fmla="*/ 126 w 279"/>
                  <a:gd name="T81" fmla="*/ 359 h 701"/>
                  <a:gd name="T82" fmla="*/ 126 w 279"/>
                  <a:gd name="T83" fmla="*/ 359 h 701"/>
                  <a:gd name="T84" fmla="*/ 126 w 279"/>
                  <a:gd name="T85" fmla="*/ 359 h 701"/>
                  <a:gd name="T86" fmla="*/ 126 w 279"/>
                  <a:gd name="T87" fmla="*/ 359 h 701"/>
                  <a:gd name="T88" fmla="*/ 126 w 279"/>
                  <a:gd name="T89" fmla="*/ 360 h 701"/>
                  <a:gd name="T90" fmla="*/ 126 w 279"/>
                  <a:gd name="T91" fmla="*/ 360 h 701"/>
                  <a:gd name="T92" fmla="*/ 0 w 279"/>
                  <a:gd name="T93" fmla="*/ 441 h 701"/>
                  <a:gd name="T94" fmla="*/ 0 w 279"/>
                  <a:gd name="T95" fmla="*/ 701 h 701"/>
                  <a:gd name="T96" fmla="*/ 126 w 279"/>
                  <a:gd name="T97" fmla="*/ 360 h 7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79" h="701">
                    <a:moveTo>
                      <a:pt x="18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55"/>
                      <a:pt x="0" y="55"/>
                      <a:pt x="0" y="55"/>
                    </a:cubicBezTo>
                    <a:cubicBezTo>
                      <a:pt x="56" y="55"/>
                      <a:pt x="56" y="55"/>
                      <a:pt x="56" y="55"/>
                    </a:cubicBezTo>
                    <a:cubicBezTo>
                      <a:pt x="56" y="57"/>
                      <a:pt x="56" y="57"/>
                      <a:pt x="56" y="57"/>
                    </a:cubicBezTo>
                    <a:cubicBezTo>
                      <a:pt x="178" y="249"/>
                      <a:pt x="178" y="249"/>
                      <a:pt x="178" y="249"/>
                    </a:cubicBezTo>
                    <a:cubicBezTo>
                      <a:pt x="175" y="259"/>
                      <a:pt x="171" y="269"/>
                      <a:pt x="167" y="279"/>
                    </a:cubicBezTo>
                    <a:cubicBezTo>
                      <a:pt x="187" y="229"/>
                      <a:pt x="201" y="170"/>
                      <a:pt x="209" y="105"/>
                    </a:cubicBezTo>
                    <a:cubicBezTo>
                      <a:pt x="247" y="105"/>
                      <a:pt x="247" y="105"/>
                      <a:pt x="247" y="105"/>
                    </a:cubicBezTo>
                    <a:cubicBezTo>
                      <a:pt x="244" y="155"/>
                      <a:pt x="231" y="200"/>
                      <a:pt x="210" y="235"/>
                    </a:cubicBezTo>
                    <a:cubicBezTo>
                      <a:pt x="203" y="246"/>
                      <a:pt x="196" y="256"/>
                      <a:pt x="188" y="264"/>
                    </a:cubicBezTo>
                    <a:cubicBezTo>
                      <a:pt x="205" y="292"/>
                      <a:pt x="205" y="292"/>
                      <a:pt x="205" y="292"/>
                    </a:cubicBezTo>
                    <a:cubicBezTo>
                      <a:pt x="189" y="307"/>
                      <a:pt x="171" y="317"/>
                      <a:pt x="151" y="321"/>
                    </a:cubicBezTo>
                    <a:cubicBezTo>
                      <a:pt x="184" y="314"/>
                      <a:pt x="214" y="290"/>
                      <a:pt x="238" y="252"/>
                    </a:cubicBezTo>
                    <a:cubicBezTo>
                      <a:pt x="264" y="208"/>
                      <a:pt x="279" y="151"/>
                      <a:pt x="279" y="89"/>
                    </a:cubicBezTo>
                    <a:cubicBezTo>
                      <a:pt x="279" y="73"/>
                      <a:pt x="279" y="73"/>
                      <a:pt x="279" y="73"/>
                    </a:cubicBezTo>
                    <a:cubicBezTo>
                      <a:pt x="212" y="73"/>
                      <a:pt x="212" y="73"/>
                      <a:pt x="212" y="73"/>
                    </a:cubicBezTo>
                    <a:cubicBezTo>
                      <a:pt x="213" y="60"/>
                      <a:pt x="214" y="47"/>
                      <a:pt x="214" y="34"/>
                    </a:cubicBezTo>
                    <a:cubicBezTo>
                      <a:pt x="196" y="34"/>
                      <a:pt x="182" y="19"/>
                      <a:pt x="183" y="0"/>
                    </a:cubicBezTo>
                    <a:moveTo>
                      <a:pt x="167" y="279"/>
                    </a:moveTo>
                    <a:cubicBezTo>
                      <a:pt x="167" y="279"/>
                      <a:pt x="167" y="279"/>
                      <a:pt x="167" y="279"/>
                    </a:cubicBezTo>
                    <a:cubicBezTo>
                      <a:pt x="167" y="279"/>
                      <a:pt x="167" y="279"/>
                      <a:pt x="167" y="279"/>
                    </a:cubicBezTo>
                    <a:moveTo>
                      <a:pt x="167" y="279"/>
                    </a:moveTo>
                    <a:cubicBezTo>
                      <a:pt x="167" y="279"/>
                      <a:pt x="167" y="280"/>
                      <a:pt x="167" y="280"/>
                    </a:cubicBezTo>
                    <a:cubicBezTo>
                      <a:pt x="167" y="280"/>
                      <a:pt x="167" y="279"/>
                      <a:pt x="167" y="279"/>
                    </a:cubicBezTo>
                    <a:moveTo>
                      <a:pt x="167" y="280"/>
                    </a:moveTo>
                    <a:cubicBezTo>
                      <a:pt x="167" y="280"/>
                      <a:pt x="167" y="280"/>
                      <a:pt x="167" y="280"/>
                    </a:cubicBezTo>
                    <a:cubicBezTo>
                      <a:pt x="167" y="280"/>
                      <a:pt x="167" y="280"/>
                      <a:pt x="167" y="280"/>
                    </a:cubicBezTo>
                    <a:moveTo>
                      <a:pt x="167" y="280"/>
                    </a:moveTo>
                    <a:cubicBezTo>
                      <a:pt x="167" y="280"/>
                      <a:pt x="167" y="280"/>
                      <a:pt x="167" y="280"/>
                    </a:cubicBezTo>
                    <a:cubicBezTo>
                      <a:pt x="167" y="280"/>
                      <a:pt x="167" y="280"/>
                      <a:pt x="167" y="280"/>
                    </a:cubicBezTo>
                    <a:moveTo>
                      <a:pt x="167" y="280"/>
                    </a:moveTo>
                    <a:cubicBezTo>
                      <a:pt x="167" y="280"/>
                      <a:pt x="167" y="280"/>
                      <a:pt x="167" y="280"/>
                    </a:cubicBezTo>
                    <a:cubicBezTo>
                      <a:pt x="167" y="280"/>
                      <a:pt x="167" y="280"/>
                      <a:pt x="167" y="280"/>
                    </a:cubicBezTo>
                    <a:moveTo>
                      <a:pt x="167" y="280"/>
                    </a:moveTo>
                    <a:cubicBezTo>
                      <a:pt x="167" y="280"/>
                      <a:pt x="167" y="280"/>
                      <a:pt x="167" y="280"/>
                    </a:cubicBezTo>
                    <a:cubicBezTo>
                      <a:pt x="167" y="280"/>
                      <a:pt x="167" y="280"/>
                      <a:pt x="167" y="280"/>
                    </a:cubicBezTo>
                    <a:moveTo>
                      <a:pt x="167" y="280"/>
                    </a:moveTo>
                    <a:cubicBezTo>
                      <a:pt x="167" y="280"/>
                      <a:pt x="166" y="281"/>
                      <a:pt x="166" y="281"/>
                    </a:cubicBezTo>
                    <a:cubicBezTo>
                      <a:pt x="166" y="281"/>
                      <a:pt x="167" y="280"/>
                      <a:pt x="167" y="280"/>
                    </a:cubicBezTo>
                    <a:moveTo>
                      <a:pt x="167" y="280"/>
                    </a:moveTo>
                    <a:cubicBezTo>
                      <a:pt x="167" y="280"/>
                      <a:pt x="167" y="280"/>
                      <a:pt x="167" y="280"/>
                    </a:cubicBezTo>
                    <a:cubicBezTo>
                      <a:pt x="167" y="280"/>
                      <a:pt x="167" y="280"/>
                      <a:pt x="167" y="280"/>
                    </a:cubicBezTo>
                    <a:moveTo>
                      <a:pt x="167" y="280"/>
                    </a:moveTo>
                    <a:cubicBezTo>
                      <a:pt x="167" y="280"/>
                      <a:pt x="167" y="281"/>
                      <a:pt x="167" y="281"/>
                    </a:cubicBezTo>
                    <a:cubicBezTo>
                      <a:pt x="167" y="281"/>
                      <a:pt x="167" y="280"/>
                      <a:pt x="167" y="280"/>
                    </a:cubicBezTo>
                    <a:moveTo>
                      <a:pt x="167" y="281"/>
                    </a:moveTo>
                    <a:cubicBezTo>
                      <a:pt x="167" y="281"/>
                      <a:pt x="166" y="281"/>
                      <a:pt x="166" y="281"/>
                    </a:cubicBezTo>
                    <a:cubicBezTo>
                      <a:pt x="166" y="281"/>
                      <a:pt x="167" y="281"/>
                      <a:pt x="167" y="281"/>
                    </a:cubicBezTo>
                    <a:moveTo>
                      <a:pt x="151" y="321"/>
                    </a:moveTo>
                    <a:cubicBezTo>
                      <a:pt x="151" y="321"/>
                      <a:pt x="151" y="321"/>
                      <a:pt x="151" y="321"/>
                    </a:cubicBezTo>
                    <a:cubicBezTo>
                      <a:pt x="151" y="321"/>
                      <a:pt x="151" y="321"/>
                      <a:pt x="151" y="321"/>
                    </a:cubicBezTo>
                    <a:moveTo>
                      <a:pt x="151" y="321"/>
                    </a:moveTo>
                    <a:cubicBezTo>
                      <a:pt x="151" y="321"/>
                      <a:pt x="151" y="321"/>
                      <a:pt x="151" y="321"/>
                    </a:cubicBezTo>
                    <a:cubicBezTo>
                      <a:pt x="151" y="321"/>
                      <a:pt x="151" y="321"/>
                      <a:pt x="151" y="321"/>
                    </a:cubicBezTo>
                    <a:moveTo>
                      <a:pt x="151" y="321"/>
                    </a:moveTo>
                    <a:cubicBezTo>
                      <a:pt x="151" y="321"/>
                      <a:pt x="151" y="321"/>
                      <a:pt x="151" y="321"/>
                    </a:cubicBezTo>
                    <a:cubicBezTo>
                      <a:pt x="151" y="321"/>
                      <a:pt x="151" y="321"/>
                      <a:pt x="151" y="321"/>
                    </a:cubicBezTo>
                    <a:moveTo>
                      <a:pt x="151" y="321"/>
                    </a:moveTo>
                    <a:cubicBezTo>
                      <a:pt x="150" y="321"/>
                      <a:pt x="150" y="321"/>
                      <a:pt x="150" y="321"/>
                    </a:cubicBezTo>
                    <a:cubicBezTo>
                      <a:pt x="150" y="321"/>
                      <a:pt x="150" y="321"/>
                      <a:pt x="151" y="321"/>
                    </a:cubicBezTo>
                    <a:moveTo>
                      <a:pt x="150" y="321"/>
                    </a:moveTo>
                    <a:cubicBezTo>
                      <a:pt x="150" y="321"/>
                      <a:pt x="150" y="321"/>
                      <a:pt x="150" y="321"/>
                    </a:cubicBezTo>
                    <a:cubicBezTo>
                      <a:pt x="150" y="321"/>
                      <a:pt x="150" y="321"/>
                      <a:pt x="150" y="321"/>
                    </a:cubicBezTo>
                    <a:moveTo>
                      <a:pt x="150" y="321"/>
                    </a:moveTo>
                    <a:cubicBezTo>
                      <a:pt x="150" y="322"/>
                      <a:pt x="150" y="322"/>
                      <a:pt x="150" y="322"/>
                    </a:cubicBezTo>
                    <a:cubicBezTo>
                      <a:pt x="150" y="322"/>
                      <a:pt x="150" y="322"/>
                      <a:pt x="150" y="321"/>
                    </a:cubicBezTo>
                    <a:moveTo>
                      <a:pt x="150" y="322"/>
                    </a:moveTo>
                    <a:cubicBezTo>
                      <a:pt x="149" y="322"/>
                      <a:pt x="149" y="322"/>
                      <a:pt x="149" y="322"/>
                    </a:cubicBezTo>
                    <a:cubicBezTo>
                      <a:pt x="149" y="322"/>
                      <a:pt x="149" y="322"/>
                      <a:pt x="150" y="322"/>
                    </a:cubicBezTo>
                    <a:moveTo>
                      <a:pt x="149" y="322"/>
                    </a:moveTo>
                    <a:cubicBezTo>
                      <a:pt x="149" y="322"/>
                      <a:pt x="149" y="322"/>
                      <a:pt x="149" y="322"/>
                    </a:cubicBezTo>
                    <a:cubicBezTo>
                      <a:pt x="149" y="322"/>
                      <a:pt x="149" y="322"/>
                      <a:pt x="149" y="322"/>
                    </a:cubicBezTo>
                    <a:moveTo>
                      <a:pt x="149" y="322"/>
                    </a:moveTo>
                    <a:cubicBezTo>
                      <a:pt x="149" y="322"/>
                      <a:pt x="149" y="322"/>
                      <a:pt x="149" y="322"/>
                    </a:cubicBezTo>
                    <a:cubicBezTo>
                      <a:pt x="149" y="322"/>
                      <a:pt x="149" y="322"/>
                      <a:pt x="149" y="322"/>
                    </a:cubicBezTo>
                    <a:moveTo>
                      <a:pt x="149" y="322"/>
                    </a:moveTo>
                    <a:cubicBezTo>
                      <a:pt x="149" y="322"/>
                      <a:pt x="149" y="322"/>
                      <a:pt x="149" y="322"/>
                    </a:cubicBezTo>
                    <a:cubicBezTo>
                      <a:pt x="149" y="322"/>
                      <a:pt x="149" y="322"/>
                      <a:pt x="149" y="322"/>
                    </a:cubicBezTo>
                    <a:moveTo>
                      <a:pt x="149" y="322"/>
                    </a:moveTo>
                    <a:cubicBezTo>
                      <a:pt x="149" y="322"/>
                      <a:pt x="148" y="322"/>
                      <a:pt x="148" y="322"/>
                    </a:cubicBezTo>
                    <a:cubicBezTo>
                      <a:pt x="148" y="322"/>
                      <a:pt x="149" y="322"/>
                      <a:pt x="149" y="322"/>
                    </a:cubicBezTo>
                    <a:moveTo>
                      <a:pt x="148" y="322"/>
                    </a:moveTo>
                    <a:cubicBezTo>
                      <a:pt x="148" y="322"/>
                      <a:pt x="148" y="322"/>
                      <a:pt x="148" y="322"/>
                    </a:cubicBezTo>
                    <a:cubicBezTo>
                      <a:pt x="148" y="322"/>
                      <a:pt x="148" y="322"/>
                      <a:pt x="148" y="322"/>
                    </a:cubicBezTo>
                    <a:moveTo>
                      <a:pt x="148" y="322"/>
                    </a:moveTo>
                    <a:cubicBezTo>
                      <a:pt x="148" y="322"/>
                      <a:pt x="148" y="322"/>
                      <a:pt x="148" y="322"/>
                    </a:cubicBezTo>
                    <a:cubicBezTo>
                      <a:pt x="148" y="322"/>
                      <a:pt x="148" y="322"/>
                      <a:pt x="148" y="322"/>
                    </a:cubicBezTo>
                    <a:cubicBezTo>
                      <a:pt x="148" y="322"/>
                      <a:pt x="148" y="322"/>
                      <a:pt x="148" y="322"/>
                    </a:cubicBezTo>
                    <a:cubicBezTo>
                      <a:pt x="148" y="322"/>
                      <a:pt x="148" y="322"/>
                      <a:pt x="148" y="322"/>
                    </a:cubicBezTo>
                    <a:moveTo>
                      <a:pt x="148" y="322"/>
                    </a:moveTo>
                    <a:cubicBezTo>
                      <a:pt x="148" y="322"/>
                      <a:pt x="148" y="322"/>
                      <a:pt x="148" y="322"/>
                    </a:cubicBezTo>
                    <a:cubicBezTo>
                      <a:pt x="148" y="322"/>
                      <a:pt x="148" y="322"/>
                      <a:pt x="148" y="322"/>
                    </a:cubicBezTo>
                    <a:moveTo>
                      <a:pt x="147" y="323"/>
                    </a:moveTo>
                    <a:cubicBezTo>
                      <a:pt x="147" y="323"/>
                      <a:pt x="147" y="323"/>
                      <a:pt x="147" y="323"/>
                    </a:cubicBezTo>
                    <a:close/>
                    <a:moveTo>
                      <a:pt x="147" y="323"/>
                    </a:moveTo>
                    <a:cubicBezTo>
                      <a:pt x="147" y="323"/>
                      <a:pt x="147" y="323"/>
                      <a:pt x="147" y="323"/>
                    </a:cubicBezTo>
                    <a:cubicBezTo>
                      <a:pt x="147" y="323"/>
                      <a:pt x="147" y="323"/>
                      <a:pt x="147" y="323"/>
                    </a:cubicBezTo>
                    <a:moveTo>
                      <a:pt x="147" y="323"/>
                    </a:moveTo>
                    <a:cubicBezTo>
                      <a:pt x="147" y="323"/>
                      <a:pt x="147" y="323"/>
                      <a:pt x="147" y="323"/>
                    </a:cubicBezTo>
                    <a:cubicBezTo>
                      <a:pt x="147" y="323"/>
                      <a:pt x="147" y="323"/>
                      <a:pt x="147" y="323"/>
                    </a:cubicBezTo>
                    <a:moveTo>
                      <a:pt x="146" y="326"/>
                    </a:moveTo>
                    <a:cubicBezTo>
                      <a:pt x="146" y="326"/>
                      <a:pt x="146" y="326"/>
                      <a:pt x="146" y="326"/>
                    </a:cubicBezTo>
                    <a:close/>
                    <a:moveTo>
                      <a:pt x="129" y="355"/>
                    </a:moveTo>
                    <a:cubicBezTo>
                      <a:pt x="129" y="355"/>
                      <a:pt x="129" y="355"/>
                      <a:pt x="129" y="355"/>
                    </a:cubicBezTo>
                    <a:cubicBezTo>
                      <a:pt x="129" y="355"/>
                      <a:pt x="129" y="355"/>
                      <a:pt x="129" y="355"/>
                    </a:cubicBezTo>
                    <a:moveTo>
                      <a:pt x="129" y="355"/>
                    </a:moveTo>
                    <a:cubicBezTo>
                      <a:pt x="129" y="355"/>
                      <a:pt x="129" y="355"/>
                      <a:pt x="129" y="355"/>
                    </a:cubicBezTo>
                    <a:cubicBezTo>
                      <a:pt x="129" y="355"/>
                      <a:pt x="129" y="355"/>
                      <a:pt x="129" y="355"/>
                    </a:cubicBezTo>
                    <a:moveTo>
                      <a:pt x="128" y="356"/>
                    </a:moveTo>
                    <a:cubicBezTo>
                      <a:pt x="128" y="356"/>
                      <a:pt x="128" y="356"/>
                      <a:pt x="128" y="356"/>
                    </a:cubicBezTo>
                    <a:cubicBezTo>
                      <a:pt x="128" y="356"/>
                      <a:pt x="128" y="356"/>
                      <a:pt x="128" y="356"/>
                    </a:cubicBezTo>
                    <a:moveTo>
                      <a:pt x="128" y="356"/>
                    </a:moveTo>
                    <a:cubicBezTo>
                      <a:pt x="128" y="356"/>
                      <a:pt x="128" y="356"/>
                      <a:pt x="128" y="356"/>
                    </a:cubicBezTo>
                    <a:cubicBezTo>
                      <a:pt x="128" y="356"/>
                      <a:pt x="128" y="356"/>
                      <a:pt x="128" y="356"/>
                    </a:cubicBezTo>
                    <a:moveTo>
                      <a:pt x="128" y="356"/>
                    </a:moveTo>
                    <a:cubicBezTo>
                      <a:pt x="128" y="356"/>
                      <a:pt x="128" y="356"/>
                      <a:pt x="128" y="356"/>
                    </a:cubicBezTo>
                    <a:cubicBezTo>
                      <a:pt x="128" y="356"/>
                      <a:pt x="128" y="356"/>
                      <a:pt x="128" y="356"/>
                    </a:cubicBezTo>
                    <a:moveTo>
                      <a:pt x="128" y="356"/>
                    </a:moveTo>
                    <a:cubicBezTo>
                      <a:pt x="128" y="356"/>
                      <a:pt x="128" y="356"/>
                      <a:pt x="128" y="356"/>
                    </a:cubicBezTo>
                    <a:cubicBezTo>
                      <a:pt x="128" y="356"/>
                      <a:pt x="128" y="356"/>
                      <a:pt x="128" y="356"/>
                    </a:cubicBezTo>
                    <a:moveTo>
                      <a:pt x="128" y="356"/>
                    </a:moveTo>
                    <a:cubicBezTo>
                      <a:pt x="128" y="356"/>
                      <a:pt x="128" y="356"/>
                      <a:pt x="128" y="356"/>
                    </a:cubicBezTo>
                    <a:cubicBezTo>
                      <a:pt x="128" y="356"/>
                      <a:pt x="128" y="356"/>
                      <a:pt x="128" y="356"/>
                    </a:cubicBezTo>
                    <a:moveTo>
                      <a:pt x="128" y="357"/>
                    </a:moveTo>
                    <a:cubicBezTo>
                      <a:pt x="128" y="357"/>
                      <a:pt x="128" y="357"/>
                      <a:pt x="128" y="357"/>
                    </a:cubicBezTo>
                    <a:cubicBezTo>
                      <a:pt x="128" y="357"/>
                      <a:pt x="128" y="357"/>
                      <a:pt x="128" y="357"/>
                    </a:cubicBezTo>
                    <a:moveTo>
                      <a:pt x="128" y="357"/>
                    </a:moveTo>
                    <a:cubicBezTo>
                      <a:pt x="128" y="357"/>
                      <a:pt x="128" y="357"/>
                      <a:pt x="128" y="357"/>
                    </a:cubicBezTo>
                    <a:cubicBezTo>
                      <a:pt x="128" y="357"/>
                      <a:pt x="128" y="357"/>
                      <a:pt x="128" y="357"/>
                    </a:cubicBezTo>
                    <a:moveTo>
                      <a:pt x="128" y="357"/>
                    </a:moveTo>
                    <a:cubicBezTo>
                      <a:pt x="128" y="357"/>
                      <a:pt x="128" y="357"/>
                      <a:pt x="128" y="357"/>
                    </a:cubicBezTo>
                    <a:cubicBezTo>
                      <a:pt x="128" y="357"/>
                      <a:pt x="128" y="357"/>
                      <a:pt x="128" y="357"/>
                    </a:cubicBezTo>
                    <a:moveTo>
                      <a:pt x="127" y="357"/>
                    </a:moveTo>
                    <a:cubicBezTo>
                      <a:pt x="127" y="357"/>
                      <a:pt x="127" y="357"/>
                      <a:pt x="127" y="357"/>
                    </a:cubicBezTo>
                    <a:cubicBezTo>
                      <a:pt x="127" y="357"/>
                      <a:pt x="127" y="357"/>
                      <a:pt x="127" y="357"/>
                    </a:cubicBezTo>
                    <a:moveTo>
                      <a:pt x="127" y="357"/>
                    </a:moveTo>
                    <a:cubicBezTo>
                      <a:pt x="127" y="357"/>
                      <a:pt x="127" y="357"/>
                      <a:pt x="127" y="357"/>
                    </a:cubicBezTo>
                    <a:cubicBezTo>
                      <a:pt x="127" y="357"/>
                      <a:pt x="127" y="357"/>
                      <a:pt x="127" y="357"/>
                    </a:cubicBezTo>
                    <a:moveTo>
                      <a:pt x="127" y="357"/>
                    </a:moveTo>
                    <a:cubicBezTo>
                      <a:pt x="127" y="358"/>
                      <a:pt x="127" y="358"/>
                      <a:pt x="127" y="358"/>
                    </a:cubicBezTo>
                    <a:cubicBezTo>
                      <a:pt x="127" y="358"/>
                      <a:pt x="127" y="358"/>
                      <a:pt x="127" y="357"/>
                    </a:cubicBezTo>
                    <a:moveTo>
                      <a:pt x="127" y="358"/>
                    </a:moveTo>
                    <a:cubicBezTo>
                      <a:pt x="127" y="358"/>
                      <a:pt x="127" y="358"/>
                      <a:pt x="127" y="358"/>
                    </a:cubicBezTo>
                    <a:cubicBezTo>
                      <a:pt x="127" y="358"/>
                      <a:pt x="127" y="358"/>
                      <a:pt x="127" y="358"/>
                    </a:cubicBezTo>
                    <a:moveTo>
                      <a:pt x="127" y="358"/>
                    </a:moveTo>
                    <a:cubicBezTo>
                      <a:pt x="127" y="358"/>
                      <a:pt x="127" y="358"/>
                      <a:pt x="127" y="358"/>
                    </a:cubicBezTo>
                    <a:cubicBezTo>
                      <a:pt x="127" y="358"/>
                      <a:pt x="127" y="358"/>
                      <a:pt x="127" y="358"/>
                    </a:cubicBezTo>
                    <a:moveTo>
                      <a:pt x="127" y="358"/>
                    </a:moveTo>
                    <a:cubicBezTo>
                      <a:pt x="127" y="358"/>
                      <a:pt x="127" y="358"/>
                      <a:pt x="127" y="358"/>
                    </a:cubicBezTo>
                    <a:cubicBezTo>
                      <a:pt x="127" y="358"/>
                      <a:pt x="127" y="358"/>
                      <a:pt x="127" y="358"/>
                    </a:cubicBezTo>
                    <a:moveTo>
                      <a:pt x="127" y="358"/>
                    </a:moveTo>
                    <a:cubicBezTo>
                      <a:pt x="127" y="358"/>
                      <a:pt x="127" y="358"/>
                      <a:pt x="127" y="358"/>
                    </a:cubicBezTo>
                    <a:cubicBezTo>
                      <a:pt x="127" y="358"/>
                      <a:pt x="127" y="358"/>
                      <a:pt x="127" y="358"/>
                    </a:cubicBezTo>
                    <a:moveTo>
                      <a:pt x="127" y="358"/>
                    </a:moveTo>
                    <a:cubicBezTo>
                      <a:pt x="127" y="358"/>
                      <a:pt x="127" y="358"/>
                      <a:pt x="127" y="358"/>
                    </a:cubicBezTo>
                    <a:cubicBezTo>
                      <a:pt x="127" y="358"/>
                      <a:pt x="127" y="358"/>
                      <a:pt x="127" y="358"/>
                    </a:cubicBezTo>
                    <a:moveTo>
                      <a:pt x="127" y="358"/>
                    </a:moveTo>
                    <a:cubicBezTo>
                      <a:pt x="127" y="359"/>
                      <a:pt x="127" y="359"/>
                      <a:pt x="126" y="359"/>
                    </a:cubicBezTo>
                    <a:cubicBezTo>
                      <a:pt x="127" y="359"/>
                      <a:pt x="127" y="359"/>
                      <a:pt x="127" y="358"/>
                    </a:cubicBezTo>
                    <a:moveTo>
                      <a:pt x="126" y="359"/>
                    </a:moveTo>
                    <a:cubicBezTo>
                      <a:pt x="126" y="359"/>
                      <a:pt x="126" y="359"/>
                      <a:pt x="126" y="359"/>
                    </a:cubicBezTo>
                    <a:cubicBezTo>
                      <a:pt x="126" y="359"/>
                      <a:pt x="126" y="359"/>
                      <a:pt x="126" y="359"/>
                    </a:cubicBezTo>
                    <a:moveTo>
                      <a:pt x="126" y="359"/>
                    </a:moveTo>
                    <a:cubicBezTo>
                      <a:pt x="126" y="359"/>
                      <a:pt x="126" y="359"/>
                      <a:pt x="126" y="359"/>
                    </a:cubicBezTo>
                    <a:cubicBezTo>
                      <a:pt x="126" y="359"/>
                      <a:pt x="126" y="359"/>
                      <a:pt x="126" y="359"/>
                    </a:cubicBezTo>
                    <a:moveTo>
                      <a:pt x="126" y="359"/>
                    </a:moveTo>
                    <a:cubicBezTo>
                      <a:pt x="126" y="359"/>
                      <a:pt x="126" y="359"/>
                      <a:pt x="126" y="359"/>
                    </a:cubicBezTo>
                    <a:cubicBezTo>
                      <a:pt x="126" y="359"/>
                      <a:pt x="126" y="359"/>
                      <a:pt x="126" y="359"/>
                    </a:cubicBezTo>
                    <a:moveTo>
                      <a:pt x="126" y="359"/>
                    </a:moveTo>
                    <a:cubicBezTo>
                      <a:pt x="126" y="359"/>
                      <a:pt x="126" y="359"/>
                      <a:pt x="126" y="359"/>
                    </a:cubicBezTo>
                    <a:cubicBezTo>
                      <a:pt x="126" y="359"/>
                      <a:pt x="126" y="359"/>
                      <a:pt x="126" y="359"/>
                    </a:cubicBezTo>
                    <a:moveTo>
                      <a:pt x="126" y="359"/>
                    </a:moveTo>
                    <a:cubicBezTo>
                      <a:pt x="126" y="359"/>
                      <a:pt x="126" y="359"/>
                      <a:pt x="126" y="359"/>
                    </a:cubicBezTo>
                    <a:cubicBezTo>
                      <a:pt x="126" y="359"/>
                      <a:pt x="126" y="359"/>
                      <a:pt x="126" y="359"/>
                    </a:cubicBezTo>
                    <a:moveTo>
                      <a:pt x="126" y="359"/>
                    </a:moveTo>
                    <a:cubicBezTo>
                      <a:pt x="126" y="360"/>
                      <a:pt x="126" y="360"/>
                      <a:pt x="126" y="360"/>
                    </a:cubicBezTo>
                    <a:cubicBezTo>
                      <a:pt x="126" y="360"/>
                      <a:pt x="126" y="360"/>
                      <a:pt x="126" y="359"/>
                    </a:cubicBezTo>
                    <a:moveTo>
                      <a:pt x="126" y="360"/>
                    </a:moveTo>
                    <a:cubicBezTo>
                      <a:pt x="126" y="360"/>
                      <a:pt x="126" y="360"/>
                      <a:pt x="126" y="360"/>
                    </a:cubicBezTo>
                    <a:cubicBezTo>
                      <a:pt x="126" y="360"/>
                      <a:pt x="126" y="360"/>
                      <a:pt x="126" y="360"/>
                    </a:cubicBezTo>
                    <a:moveTo>
                      <a:pt x="126" y="360"/>
                    </a:moveTo>
                    <a:cubicBezTo>
                      <a:pt x="126" y="360"/>
                      <a:pt x="126" y="360"/>
                      <a:pt x="126" y="360"/>
                    </a:cubicBezTo>
                    <a:cubicBezTo>
                      <a:pt x="126" y="360"/>
                      <a:pt x="126" y="360"/>
                      <a:pt x="126" y="360"/>
                    </a:cubicBezTo>
                    <a:moveTo>
                      <a:pt x="126" y="360"/>
                    </a:moveTo>
                    <a:cubicBezTo>
                      <a:pt x="95" y="405"/>
                      <a:pt x="59" y="434"/>
                      <a:pt x="19" y="441"/>
                    </a:cubicBezTo>
                    <a:cubicBezTo>
                      <a:pt x="0" y="408"/>
                      <a:pt x="0" y="408"/>
                      <a:pt x="0" y="408"/>
                    </a:cubicBezTo>
                    <a:cubicBezTo>
                      <a:pt x="0" y="441"/>
                      <a:pt x="0" y="441"/>
                      <a:pt x="0" y="441"/>
                    </a:cubicBezTo>
                    <a:cubicBezTo>
                      <a:pt x="17" y="441"/>
                      <a:pt x="17" y="441"/>
                      <a:pt x="17" y="441"/>
                    </a:cubicBezTo>
                    <a:cubicBezTo>
                      <a:pt x="23" y="561"/>
                      <a:pt x="63" y="658"/>
                      <a:pt x="114" y="682"/>
                    </a:cubicBezTo>
                    <a:cubicBezTo>
                      <a:pt x="114" y="701"/>
                      <a:pt x="114" y="701"/>
                      <a:pt x="114" y="701"/>
                    </a:cubicBezTo>
                    <a:cubicBezTo>
                      <a:pt x="0" y="701"/>
                      <a:pt x="0" y="701"/>
                      <a:pt x="0" y="701"/>
                    </a:cubicBezTo>
                    <a:cubicBezTo>
                      <a:pt x="114" y="701"/>
                      <a:pt x="114" y="701"/>
                      <a:pt x="114" y="701"/>
                    </a:cubicBezTo>
                    <a:cubicBezTo>
                      <a:pt x="114" y="682"/>
                      <a:pt x="114" y="682"/>
                      <a:pt x="114" y="682"/>
                    </a:cubicBezTo>
                    <a:cubicBezTo>
                      <a:pt x="63" y="658"/>
                      <a:pt x="23" y="561"/>
                      <a:pt x="17" y="441"/>
                    </a:cubicBezTo>
                    <a:cubicBezTo>
                      <a:pt x="57" y="435"/>
                      <a:pt x="94" y="406"/>
                      <a:pt x="126" y="360"/>
                    </a:cubicBezTo>
                  </a:path>
                </a:pathLst>
              </a:custGeom>
              <a:solidFill>
                <a:srgbClr val="FBAA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2863" tIns="21431" rIns="42863" bIns="2143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844" dirty="0">
                  <a:cs typeface="+mn-ea"/>
                  <a:sym typeface="+mn-lt"/>
                </a:endParaRPr>
              </a:p>
            </p:txBody>
          </p:sp>
          <p:sp>
            <p:nvSpPr>
              <p:cNvPr id="78" name="Freeform 13"/>
              <p:cNvSpPr>
                <a:spLocks/>
              </p:cNvSpPr>
              <p:nvPr/>
            </p:nvSpPr>
            <p:spPr bwMode="auto">
              <a:xfrm>
                <a:off x="6089651" y="3698878"/>
                <a:ext cx="430213" cy="979488"/>
              </a:xfrm>
              <a:custGeom>
                <a:avLst/>
                <a:gdLst>
                  <a:gd name="T0" fmla="*/ 0 w 114"/>
                  <a:gd name="T1" fmla="*/ 0 h 260"/>
                  <a:gd name="T2" fmla="*/ 0 w 114"/>
                  <a:gd name="T3" fmla="*/ 260 h 260"/>
                  <a:gd name="T4" fmla="*/ 114 w 114"/>
                  <a:gd name="T5" fmla="*/ 260 h 260"/>
                  <a:gd name="T6" fmla="*/ 114 w 114"/>
                  <a:gd name="T7" fmla="*/ 241 h 260"/>
                  <a:gd name="T8" fmla="*/ 17 w 114"/>
                  <a:gd name="T9" fmla="*/ 0 h 260"/>
                  <a:gd name="T10" fmla="*/ 0 w 114"/>
                  <a:gd name="T11" fmla="*/ 0 h 2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4" h="260">
                    <a:moveTo>
                      <a:pt x="0" y="0"/>
                    </a:moveTo>
                    <a:cubicBezTo>
                      <a:pt x="0" y="260"/>
                      <a:pt x="0" y="260"/>
                      <a:pt x="0" y="260"/>
                    </a:cubicBezTo>
                    <a:cubicBezTo>
                      <a:pt x="114" y="260"/>
                      <a:pt x="114" y="260"/>
                      <a:pt x="114" y="260"/>
                    </a:cubicBezTo>
                    <a:cubicBezTo>
                      <a:pt x="114" y="241"/>
                      <a:pt x="114" y="241"/>
                      <a:pt x="114" y="241"/>
                    </a:cubicBezTo>
                    <a:cubicBezTo>
                      <a:pt x="63" y="217"/>
                      <a:pt x="23" y="120"/>
                      <a:pt x="17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7BB3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42863" tIns="21431" rIns="42863" bIns="2143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844" dirty="0">
                  <a:cs typeface="+mn-ea"/>
                  <a:sym typeface="+mn-lt"/>
                </a:endParaRPr>
              </a:p>
            </p:txBody>
          </p:sp>
          <p:sp>
            <p:nvSpPr>
              <p:cNvPr id="79" name="Freeform 14"/>
              <p:cNvSpPr>
                <a:spLocks/>
              </p:cNvSpPr>
              <p:nvPr/>
            </p:nvSpPr>
            <p:spPr bwMode="auto">
              <a:xfrm>
                <a:off x="6089651" y="4681540"/>
                <a:ext cx="539750" cy="146050"/>
              </a:xfrm>
              <a:custGeom>
                <a:avLst/>
                <a:gdLst>
                  <a:gd name="T0" fmla="*/ 127 w 143"/>
                  <a:gd name="T1" fmla="*/ 0 h 39"/>
                  <a:gd name="T2" fmla="*/ 0 w 143"/>
                  <a:gd name="T3" fmla="*/ 0 h 39"/>
                  <a:gd name="T4" fmla="*/ 0 w 143"/>
                  <a:gd name="T5" fmla="*/ 39 h 39"/>
                  <a:gd name="T6" fmla="*/ 143 w 143"/>
                  <a:gd name="T7" fmla="*/ 39 h 39"/>
                  <a:gd name="T8" fmla="*/ 143 w 143"/>
                  <a:gd name="T9" fmla="*/ 16 h 39"/>
                  <a:gd name="T10" fmla="*/ 127 w 143"/>
                  <a:gd name="T11" fmla="*/ 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3" h="39">
                    <a:moveTo>
                      <a:pt x="12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143" y="39"/>
                      <a:pt x="143" y="39"/>
                      <a:pt x="143" y="39"/>
                    </a:cubicBezTo>
                    <a:cubicBezTo>
                      <a:pt x="143" y="16"/>
                      <a:pt x="143" y="16"/>
                      <a:pt x="143" y="16"/>
                    </a:cubicBezTo>
                    <a:cubicBezTo>
                      <a:pt x="143" y="7"/>
                      <a:pt x="136" y="0"/>
                      <a:pt x="127" y="0"/>
                    </a:cubicBezTo>
                  </a:path>
                </a:pathLst>
              </a:custGeom>
              <a:solidFill>
                <a:srgbClr val="F08B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2863" tIns="21431" rIns="42863" bIns="2143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844" dirty="0">
                  <a:cs typeface="+mn-ea"/>
                  <a:sym typeface="+mn-lt"/>
                </a:endParaRPr>
              </a:p>
            </p:txBody>
          </p:sp>
          <p:sp>
            <p:nvSpPr>
              <p:cNvPr id="80" name="Freeform 15"/>
              <p:cNvSpPr>
                <a:spLocks/>
              </p:cNvSpPr>
              <p:nvPr/>
            </p:nvSpPr>
            <p:spPr bwMode="auto">
              <a:xfrm>
                <a:off x="6089648" y="2252664"/>
                <a:ext cx="773112" cy="1446213"/>
              </a:xfrm>
              <a:custGeom>
                <a:avLst/>
                <a:gdLst>
                  <a:gd name="T0" fmla="*/ 56 w 205"/>
                  <a:gd name="T1" fmla="*/ 307 h 384"/>
                  <a:gd name="T2" fmla="*/ 0 w 205"/>
                  <a:gd name="T3" fmla="*/ 351 h 384"/>
                  <a:gd name="T4" fmla="*/ 126 w 205"/>
                  <a:gd name="T5" fmla="*/ 303 h 384"/>
                  <a:gd name="T6" fmla="*/ 126 w 205"/>
                  <a:gd name="T7" fmla="*/ 303 h 384"/>
                  <a:gd name="T8" fmla="*/ 126 w 205"/>
                  <a:gd name="T9" fmla="*/ 303 h 384"/>
                  <a:gd name="T10" fmla="*/ 126 w 205"/>
                  <a:gd name="T11" fmla="*/ 302 h 384"/>
                  <a:gd name="T12" fmla="*/ 126 w 205"/>
                  <a:gd name="T13" fmla="*/ 302 h 384"/>
                  <a:gd name="T14" fmla="*/ 126 w 205"/>
                  <a:gd name="T15" fmla="*/ 302 h 384"/>
                  <a:gd name="T16" fmla="*/ 126 w 205"/>
                  <a:gd name="T17" fmla="*/ 302 h 384"/>
                  <a:gd name="T18" fmla="*/ 126 w 205"/>
                  <a:gd name="T19" fmla="*/ 302 h 384"/>
                  <a:gd name="T20" fmla="*/ 126 w 205"/>
                  <a:gd name="T21" fmla="*/ 302 h 384"/>
                  <a:gd name="T22" fmla="*/ 127 w 205"/>
                  <a:gd name="T23" fmla="*/ 301 h 384"/>
                  <a:gd name="T24" fmla="*/ 127 w 205"/>
                  <a:gd name="T25" fmla="*/ 301 h 384"/>
                  <a:gd name="T26" fmla="*/ 127 w 205"/>
                  <a:gd name="T27" fmla="*/ 301 h 384"/>
                  <a:gd name="T28" fmla="*/ 127 w 205"/>
                  <a:gd name="T29" fmla="*/ 301 h 384"/>
                  <a:gd name="T30" fmla="*/ 127 w 205"/>
                  <a:gd name="T31" fmla="*/ 301 h 384"/>
                  <a:gd name="T32" fmla="*/ 127 w 205"/>
                  <a:gd name="T33" fmla="*/ 301 h 384"/>
                  <a:gd name="T34" fmla="*/ 127 w 205"/>
                  <a:gd name="T35" fmla="*/ 300 h 384"/>
                  <a:gd name="T36" fmla="*/ 127 w 205"/>
                  <a:gd name="T37" fmla="*/ 300 h 384"/>
                  <a:gd name="T38" fmla="*/ 127 w 205"/>
                  <a:gd name="T39" fmla="*/ 300 h 384"/>
                  <a:gd name="T40" fmla="*/ 128 w 205"/>
                  <a:gd name="T41" fmla="*/ 300 h 384"/>
                  <a:gd name="T42" fmla="*/ 128 w 205"/>
                  <a:gd name="T43" fmla="*/ 300 h 384"/>
                  <a:gd name="T44" fmla="*/ 128 w 205"/>
                  <a:gd name="T45" fmla="*/ 300 h 384"/>
                  <a:gd name="T46" fmla="*/ 128 w 205"/>
                  <a:gd name="T47" fmla="*/ 299 h 384"/>
                  <a:gd name="T48" fmla="*/ 128 w 205"/>
                  <a:gd name="T49" fmla="*/ 299 h 384"/>
                  <a:gd name="T50" fmla="*/ 128 w 205"/>
                  <a:gd name="T51" fmla="*/ 299 h 384"/>
                  <a:gd name="T52" fmla="*/ 128 w 205"/>
                  <a:gd name="T53" fmla="*/ 299 h 384"/>
                  <a:gd name="T54" fmla="*/ 128 w 205"/>
                  <a:gd name="T55" fmla="*/ 299 h 384"/>
                  <a:gd name="T56" fmla="*/ 129 w 205"/>
                  <a:gd name="T57" fmla="*/ 298 h 384"/>
                  <a:gd name="T58" fmla="*/ 129 w 205"/>
                  <a:gd name="T59" fmla="*/ 298 h 384"/>
                  <a:gd name="T60" fmla="*/ 146 w 205"/>
                  <a:gd name="T61" fmla="*/ 269 h 384"/>
                  <a:gd name="T62" fmla="*/ 147 w 205"/>
                  <a:gd name="T63" fmla="*/ 266 h 384"/>
                  <a:gd name="T64" fmla="*/ 147 w 205"/>
                  <a:gd name="T65" fmla="*/ 266 h 384"/>
                  <a:gd name="T66" fmla="*/ 147 w 205"/>
                  <a:gd name="T67" fmla="*/ 266 h 384"/>
                  <a:gd name="T68" fmla="*/ 148 w 205"/>
                  <a:gd name="T69" fmla="*/ 265 h 384"/>
                  <a:gd name="T70" fmla="*/ 148 w 205"/>
                  <a:gd name="T71" fmla="*/ 265 h 384"/>
                  <a:gd name="T72" fmla="*/ 148 w 205"/>
                  <a:gd name="T73" fmla="*/ 265 h 384"/>
                  <a:gd name="T74" fmla="*/ 148 w 205"/>
                  <a:gd name="T75" fmla="*/ 265 h 384"/>
                  <a:gd name="T76" fmla="*/ 149 w 205"/>
                  <a:gd name="T77" fmla="*/ 265 h 384"/>
                  <a:gd name="T78" fmla="*/ 149 w 205"/>
                  <a:gd name="T79" fmla="*/ 265 h 384"/>
                  <a:gd name="T80" fmla="*/ 149 w 205"/>
                  <a:gd name="T81" fmla="*/ 265 h 384"/>
                  <a:gd name="T82" fmla="*/ 149 w 205"/>
                  <a:gd name="T83" fmla="*/ 265 h 384"/>
                  <a:gd name="T84" fmla="*/ 150 w 205"/>
                  <a:gd name="T85" fmla="*/ 265 h 384"/>
                  <a:gd name="T86" fmla="*/ 150 w 205"/>
                  <a:gd name="T87" fmla="*/ 264 h 384"/>
                  <a:gd name="T88" fmla="*/ 150 w 205"/>
                  <a:gd name="T89" fmla="*/ 264 h 384"/>
                  <a:gd name="T90" fmla="*/ 151 w 205"/>
                  <a:gd name="T91" fmla="*/ 264 h 384"/>
                  <a:gd name="T92" fmla="*/ 151 w 205"/>
                  <a:gd name="T93" fmla="*/ 264 h 384"/>
                  <a:gd name="T94" fmla="*/ 151 w 205"/>
                  <a:gd name="T95" fmla="*/ 264 h 384"/>
                  <a:gd name="T96" fmla="*/ 151 w 205"/>
                  <a:gd name="T97" fmla="*/ 264 h 384"/>
                  <a:gd name="T98" fmla="*/ 188 w 205"/>
                  <a:gd name="T99" fmla="*/ 207 h 384"/>
                  <a:gd name="T100" fmla="*/ 167 w 205"/>
                  <a:gd name="T101" fmla="*/ 223 h 384"/>
                  <a:gd name="T102" fmla="*/ 167 w 205"/>
                  <a:gd name="T103" fmla="*/ 223 h 384"/>
                  <a:gd name="T104" fmla="*/ 167 w 205"/>
                  <a:gd name="T105" fmla="*/ 223 h 384"/>
                  <a:gd name="T106" fmla="*/ 167 w 205"/>
                  <a:gd name="T107" fmla="*/ 223 h 384"/>
                  <a:gd name="T108" fmla="*/ 167 w 205"/>
                  <a:gd name="T109" fmla="*/ 223 h 384"/>
                  <a:gd name="T110" fmla="*/ 167 w 205"/>
                  <a:gd name="T111" fmla="*/ 224 h 384"/>
                  <a:gd name="T112" fmla="*/ 167 w 205"/>
                  <a:gd name="T113" fmla="*/ 223 h 384"/>
                  <a:gd name="T114" fmla="*/ 167 w 205"/>
                  <a:gd name="T115" fmla="*/ 223 h 384"/>
                  <a:gd name="T116" fmla="*/ 167 w 205"/>
                  <a:gd name="T117" fmla="*/ 222 h 384"/>
                  <a:gd name="T118" fmla="*/ 167 w 205"/>
                  <a:gd name="T119" fmla="*/ 222 h 384"/>
                  <a:gd name="T120" fmla="*/ 178 w 205"/>
                  <a:gd name="T121" fmla="*/ 192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05" h="384">
                    <a:moveTo>
                      <a:pt x="56" y="0"/>
                    </a:moveTo>
                    <a:cubicBezTo>
                      <a:pt x="56" y="307"/>
                      <a:pt x="56" y="307"/>
                      <a:pt x="56" y="307"/>
                    </a:cubicBezTo>
                    <a:cubicBezTo>
                      <a:pt x="0" y="307"/>
                      <a:pt x="0" y="307"/>
                      <a:pt x="0" y="307"/>
                    </a:cubicBezTo>
                    <a:cubicBezTo>
                      <a:pt x="0" y="351"/>
                      <a:pt x="0" y="351"/>
                      <a:pt x="0" y="351"/>
                    </a:cubicBezTo>
                    <a:cubicBezTo>
                      <a:pt x="19" y="384"/>
                      <a:pt x="19" y="384"/>
                      <a:pt x="19" y="384"/>
                    </a:cubicBezTo>
                    <a:cubicBezTo>
                      <a:pt x="59" y="377"/>
                      <a:pt x="95" y="348"/>
                      <a:pt x="126" y="303"/>
                    </a:cubicBezTo>
                    <a:cubicBezTo>
                      <a:pt x="126" y="303"/>
                      <a:pt x="126" y="303"/>
                      <a:pt x="126" y="303"/>
                    </a:cubicBezTo>
                    <a:cubicBezTo>
                      <a:pt x="126" y="303"/>
                      <a:pt x="126" y="303"/>
                      <a:pt x="126" y="303"/>
                    </a:cubicBezTo>
                    <a:cubicBezTo>
                      <a:pt x="126" y="303"/>
                      <a:pt x="126" y="303"/>
                      <a:pt x="126" y="303"/>
                    </a:cubicBezTo>
                    <a:cubicBezTo>
                      <a:pt x="126" y="303"/>
                      <a:pt x="126" y="303"/>
                      <a:pt x="126" y="303"/>
                    </a:cubicBezTo>
                    <a:cubicBezTo>
                      <a:pt x="126" y="303"/>
                      <a:pt x="126" y="303"/>
                      <a:pt x="126" y="303"/>
                    </a:cubicBezTo>
                    <a:cubicBezTo>
                      <a:pt x="126" y="303"/>
                      <a:pt x="126" y="303"/>
                      <a:pt x="126" y="302"/>
                    </a:cubicBezTo>
                    <a:cubicBezTo>
                      <a:pt x="126" y="302"/>
                      <a:pt x="126" y="302"/>
                      <a:pt x="126" y="302"/>
                    </a:cubicBezTo>
                    <a:cubicBezTo>
                      <a:pt x="126" y="302"/>
                      <a:pt x="126" y="302"/>
                      <a:pt x="126" y="302"/>
                    </a:cubicBezTo>
                    <a:cubicBezTo>
                      <a:pt x="126" y="302"/>
                      <a:pt x="126" y="302"/>
                      <a:pt x="126" y="302"/>
                    </a:cubicBezTo>
                    <a:cubicBezTo>
                      <a:pt x="126" y="302"/>
                      <a:pt x="126" y="302"/>
                      <a:pt x="126" y="302"/>
                    </a:cubicBezTo>
                    <a:cubicBezTo>
                      <a:pt x="126" y="302"/>
                      <a:pt x="126" y="302"/>
                      <a:pt x="126" y="302"/>
                    </a:cubicBezTo>
                    <a:cubicBezTo>
                      <a:pt x="126" y="302"/>
                      <a:pt x="126" y="302"/>
                      <a:pt x="126" y="302"/>
                    </a:cubicBezTo>
                    <a:cubicBezTo>
                      <a:pt x="126" y="302"/>
                      <a:pt x="126" y="302"/>
                      <a:pt x="126" y="302"/>
                    </a:cubicBezTo>
                    <a:cubicBezTo>
                      <a:pt x="126" y="302"/>
                      <a:pt x="126" y="302"/>
                      <a:pt x="126" y="302"/>
                    </a:cubicBezTo>
                    <a:cubicBezTo>
                      <a:pt x="126" y="302"/>
                      <a:pt x="126" y="302"/>
                      <a:pt x="126" y="302"/>
                    </a:cubicBezTo>
                    <a:cubicBezTo>
                      <a:pt x="126" y="302"/>
                      <a:pt x="126" y="302"/>
                      <a:pt x="126" y="302"/>
                    </a:cubicBezTo>
                    <a:cubicBezTo>
                      <a:pt x="126" y="302"/>
                      <a:pt x="126" y="302"/>
                      <a:pt x="126" y="302"/>
                    </a:cubicBezTo>
                    <a:cubicBezTo>
                      <a:pt x="127" y="302"/>
                      <a:pt x="127" y="302"/>
                      <a:pt x="127" y="301"/>
                    </a:cubicBezTo>
                    <a:cubicBezTo>
                      <a:pt x="127" y="301"/>
                      <a:pt x="127" y="301"/>
                      <a:pt x="127" y="301"/>
                    </a:cubicBezTo>
                    <a:cubicBezTo>
                      <a:pt x="127" y="301"/>
                      <a:pt x="127" y="301"/>
                      <a:pt x="127" y="301"/>
                    </a:cubicBezTo>
                    <a:cubicBezTo>
                      <a:pt x="127" y="301"/>
                      <a:pt x="127" y="301"/>
                      <a:pt x="127" y="301"/>
                    </a:cubicBezTo>
                    <a:cubicBezTo>
                      <a:pt x="127" y="301"/>
                      <a:pt x="127" y="301"/>
                      <a:pt x="127" y="301"/>
                    </a:cubicBezTo>
                    <a:cubicBezTo>
                      <a:pt x="127" y="301"/>
                      <a:pt x="127" y="301"/>
                      <a:pt x="127" y="301"/>
                    </a:cubicBezTo>
                    <a:cubicBezTo>
                      <a:pt x="127" y="301"/>
                      <a:pt x="127" y="301"/>
                      <a:pt x="127" y="301"/>
                    </a:cubicBezTo>
                    <a:cubicBezTo>
                      <a:pt x="127" y="301"/>
                      <a:pt x="127" y="301"/>
                      <a:pt x="127" y="301"/>
                    </a:cubicBezTo>
                    <a:cubicBezTo>
                      <a:pt x="127" y="301"/>
                      <a:pt x="127" y="301"/>
                      <a:pt x="127" y="301"/>
                    </a:cubicBezTo>
                    <a:cubicBezTo>
                      <a:pt x="127" y="301"/>
                      <a:pt x="127" y="301"/>
                      <a:pt x="127" y="301"/>
                    </a:cubicBezTo>
                    <a:cubicBezTo>
                      <a:pt x="127" y="301"/>
                      <a:pt x="127" y="301"/>
                      <a:pt x="127" y="301"/>
                    </a:cubicBezTo>
                    <a:cubicBezTo>
                      <a:pt x="127" y="301"/>
                      <a:pt x="127" y="301"/>
                      <a:pt x="127" y="301"/>
                    </a:cubicBezTo>
                    <a:cubicBezTo>
                      <a:pt x="127" y="301"/>
                      <a:pt x="127" y="301"/>
                      <a:pt x="127" y="300"/>
                    </a:cubicBezTo>
                    <a:cubicBezTo>
                      <a:pt x="127" y="300"/>
                      <a:pt x="127" y="300"/>
                      <a:pt x="127" y="300"/>
                    </a:cubicBezTo>
                    <a:cubicBezTo>
                      <a:pt x="127" y="300"/>
                      <a:pt x="127" y="300"/>
                      <a:pt x="127" y="300"/>
                    </a:cubicBezTo>
                    <a:cubicBezTo>
                      <a:pt x="127" y="300"/>
                      <a:pt x="127" y="300"/>
                      <a:pt x="127" y="300"/>
                    </a:cubicBezTo>
                    <a:cubicBezTo>
                      <a:pt x="127" y="300"/>
                      <a:pt x="127" y="300"/>
                      <a:pt x="127" y="300"/>
                    </a:cubicBezTo>
                    <a:cubicBezTo>
                      <a:pt x="127" y="300"/>
                      <a:pt x="128" y="300"/>
                      <a:pt x="128" y="300"/>
                    </a:cubicBezTo>
                    <a:cubicBezTo>
                      <a:pt x="128" y="300"/>
                      <a:pt x="128" y="300"/>
                      <a:pt x="128" y="300"/>
                    </a:cubicBezTo>
                    <a:cubicBezTo>
                      <a:pt x="128" y="300"/>
                      <a:pt x="128" y="300"/>
                      <a:pt x="128" y="300"/>
                    </a:cubicBezTo>
                    <a:cubicBezTo>
                      <a:pt x="128" y="300"/>
                      <a:pt x="128" y="300"/>
                      <a:pt x="128" y="300"/>
                    </a:cubicBezTo>
                    <a:cubicBezTo>
                      <a:pt x="128" y="300"/>
                      <a:pt x="128" y="300"/>
                      <a:pt x="128" y="300"/>
                    </a:cubicBezTo>
                    <a:cubicBezTo>
                      <a:pt x="128" y="300"/>
                      <a:pt x="128" y="300"/>
                      <a:pt x="128" y="300"/>
                    </a:cubicBezTo>
                    <a:cubicBezTo>
                      <a:pt x="128" y="300"/>
                      <a:pt x="128" y="300"/>
                      <a:pt x="128" y="299"/>
                    </a:cubicBezTo>
                    <a:cubicBezTo>
                      <a:pt x="128" y="299"/>
                      <a:pt x="128" y="299"/>
                      <a:pt x="128" y="299"/>
                    </a:cubicBezTo>
                    <a:cubicBezTo>
                      <a:pt x="128" y="299"/>
                      <a:pt x="128" y="299"/>
                      <a:pt x="128" y="299"/>
                    </a:cubicBezTo>
                    <a:cubicBezTo>
                      <a:pt x="128" y="299"/>
                      <a:pt x="128" y="299"/>
                      <a:pt x="128" y="299"/>
                    </a:cubicBezTo>
                    <a:cubicBezTo>
                      <a:pt x="128" y="299"/>
                      <a:pt x="128" y="299"/>
                      <a:pt x="128" y="299"/>
                    </a:cubicBezTo>
                    <a:cubicBezTo>
                      <a:pt x="128" y="299"/>
                      <a:pt x="128" y="299"/>
                      <a:pt x="128" y="299"/>
                    </a:cubicBezTo>
                    <a:cubicBezTo>
                      <a:pt x="128" y="299"/>
                      <a:pt x="128" y="299"/>
                      <a:pt x="128" y="299"/>
                    </a:cubicBezTo>
                    <a:cubicBezTo>
                      <a:pt x="128" y="299"/>
                      <a:pt x="128" y="299"/>
                      <a:pt x="128" y="299"/>
                    </a:cubicBezTo>
                    <a:cubicBezTo>
                      <a:pt x="128" y="299"/>
                      <a:pt x="128" y="299"/>
                      <a:pt x="128" y="299"/>
                    </a:cubicBezTo>
                    <a:cubicBezTo>
                      <a:pt x="128" y="299"/>
                      <a:pt x="128" y="299"/>
                      <a:pt x="128" y="299"/>
                    </a:cubicBezTo>
                    <a:cubicBezTo>
                      <a:pt x="128" y="299"/>
                      <a:pt x="128" y="299"/>
                      <a:pt x="129" y="298"/>
                    </a:cubicBezTo>
                    <a:cubicBezTo>
                      <a:pt x="129" y="298"/>
                      <a:pt x="129" y="298"/>
                      <a:pt x="129" y="298"/>
                    </a:cubicBezTo>
                    <a:cubicBezTo>
                      <a:pt x="129" y="298"/>
                      <a:pt x="129" y="298"/>
                      <a:pt x="129" y="298"/>
                    </a:cubicBezTo>
                    <a:cubicBezTo>
                      <a:pt x="129" y="298"/>
                      <a:pt x="129" y="298"/>
                      <a:pt x="129" y="298"/>
                    </a:cubicBezTo>
                    <a:cubicBezTo>
                      <a:pt x="135" y="289"/>
                      <a:pt x="140" y="279"/>
                      <a:pt x="146" y="269"/>
                    </a:cubicBezTo>
                    <a:cubicBezTo>
                      <a:pt x="146" y="269"/>
                      <a:pt x="146" y="269"/>
                      <a:pt x="146" y="269"/>
                    </a:cubicBezTo>
                    <a:cubicBezTo>
                      <a:pt x="146" y="268"/>
                      <a:pt x="147" y="267"/>
                      <a:pt x="147" y="266"/>
                    </a:cubicBezTo>
                    <a:cubicBezTo>
                      <a:pt x="147" y="266"/>
                      <a:pt x="147" y="266"/>
                      <a:pt x="147" y="266"/>
                    </a:cubicBezTo>
                    <a:cubicBezTo>
                      <a:pt x="147" y="266"/>
                      <a:pt x="147" y="266"/>
                      <a:pt x="147" y="266"/>
                    </a:cubicBezTo>
                    <a:cubicBezTo>
                      <a:pt x="147" y="266"/>
                      <a:pt x="147" y="266"/>
                      <a:pt x="147" y="266"/>
                    </a:cubicBezTo>
                    <a:cubicBezTo>
                      <a:pt x="147" y="266"/>
                      <a:pt x="147" y="266"/>
                      <a:pt x="147" y="266"/>
                    </a:cubicBezTo>
                    <a:cubicBezTo>
                      <a:pt x="147" y="266"/>
                      <a:pt x="147" y="266"/>
                      <a:pt x="147" y="266"/>
                    </a:cubicBezTo>
                    <a:cubicBezTo>
                      <a:pt x="148" y="266"/>
                      <a:pt x="148" y="265"/>
                      <a:pt x="148" y="265"/>
                    </a:cubicBezTo>
                    <a:cubicBezTo>
                      <a:pt x="148" y="265"/>
                      <a:pt x="148" y="265"/>
                      <a:pt x="148" y="265"/>
                    </a:cubicBezTo>
                    <a:cubicBezTo>
                      <a:pt x="148" y="265"/>
                      <a:pt x="148" y="265"/>
                      <a:pt x="148" y="265"/>
                    </a:cubicBezTo>
                    <a:cubicBezTo>
                      <a:pt x="148" y="265"/>
                      <a:pt x="148" y="265"/>
                      <a:pt x="148" y="265"/>
                    </a:cubicBezTo>
                    <a:cubicBezTo>
                      <a:pt x="148" y="265"/>
                      <a:pt x="148" y="265"/>
                      <a:pt x="148" y="265"/>
                    </a:cubicBezTo>
                    <a:cubicBezTo>
                      <a:pt x="148" y="265"/>
                      <a:pt x="148" y="265"/>
                      <a:pt x="148" y="265"/>
                    </a:cubicBezTo>
                    <a:cubicBezTo>
                      <a:pt x="148" y="265"/>
                      <a:pt x="148" y="265"/>
                      <a:pt x="148" y="265"/>
                    </a:cubicBezTo>
                    <a:cubicBezTo>
                      <a:pt x="148" y="265"/>
                      <a:pt x="148" y="265"/>
                      <a:pt x="148" y="265"/>
                    </a:cubicBezTo>
                    <a:cubicBezTo>
                      <a:pt x="148" y="265"/>
                      <a:pt x="149" y="265"/>
                      <a:pt x="149" y="265"/>
                    </a:cubicBezTo>
                    <a:cubicBezTo>
                      <a:pt x="149" y="265"/>
                      <a:pt x="149" y="265"/>
                      <a:pt x="149" y="265"/>
                    </a:cubicBezTo>
                    <a:cubicBezTo>
                      <a:pt x="149" y="265"/>
                      <a:pt x="149" y="265"/>
                      <a:pt x="149" y="265"/>
                    </a:cubicBezTo>
                    <a:cubicBezTo>
                      <a:pt x="149" y="265"/>
                      <a:pt x="149" y="265"/>
                      <a:pt x="149" y="265"/>
                    </a:cubicBezTo>
                    <a:cubicBezTo>
                      <a:pt x="149" y="265"/>
                      <a:pt x="149" y="265"/>
                      <a:pt x="149" y="265"/>
                    </a:cubicBezTo>
                    <a:cubicBezTo>
                      <a:pt x="149" y="265"/>
                      <a:pt x="149" y="265"/>
                      <a:pt x="149" y="265"/>
                    </a:cubicBezTo>
                    <a:cubicBezTo>
                      <a:pt x="149" y="265"/>
                      <a:pt x="149" y="265"/>
                      <a:pt x="149" y="265"/>
                    </a:cubicBezTo>
                    <a:cubicBezTo>
                      <a:pt x="149" y="265"/>
                      <a:pt x="149" y="265"/>
                      <a:pt x="149" y="265"/>
                    </a:cubicBezTo>
                    <a:cubicBezTo>
                      <a:pt x="149" y="265"/>
                      <a:pt x="149" y="265"/>
                      <a:pt x="150" y="265"/>
                    </a:cubicBezTo>
                    <a:cubicBezTo>
                      <a:pt x="150" y="265"/>
                      <a:pt x="150" y="265"/>
                      <a:pt x="150" y="265"/>
                    </a:cubicBezTo>
                    <a:cubicBezTo>
                      <a:pt x="150" y="265"/>
                      <a:pt x="150" y="265"/>
                      <a:pt x="150" y="264"/>
                    </a:cubicBezTo>
                    <a:cubicBezTo>
                      <a:pt x="150" y="264"/>
                      <a:pt x="150" y="264"/>
                      <a:pt x="150" y="264"/>
                    </a:cubicBezTo>
                    <a:cubicBezTo>
                      <a:pt x="150" y="264"/>
                      <a:pt x="150" y="264"/>
                      <a:pt x="150" y="264"/>
                    </a:cubicBezTo>
                    <a:cubicBezTo>
                      <a:pt x="150" y="264"/>
                      <a:pt x="150" y="264"/>
                      <a:pt x="150" y="264"/>
                    </a:cubicBezTo>
                    <a:cubicBezTo>
                      <a:pt x="150" y="264"/>
                      <a:pt x="150" y="264"/>
                      <a:pt x="151" y="264"/>
                    </a:cubicBezTo>
                    <a:cubicBezTo>
                      <a:pt x="151" y="264"/>
                      <a:pt x="151" y="264"/>
                      <a:pt x="151" y="264"/>
                    </a:cubicBezTo>
                    <a:cubicBezTo>
                      <a:pt x="151" y="264"/>
                      <a:pt x="151" y="264"/>
                      <a:pt x="151" y="264"/>
                    </a:cubicBezTo>
                    <a:cubicBezTo>
                      <a:pt x="151" y="264"/>
                      <a:pt x="151" y="264"/>
                      <a:pt x="151" y="264"/>
                    </a:cubicBezTo>
                    <a:cubicBezTo>
                      <a:pt x="151" y="264"/>
                      <a:pt x="151" y="264"/>
                      <a:pt x="151" y="264"/>
                    </a:cubicBezTo>
                    <a:cubicBezTo>
                      <a:pt x="151" y="264"/>
                      <a:pt x="151" y="264"/>
                      <a:pt x="151" y="264"/>
                    </a:cubicBezTo>
                    <a:cubicBezTo>
                      <a:pt x="151" y="264"/>
                      <a:pt x="151" y="264"/>
                      <a:pt x="151" y="264"/>
                    </a:cubicBezTo>
                    <a:cubicBezTo>
                      <a:pt x="151" y="264"/>
                      <a:pt x="151" y="264"/>
                      <a:pt x="151" y="264"/>
                    </a:cubicBezTo>
                    <a:cubicBezTo>
                      <a:pt x="171" y="260"/>
                      <a:pt x="189" y="250"/>
                      <a:pt x="205" y="235"/>
                    </a:cubicBezTo>
                    <a:cubicBezTo>
                      <a:pt x="188" y="207"/>
                      <a:pt x="188" y="207"/>
                      <a:pt x="188" y="207"/>
                    </a:cubicBezTo>
                    <a:cubicBezTo>
                      <a:pt x="188" y="207"/>
                      <a:pt x="188" y="207"/>
                      <a:pt x="188" y="207"/>
                    </a:cubicBezTo>
                    <a:cubicBezTo>
                      <a:pt x="181" y="214"/>
                      <a:pt x="174" y="219"/>
                      <a:pt x="167" y="223"/>
                    </a:cubicBezTo>
                    <a:cubicBezTo>
                      <a:pt x="167" y="223"/>
                      <a:pt x="167" y="223"/>
                      <a:pt x="167" y="223"/>
                    </a:cubicBezTo>
                    <a:cubicBezTo>
                      <a:pt x="167" y="223"/>
                      <a:pt x="167" y="223"/>
                      <a:pt x="167" y="223"/>
                    </a:cubicBezTo>
                    <a:cubicBezTo>
                      <a:pt x="167" y="223"/>
                      <a:pt x="167" y="223"/>
                      <a:pt x="167" y="223"/>
                    </a:cubicBezTo>
                    <a:cubicBezTo>
                      <a:pt x="167" y="223"/>
                      <a:pt x="167" y="223"/>
                      <a:pt x="167" y="223"/>
                    </a:cubicBezTo>
                    <a:cubicBezTo>
                      <a:pt x="167" y="223"/>
                      <a:pt x="167" y="223"/>
                      <a:pt x="167" y="223"/>
                    </a:cubicBezTo>
                    <a:cubicBezTo>
                      <a:pt x="167" y="223"/>
                      <a:pt x="167" y="223"/>
                      <a:pt x="167" y="223"/>
                    </a:cubicBezTo>
                    <a:cubicBezTo>
                      <a:pt x="167" y="223"/>
                      <a:pt x="167" y="223"/>
                      <a:pt x="167" y="223"/>
                    </a:cubicBezTo>
                    <a:cubicBezTo>
                      <a:pt x="167" y="223"/>
                      <a:pt x="167" y="223"/>
                      <a:pt x="167" y="223"/>
                    </a:cubicBezTo>
                    <a:cubicBezTo>
                      <a:pt x="167" y="223"/>
                      <a:pt x="167" y="224"/>
                      <a:pt x="167" y="224"/>
                    </a:cubicBezTo>
                    <a:cubicBezTo>
                      <a:pt x="167" y="224"/>
                      <a:pt x="167" y="224"/>
                      <a:pt x="167" y="224"/>
                    </a:cubicBezTo>
                    <a:cubicBezTo>
                      <a:pt x="167" y="224"/>
                      <a:pt x="166" y="224"/>
                      <a:pt x="166" y="224"/>
                    </a:cubicBezTo>
                    <a:cubicBezTo>
                      <a:pt x="166" y="224"/>
                      <a:pt x="167" y="223"/>
                      <a:pt x="167" y="223"/>
                    </a:cubicBezTo>
                    <a:cubicBezTo>
                      <a:pt x="167" y="223"/>
                      <a:pt x="167" y="223"/>
                      <a:pt x="167" y="223"/>
                    </a:cubicBezTo>
                    <a:cubicBezTo>
                      <a:pt x="167" y="223"/>
                      <a:pt x="167" y="223"/>
                      <a:pt x="167" y="223"/>
                    </a:cubicBezTo>
                    <a:cubicBezTo>
                      <a:pt x="167" y="223"/>
                      <a:pt x="167" y="223"/>
                      <a:pt x="167" y="223"/>
                    </a:cubicBezTo>
                    <a:cubicBezTo>
                      <a:pt x="167" y="223"/>
                      <a:pt x="167" y="222"/>
                      <a:pt x="167" y="222"/>
                    </a:cubicBezTo>
                    <a:cubicBezTo>
                      <a:pt x="167" y="222"/>
                      <a:pt x="167" y="222"/>
                      <a:pt x="167" y="222"/>
                    </a:cubicBezTo>
                    <a:cubicBezTo>
                      <a:pt x="167" y="222"/>
                      <a:pt x="167" y="222"/>
                      <a:pt x="167" y="222"/>
                    </a:cubicBezTo>
                    <a:cubicBezTo>
                      <a:pt x="167" y="222"/>
                      <a:pt x="167" y="222"/>
                      <a:pt x="167" y="222"/>
                    </a:cubicBezTo>
                    <a:cubicBezTo>
                      <a:pt x="171" y="212"/>
                      <a:pt x="175" y="202"/>
                      <a:pt x="178" y="192"/>
                    </a:cubicBezTo>
                    <a:lnTo>
                      <a:pt x="56" y="0"/>
                    </a:lnTo>
                    <a:close/>
                  </a:path>
                </a:pathLst>
              </a:custGeom>
              <a:solidFill>
                <a:srgbClr val="F08B1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42863" tIns="21431" rIns="42863" bIns="2143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844" dirty="0">
                  <a:cs typeface="+mn-ea"/>
                  <a:sym typeface="+mn-lt"/>
                </a:endParaRPr>
              </a:p>
            </p:txBody>
          </p:sp>
          <p:sp>
            <p:nvSpPr>
              <p:cNvPr id="81" name="Freeform 16"/>
              <p:cNvSpPr>
                <a:spLocks/>
              </p:cNvSpPr>
              <p:nvPr/>
            </p:nvSpPr>
            <p:spPr bwMode="auto">
              <a:xfrm>
                <a:off x="6089651" y="2244726"/>
                <a:ext cx="211138" cy="1163638"/>
              </a:xfrm>
              <a:custGeom>
                <a:avLst/>
                <a:gdLst>
                  <a:gd name="T0" fmla="*/ 133 w 133"/>
                  <a:gd name="T1" fmla="*/ 0 h 733"/>
                  <a:gd name="T2" fmla="*/ 0 w 133"/>
                  <a:gd name="T3" fmla="*/ 0 h 733"/>
                  <a:gd name="T4" fmla="*/ 0 w 133"/>
                  <a:gd name="T5" fmla="*/ 733 h 733"/>
                  <a:gd name="T6" fmla="*/ 133 w 133"/>
                  <a:gd name="T7" fmla="*/ 733 h 733"/>
                  <a:gd name="T8" fmla="*/ 133 w 133"/>
                  <a:gd name="T9" fmla="*/ 5 h 733"/>
                  <a:gd name="T10" fmla="*/ 133 w 133"/>
                  <a:gd name="T11" fmla="*/ 0 h 7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3" h="733">
                    <a:moveTo>
                      <a:pt x="133" y="0"/>
                    </a:moveTo>
                    <a:lnTo>
                      <a:pt x="0" y="0"/>
                    </a:lnTo>
                    <a:lnTo>
                      <a:pt x="0" y="733"/>
                    </a:lnTo>
                    <a:lnTo>
                      <a:pt x="133" y="733"/>
                    </a:lnTo>
                    <a:lnTo>
                      <a:pt x="133" y="5"/>
                    </a:lnTo>
                    <a:lnTo>
                      <a:pt x="133" y="0"/>
                    </a:lnTo>
                    <a:close/>
                  </a:path>
                </a:pathLst>
              </a:custGeom>
              <a:solidFill>
                <a:srgbClr val="E4B97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2863" tIns="21431" rIns="42863" bIns="2143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844" dirty="0">
                  <a:cs typeface="+mn-ea"/>
                  <a:sym typeface="+mn-lt"/>
                </a:endParaRPr>
              </a:p>
            </p:txBody>
          </p:sp>
        </p:grpSp>
        <p:sp>
          <p:nvSpPr>
            <p:cNvPr id="82" name="Rectangle 81"/>
            <p:cNvSpPr/>
            <p:nvPr/>
          </p:nvSpPr>
          <p:spPr>
            <a:xfrm flipH="1">
              <a:off x="8909402" y="3496946"/>
              <a:ext cx="1658231" cy="504892"/>
            </a:xfrm>
            <a:prstGeom prst="rect">
              <a:avLst/>
            </a:prstGeom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938" dirty="0">
                  <a:solidFill>
                    <a:schemeClr val="bg1"/>
                  </a:solidFill>
                  <a:cs typeface="+mn-ea"/>
                  <a:sym typeface="+mn-lt"/>
                </a:rPr>
                <a:t>2020</a:t>
              </a:r>
              <a:endParaRPr lang="en-US" sz="938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3278198" y="1938877"/>
            <a:ext cx="1237086" cy="1679341"/>
            <a:chOff x="6978406" y="4136270"/>
            <a:chExt cx="2639117" cy="3582593"/>
          </a:xfrm>
          <a:solidFill>
            <a:schemeClr val="bg1">
              <a:lumMod val="85000"/>
            </a:schemeClr>
          </a:solidFill>
        </p:grpSpPr>
        <p:grpSp>
          <p:nvGrpSpPr>
            <p:cNvPr id="32" name="Group 31"/>
            <p:cNvGrpSpPr/>
            <p:nvPr/>
          </p:nvGrpSpPr>
          <p:grpSpPr>
            <a:xfrm>
              <a:off x="6978406" y="4136270"/>
              <a:ext cx="2639117" cy="2996084"/>
              <a:chOff x="6795395" y="5739656"/>
              <a:chExt cx="2639117" cy="2996084"/>
            </a:xfrm>
            <a:grpFill/>
            <a:effectLst/>
          </p:grpSpPr>
          <p:sp>
            <p:nvSpPr>
              <p:cNvPr id="36" name="Freeform: Shape 35"/>
              <p:cNvSpPr/>
              <p:nvPr/>
            </p:nvSpPr>
            <p:spPr>
              <a:xfrm>
                <a:off x="6795395" y="6361250"/>
                <a:ext cx="2374490" cy="2374490"/>
              </a:xfrm>
              <a:custGeom>
                <a:avLst/>
                <a:gdLst>
                  <a:gd name="connsiteX0" fmla="*/ 1623945 w 2374490"/>
                  <a:gd name="connsiteY0" fmla="*/ 0 h 2374490"/>
                  <a:gd name="connsiteX1" fmla="*/ 2374490 w 2374490"/>
                  <a:gd name="connsiteY1" fmla="*/ 0 h 2374490"/>
                  <a:gd name="connsiteX2" fmla="*/ 2374490 w 2374490"/>
                  <a:gd name="connsiteY2" fmla="*/ 420855 h 2374490"/>
                  <a:gd name="connsiteX3" fmla="*/ 420855 w 2374490"/>
                  <a:gd name="connsiteY3" fmla="*/ 2374490 h 2374490"/>
                  <a:gd name="connsiteX4" fmla="*/ 0 w 2374490"/>
                  <a:gd name="connsiteY4" fmla="*/ 2374490 h 2374490"/>
                  <a:gd name="connsiteX5" fmla="*/ 0 w 2374490"/>
                  <a:gd name="connsiteY5" fmla="*/ 1623945 h 2374490"/>
                  <a:gd name="connsiteX6" fmla="*/ 438660 w 2374490"/>
                  <a:gd name="connsiteY6" fmla="*/ 1623945 h 2374490"/>
                  <a:gd name="connsiteX7" fmla="*/ 1623945 w 2374490"/>
                  <a:gd name="connsiteY7" fmla="*/ 438660 h 2374490"/>
                  <a:gd name="connsiteX8" fmla="*/ 1623945 w 2374490"/>
                  <a:gd name="connsiteY8" fmla="*/ 0 h 23744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74490" h="2374490">
                    <a:moveTo>
                      <a:pt x="1623945" y="0"/>
                    </a:moveTo>
                    <a:lnTo>
                      <a:pt x="2374490" y="0"/>
                    </a:lnTo>
                    <a:lnTo>
                      <a:pt x="2374490" y="420855"/>
                    </a:lnTo>
                    <a:cubicBezTo>
                      <a:pt x="2374490" y="1499818"/>
                      <a:pt x="1499818" y="2374490"/>
                      <a:pt x="420855" y="2374490"/>
                    </a:cubicBezTo>
                    <a:lnTo>
                      <a:pt x="0" y="2374490"/>
                    </a:lnTo>
                    <a:lnTo>
                      <a:pt x="0" y="1623945"/>
                    </a:lnTo>
                    <a:lnTo>
                      <a:pt x="438660" y="1623945"/>
                    </a:lnTo>
                    <a:cubicBezTo>
                      <a:pt x="1093275" y="1623945"/>
                      <a:pt x="1623945" y="1093275"/>
                      <a:pt x="1623945" y="438660"/>
                    </a:cubicBezTo>
                    <a:lnTo>
                      <a:pt x="1623945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844">
                  <a:cs typeface="+mn-ea"/>
                  <a:sym typeface="+mn-lt"/>
                </a:endParaRPr>
              </a:p>
            </p:txBody>
          </p:sp>
          <p:sp>
            <p:nvSpPr>
              <p:cNvPr id="37" name="Isosceles Triangle 36"/>
              <p:cNvSpPr/>
              <p:nvPr/>
            </p:nvSpPr>
            <p:spPr>
              <a:xfrm>
                <a:off x="8158162" y="5739656"/>
                <a:ext cx="1276350" cy="621594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844" dirty="0">
                  <a:cs typeface="+mn-ea"/>
                  <a:sym typeface="+mn-lt"/>
                </a:endParaRPr>
              </a:p>
            </p:txBody>
          </p:sp>
        </p:grpSp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978427" y="5918863"/>
              <a:ext cx="30375" cy="1800000"/>
            </a:xfrm>
            <a:prstGeom prst="rect">
              <a:avLst/>
            </a:prstGeom>
            <a:grpFill/>
          </p:spPr>
        </p:pic>
      </p:grpSp>
      <p:grpSp>
        <p:nvGrpSpPr>
          <p:cNvPr id="4" name="Group 3"/>
          <p:cNvGrpSpPr/>
          <p:nvPr/>
        </p:nvGrpSpPr>
        <p:grpSpPr>
          <a:xfrm>
            <a:off x="4636628" y="1938877"/>
            <a:ext cx="1238105" cy="1679341"/>
            <a:chOff x="9876393" y="4136270"/>
            <a:chExt cx="2641290" cy="3582593"/>
          </a:xfrm>
          <a:solidFill>
            <a:schemeClr val="bg1">
              <a:lumMod val="85000"/>
            </a:schemeClr>
          </a:solidFill>
        </p:grpSpPr>
        <p:grpSp>
          <p:nvGrpSpPr>
            <p:cNvPr id="33" name="Group 32"/>
            <p:cNvGrpSpPr/>
            <p:nvPr/>
          </p:nvGrpSpPr>
          <p:grpSpPr>
            <a:xfrm flipH="1">
              <a:off x="9876393" y="4136270"/>
              <a:ext cx="2639117" cy="2996084"/>
              <a:chOff x="6795395" y="5739656"/>
              <a:chExt cx="2639117" cy="2996084"/>
            </a:xfrm>
            <a:grpFill/>
          </p:grpSpPr>
          <p:sp>
            <p:nvSpPr>
              <p:cNvPr id="34" name="Freeform: Shape 33"/>
              <p:cNvSpPr/>
              <p:nvPr/>
            </p:nvSpPr>
            <p:spPr>
              <a:xfrm>
                <a:off x="6795395" y="6361250"/>
                <a:ext cx="2374490" cy="2374490"/>
              </a:xfrm>
              <a:custGeom>
                <a:avLst/>
                <a:gdLst>
                  <a:gd name="connsiteX0" fmla="*/ 1623945 w 2374490"/>
                  <a:gd name="connsiteY0" fmla="*/ 0 h 2374490"/>
                  <a:gd name="connsiteX1" fmla="*/ 2374490 w 2374490"/>
                  <a:gd name="connsiteY1" fmla="*/ 0 h 2374490"/>
                  <a:gd name="connsiteX2" fmla="*/ 2374490 w 2374490"/>
                  <a:gd name="connsiteY2" fmla="*/ 420855 h 2374490"/>
                  <a:gd name="connsiteX3" fmla="*/ 420855 w 2374490"/>
                  <a:gd name="connsiteY3" fmla="*/ 2374490 h 2374490"/>
                  <a:gd name="connsiteX4" fmla="*/ 0 w 2374490"/>
                  <a:gd name="connsiteY4" fmla="*/ 2374490 h 2374490"/>
                  <a:gd name="connsiteX5" fmla="*/ 0 w 2374490"/>
                  <a:gd name="connsiteY5" fmla="*/ 1623945 h 2374490"/>
                  <a:gd name="connsiteX6" fmla="*/ 438660 w 2374490"/>
                  <a:gd name="connsiteY6" fmla="*/ 1623945 h 2374490"/>
                  <a:gd name="connsiteX7" fmla="*/ 1623945 w 2374490"/>
                  <a:gd name="connsiteY7" fmla="*/ 438660 h 2374490"/>
                  <a:gd name="connsiteX8" fmla="*/ 1623945 w 2374490"/>
                  <a:gd name="connsiteY8" fmla="*/ 0 h 23744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74490" h="2374490">
                    <a:moveTo>
                      <a:pt x="1623945" y="0"/>
                    </a:moveTo>
                    <a:lnTo>
                      <a:pt x="2374490" y="0"/>
                    </a:lnTo>
                    <a:lnTo>
                      <a:pt x="2374490" y="420855"/>
                    </a:lnTo>
                    <a:cubicBezTo>
                      <a:pt x="2374490" y="1499818"/>
                      <a:pt x="1499818" y="2374490"/>
                      <a:pt x="420855" y="2374490"/>
                    </a:cubicBezTo>
                    <a:lnTo>
                      <a:pt x="0" y="2374490"/>
                    </a:lnTo>
                    <a:lnTo>
                      <a:pt x="0" y="1623945"/>
                    </a:lnTo>
                    <a:lnTo>
                      <a:pt x="438660" y="1623945"/>
                    </a:lnTo>
                    <a:cubicBezTo>
                      <a:pt x="1093275" y="1623945"/>
                      <a:pt x="1623945" y="1093275"/>
                      <a:pt x="1623945" y="438660"/>
                    </a:cubicBezTo>
                    <a:lnTo>
                      <a:pt x="1623945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844">
                  <a:cs typeface="+mn-ea"/>
                  <a:sym typeface="+mn-lt"/>
                </a:endParaRPr>
              </a:p>
            </p:txBody>
          </p:sp>
          <p:sp>
            <p:nvSpPr>
              <p:cNvPr id="35" name="Isosceles Triangle 34"/>
              <p:cNvSpPr/>
              <p:nvPr/>
            </p:nvSpPr>
            <p:spPr>
              <a:xfrm>
                <a:off x="8158162" y="5739656"/>
                <a:ext cx="1276350" cy="621594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844">
                  <a:cs typeface="+mn-ea"/>
                  <a:sym typeface="+mn-lt"/>
                </a:endParaRPr>
              </a:p>
            </p:txBody>
          </p:sp>
        </p:grpSp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flipH="1">
              <a:off x="12487308" y="5918863"/>
              <a:ext cx="30375" cy="1800000"/>
            </a:xfrm>
            <a:prstGeom prst="rect">
              <a:avLst/>
            </a:prstGeom>
            <a:grpFill/>
          </p:spPr>
        </p:pic>
      </p:grpSp>
      <p:sp>
        <p:nvSpPr>
          <p:cNvPr id="51" name="Rectangle 50"/>
          <p:cNvSpPr/>
          <p:nvPr/>
        </p:nvSpPr>
        <p:spPr>
          <a:xfrm>
            <a:off x="3255048" y="3000902"/>
            <a:ext cx="470414" cy="669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75" b="1" dirty="0">
                <a:solidFill>
                  <a:schemeClr val="bg1"/>
                </a:solidFill>
                <a:effectLst>
                  <a:outerShdw blurRad="279400" dist="127000" dir="2700000" algn="tl" rotWithShape="0">
                    <a:schemeClr val="bg1">
                      <a:lumMod val="50000"/>
                      <a:alpha val="40000"/>
                    </a:schemeClr>
                  </a:outerShdw>
                </a:effectLst>
                <a:cs typeface="+mn-ea"/>
                <a:sym typeface="+mn-lt"/>
              </a:rPr>
              <a:t>03</a:t>
            </a:r>
          </a:p>
        </p:txBody>
      </p:sp>
      <p:sp>
        <p:nvSpPr>
          <p:cNvPr id="53" name="Rectangle 52"/>
          <p:cNvSpPr/>
          <p:nvPr/>
        </p:nvSpPr>
        <p:spPr>
          <a:xfrm>
            <a:off x="5444395" y="3000902"/>
            <a:ext cx="470414" cy="669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75" b="1" dirty="0">
                <a:solidFill>
                  <a:schemeClr val="bg1"/>
                </a:solidFill>
                <a:effectLst>
                  <a:outerShdw blurRad="279400" dist="127000" dir="2700000" algn="tl" rotWithShape="0">
                    <a:schemeClr val="bg1">
                      <a:lumMod val="50000"/>
                      <a:alpha val="40000"/>
                    </a:schemeClr>
                  </a:outerShdw>
                </a:effectLst>
                <a:cs typeface="+mn-ea"/>
                <a:sym typeface="+mn-lt"/>
              </a:rPr>
              <a:t>04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028738" y="2647233"/>
            <a:ext cx="1880489" cy="660148"/>
            <a:chOff x="12846224" y="5647432"/>
            <a:chExt cx="4011711" cy="1408315"/>
          </a:xfrm>
        </p:grpSpPr>
        <p:sp>
          <p:nvSpPr>
            <p:cNvPr id="54" name="Rectangle 53"/>
            <p:cNvSpPr/>
            <p:nvPr/>
          </p:nvSpPr>
          <p:spPr>
            <a:xfrm>
              <a:off x="12846224" y="6163607"/>
              <a:ext cx="4011711" cy="89214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750" dirty="0">
                  <a:solidFill>
                    <a:schemeClr val="bg1">
                      <a:lumMod val="65000"/>
                    </a:schemeClr>
                  </a:solidFill>
                  <a:cs typeface="+mn-ea"/>
                  <a:sym typeface="+mn-lt"/>
                </a:rPr>
                <a:t>您的内容打在这里，或者通过复制您的文本后，在此框中选择粘贴，</a:t>
              </a: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2846224" y="5647432"/>
              <a:ext cx="2336905" cy="504891"/>
            </a:xfrm>
            <a:prstGeom prst="rect">
              <a:avLst/>
            </a:prstGeom>
            <a:effectLst/>
          </p:spPr>
          <p:txBody>
            <a:bodyPr wrap="square">
              <a:spAutoFit/>
            </a:bodyPr>
            <a:lstStyle/>
            <a:p>
              <a:r>
                <a:rPr lang="zh-CN" altLang="en-US" sz="938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添加标题内容</a:t>
              </a:r>
              <a:endParaRPr lang="en-US" altLang="zh-CN" sz="938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243832" y="2596209"/>
            <a:ext cx="1879127" cy="649285"/>
            <a:chOff x="2638425" y="5538575"/>
            <a:chExt cx="4008805" cy="1385140"/>
          </a:xfrm>
        </p:grpSpPr>
        <p:sp>
          <p:nvSpPr>
            <p:cNvPr id="56" name="Rectangle 55"/>
            <p:cNvSpPr/>
            <p:nvPr/>
          </p:nvSpPr>
          <p:spPr>
            <a:xfrm flipH="1">
              <a:off x="2638425" y="6031575"/>
              <a:ext cx="4008805" cy="89214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zh-CN" altLang="en-US" sz="750" dirty="0">
                  <a:solidFill>
                    <a:schemeClr val="bg1">
                      <a:lumMod val="65000"/>
                    </a:schemeClr>
                  </a:solidFill>
                  <a:cs typeface="+mn-ea"/>
                  <a:sym typeface="+mn-lt"/>
                </a:rPr>
                <a:t>您的内容打在这里，或者通过复制您的文本后，在此框中选择粘贴</a:t>
              </a:r>
            </a:p>
          </p:txBody>
        </p:sp>
        <p:sp>
          <p:nvSpPr>
            <p:cNvPr id="57" name="Rectangle 56"/>
            <p:cNvSpPr/>
            <p:nvPr/>
          </p:nvSpPr>
          <p:spPr>
            <a:xfrm flipH="1">
              <a:off x="4310325" y="5538575"/>
              <a:ext cx="2336905" cy="504891"/>
            </a:xfrm>
            <a:prstGeom prst="rect">
              <a:avLst/>
            </a:prstGeom>
            <a:effectLst/>
          </p:spPr>
          <p:txBody>
            <a:bodyPr wrap="square">
              <a:spAutoFit/>
            </a:bodyPr>
            <a:lstStyle/>
            <a:p>
              <a:pPr algn="r"/>
              <a:r>
                <a:rPr lang="zh-CN" altLang="en-US" sz="938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添加标题内容</a:t>
              </a:r>
              <a:endParaRPr lang="en-US" altLang="zh-CN" sz="938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243832" y="3711137"/>
            <a:ext cx="1879127" cy="649285"/>
            <a:chOff x="2638425" y="7917087"/>
            <a:chExt cx="4008805" cy="1385140"/>
          </a:xfrm>
        </p:grpSpPr>
        <p:sp>
          <p:nvSpPr>
            <p:cNvPr id="58" name="Rectangle 57"/>
            <p:cNvSpPr/>
            <p:nvPr/>
          </p:nvSpPr>
          <p:spPr>
            <a:xfrm flipH="1">
              <a:off x="2638425" y="8410087"/>
              <a:ext cx="4008805" cy="89214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zh-CN" altLang="en-US" sz="750" dirty="0">
                  <a:solidFill>
                    <a:schemeClr val="bg1">
                      <a:lumMod val="65000"/>
                    </a:schemeClr>
                  </a:solidFill>
                  <a:cs typeface="+mn-ea"/>
                  <a:sym typeface="+mn-lt"/>
                </a:rPr>
                <a:t>您的内容打在这里，或者通过复制您的文本后，在此框中选择粘贴</a:t>
              </a:r>
            </a:p>
          </p:txBody>
        </p:sp>
        <p:sp>
          <p:nvSpPr>
            <p:cNvPr id="59" name="Rectangle 58"/>
            <p:cNvSpPr/>
            <p:nvPr/>
          </p:nvSpPr>
          <p:spPr>
            <a:xfrm flipH="1">
              <a:off x="4310325" y="7917087"/>
              <a:ext cx="2336905" cy="504891"/>
            </a:xfrm>
            <a:prstGeom prst="rect">
              <a:avLst/>
            </a:prstGeom>
            <a:effectLst/>
          </p:spPr>
          <p:txBody>
            <a:bodyPr wrap="square">
              <a:spAutoFit/>
            </a:bodyPr>
            <a:lstStyle/>
            <a:p>
              <a:pPr algn="r"/>
              <a:r>
                <a:rPr lang="zh-CN" altLang="en-US" sz="938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添加标题内容</a:t>
              </a:r>
              <a:endParaRPr lang="en-US" sz="938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028738" y="3702276"/>
            <a:ext cx="1880489" cy="660148"/>
            <a:chOff x="12846224" y="7898191"/>
            <a:chExt cx="4011711" cy="1408315"/>
          </a:xfrm>
        </p:grpSpPr>
        <p:sp>
          <p:nvSpPr>
            <p:cNvPr id="60" name="Rectangle 59"/>
            <p:cNvSpPr/>
            <p:nvPr/>
          </p:nvSpPr>
          <p:spPr>
            <a:xfrm>
              <a:off x="12846224" y="8414366"/>
              <a:ext cx="4011711" cy="89214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750" dirty="0">
                  <a:solidFill>
                    <a:schemeClr val="bg1">
                      <a:lumMod val="65000"/>
                    </a:schemeClr>
                  </a:solidFill>
                  <a:cs typeface="+mn-ea"/>
                  <a:sym typeface="+mn-lt"/>
                </a:rPr>
                <a:t>您的内容打在这里，或者通过复制您的文本后，在此框中选择粘贴，</a:t>
              </a: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12846224" y="7898191"/>
              <a:ext cx="2336905" cy="504891"/>
            </a:xfrm>
            <a:prstGeom prst="rect">
              <a:avLst/>
            </a:prstGeom>
            <a:effectLst/>
          </p:spPr>
          <p:txBody>
            <a:bodyPr wrap="square">
              <a:spAutoFit/>
            </a:bodyPr>
            <a:lstStyle/>
            <a:p>
              <a:r>
                <a:rPr lang="zh-CN" altLang="en-US" sz="938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添加标题内容</a:t>
              </a:r>
              <a:endParaRPr lang="en-US" altLang="zh-CN" sz="938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272347" y="2283192"/>
            <a:ext cx="598289" cy="1128274"/>
            <a:chOff x="8723330" y="5892056"/>
            <a:chExt cx="1276350" cy="2406984"/>
          </a:xfrm>
          <a:solidFill>
            <a:srgbClr val="5877B6"/>
          </a:solidFill>
          <a:effectLst>
            <a:outerShdw blurRad="292100" dist="317500" dir="16200000" sx="95000" sy="95000" rotWithShape="0">
              <a:prstClr val="black">
                <a:alpha val="40000"/>
              </a:prstClr>
            </a:outerShdw>
          </a:effectLst>
        </p:grpSpPr>
        <p:sp>
          <p:nvSpPr>
            <p:cNvPr id="23" name="Rectangle 22"/>
            <p:cNvSpPr/>
            <p:nvPr/>
          </p:nvSpPr>
          <p:spPr>
            <a:xfrm>
              <a:off x="8963836" y="6513650"/>
              <a:ext cx="795338" cy="178539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844">
                <a:cs typeface="+mn-ea"/>
                <a:sym typeface="+mn-lt"/>
              </a:endParaRPr>
            </a:p>
          </p:txBody>
        </p:sp>
        <p:sp>
          <p:nvSpPr>
            <p:cNvPr id="24" name="Isosceles Triangle 23"/>
            <p:cNvSpPr/>
            <p:nvPr/>
          </p:nvSpPr>
          <p:spPr>
            <a:xfrm>
              <a:off x="8723330" y="5892056"/>
              <a:ext cx="1276350" cy="62159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844" dirty="0">
                <a:cs typeface="+mn-ea"/>
                <a:sym typeface="+mn-lt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278198" y="2755259"/>
            <a:ext cx="1237086" cy="1673784"/>
            <a:chOff x="6978406" y="5877886"/>
            <a:chExt cx="2639117" cy="3570739"/>
          </a:xfrm>
          <a:solidFill>
            <a:schemeClr val="accent2"/>
          </a:solidFill>
        </p:grpSpPr>
        <p:grpSp>
          <p:nvGrpSpPr>
            <p:cNvPr id="19" name="Group 18"/>
            <p:cNvGrpSpPr/>
            <p:nvPr/>
          </p:nvGrpSpPr>
          <p:grpSpPr>
            <a:xfrm>
              <a:off x="6978406" y="5877886"/>
              <a:ext cx="2639117" cy="2996084"/>
              <a:chOff x="6795395" y="5739656"/>
              <a:chExt cx="2639117" cy="2996084"/>
            </a:xfrm>
            <a:grpFill/>
            <a:effectLst/>
          </p:grpSpPr>
          <p:sp>
            <p:nvSpPr>
              <p:cNvPr id="16" name="Freeform: Shape 15"/>
              <p:cNvSpPr/>
              <p:nvPr/>
            </p:nvSpPr>
            <p:spPr>
              <a:xfrm>
                <a:off x="6795395" y="6361250"/>
                <a:ext cx="2374490" cy="2374490"/>
              </a:xfrm>
              <a:custGeom>
                <a:avLst/>
                <a:gdLst>
                  <a:gd name="connsiteX0" fmla="*/ 1623945 w 2374490"/>
                  <a:gd name="connsiteY0" fmla="*/ 0 h 2374490"/>
                  <a:gd name="connsiteX1" fmla="*/ 2374490 w 2374490"/>
                  <a:gd name="connsiteY1" fmla="*/ 0 h 2374490"/>
                  <a:gd name="connsiteX2" fmla="*/ 2374490 w 2374490"/>
                  <a:gd name="connsiteY2" fmla="*/ 420855 h 2374490"/>
                  <a:gd name="connsiteX3" fmla="*/ 420855 w 2374490"/>
                  <a:gd name="connsiteY3" fmla="*/ 2374490 h 2374490"/>
                  <a:gd name="connsiteX4" fmla="*/ 0 w 2374490"/>
                  <a:gd name="connsiteY4" fmla="*/ 2374490 h 2374490"/>
                  <a:gd name="connsiteX5" fmla="*/ 0 w 2374490"/>
                  <a:gd name="connsiteY5" fmla="*/ 1623945 h 2374490"/>
                  <a:gd name="connsiteX6" fmla="*/ 438660 w 2374490"/>
                  <a:gd name="connsiteY6" fmla="*/ 1623945 h 2374490"/>
                  <a:gd name="connsiteX7" fmla="*/ 1623945 w 2374490"/>
                  <a:gd name="connsiteY7" fmla="*/ 438660 h 2374490"/>
                  <a:gd name="connsiteX8" fmla="*/ 1623945 w 2374490"/>
                  <a:gd name="connsiteY8" fmla="*/ 0 h 23744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74490" h="2374490">
                    <a:moveTo>
                      <a:pt x="1623945" y="0"/>
                    </a:moveTo>
                    <a:lnTo>
                      <a:pt x="2374490" y="0"/>
                    </a:lnTo>
                    <a:lnTo>
                      <a:pt x="2374490" y="420855"/>
                    </a:lnTo>
                    <a:cubicBezTo>
                      <a:pt x="2374490" y="1499818"/>
                      <a:pt x="1499818" y="2374490"/>
                      <a:pt x="420855" y="2374490"/>
                    </a:cubicBezTo>
                    <a:lnTo>
                      <a:pt x="0" y="2374490"/>
                    </a:lnTo>
                    <a:lnTo>
                      <a:pt x="0" y="1623945"/>
                    </a:lnTo>
                    <a:lnTo>
                      <a:pt x="438660" y="1623945"/>
                    </a:lnTo>
                    <a:cubicBezTo>
                      <a:pt x="1093275" y="1623945"/>
                      <a:pt x="1623945" y="1093275"/>
                      <a:pt x="1623945" y="438660"/>
                    </a:cubicBezTo>
                    <a:lnTo>
                      <a:pt x="1623945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844">
                  <a:cs typeface="+mn-ea"/>
                  <a:sym typeface="+mn-lt"/>
                </a:endParaRPr>
              </a:p>
            </p:txBody>
          </p:sp>
          <p:sp>
            <p:nvSpPr>
              <p:cNvPr id="18" name="Isosceles Triangle 17"/>
              <p:cNvSpPr/>
              <p:nvPr/>
            </p:nvSpPr>
            <p:spPr>
              <a:xfrm>
                <a:off x="8158162" y="5739656"/>
                <a:ext cx="1276350" cy="621594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844" dirty="0">
                  <a:cs typeface="+mn-ea"/>
                  <a:sym typeface="+mn-lt"/>
                </a:endParaRPr>
              </a:p>
            </p:txBody>
          </p:sp>
        </p:grpSp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978427" y="7648625"/>
              <a:ext cx="30375" cy="1800000"/>
            </a:xfrm>
            <a:prstGeom prst="rect">
              <a:avLst/>
            </a:prstGeom>
            <a:grpFill/>
          </p:spPr>
        </p:pic>
      </p:grpSp>
      <p:grpSp>
        <p:nvGrpSpPr>
          <p:cNvPr id="5" name="Group 4"/>
          <p:cNvGrpSpPr/>
          <p:nvPr/>
        </p:nvGrpSpPr>
        <p:grpSpPr>
          <a:xfrm>
            <a:off x="4636628" y="2755259"/>
            <a:ext cx="1238105" cy="1673784"/>
            <a:chOff x="9876393" y="5877886"/>
            <a:chExt cx="2641290" cy="3570739"/>
          </a:xfrm>
          <a:solidFill>
            <a:schemeClr val="accent2"/>
          </a:solidFill>
        </p:grpSpPr>
        <p:grpSp>
          <p:nvGrpSpPr>
            <p:cNvPr id="20" name="Group 19"/>
            <p:cNvGrpSpPr/>
            <p:nvPr/>
          </p:nvGrpSpPr>
          <p:grpSpPr>
            <a:xfrm flipH="1">
              <a:off x="9876393" y="5877886"/>
              <a:ext cx="2639117" cy="2996084"/>
              <a:chOff x="6795395" y="5739656"/>
              <a:chExt cx="2639117" cy="2996084"/>
            </a:xfrm>
            <a:grpFill/>
          </p:grpSpPr>
          <p:sp>
            <p:nvSpPr>
              <p:cNvPr id="21" name="Freeform: Shape 20"/>
              <p:cNvSpPr/>
              <p:nvPr/>
            </p:nvSpPr>
            <p:spPr>
              <a:xfrm>
                <a:off x="6795395" y="6361250"/>
                <a:ext cx="2374490" cy="2374490"/>
              </a:xfrm>
              <a:custGeom>
                <a:avLst/>
                <a:gdLst>
                  <a:gd name="connsiteX0" fmla="*/ 1623945 w 2374490"/>
                  <a:gd name="connsiteY0" fmla="*/ 0 h 2374490"/>
                  <a:gd name="connsiteX1" fmla="*/ 2374490 w 2374490"/>
                  <a:gd name="connsiteY1" fmla="*/ 0 h 2374490"/>
                  <a:gd name="connsiteX2" fmla="*/ 2374490 w 2374490"/>
                  <a:gd name="connsiteY2" fmla="*/ 420855 h 2374490"/>
                  <a:gd name="connsiteX3" fmla="*/ 420855 w 2374490"/>
                  <a:gd name="connsiteY3" fmla="*/ 2374490 h 2374490"/>
                  <a:gd name="connsiteX4" fmla="*/ 0 w 2374490"/>
                  <a:gd name="connsiteY4" fmla="*/ 2374490 h 2374490"/>
                  <a:gd name="connsiteX5" fmla="*/ 0 w 2374490"/>
                  <a:gd name="connsiteY5" fmla="*/ 1623945 h 2374490"/>
                  <a:gd name="connsiteX6" fmla="*/ 438660 w 2374490"/>
                  <a:gd name="connsiteY6" fmla="*/ 1623945 h 2374490"/>
                  <a:gd name="connsiteX7" fmla="*/ 1623945 w 2374490"/>
                  <a:gd name="connsiteY7" fmla="*/ 438660 h 2374490"/>
                  <a:gd name="connsiteX8" fmla="*/ 1623945 w 2374490"/>
                  <a:gd name="connsiteY8" fmla="*/ 0 h 23744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74490" h="2374490">
                    <a:moveTo>
                      <a:pt x="1623945" y="0"/>
                    </a:moveTo>
                    <a:lnTo>
                      <a:pt x="2374490" y="0"/>
                    </a:lnTo>
                    <a:lnTo>
                      <a:pt x="2374490" y="420855"/>
                    </a:lnTo>
                    <a:cubicBezTo>
                      <a:pt x="2374490" y="1499818"/>
                      <a:pt x="1499818" y="2374490"/>
                      <a:pt x="420855" y="2374490"/>
                    </a:cubicBezTo>
                    <a:lnTo>
                      <a:pt x="0" y="2374490"/>
                    </a:lnTo>
                    <a:lnTo>
                      <a:pt x="0" y="1623945"/>
                    </a:lnTo>
                    <a:lnTo>
                      <a:pt x="438660" y="1623945"/>
                    </a:lnTo>
                    <a:cubicBezTo>
                      <a:pt x="1093275" y="1623945"/>
                      <a:pt x="1623945" y="1093275"/>
                      <a:pt x="1623945" y="438660"/>
                    </a:cubicBezTo>
                    <a:lnTo>
                      <a:pt x="1623945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844">
                  <a:cs typeface="+mn-ea"/>
                  <a:sym typeface="+mn-lt"/>
                </a:endParaRPr>
              </a:p>
            </p:txBody>
          </p:sp>
          <p:sp>
            <p:nvSpPr>
              <p:cNvPr id="22" name="Isosceles Triangle 21"/>
              <p:cNvSpPr/>
              <p:nvPr/>
            </p:nvSpPr>
            <p:spPr>
              <a:xfrm>
                <a:off x="8158162" y="5739656"/>
                <a:ext cx="1276350" cy="621594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844">
                  <a:cs typeface="+mn-ea"/>
                  <a:sym typeface="+mn-lt"/>
                </a:endParaRPr>
              </a:p>
            </p:txBody>
          </p:sp>
        </p:grpSp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flipH="1">
              <a:off x="12487308" y="7648625"/>
              <a:ext cx="30375" cy="1800000"/>
            </a:xfrm>
            <a:prstGeom prst="rect">
              <a:avLst/>
            </a:prstGeom>
            <a:grpFill/>
          </p:spPr>
        </p:pic>
      </p:grpSp>
      <p:sp>
        <p:nvSpPr>
          <p:cNvPr id="50" name="Rectangle 49"/>
          <p:cNvSpPr/>
          <p:nvPr/>
        </p:nvSpPr>
        <p:spPr>
          <a:xfrm>
            <a:off x="3255048" y="3804911"/>
            <a:ext cx="470414" cy="669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75" b="1" dirty="0">
                <a:solidFill>
                  <a:schemeClr val="bg1"/>
                </a:solidFill>
                <a:effectLst>
                  <a:outerShdw blurRad="279400" dist="127000" dir="2700000" algn="tl" rotWithShape="0">
                    <a:schemeClr val="bg1">
                      <a:lumMod val="50000"/>
                      <a:alpha val="40000"/>
                    </a:schemeClr>
                  </a:outerShdw>
                </a:effectLst>
                <a:cs typeface="+mn-ea"/>
                <a:sym typeface="+mn-lt"/>
              </a:rPr>
              <a:t>01</a:t>
            </a:r>
          </a:p>
        </p:txBody>
      </p:sp>
      <p:sp>
        <p:nvSpPr>
          <p:cNvPr id="52" name="Rectangle 51"/>
          <p:cNvSpPr/>
          <p:nvPr/>
        </p:nvSpPr>
        <p:spPr>
          <a:xfrm>
            <a:off x="5444395" y="3804911"/>
            <a:ext cx="470414" cy="669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75" b="1" dirty="0">
                <a:solidFill>
                  <a:schemeClr val="bg1"/>
                </a:solidFill>
                <a:effectLst>
                  <a:outerShdw blurRad="279400" dist="127000" dir="2700000" algn="tl" rotWithShape="0">
                    <a:schemeClr val="bg1">
                      <a:lumMod val="50000"/>
                      <a:alpha val="40000"/>
                    </a:schemeClr>
                  </a:outerShdw>
                </a:effectLst>
                <a:cs typeface="+mn-ea"/>
                <a:sym typeface="+mn-lt"/>
              </a:rPr>
              <a:t>02</a:t>
            </a:r>
          </a:p>
        </p:txBody>
      </p:sp>
      <p:grpSp>
        <p:nvGrpSpPr>
          <p:cNvPr id="83" name="组合 82">
            <a:extLst>
              <a:ext uri="{FF2B5EF4-FFF2-40B4-BE49-F238E27FC236}">
                <a16:creationId xmlns:a16="http://schemas.microsoft.com/office/drawing/2014/main" xmlns="" id="{2CE06DF5-B5F8-4E0E-8719-B878C5792B96}"/>
              </a:ext>
            </a:extLst>
          </p:cNvPr>
          <p:cNvGrpSpPr/>
          <p:nvPr/>
        </p:nvGrpSpPr>
        <p:grpSpPr>
          <a:xfrm>
            <a:off x="647700" y="642338"/>
            <a:ext cx="2371725" cy="702173"/>
            <a:chOff x="647700" y="642338"/>
            <a:chExt cx="2371725" cy="702173"/>
          </a:xfrm>
        </p:grpSpPr>
        <p:sp>
          <p:nvSpPr>
            <p:cNvPr id="85" name="TextBox 21">
              <a:extLst>
                <a:ext uri="{FF2B5EF4-FFF2-40B4-BE49-F238E27FC236}">
                  <a16:creationId xmlns:a16="http://schemas.microsoft.com/office/drawing/2014/main" xmlns="" id="{0EDE95DD-513E-4E24-9309-2BF14129E50D}"/>
                </a:ext>
              </a:extLst>
            </p:cNvPr>
            <p:cNvSpPr txBox="1"/>
            <p:nvPr/>
          </p:nvSpPr>
          <p:spPr>
            <a:xfrm>
              <a:off x="647700" y="642338"/>
              <a:ext cx="23717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gradFill>
                    <a:gsLst>
                      <a:gs pos="0">
                        <a:srgbClr val="5877B6"/>
                      </a:gs>
                      <a:gs pos="100000">
                        <a:srgbClr val="465E96"/>
                      </a:gs>
                    </a:gsLst>
                    <a:lin ang="5400000" scaled="0"/>
                  </a:gradFill>
                  <a:effectLst>
                    <a:outerShdw blurRad="254000" dist="101600" dir="5400000" algn="ctr" rotWithShape="0">
                      <a:srgbClr val="000000">
                        <a:alpha val="15000"/>
                      </a:srgbClr>
                    </a:outerShdw>
                  </a:effectLst>
                  <a:cs typeface="+mn-ea"/>
                  <a:sym typeface="+mn-lt"/>
                </a:rPr>
                <a:t>年度工作概述</a:t>
              </a:r>
              <a:endParaRPr lang="id-ID" sz="2000" dirty="0">
                <a:gradFill>
                  <a:gsLst>
                    <a:gs pos="0">
                      <a:srgbClr val="5877B6"/>
                    </a:gs>
                    <a:gs pos="100000">
                      <a:srgbClr val="465E96"/>
                    </a:gs>
                  </a:gsLst>
                  <a:lin ang="5400000" scaled="0"/>
                </a:gradFill>
                <a:effectLst>
                  <a:outerShdw blurRad="254000" dist="101600" dir="5400000" algn="ctr" rotWithShape="0">
                    <a:srgbClr val="000000">
                      <a:alpha val="15000"/>
                    </a:srgbClr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87" name="TextBox 21">
              <a:extLst>
                <a:ext uri="{FF2B5EF4-FFF2-40B4-BE49-F238E27FC236}">
                  <a16:creationId xmlns:a16="http://schemas.microsoft.com/office/drawing/2014/main" xmlns="" id="{A9514914-1B99-4DDC-BF4D-2C0782F9EA8F}"/>
                </a:ext>
              </a:extLst>
            </p:cNvPr>
            <p:cNvSpPr txBox="1"/>
            <p:nvPr/>
          </p:nvSpPr>
          <p:spPr>
            <a:xfrm>
              <a:off x="647700" y="1082901"/>
              <a:ext cx="185327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GENERAL  VIEW</a:t>
              </a:r>
              <a:endParaRPr lang="en-US" altLang="zh-CN" sz="1100" b="1" dirty="0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03397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3" grpId="0"/>
      <p:bldP spid="50" grpId="0"/>
      <p:bldP spid="5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xmlns="" id="{C352D612-C567-4F59-B99B-74B394D67A8F}"/>
              </a:ext>
            </a:extLst>
          </p:cNvPr>
          <p:cNvSpPr/>
          <p:nvPr/>
        </p:nvSpPr>
        <p:spPr>
          <a:xfrm>
            <a:off x="0" y="1676400"/>
            <a:ext cx="9144000" cy="2247900"/>
          </a:xfrm>
          <a:prstGeom prst="rect">
            <a:avLst/>
          </a:prstGeom>
          <a:gradFill>
            <a:gsLst>
              <a:gs pos="0">
                <a:srgbClr val="5877B6"/>
              </a:gs>
              <a:gs pos="100000">
                <a:srgbClr val="465E96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4" name="图形 3">
            <a:extLst>
              <a:ext uri="{FF2B5EF4-FFF2-40B4-BE49-F238E27FC236}">
                <a16:creationId xmlns:a16="http://schemas.microsoft.com/office/drawing/2014/main" xmlns="" id="{7226E514-CE33-4199-AEAB-EE9ADDAB9C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87362" y="806519"/>
            <a:ext cx="3190875" cy="3276600"/>
          </a:xfrm>
          <a:prstGeom prst="rect">
            <a:avLst/>
          </a:prstGeom>
        </p:spPr>
      </p:pic>
      <p:sp>
        <p:nvSpPr>
          <p:cNvPr id="6" name="TextBox 21">
            <a:extLst>
              <a:ext uri="{FF2B5EF4-FFF2-40B4-BE49-F238E27FC236}">
                <a16:creationId xmlns:a16="http://schemas.microsoft.com/office/drawing/2014/main" xmlns="" id="{8C930C76-4380-4F6B-BF54-0EB9C2A5BE2D}"/>
              </a:ext>
            </a:extLst>
          </p:cNvPr>
          <p:cNvSpPr txBox="1"/>
          <p:nvPr/>
        </p:nvSpPr>
        <p:spPr>
          <a:xfrm>
            <a:off x="4572000" y="2355919"/>
            <a:ext cx="34205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schemeClr val="bg1"/>
                </a:solidFill>
                <a:effectLst>
                  <a:outerShdw blurRad="254000" dist="101600" dir="5400000" algn="ctr" rotWithShape="0">
                    <a:srgbClr val="000000">
                      <a:alpha val="15000"/>
                    </a:srgbClr>
                  </a:outerShdw>
                </a:effectLst>
                <a:cs typeface="+mn-ea"/>
                <a:sym typeface="+mn-lt"/>
              </a:rPr>
              <a:t>工作完成情况</a:t>
            </a:r>
            <a:endParaRPr lang="id-ID" sz="3600" b="1" dirty="0">
              <a:solidFill>
                <a:schemeClr val="bg1"/>
              </a:solidFill>
              <a:effectLst>
                <a:outerShdw blurRad="254000" dist="101600" dir="5400000" algn="ctr" rotWithShape="0">
                  <a:srgbClr val="000000">
                    <a:alpha val="15000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7" name="TextBox 21">
            <a:extLst>
              <a:ext uri="{FF2B5EF4-FFF2-40B4-BE49-F238E27FC236}">
                <a16:creationId xmlns:a16="http://schemas.microsoft.com/office/drawing/2014/main" xmlns="" id="{03A8D603-32C6-412D-8F30-56FABCB9C515}"/>
              </a:ext>
            </a:extLst>
          </p:cNvPr>
          <p:cNvSpPr txBox="1"/>
          <p:nvPr/>
        </p:nvSpPr>
        <p:spPr>
          <a:xfrm>
            <a:off x="4622799" y="1996108"/>
            <a:ext cx="2063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effectLst>
                  <a:outerShdw blurRad="254000" dist="101600" dir="5400000" algn="ctr" rotWithShape="0">
                    <a:srgbClr val="000000">
                      <a:alpha val="15000"/>
                    </a:srgbClr>
                  </a:outerShdw>
                </a:effectLst>
                <a:cs typeface="+mn-ea"/>
                <a:sym typeface="+mn-lt"/>
              </a:rPr>
              <a:t>PART     02</a:t>
            </a:r>
            <a:endParaRPr lang="id-ID" sz="1600" b="1" dirty="0">
              <a:solidFill>
                <a:schemeClr val="bg1"/>
              </a:solidFill>
              <a:effectLst>
                <a:outerShdw blurRad="254000" dist="101600" dir="5400000" algn="ctr" rotWithShape="0">
                  <a:srgbClr val="000000">
                    <a:alpha val="15000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89C75FF7-808C-4BCB-AD3D-E065DD2B4FA3}"/>
              </a:ext>
            </a:extLst>
          </p:cNvPr>
          <p:cNvSpPr txBox="1"/>
          <p:nvPr/>
        </p:nvSpPr>
        <p:spPr>
          <a:xfrm>
            <a:off x="4572000" y="3063805"/>
            <a:ext cx="4200525" cy="548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50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您的内容打在这里，或者通过复制您的文本后，在此框中选择粘贴，并选择只保留文字。您的内容打在这里，</a:t>
            </a:r>
          </a:p>
        </p:txBody>
      </p:sp>
    </p:spTree>
    <p:extLst>
      <p:ext uri="{BB962C8B-B14F-4D97-AF65-F5344CB8AC3E}">
        <p14:creationId xmlns:p14="http://schemas.microsoft.com/office/powerpoint/2010/main" val="1802272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16CD5D25-C040-4340-BA05-9EB73BCA1678}"/>
              </a:ext>
            </a:extLst>
          </p:cNvPr>
          <p:cNvGrpSpPr/>
          <p:nvPr/>
        </p:nvGrpSpPr>
        <p:grpSpPr>
          <a:xfrm>
            <a:off x="1056005" y="1637287"/>
            <a:ext cx="961763" cy="927129"/>
            <a:chOff x="1408006" y="2047063"/>
            <a:chExt cx="1282351" cy="1236172"/>
          </a:xfrm>
          <a:solidFill>
            <a:srgbClr val="5877B6"/>
          </a:solidFill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xmlns="" id="{CF692E4F-5D3D-4E06-B507-5517703FA5DB}"/>
                </a:ext>
              </a:extLst>
            </p:cNvPr>
            <p:cNvSpPr/>
            <p:nvPr/>
          </p:nvSpPr>
          <p:spPr>
            <a:xfrm rot="20738291">
              <a:off x="1454184" y="2047063"/>
              <a:ext cx="1236173" cy="12361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>
                <a:cs typeface="+mn-ea"/>
                <a:sym typeface="+mn-lt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xmlns="" id="{E0D4DE95-C608-4248-B849-8938D662E0D2}"/>
                </a:ext>
              </a:extLst>
            </p:cNvPr>
            <p:cNvSpPr txBox="1"/>
            <p:nvPr/>
          </p:nvSpPr>
          <p:spPr>
            <a:xfrm>
              <a:off x="1408006" y="2210827"/>
              <a:ext cx="558272" cy="430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5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id-ID" sz="15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xmlns="" id="{7E874EE8-3953-4EB2-845E-70D574EEFEB5}"/>
              </a:ext>
            </a:extLst>
          </p:cNvPr>
          <p:cNvGrpSpPr/>
          <p:nvPr/>
        </p:nvGrpSpPr>
        <p:grpSpPr>
          <a:xfrm>
            <a:off x="1056005" y="3351278"/>
            <a:ext cx="961763" cy="927129"/>
            <a:chOff x="1408006" y="4332384"/>
            <a:chExt cx="1282351" cy="1236172"/>
          </a:xfrm>
          <a:solidFill>
            <a:srgbClr val="5877B6"/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xmlns="" id="{DB39111F-2BA7-45C3-A9C7-7232590D4DED}"/>
                </a:ext>
              </a:extLst>
            </p:cNvPr>
            <p:cNvSpPr/>
            <p:nvPr/>
          </p:nvSpPr>
          <p:spPr>
            <a:xfrm rot="20738291">
              <a:off x="1454184" y="4332384"/>
              <a:ext cx="1236173" cy="12361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>
                <a:cs typeface="+mn-ea"/>
                <a:sym typeface="+mn-lt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xmlns="" id="{56684F8D-F262-4C13-A7EA-BAFA64E443C3}"/>
                </a:ext>
              </a:extLst>
            </p:cNvPr>
            <p:cNvSpPr txBox="1"/>
            <p:nvPr/>
          </p:nvSpPr>
          <p:spPr>
            <a:xfrm>
              <a:off x="1408006" y="4496148"/>
              <a:ext cx="558272" cy="430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500" dirty="0">
                  <a:solidFill>
                    <a:schemeClr val="bg1"/>
                  </a:solidFill>
                  <a:cs typeface="+mn-ea"/>
                  <a:sym typeface="+mn-lt"/>
                </a:rPr>
                <a:t>02</a:t>
              </a:r>
              <a:endParaRPr lang="id-ID" sz="15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xmlns="" id="{1A330158-856C-4AF0-9878-F1444FC43495}"/>
              </a:ext>
            </a:extLst>
          </p:cNvPr>
          <p:cNvGrpSpPr/>
          <p:nvPr/>
        </p:nvGrpSpPr>
        <p:grpSpPr>
          <a:xfrm>
            <a:off x="4890314" y="3351278"/>
            <a:ext cx="961763" cy="927129"/>
            <a:chOff x="6520418" y="4332384"/>
            <a:chExt cx="1282351" cy="1236172"/>
          </a:xfrm>
          <a:solidFill>
            <a:srgbClr val="5877B6"/>
          </a:solidFill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xmlns="" id="{31DA1BD7-28B8-4C91-ADB2-8163AF391E95}"/>
                </a:ext>
              </a:extLst>
            </p:cNvPr>
            <p:cNvSpPr/>
            <p:nvPr/>
          </p:nvSpPr>
          <p:spPr>
            <a:xfrm rot="20738291">
              <a:off x="6566596" y="4332384"/>
              <a:ext cx="1236173" cy="12361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>
                <a:cs typeface="+mn-ea"/>
                <a:sym typeface="+mn-lt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7F2A8699-9C45-4607-B833-D6C8BE9A5A5F}"/>
                </a:ext>
              </a:extLst>
            </p:cNvPr>
            <p:cNvSpPr txBox="1"/>
            <p:nvPr/>
          </p:nvSpPr>
          <p:spPr>
            <a:xfrm>
              <a:off x="6520418" y="4496148"/>
              <a:ext cx="553997" cy="430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500" dirty="0">
                  <a:solidFill>
                    <a:schemeClr val="bg1"/>
                  </a:solidFill>
                  <a:cs typeface="+mn-ea"/>
                  <a:sym typeface="+mn-lt"/>
                </a:rPr>
                <a:t>04</a:t>
              </a:r>
              <a:endParaRPr lang="id-ID" sz="15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xmlns="" id="{D88043A1-D0DA-4650-8FBC-524D52DFED23}"/>
              </a:ext>
            </a:extLst>
          </p:cNvPr>
          <p:cNvGrpSpPr/>
          <p:nvPr/>
        </p:nvGrpSpPr>
        <p:grpSpPr>
          <a:xfrm>
            <a:off x="4890314" y="1637287"/>
            <a:ext cx="961763" cy="927129"/>
            <a:chOff x="6520418" y="2047063"/>
            <a:chExt cx="1282351" cy="1236172"/>
          </a:xfrm>
          <a:solidFill>
            <a:srgbClr val="5877B6"/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xmlns="" id="{431722E1-6F03-478A-BDB3-B78A0663872F}"/>
                </a:ext>
              </a:extLst>
            </p:cNvPr>
            <p:cNvSpPr/>
            <p:nvPr/>
          </p:nvSpPr>
          <p:spPr>
            <a:xfrm rot="20738291">
              <a:off x="6566596" y="2047063"/>
              <a:ext cx="1236173" cy="12361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>
                <a:cs typeface="+mn-ea"/>
                <a:sym typeface="+mn-lt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8463D047-E1C5-4FDB-8534-558B8CD823D6}"/>
                </a:ext>
              </a:extLst>
            </p:cNvPr>
            <p:cNvSpPr txBox="1"/>
            <p:nvPr/>
          </p:nvSpPr>
          <p:spPr>
            <a:xfrm>
              <a:off x="6520418" y="2210827"/>
              <a:ext cx="553997" cy="430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500" dirty="0">
                  <a:solidFill>
                    <a:schemeClr val="bg1"/>
                  </a:solidFill>
                  <a:cs typeface="+mn-ea"/>
                  <a:sym typeface="+mn-lt"/>
                </a:rPr>
                <a:t>03</a:t>
              </a:r>
              <a:endParaRPr lang="id-ID" sz="15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xmlns="" id="{A96EAB10-A688-4C69-8F2D-4EF2362026C8}"/>
              </a:ext>
            </a:extLst>
          </p:cNvPr>
          <p:cNvSpPr/>
          <p:nvPr/>
        </p:nvSpPr>
        <p:spPr>
          <a:xfrm>
            <a:off x="5155834" y="1772869"/>
            <a:ext cx="947467" cy="947466"/>
          </a:xfrm>
          <a:prstGeom prst="flowChartConnector">
            <a:avLst/>
          </a:prstGeom>
          <a:gradFill>
            <a:gsLst>
              <a:gs pos="0">
                <a:srgbClr val="5877B6">
                  <a:lumMod val="80000"/>
                  <a:lumOff val="20000"/>
                </a:srgbClr>
              </a:gs>
              <a:gs pos="100000">
                <a:srgbClr val="465E96"/>
              </a:gs>
            </a:gsLst>
            <a:lin ang="5400000" scaled="0"/>
          </a:gradFill>
          <a:ln w="444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cs typeface="+mn-ea"/>
                <a:sym typeface="+mn-lt"/>
              </a:rPr>
              <a:t>68%</a:t>
            </a:r>
            <a:endParaRPr lang="id-ID" altLang="zh-CN" sz="1600" dirty="0">
              <a:cs typeface="+mn-ea"/>
              <a:sym typeface="+mn-lt"/>
            </a:endParaRPr>
          </a:p>
        </p:txBody>
      </p: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xmlns="" id="{E0BC4BFB-15A5-415F-B112-634E7DB2E487}"/>
              </a:ext>
            </a:extLst>
          </p:cNvPr>
          <p:cNvSpPr/>
          <p:nvPr/>
        </p:nvSpPr>
        <p:spPr>
          <a:xfrm>
            <a:off x="1321525" y="3486860"/>
            <a:ext cx="947467" cy="947466"/>
          </a:xfrm>
          <a:prstGeom prst="flowChartConnector">
            <a:avLst/>
          </a:prstGeom>
          <a:gradFill>
            <a:gsLst>
              <a:gs pos="0">
                <a:srgbClr val="5877B6">
                  <a:lumMod val="80000"/>
                  <a:lumOff val="20000"/>
                </a:srgbClr>
              </a:gs>
              <a:gs pos="100000">
                <a:srgbClr val="465E96"/>
              </a:gs>
            </a:gsLst>
            <a:lin ang="5400000" scaled="0"/>
          </a:gradFill>
          <a:ln w="444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cs typeface="+mn-ea"/>
                <a:sym typeface="+mn-lt"/>
              </a:rPr>
              <a:t>38%</a:t>
            </a:r>
            <a:endParaRPr lang="id-ID" altLang="zh-CN" sz="1600" dirty="0">
              <a:cs typeface="+mn-ea"/>
              <a:sym typeface="+mn-lt"/>
            </a:endParaRPr>
          </a:p>
        </p:txBody>
      </p:sp>
      <p:sp>
        <p:nvSpPr>
          <p:cNvPr id="17" name="Flowchart: Connector 16">
            <a:extLst>
              <a:ext uri="{FF2B5EF4-FFF2-40B4-BE49-F238E27FC236}">
                <a16:creationId xmlns:a16="http://schemas.microsoft.com/office/drawing/2014/main" xmlns="" id="{8377608C-B0AE-4BE0-A809-E8CF5B61BBCD}"/>
              </a:ext>
            </a:extLst>
          </p:cNvPr>
          <p:cNvSpPr/>
          <p:nvPr/>
        </p:nvSpPr>
        <p:spPr>
          <a:xfrm>
            <a:off x="1321525" y="1772869"/>
            <a:ext cx="947467" cy="947466"/>
          </a:xfrm>
          <a:prstGeom prst="flowChartConnector">
            <a:avLst/>
          </a:prstGeom>
          <a:gradFill>
            <a:gsLst>
              <a:gs pos="0">
                <a:srgbClr val="5877B6">
                  <a:lumMod val="80000"/>
                  <a:lumOff val="20000"/>
                </a:srgbClr>
              </a:gs>
              <a:gs pos="100000">
                <a:srgbClr val="465E96"/>
              </a:gs>
            </a:gsLst>
            <a:lin ang="5400000" scaled="0"/>
          </a:gradFill>
          <a:ln w="444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cs typeface="+mn-ea"/>
                <a:sym typeface="+mn-lt"/>
              </a:rPr>
              <a:t>78%</a:t>
            </a:r>
            <a:endParaRPr lang="id-ID" sz="1600" dirty="0">
              <a:cs typeface="+mn-ea"/>
              <a:sym typeface="+mn-lt"/>
            </a:endParaRPr>
          </a:p>
        </p:txBody>
      </p:sp>
      <p:sp>
        <p:nvSpPr>
          <p:cNvPr id="20" name="Flowchart: Connector 19">
            <a:extLst>
              <a:ext uri="{FF2B5EF4-FFF2-40B4-BE49-F238E27FC236}">
                <a16:creationId xmlns:a16="http://schemas.microsoft.com/office/drawing/2014/main" xmlns="" id="{72966310-4C10-4CC6-BD4F-0569892D5E50}"/>
              </a:ext>
            </a:extLst>
          </p:cNvPr>
          <p:cNvSpPr/>
          <p:nvPr/>
        </p:nvSpPr>
        <p:spPr>
          <a:xfrm>
            <a:off x="5155834" y="3486860"/>
            <a:ext cx="947467" cy="947466"/>
          </a:xfrm>
          <a:prstGeom prst="flowChartConnector">
            <a:avLst/>
          </a:prstGeom>
          <a:gradFill>
            <a:gsLst>
              <a:gs pos="0">
                <a:srgbClr val="5877B6">
                  <a:lumMod val="80000"/>
                  <a:lumOff val="20000"/>
                </a:srgbClr>
              </a:gs>
              <a:gs pos="100000">
                <a:srgbClr val="465E96"/>
              </a:gs>
            </a:gsLst>
            <a:lin ang="5400000" scaled="0"/>
          </a:gradFill>
          <a:ln w="444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cs typeface="+mn-ea"/>
                <a:sym typeface="+mn-lt"/>
              </a:rPr>
              <a:t>58%</a:t>
            </a:r>
            <a:endParaRPr lang="id-ID" altLang="zh-CN" sz="1600" dirty="0">
              <a:cs typeface="+mn-ea"/>
              <a:sym typeface="+mn-lt"/>
            </a:endParaRP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xmlns="" id="{7D4F9F88-E5DE-43E6-85D3-70B20D85DB7C}"/>
              </a:ext>
            </a:extLst>
          </p:cNvPr>
          <p:cNvSpPr txBox="1">
            <a:spLocks/>
          </p:cNvSpPr>
          <p:nvPr/>
        </p:nvSpPr>
        <p:spPr>
          <a:xfrm>
            <a:off x="2407240" y="1599646"/>
            <a:ext cx="1860152" cy="320927"/>
          </a:xfrm>
          <a:prstGeom prst="rect">
            <a:avLst/>
          </a:prstGeom>
        </p:spPr>
        <p:txBody>
          <a:bodyPr/>
          <a:lstStyle>
            <a:lvl1pPr marL="0" indent="0" algn="ctr" defTabSz="1460754" rtl="0" eaLnBrk="1" latinLnBrk="0" hangingPunct="1">
              <a:lnSpc>
                <a:spcPct val="90000"/>
              </a:lnSpc>
              <a:spcBef>
                <a:spcPts val="1598"/>
              </a:spcBef>
              <a:buFont typeface="Arial" panose="020B0604020202020204" pitchFamily="34" charset="0"/>
              <a:buNone/>
              <a:defRPr sz="4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095566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8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5943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1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56320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86697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17074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47451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77828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08205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600" dirty="0">
                <a:gradFill>
                  <a:gsLst>
                    <a:gs pos="0">
                      <a:srgbClr val="5877B6">
                        <a:lumMod val="80000"/>
                        <a:lumOff val="20000"/>
                      </a:srgbClr>
                    </a:gs>
                    <a:gs pos="72000">
                      <a:srgbClr val="465E96"/>
                    </a:gs>
                  </a:gsLst>
                  <a:lin ang="5400000" scaled="0"/>
                </a:gradFill>
                <a:cs typeface="+mn-ea"/>
                <a:sym typeface="+mn-lt"/>
              </a:rPr>
              <a:t>添加标题内容</a:t>
            </a:r>
            <a:endParaRPr lang="id-ID" sz="1600" dirty="0">
              <a:gradFill>
                <a:gsLst>
                  <a:gs pos="0">
                    <a:srgbClr val="5877B6">
                      <a:lumMod val="80000"/>
                      <a:lumOff val="20000"/>
                    </a:srgbClr>
                  </a:gs>
                  <a:gs pos="72000">
                    <a:srgbClr val="465E96"/>
                  </a:gs>
                </a:gsLst>
                <a:lin ang="5400000" scaled="0"/>
              </a:gradFill>
              <a:cs typeface="+mn-ea"/>
              <a:sym typeface="+mn-lt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xmlns="" id="{210B58BF-281F-4553-9843-FD15DE1A2D97}"/>
              </a:ext>
            </a:extLst>
          </p:cNvPr>
          <p:cNvSpPr/>
          <p:nvPr/>
        </p:nvSpPr>
        <p:spPr>
          <a:xfrm>
            <a:off x="2407239" y="1862334"/>
            <a:ext cx="2058905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xmlns="" id="{44C40ACA-7EEA-470E-9FD6-CB515D8FEA75}"/>
              </a:ext>
            </a:extLst>
          </p:cNvPr>
          <p:cNvSpPr txBox="1">
            <a:spLocks/>
          </p:cNvSpPr>
          <p:nvPr/>
        </p:nvSpPr>
        <p:spPr>
          <a:xfrm>
            <a:off x="6227845" y="1551523"/>
            <a:ext cx="1860152" cy="320926"/>
          </a:xfrm>
          <a:prstGeom prst="rect">
            <a:avLst/>
          </a:prstGeom>
        </p:spPr>
        <p:txBody>
          <a:bodyPr/>
          <a:lstStyle>
            <a:lvl1pPr marL="0" indent="0" algn="ctr" defTabSz="1460754" rtl="0" eaLnBrk="1" latinLnBrk="0" hangingPunct="1">
              <a:lnSpc>
                <a:spcPct val="90000"/>
              </a:lnSpc>
              <a:spcBef>
                <a:spcPts val="1598"/>
              </a:spcBef>
              <a:buFont typeface="Arial" panose="020B0604020202020204" pitchFamily="34" charset="0"/>
              <a:buNone/>
              <a:defRPr sz="4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095566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8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5943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1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56320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86697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17074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47451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77828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08205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600" dirty="0">
                <a:gradFill>
                  <a:gsLst>
                    <a:gs pos="0">
                      <a:srgbClr val="5877B6">
                        <a:lumMod val="80000"/>
                        <a:lumOff val="20000"/>
                      </a:srgbClr>
                    </a:gs>
                    <a:gs pos="72000">
                      <a:srgbClr val="465E96"/>
                    </a:gs>
                  </a:gsLst>
                  <a:lin ang="5400000" scaled="0"/>
                </a:gradFill>
                <a:cs typeface="+mn-ea"/>
                <a:sym typeface="+mn-lt"/>
              </a:rPr>
              <a:t>添加标题内容</a:t>
            </a:r>
            <a:endParaRPr lang="id-ID" altLang="zh-CN" sz="1600" dirty="0">
              <a:gradFill>
                <a:gsLst>
                  <a:gs pos="0">
                    <a:srgbClr val="5877B6">
                      <a:lumMod val="80000"/>
                      <a:lumOff val="20000"/>
                    </a:srgbClr>
                  </a:gs>
                  <a:gs pos="72000">
                    <a:srgbClr val="465E96"/>
                  </a:gs>
                </a:gsLst>
                <a:lin ang="5400000" scaled="0"/>
              </a:gradFill>
              <a:cs typeface="+mn-ea"/>
              <a:sym typeface="+mn-lt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xmlns="" id="{CD83A1B8-67F8-443B-AE77-1AA3D578EDBF}"/>
              </a:ext>
            </a:extLst>
          </p:cNvPr>
          <p:cNvSpPr/>
          <p:nvPr/>
        </p:nvSpPr>
        <p:spPr>
          <a:xfrm>
            <a:off x="6227844" y="1862334"/>
            <a:ext cx="2058905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xmlns="" id="{9300E93B-606C-43BA-B1B2-22E009BF04EF}"/>
              </a:ext>
            </a:extLst>
          </p:cNvPr>
          <p:cNvSpPr txBox="1">
            <a:spLocks/>
          </p:cNvSpPr>
          <p:nvPr/>
        </p:nvSpPr>
        <p:spPr>
          <a:xfrm>
            <a:off x="2407240" y="3279197"/>
            <a:ext cx="1860152" cy="320926"/>
          </a:xfrm>
          <a:prstGeom prst="rect">
            <a:avLst/>
          </a:prstGeom>
        </p:spPr>
        <p:txBody>
          <a:bodyPr/>
          <a:lstStyle>
            <a:lvl1pPr marL="0" indent="0" algn="ctr" defTabSz="1460754" rtl="0" eaLnBrk="1" latinLnBrk="0" hangingPunct="1">
              <a:lnSpc>
                <a:spcPct val="90000"/>
              </a:lnSpc>
              <a:spcBef>
                <a:spcPts val="1598"/>
              </a:spcBef>
              <a:buFont typeface="Arial" panose="020B0604020202020204" pitchFamily="34" charset="0"/>
              <a:buNone/>
              <a:defRPr sz="4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095566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8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5943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1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56320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86697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17074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47451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77828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08205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600" dirty="0">
                <a:gradFill>
                  <a:gsLst>
                    <a:gs pos="0">
                      <a:srgbClr val="5877B6">
                        <a:lumMod val="80000"/>
                        <a:lumOff val="20000"/>
                      </a:srgbClr>
                    </a:gs>
                    <a:gs pos="72000">
                      <a:srgbClr val="465E96"/>
                    </a:gs>
                  </a:gsLst>
                  <a:lin ang="5400000" scaled="0"/>
                </a:gradFill>
                <a:cs typeface="+mn-ea"/>
                <a:sym typeface="+mn-lt"/>
              </a:rPr>
              <a:t>添加标题内容</a:t>
            </a:r>
            <a:endParaRPr lang="id-ID" altLang="zh-CN" sz="1600" dirty="0">
              <a:gradFill>
                <a:gsLst>
                  <a:gs pos="0">
                    <a:srgbClr val="5877B6">
                      <a:lumMod val="80000"/>
                      <a:lumOff val="20000"/>
                    </a:srgbClr>
                  </a:gs>
                  <a:gs pos="72000">
                    <a:srgbClr val="465E96"/>
                  </a:gs>
                </a:gsLst>
                <a:lin ang="5400000" scaled="0"/>
              </a:gradFill>
              <a:cs typeface="+mn-ea"/>
              <a:sym typeface="+mn-lt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xmlns="" id="{1DB38018-D1E7-4FFC-9081-85F7EDC309FA}"/>
              </a:ext>
            </a:extLst>
          </p:cNvPr>
          <p:cNvSpPr/>
          <p:nvPr/>
        </p:nvSpPr>
        <p:spPr>
          <a:xfrm>
            <a:off x="2407239" y="3590008"/>
            <a:ext cx="2058905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xmlns="" id="{99FBD433-2B0B-408B-883D-6A73FEF1D237}"/>
              </a:ext>
            </a:extLst>
          </p:cNvPr>
          <p:cNvSpPr txBox="1">
            <a:spLocks/>
          </p:cNvSpPr>
          <p:nvPr/>
        </p:nvSpPr>
        <p:spPr>
          <a:xfrm>
            <a:off x="6227845" y="3279197"/>
            <a:ext cx="1860152" cy="320926"/>
          </a:xfrm>
          <a:prstGeom prst="rect">
            <a:avLst/>
          </a:prstGeom>
        </p:spPr>
        <p:txBody>
          <a:bodyPr/>
          <a:lstStyle>
            <a:lvl1pPr marL="0" indent="0" algn="ctr" defTabSz="1460754" rtl="0" eaLnBrk="1" latinLnBrk="0" hangingPunct="1">
              <a:lnSpc>
                <a:spcPct val="90000"/>
              </a:lnSpc>
              <a:spcBef>
                <a:spcPts val="1598"/>
              </a:spcBef>
              <a:buFont typeface="Arial" panose="020B0604020202020204" pitchFamily="34" charset="0"/>
              <a:buNone/>
              <a:defRPr sz="4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095566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8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5943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1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56320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86697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17074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47451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77828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08205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600" dirty="0">
                <a:gradFill>
                  <a:gsLst>
                    <a:gs pos="0">
                      <a:srgbClr val="5877B6">
                        <a:lumMod val="80000"/>
                        <a:lumOff val="20000"/>
                      </a:srgbClr>
                    </a:gs>
                    <a:gs pos="72000">
                      <a:srgbClr val="465E96"/>
                    </a:gs>
                  </a:gsLst>
                  <a:lin ang="5400000" scaled="0"/>
                </a:gradFill>
                <a:cs typeface="+mn-ea"/>
                <a:sym typeface="+mn-lt"/>
              </a:rPr>
              <a:t>添加标题内容</a:t>
            </a:r>
            <a:endParaRPr lang="id-ID" altLang="zh-CN" sz="1600" dirty="0">
              <a:gradFill>
                <a:gsLst>
                  <a:gs pos="0">
                    <a:srgbClr val="5877B6">
                      <a:lumMod val="80000"/>
                      <a:lumOff val="20000"/>
                    </a:srgbClr>
                  </a:gs>
                  <a:gs pos="72000">
                    <a:srgbClr val="465E96"/>
                  </a:gs>
                </a:gsLst>
                <a:lin ang="5400000" scaled="0"/>
              </a:gradFill>
              <a:cs typeface="+mn-ea"/>
              <a:sym typeface="+mn-lt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xmlns="" id="{33222721-6CCC-4183-949D-8106A6BE2FE9}"/>
              </a:ext>
            </a:extLst>
          </p:cNvPr>
          <p:cNvSpPr/>
          <p:nvPr/>
        </p:nvSpPr>
        <p:spPr>
          <a:xfrm>
            <a:off x="6227844" y="3590008"/>
            <a:ext cx="2058905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xmlns="" id="{3514BDD7-C43E-4624-B9F5-F370A9C3AD5A}"/>
              </a:ext>
            </a:extLst>
          </p:cNvPr>
          <p:cNvGrpSpPr/>
          <p:nvPr/>
        </p:nvGrpSpPr>
        <p:grpSpPr>
          <a:xfrm>
            <a:off x="3386138" y="408788"/>
            <a:ext cx="2371725" cy="702173"/>
            <a:chOff x="981076" y="1134310"/>
            <a:chExt cx="2371725" cy="702173"/>
          </a:xfrm>
        </p:grpSpPr>
        <p:sp>
          <p:nvSpPr>
            <p:cNvPr id="44" name="TextBox 21">
              <a:extLst>
                <a:ext uri="{FF2B5EF4-FFF2-40B4-BE49-F238E27FC236}">
                  <a16:creationId xmlns:a16="http://schemas.microsoft.com/office/drawing/2014/main" xmlns="" id="{EDC2B44B-E789-4E83-A209-0648A3DCBB05}"/>
                </a:ext>
              </a:extLst>
            </p:cNvPr>
            <p:cNvSpPr txBox="1"/>
            <p:nvPr/>
          </p:nvSpPr>
          <p:spPr>
            <a:xfrm>
              <a:off x="981076" y="1134310"/>
              <a:ext cx="23717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>
                  <a:gradFill>
                    <a:gsLst>
                      <a:gs pos="0">
                        <a:srgbClr val="5877B6"/>
                      </a:gs>
                      <a:gs pos="100000">
                        <a:srgbClr val="465E96"/>
                      </a:gs>
                    </a:gsLst>
                    <a:lin ang="5400000" scaled="0"/>
                  </a:gradFill>
                  <a:effectLst>
                    <a:outerShdw blurRad="254000" dist="101600" dir="5400000" algn="ctr" rotWithShape="0">
                      <a:srgbClr val="000000">
                        <a:alpha val="15000"/>
                      </a:srgbClr>
                    </a:outerShdw>
                  </a:effectLst>
                  <a:cs typeface="+mn-ea"/>
                  <a:sym typeface="+mn-lt"/>
                </a:rPr>
                <a:t>工作完成情况</a:t>
              </a:r>
              <a:endParaRPr lang="id-ID" sz="2000" dirty="0">
                <a:gradFill>
                  <a:gsLst>
                    <a:gs pos="0">
                      <a:srgbClr val="5877B6"/>
                    </a:gs>
                    <a:gs pos="100000">
                      <a:srgbClr val="465E96"/>
                    </a:gs>
                  </a:gsLst>
                  <a:lin ang="5400000" scaled="0"/>
                </a:gradFill>
                <a:effectLst>
                  <a:outerShdw blurRad="254000" dist="101600" dir="5400000" algn="ctr" rotWithShape="0">
                    <a:srgbClr val="000000">
                      <a:alpha val="15000"/>
                    </a:srgbClr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46" name="TextBox 21">
              <a:extLst>
                <a:ext uri="{FF2B5EF4-FFF2-40B4-BE49-F238E27FC236}">
                  <a16:creationId xmlns:a16="http://schemas.microsoft.com/office/drawing/2014/main" xmlns="" id="{8E09C84C-3CAD-41B9-8C0E-9A063AB8BF71}"/>
                </a:ext>
              </a:extLst>
            </p:cNvPr>
            <p:cNvSpPr txBox="1"/>
            <p:nvPr/>
          </p:nvSpPr>
          <p:spPr>
            <a:xfrm>
              <a:off x="1240302" y="1574873"/>
              <a:ext cx="185327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GENERAL  VIEW</a:t>
              </a:r>
              <a:endParaRPr lang="en-US" altLang="zh-CN" sz="1100" b="1" dirty="0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29882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  <p:bldP spid="17" grpId="0" animBg="1"/>
      <p:bldP spid="20" grpId="0" animBg="1"/>
      <p:bldP spid="33" grpId="0"/>
      <p:bldP spid="34" grpId="0"/>
      <p:bldP spid="36" grpId="0"/>
      <p:bldP spid="37" grpId="0"/>
      <p:bldP spid="39" grpId="0"/>
      <p:bldP spid="40" grpId="0"/>
      <p:bldP spid="42" grpId="0"/>
      <p:bldP spid="43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46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46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46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460"/>
</p:tagLst>
</file>

<file path=ppt/theme/theme1.xml><?xml version="1.0" encoding="utf-8"?>
<a:theme xmlns:a="http://schemas.openxmlformats.org/drawingml/2006/main" name="第一PPT，www.1ppt.com">
  <a:themeElements>
    <a:clrScheme name="Pro Hous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D92751"/>
      </a:accent1>
      <a:accent2>
        <a:srgbClr val="D8D8D8"/>
      </a:accent2>
      <a:accent3>
        <a:srgbClr val="BFBFBF"/>
      </a:accent3>
      <a:accent4>
        <a:srgbClr val="A5A5A5"/>
      </a:accent4>
      <a:accent5>
        <a:srgbClr val="BFBFBF"/>
      </a:accent5>
      <a:accent6>
        <a:srgbClr val="D8D8D8"/>
      </a:accent6>
      <a:hlink>
        <a:srgbClr val="0563C1"/>
      </a:hlink>
      <a:folHlink>
        <a:srgbClr val="954F72"/>
      </a:folHlink>
    </a:clrScheme>
    <a:fontScheme name="qqvl0pqt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944</TotalTime>
  <Words>4402</Words>
  <Application>Microsoft Office PowerPoint</Application>
  <PresentationFormat>全屏显示(16:9)</PresentationFormat>
  <Paragraphs>305</Paragraphs>
  <Slides>33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33</vt:i4>
      </vt:variant>
    </vt:vector>
  </HeadingPairs>
  <TitlesOfParts>
    <vt:vector size="35" baseType="lpstr">
      <vt:lpstr>第一PPT，www.1ppt.com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第一PPT</Manager>
  <Company>第一PPT，www.1ppt.com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蓝色扁平化</dc:title>
  <dc:creator>第一PPT</dc:creator>
  <cp:keywords>www.1ppt.com</cp:keywords>
  <dc:description>www.1ppt.com</dc:description>
  <cp:lastModifiedBy>Windows User</cp:lastModifiedBy>
  <cp:revision>54</cp:revision>
  <dcterms:created xsi:type="dcterms:W3CDTF">2019-10-17T14:20:40Z</dcterms:created>
  <dcterms:modified xsi:type="dcterms:W3CDTF">2021-01-17T09:01:25Z</dcterms:modified>
</cp:coreProperties>
</file>