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22"/>
  </p:notesMasterIdLst>
  <p:sldIdLst>
    <p:sldId id="256" r:id="rId3"/>
    <p:sldId id="301" r:id="rId4"/>
    <p:sldId id="258" r:id="rId5"/>
    <p:sldId id="304" r:id="rId6"/>
    <p:sldId id="311" r:id="rId7"/>
    <p:sldId id="305" r:id="rId8"/>
    <p:sldId id="273" r:id="rId9"/>
    <p:sldId id="302" r:id="rId10"/>
    <p:sldId id="312" r:id="rId11"/>
    <p:sldId id="315" r:id="rId12"/>
    <p:sldId id="316" r:id="rId13"/>
    <p:sldId id="317" r:id="rId14"/>
    <p:sldId id="320" r:id="rId15"/>
    <p:sldId id="323" r:id="rId16"/>
    <p:sldId id="325" r:id="rId17"/>
    <p:sldId id="326" r:id="rId18"/>
    <p:sldId id="327" r:id="rId19"/>
    <p:sldId id="318" r:id="rId20"/>
    <p:sldId id="319"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A00"/>
    <a:srgbClr val="CC4A4A"/>
    <a:srgbClr val="FEF3D2"/>
    <a:srgbClr val="EAECE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4" autoAdjust="0"/>
    <p:restoredTop sz="94807" autoAdjust="0"/>
  </p:normalViewPr>
  <p:slideViewPr>
    <p:cSldViewPr snapToGrid="0">
      <p:cViewPr varScale="1">
        <p:scale>
          <a:sx n="102" d="100"/>
          <a:sy n="102" d="100"/>
        </p:scale>
        <p:origin x="200" y="656"/>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2019/5/8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11456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1" Type="http://schemas.openxmlformats.org/officeDocument/2006/relationships/slideMaster" Target="../slideMasters/slideMaster2.xml"/><Relationship Id="rId2" Type="http://schemas.openxmlformats.org/officeDocument/2006/relationships/hyperlink" Target="http://www.officeplus.cn/Template/Home.shtml"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4" Type="http://schemas.openxmlformats.org/officeDocument/2006/relationships/image" Target="../media/image8.png"/><Relationship Id="rId5" Type="http://schemas.openxmlformats.org/officeDocument/2006/relationships/image" Target="../media/image9.jpeg"/><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2015098"/>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7600530" y="755053"/>
            <a:ext cx="4591470" cy="4591648"/>
          </a:xfrm>
          <a:prstGeom prst="rect">
            <a:avLst/>
          </a:prstGeom>
        </p:spPr>
      </p:pic>
      <p:sp>
        <p:nvSpPr>
          <p:cNvPr id="10" name="矩形 9"/>
          <p:cNvSpPr/>
          <p:nvPr userDrawn="1"/>
        </p:nvSpPr>
        <p:spPr>
          <a:xfrm>
            <a:off x="0" y="537805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副标题 2">
            <a:extLst>
              <a:ext uri="{FF2B5EF4-FFF2-40B4-BE49-F238E27FC236}">
                <a16:creationId xmlns="" xmlns:a16="http://schemas.microsoft.com/office/drawing/2014/main" id="{F36FFB24-446E-4C49-9A9B-DB07B4C5DFD5}"/>
              </a:ext>
            </a:extLst>
          </p:cNvPr>
          <p:cNvSpPr>
            <a:spLocks noGrp="1"/>
          </p:cNvSpPr>
          <p:nvPr>
            <p:ph type="subTitle" idx="1"/>
          </p:nvPr>
        </p:nvSpPr>
        <p:spPr>
          <a:xfrm>
            <a:off x="663715" y="2980691"/>
            <a:ext cx="7855511" cy="558799"/>
          </a:xfrm>
          <a:prstGeom prst="rect">
            <a:avLst/>
          </a:prstGeo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2" name="标题 1">
            <a:extLst>
              <a:ext uri="{FF2B5EF4-FFF2-40B4-BE49-F238E27FC236}">
                <a16:creationId xmlns="" xmlns:a16="http://schemas.microsoft.com/office/drawing/2014/main" id="{FD4D9B39-D24A-41EF-B3D0-8DC14B4F2E64}"/>
              </a:ext>
            </a:extLst>
          </p:cNvPr>
          <p:cNvSpPr>
            <a:spLocks noGrp="1"/>
          </p:cNvSpPr>
          <p:nvPr>
            <p:ph type="ctrTitle"/>
          </p:nvPr>
        </p:nvSpPr>
        <p:spPr>
          <a:xfrm>
            <a:off x="663715" y="2282100"/>
            <a:ext cx="7855511" cy="698591"/>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3" name="文本占位符 13">
            <a:extLst>
              <a:ext uri="{FF2B5EF4-FFF2-40B4-BE49-F238E27FC236}">
                <a16:creationId xmlns="" xmlns:a16="http://schemas.microsoft.com/office/drawing/2014/main" id="{A23F40DB-C4D8-441C-8409-C30EC0AFD924}"/>
              </a:ext>
            </a:extLst>
          </p:cNvPr>
          <p:cNvSpPr>
            <a:spLocks noGrp="1"/>
          </p:cNvSpPr>
          <p:nvPr>
            <p:ph type="body" sz="quarter" idx="10" hasCustomPrompt="1"/>
          </p:nvPr>
        </p:nvSpPr>
        <p:spPr>
          <a:xfrm>
            <a:off x="663715" y="4743999"/>
            <a:ext cx="7855511"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 xmlns:a16="http://schemas.microsoft.com/office/drawing/2014/main" id="{45CFDBE7-CCAB-439D-81F9-97A1DC5DC5CD}"/>
              </a:ext>
            </a:extLst>
          </p:cNvPr>
          <p:cNvSpPr>
            <a:spLocks noGrp="1"/>
          </p:cNvSpPr>
          <p:nvPr>
            <p:ph type="body" sz="quarter" idx="11" hasCustomPrompt="1"/>
          </p:nvPr>
        </p:nvSpPr>
        <p:spPr>
          <a:xfrm>
            <a:off x="663715" y="5040270"/>
            <a:ext cx="7855511"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 xmlns:a16="http://schemas.microsoft.com/office/drawing/2014/main" id="{46C855E7-2DCA-4970-A954-7CB7F69FADAB}"/>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 xmlns:a16="http://schemas.microsoft.com/office/drawing/2014/main" id="{A7F32EC9-ED26-45EE-9DC4-21C3241FF7AB}"/>
              </a:ext>
            </a:extLst>
          </p:cNvPr>
          <p:cNvPicPr>
            <a:picLocks noChangeAspect="1"/>
          </p:cNvPicPr>
          <p:nvPr userDrawn="1"/>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 xmlns:a16="http://schemas.microsoft.com/office/drawing/2014/main" id="{36F84124-CE71-4190-B92C-B61E496F7B7E}"/>
              </a:ext>
            </a:extLst>
          </p:cNvPr>
          <p:cNvPicPr>
            <a:picLocks noChangeAspect="1"/>
          </p:cNvPicPr>
          <p:nvPr userDrawn="1"/>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 xmlns:a16="http://schemas.microsoft.com/office/drawing/2014/main" id="{39B45288-397E-405A-A715-DCD4FE40DCE2}"/>
              </a:ext>
            </a:extLst>
          </p:cNvPr>
          <p:cNvPicPr>
            <a:picLocks noChangeAspect="1"/>
          </p:cNvPicPr>
          <p:nvPr userDrawn="1"/>
        </p:nvPicPr>
        <p:blipFill>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5195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8" name="Rectangle 6"/>
          <p:cNvSpPr>
            <a:spLocks noChangeArrowheads="1"/>
          </p:cNvSpPr>
          <p:nvPr userDrawn="1"/>
        </p:nvSpPr>
        <p:spPr bwMode="auto">
          <a:xfrm flipH="1">
            <a:off x="0" y="1844039"/>
            <a:ext cx="12192000" cy="2179321"/>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nvSpPr>
        <p:spPr>
          <a:xfrm>
            <a:off x="0" y="1601886"/>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stretch>
            <a:fillRect/>
          </a:stretch>
        </p:blipFill>
        <p:spPr>
          <a:xfrm flipH="1">
            <a:off x="-10160" y="670560"/>
            <a:ext cx="3358606" cy="3358736"/>
          </a:xfrm>
          <a:prstGeom prst="rect">
            <a:avLst/>
          </a:prstGeom>
        </p:spPr>
      </p:pic>
      <p:sp>
        <p:nvSpPr>
          <p:cNvPr id="7" name="标题 1">
            <a:extLst>
              <a:ext uri="{FF2B5EF4-FFF2-40B4-BE49-F238E27FC236}">
                <a16:creationId xmlns="" xmlns:a16="http://schemas.microsoft.com/office/drawing/2014/main" id="{F2AF2A3D-B831-4097-B36A-B4E13F07A016}"/>
              </a:ext>
            </a:extLst>
          </p:cNvPr>
          <p:cNvSpPr>
            <a:spLocks noGrp="1"/>
          </p:cNvSpPr>
          <p:nvPr>
            <p:ph type="title"/>
          </p:nvPr>
        </p:nvSpPr>
        <p:spPr>
          <a:xfrm>
            <a:off x="3941412" y="1990272"/>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3" name="文本占位符 2">
            <a:extLst>
              <a:ext uri="{FF2B5EF4-FFF2-40B4-BE49-F238E27FC236}">
                <a16:creationId xmlns="" xmlns:a16="http://schemas.microsoft.com/office/drawing/2014/main" id="{BE1492BB-1ACF-4179-BBB9-302296A5736B}"/>
              </a:ext>
            </a:extLst>
          </p:cNvPr>
          <p:cNvSpPr>
            <a:spLocks noGrp="1"/>
          </p:cNvSpPr>
          <p:nvPr>
            <p:ph type="body" idx="1"/>
          </p:nvPr>
        </p:nvSpPr>
        <p:spPr>
          <a:xfrm>
            <a:off x="3942528" y="2885622"/>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id="{9888B6D7-9D3F-49D7-BACE-73A9D1149A74}"/>
              </a:ext>
            </a:extLst>
          </p:cNvPr>
          <p:cNvSpPr>
            <a:spLocks noGrp="1"/>
          </p:cNvSpPr>
          <p:nvPr>
            <p:ph type="dt" sz="half" idx="10"/>
          </p:nvPr>
        </p:nvSpPr>
        <p:spPr>
          <a:xfrm>
            <a:off x="5401733" y="6240463"/>
            <a:ext cx="1388536" cy="206381"/>
          </a:xfrm>
          <a:prstGeom prst="rect">
            <a:avLst/>
          </a:prstGeom>
        </p:spPr>
        <p:txBody>
          <a:bodyPr/>
          <a:lstStyle/>
          <a:p>
            <a:fld id="{6489D9C7-5DC6-4263-87FF-7C99F6FB63C3}" type="datetime1">
              <a:rPr lang="zh-CN" altLang="en-US" smtClean="0"/>
              <a:pPr/>
              <a:t>2019/5/8</a:t>
            </a:fld>
            <a:endParaRPr lang="zh-CN" altLang="en-US"/>
          </a:p>
        </p:txBody>
      </p:sp>
      <p:sp>
        <p:nvSpPr>
          <p:cNvPr id="4" name="页脚占位符 3">
            <a:extLst>
              <a:ext uri="{FF2B5EF4-FFF2-40B4-BE49-F238E27FC236}">
                <a16:creationId xmlns="" xmlns:a16="http://schemas.microsoft.com/office/drawing/2014/main" id="{7AC997A4-1DD8-4731-B9FD-42398A20FF85}"/>
              </a:ext>
            </a:extLst>
          </p:cNvPr>
          <p:cNvSpPr>
            <a:spLocks noGrp="1"/>
          </p:cNvSpPr>
          <p:nvPr>
            <p:ph type="ftr" sz="quarter" idx="11"/>
          </p:nvPr>
        </p:nvSpPr>
        <p:spPr>
          <a:xfrm>
            <a:off x="669925" y="6240463"/>
            <a:ext cx="4140201" cy="206381"/>
          </a:xfrm>
          <a:prstGeom prst="rect">
            <a:avLst/>
          </a:prstGeom>
        </p:spPr>
        <p:txBody>
          <a:bodyPr/>
          <a:lstStyle/>
          <a:p>
            <a:r>
              <a:rPr lang="en-US" altLang="zh-CN"/>
              <a:t>www.islide.cc</a:t>
            </a:r>
            <a:endParaRPr lang="zh-CN" altLang="en-US" dirty="0"/>
          </a:p>
        </p:txBody>
      </p:sp>
      <p:sp>
        <p:nvSpPr>
          <p:cNvPr id="5" name="灯片编号占位符 4">
            <a:extLst>
              <a:ext uri="{FF2B5EF4-FFF2-40B4-BE49-F238E27FC236}">
                <a16:creationId xmlns="" xmlns:a16="http://schemas.microsoft.com/office/drawing/2014/main" id="{DBA9825E-1876-42AD-ABCF-E0E100F351CA}"/>
              </a:ext>
            </a:extLst>
          </p:cNvPr>
          <p:cNvSpPr>
            <a:spLocks noGrp="1"/>
          </p:cNvSpPr>
          <p:nvPr>
            <p:ph type="sldNum" sz="quarter" idx="12"/>
          </p:nvPr>
        </p:nvSpPr>
        <p:spPr>
          <a:xfrm>
            <a:off x="8610600" y="6240463"/>
            <a:ext cx="2909888" cy="206381"/>
          </a:xfrm>
          <a:prstGeom prst="rect">
            <a:avLst/>
          </a:prstGeom>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a16="http://schemas.microsoft.com/office/drawing/2014/main" id="{D124F9DB-C87A-423F-9657-38C7A2901430}"/>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a16="http://schemas.microsoft.com/office/drawing/2014/main" id="{2070191C-4093-409C-8FD5-7369A79637AD}"/>
              </a:ext>
            </a:extLst>
          </p:cNvPr>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92717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2019/5/8</a:t>
            </a:fld>
            <a:endParaRPr lang="zh-CN" altLang="en-US" dirty="0"/>
          </a:p>
        </p:txBody>
      </p:sp>
      <p:sp>
        <p:nvSpPr>
          <p:cNvPr id="4" name="Footer Placeholder 3">
            <a:extLst>
              <a:ext uri="{FF2B5EF4-FFF2-40B4-BE49-F238E27FC236}">
                <a16:creationId xmlns=""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a:extLst>
              <a:ext uri="{FF2B5EF4-FFF2-40B4-BE49-F238E27FC236}">
                <a16:creationId xmlns=""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417309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6" name="矩形 5"/>
          <p:cNvSpPr/>
          <p:nvPr userDrawn="1"/>
        </p:nvSpPr>
        <p:spPr>
          <a:xfrm>
            <a:off x="0" y="329017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3536557"/>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11" name="图片 10"/>
          <p:cNvPicPr>
            <a:picLocks noChangeAspect="1"/>
          </p:cNvPicPr>
          <p:nvPr userDrawn="1"/>
        </p:nvPicPr>
        <p:blipFill>
          <a:blip r:embed="rId2"/>
          <a:stretch>
            <a:fillRect/>
          </a:stretch>
        </p:blipFill>
        <p:spPr>
          <a:xfrm>
            <a:off x="7600530" y="2266352"/>
            <a:ext cx="4591470" cy="4591648"/>
          </a:xfrm>
          <a:prstGeom prst="rect">
            <a:avLst/>
          </a:prstGeom>
        </p:spPr>
      </p:pic>
      <p:sp>
        <p:nvSpPr>
          <p:cNvPr id="12" name="标题 1">
            <a:extLst>
              <a:ext uri="{FF2B5EF4-FFF2-40B4-BE49-F238E27FC236}">
                <a16:creationId xmlns="" xmlns:a16="http://schemas.microsoft.com/office/drawing/2014/main" id="{6D79E357-2B21-4B9F-A0B6-09485A03C4EE}"/>
              </a:ext>
            </a:extLst>
          </p:cNvPr>
          <p:cNvSpPr>
            <a:spLocks noGrp="1"/>
          </p:cNvSpPr>
          <p:nvPr>
            <p:ph type="ctrTitle" hasCustomPrompt="1"/>
          </p:nvPr>
        </p:nvSpPr>
        <p:spPr>
          <a:xfrm>
            <a:off x="1206951" y="3849124"/>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3" name="文本占位符 62">
            <a:extLst>
              <a:ext uri="{FF2B5EF4-FFF2-40B4-BE49-F238E27FC236}">
                <a16:creationId xmlns="" xmlns:a16="http://schemas.microsoft.com/office/drawing/2014/main" id="{92063B61-5841-4CF7-BD81-F42DD563CCB6}"/>
              </a:ext>
            </a:extLst>
          </p:cNvPr>
          <p:cNvSpPr>
            <a:spLocks noGrp="1"/>
          </p:cNvSpPr>
          <p:nvPr>
            <p:ph type="body" sz="quarter" idx="18" hasCustomPrompt="1"/>
          </p:nvPr>
        </p:nvSpPr>
        <p:spPr>
          <a:xfrm>
            <a:off x="1206951" y="6155360"/>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14" name="文本占位符 13">
            <a:extLst>
              <a:ext uri="{FF2B5EF4-FFF2-40B4-BE49-F238E27FC236}">
                <a16:creationId xmlns="" xmlns:a16="http://schemas.microsoft.com/office/drawing/2014/main" id="{9BA588DA-0499-42E6-89C0-F471413DE0B0}"/>
              </a:ext>
            </a:extLst>
          </p:cNvPr>
          <p:cNvSpPr>
            <a:spLocks noGrp="1"/>
          </p:cNvSpPr>
          <p:nvPr>
            <p:ph type="body" sz="quarter" idx="10" hasCustomPrompt="1"/>
          </p:nvPr>
        </p:nvSpPr>
        <p:spPr>
          <a:xfrm>
            <a:off x="1206952" y="5859089"/>
            <a:ext cx="5426076" cy="296271"/>
          </a:xfrm>
          <a:prstGeom prst="rect">
            <a:avLst/>
          </a:prstGeo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5003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8407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 xmlns:a16="http://schemas.microsoft.com/office/drawing/2014/main" id="{5524D02C-49CE-4D3D-8B89-07CEC3966F49}"/>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 xmlns:a16="http://schemas.microsoft.com/office/drawing/2014/main" id="{2C93A5A6-170C-429C-ADC7-10414B48ECBB}"/>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26853243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9" name="日期占位符 3">
            <a:extLst>
              <a:ext uri="{FF2B5EF4-FFF2-40B4-BE49-F238E27FC236}">
                <a16:creationId xmlns="" xmlns:a16="http://schemas.microsoft.com/office/drawing/2014/main" id="{A7BAC7FF-8CAA-48A9-BA82-ADC032F97212}"/>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2019/5/8</a:t>
            </a:fld>
            <a:endParaRPr lang="zh-CN" altLang="en-US"/>
          </a:p>
        </p:txBody>
      </p:sp>
      <p:sp>
        <p:nvSpPr>
          <p:cNvPr id="20" name="页脚占位符 4">
            <a:extLst>
              <a:ext uri="{FF2B5EF4-FFF2-40B4-BE49-F238E27FC236}">
                <a16:creationId xmlns="" xmlns:a16="http://schemas.microsoft.com/office/drawing/2014/main" id="{2264CDE4-A6CB-4E28-BC45-F0E0899544A4}"/>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1" name="灯片编号占位符 5">
            <a:extLst>
              <a:ext uri="{FF2B5EF4-FFF2-40B4-BE49-F238E27FC236}">
                <a16:creationId xmlns="" xmlns:a16="http://schemas.microsoft.com/office/drawing/2014/main" id="{AFEA4476-10A7-4D4F-AD0F-9894FEA7252F}"/>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6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96408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image" Target="../media/image18.jpg"/><Relationship Id="rId1" Type="http://schemas.openxmlformats.org/officeDocument/2006/relationships/tags" Target="../tags/tag7.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4.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4.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828981" y="37620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8981" y="22888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p:cNvPr>
          <p:cNvSpPr/>
          <p:nvPr/>
        </p:nvSpPr>
        <p:spPr>
          <a:xfrm>
            <a:off x="775834" y="403667"/>
            <a:ext cx="1150294" cy="1150294"/>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dirty="0">
                <a:solidFill>
                  <a:schemeClr val="bg1">
                    <a:lumMod val="65000"/>
                  </a:schemeClr>
                </a:solidFill>
                <a:latin typeface="Impact" panose="020B0806030902050204" pitchFamily="34" charset="0"/>
              </a:rPr>
              <a:t>TJU</a:t>
            </a:r>
          </a:p>
        </p:txBody>
      </p:sp>
      <p:grpSp>
        <p:nvGrpSpPr>
          <p:cNvPr id="10" name="组合 9">
            <a:extLst>
              <a:ext uri="{FF2B5EF4-FFF2-40B4-BE49-F238E27FC236}">
                <a16:creationId xmlns="" xmlns:a16="http://schemas.microsoft.com/office/drawing/2014/main" id="{1FA765BD-3A33-4284-A5AE-D7A43A46A324}"/>
              </a:ext>
            </a:extLst>
          </p:cNvPr>
          <p:cNvGrpSpPr/>
          <p:nvPr/>
        </p:nvGrpSpPr>
        <p:grpSpPr>
          <a:xfrm>
            <a:off x="9576389" y="3602038"/>
            <a:ext cx="2474582" cy="952873"/>
            <a:chOff x="2383834" y="4961879"/>
            <a:chExt cx="2518367" cy="969735"/>
          </a:xfrm>
        </p:grpSpPr>
        <p:grpSp>
          <p:nvGrpSpPr>
            <p:cNvPr id="11" name="组合 10">
              <a:extLst>
                <a:ext uri="{FF2B5EF4-FFF2-40B4-BE49-F238E27FC236}">
                  <a16:creationId xmlns="" xmlns:a16="http://schemas.microsoft.com/office/drawing/2014/main" id="{C3538ADF-DB82-4853-A55D-F1246F5D0D63}"/>
                </a:ext>
              </a:extLst>
            </p:cNvPr>
            <p:cNvGrpSpPr/>
            <p:nvPr/>
          </p:nvGrpSpPr>
          <p:grpSpPr>
            <a:xfrm>
              <a:off x="2396533" y="4961879"/>
              <a:ext cx="2505668" cy="969735"/>
              <a:chOff x="5139956" y="1908357"/>
              <a:chExt cx="3957318" cy="1423337"/>
            </a:xfrm>
          </p:grpSpPr>
          <p:grpSp>
            <p:nvGrpSpPr>
              <p:cNvPr id="16" name="组合 15">
                <a:extLst>
                  <a:ext uri="{FF2B5EF4-FFF2-40B4-BE49-F238E27FC236}">
                    <a16:creationId xmlns="" xmlns:a16="http://schemas.microsoft.com/office/drawing/2014/main" id="{1A952876-E0F4-49DD-89E7-C77A8933AB79}"/>
                  </a:ext>
                </a:extLst>
              </p:cNvPr>
              <p:cNvGrpSpPr/>
              <p:nvPr/>
            </p:nvGrpSpPr>
            <p:grpSpPr>
              <a:xfrm>
                <a:off x="5139956" y="2066117"/>
                <a:ext cx="3957318" cy="1265577"/>
                <a:chOff x="1" y="2662635"/>
                <a:chExt cx="3766541" cy="1473715"/>
              </a:xfrm>
            </p:grpSpPr>
            <p:sp>
              <p:nvSpPr>
                <p:cNvPr id="21" name="文本框 20">
                  <a:extLst>
                    <a:ext uri="{FF2B5EF4-FFF2-40B4-BE49-F238E27FC236}">
                      <a16:creationId xmlns="" xmlns:a16="http://schemas.microsoft.com/office/drawing/2014/main" id="{CA614439-BE79-4DD5-B998-190D717C7EB8}"/>
                    </a:ext>
                  </a:extLst>
                </p:cNvPr>
                <p:cNvSpPr txBox="1"/>
                <p:nvPr/>
              </p:nvSpPr>
              <p:spPr>
                <a:xfrm>
                  <a:off x="1" y="3229398"/>
                  <a:ext cx="3766541" cy="906952"/>
                </a:xfrm>
                <a:prstGeom prst="rect">
                  <a:avLst/>
                </a:prstGeom>
                <a:noFill/>
              </p:spPr>
              <p:txBody>
                <a:bodyPr wrap="none" rtlCol="0">
                  <a:prstTxWarp prst="textPlain">
                    <a:avLst/>
                  </a:prstTxWarp>
                  <a:spAutoFit/>
                </a:bodyPr>
                <a:lstStyle/>
                <a:p>
                  <a:r>
                    <a:rPr lang="en-US" altLang="zh-CN" sz="16600" b="1" dirty="0">
                      <a:solidFill>
                        <a:srgbClr val="273849"/>
                      </a:solidFill>
                      <a:latin typeface="+mn-lt"/>
                    </a:rPr>
                    <a:t>Planning</a:t>
                  </a:r>
                  <a:endParaRPr lang="zh-CN" altLang="en-US" sz="16600" b="1" dirty="0">
                    <a:solidFill>
                      <a:srgbClr val="273849"/>
                    </a:solidFill>
                    <a:latin typeface="+mn-lt"/>
                  </a:endParaRPr>
                </a:p>
              </p:txBody>
            </p:sp>
            <p:sp>
              <p:nvSpPr>
                <p:cNvPr id="22" name="矩形 21">
                  <a:extLst>
                    <a:ext uri="{FF2B5EF4-FFF2-40B4-BE49-F238E27FC236}">
                      <a16:creationId xmlns="" xmlns:a16="http://schemas.microsoft.com/office/drawing/2014/main" id="{917E3518-E251-4E7B-9C88-524F00235DFD}"/>
                    </a:ext>
                  </a:extLst>
                </p:cNvPr>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6600" dirty="0">
                      <a:solidFill>
                        <a:srgbClr val="273849"/>
                      </a:solidFill>
                    </a:rPr>
                    <a:t>Project</a:t>
                  </a:r>
                  <a:endParaRPr lang="en-US" altLang="zh-CN" sz="16600" noProof="0" dirty="0">
                    <a:solidFill>
                      <a:srgbClr val="273849"/>
                    </a:solidFill>
                    <a:latin typeface="+mn-lt"/>
                  </a:endParaRPr>
                </a:p>
              </p:txBody>
            </p:sp>
          </p:grpSp>
          <p:sp>
            <p:nvSpPr>
              <p:cNvPr id="17" name="文本框 16">
                <a:extLst>
                  <a:ext uri="{FF2B5EF4-FFF2-40B4-BE49-F238E27FC236}">
                    <a16:creationId xmlns="" xmlns:a16="http://schemas.microsoft.com/office/drawing/2014/main" id="{29EFAEA8-A3B6-47E9-BF82-C40C9FDACB10}"/>
                  </a:ext>
                </a:extLst>
              </p:cNvPr>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rgbClr val="273849"/>
                    </a:solidFill>
                    <a:latin typeface="Impact" panose="020B0806030902050204" pitchFamily="34" charset="0"/>
                  </a:rPr>
                  <a:t>2019</a:t>
                </a:r>
                <a:endParaRPr lang="zh-CN" altLang="en-US" sz="9600" dirty="0">
                  <a:solidFill>
                    <a:srgbClr val="273849"/>
                  </a:solidFill>
                  <a:latin typeface="Impact" panose="020B0806030902050204" pitchFamily="34" charset="0"/>
                </a:endParaRPr>
              </a:p>
            </p:txBody>
          </p:sp>
        </p:grpSp>
        <p:cxnSp>
          <p:nvCxnSpPr>
            <p:cNvPr id="12" name="直接连接符 11">
              <a:extLst>
                <a:ext uri="{FF2B5EF4-FFF2-40B4-BE49-F238E27FC236}">
                  <a16:creationId xmlns="" xmlns:a16="http://schemas.microsoft.com/office/drawing/2014/main" id="{B39867D7-FA11-4E96-8335-ED02191C2349}"/>
                </a:ext>
              </a:extLst>
            </p:cNvPr>
            <p:cNvCxnSpPr/>
            <p:nvPr/>
          </p:nvCxnSpPr>
          <p:spPr>
            <a:xfrm>
              <a:off x="2383834" y="4961879"/>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 xmlns:a16="http://schemas.microsoft.com/office/drawing/2014/main" id="{1E6A353B-DD72-4658-8E5B-8F4C3880296B}"/>
                </a:ext>
              </a:extLst>
            </p:cNvPr>
            <p:cNvCxnSpPr/>
            <p:nvPr/>
          </p:nvCxnSpPr>
          <p:spPr>
            <a:xfrm>
              <a:off x="2383834" y="5317480"/>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副标题 4">
            <a:extLst>
              <a:ext uri="{FF2B5EF4-FFF2-40B4-BE49-F238E27FC236}">
                <a16:creationId xmlns="" xmlns:a16="http://schemas.microsoft.com/office/drawing/2014/main" id="{878571CA-0E9A-418E-98B3-E79C6B2D75AB}"/>
              </a:ext>
            </a:extLst>
          </p:cNvPr>
          <p:cNvSpPr>
            <a:spLocks noGrp="1"/>
          </p:cNvSpPr>
          <p:nvPr>
            <p:ph type="subTitle" idx="1"/>
          </p:nvPr>
        </p:nvSpPr>
        <p:spPr>
          <a:xfrm>
            <a:off x="775833" y="3777440"/>
            <a:ext cx="6977906" cy="558799"/>
          </a:xfrm>
        </p:spPr>
        <p:txBody>
          <a:bodyPr/>
          <a:lstStyle/>
          <a:p>
            <a:r>
              <a:rPr lang="en-US" altLang="zh-CN" dirty="0"/>
              <a:t>Group members:</a:t>
            </a:r>
          </a:p>
        </p:txBody>
      </p:sp>
      <p:sp>
        <p:nvSpPr>
          <p:cNvPr id="24" name="标题 3">
            <a:extLst>
              <a:ext uri="{FF2B5EF4-FFF2-40B4-BE49-F238E27FC236}">
                <a16:creationId xmlns="" xmlns:a16="http://schemas.microsoft.com/office/drawing/2014/main" id="{0D8858E0-2609-4183-878F-B20AEF507CD9}"/>
              </a:ext>
            </a:extLst>
          </p:cNvPr>
          <p:cNvSpPr>
            <a:spLocks noGrp="1"/>
          </p:cNvSpPr>
          <p:nvPr>
            <p:ph type="ctrTitle"/>
          </p:nvPr>
        </p:nvSpPr>
        <p:spPr>
          <a:xfrm>
            <a:off x="775833" y="2382369"/>
            <a:ext cx="7444340" cy="1325284"/>
          </a:xfrm>
        </p:spPr>
        <p:txBody>
          <a:bodyPr>
            <a:normAutofit/>
          </a:bodyPr>
          <a:lstStyle/>
          <a:p>
            <a:r>
              <a:rPr lang="en-US" altLang="zh-CN" dirty="0" err="1"/>
              <a:t>DataMining</a:t>
            </a:r>
            <a:r>
              <a:rPr lang="en-US" altLang="zh-CN" dirty="0"/>
              <a:t> —— </a:t>
            </a:r>
            <a:r>
              <a:rPr lang="en-US" altLang="zh-CN" dirty="0" err="1"/>
              <a:t>BlackFriday</a:t>
            </a:r>
            <a:endParaRPr lang="zh-CN" altLang="en-US" dirty="0"/>
          </a:p>
        </p:txBody>
      </p:sp>
      <p:sp>
        <p:nvSpPr>
          <p:cNvPr id="25" name="文本占位符 5">
            <a:extLst>
              <a:ext uri="{FF2B5EF4-FFF2-40B4-BE49-F238E27FC236}">
                <a16:creationId xmlns="" xmlns:a16="http://schemas.microsoft.com/office/drawing/2014/main" id="{813A7717-1C62-4BFD-91E4-DCD95EAAC130}"/>
              </a:ext>
            </a:extLst>
          </p:cNvPr>
          <p:cNvSpPr>
            <a:spLocks noGrp="1"/>
          </p:cNvSpPr>
          <p:nvPr>
            <p:ph type="body" sz="quarter" idx="10"/>
          </p:nvPr>
        </p:nvSpPr>
        <p:spPr>
          <a:xfrm>
            <a:off x="690734" y="4294201"/>
            <a:ext cx="6977906" cy="296271"/>
          </a:xfrm>
        </p:spPr>
        <p:txBody>
          <a:bodyPr/>
          <a:lstStyle/>
          <a:p>
            <a:r>
              <a:rPr lang="en-US" altLang="zh-CN" dirty="0"/>
              <a:t>  Liang </a:t>
            </a:r>
            <a:r>
              <a:rPr lang="en-US" altLang="zh-CN" dirty="0" err="1"/>
              <a:t>ZheLin</a:t>
            </a:r>
            <a:r>
              <a:rPr lang="en-US" altLang="zh-CN" dirty="0"/>
              <a:t> , </a:t>
            </a:r>
            <a:r>
              <a:rPr lang="en-US" altLang="zh-CN" dirty="0" err="1"/>
              <a:t>Huo</a:t>
            </a:r>
            <a:r>
              <a:rPr lang="en-US" altLang="zh-CN" dirty="0"/>
              <a:t> </a:t>
            </a:r>
            <a:r>
              <a:rPr lang="en-US" altLang="zh-CN" dirty="0" err="1"/>
              <a:t>XinZhi</a:t>
            </a:r>
            <a:r>
              <a:rPr lang="en-US" altLang="zh-CN" dirty="0"/>
              <a:t> , He </a:t>
            </a:r>
            <a:r>
              <a:rPr lang="en-US" altLang="zh-CN" dirty="0" err="1"/>
              <a:t>YuXuan</a:t>
            </a:r>
            <a:r>
              <a:rPr lang="en-US" altLang="zh-CN" dirty="0"/>
              <a:t> , Ma Li </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ctr"/>
            <a:r>
              <a:rPr kumimoji="1" lang="en-US" altLang="zh-CN" sz="4400" dirty="0"/>
              <a:t>Entrance Module</a:t>
            </a:r>
            <a:endParaRPr kumimoji="1" lang="zh-CN" altLang="en-US" sz="4400" dirty="0"/>
          </a:p>
        </p:txBody>
      </p:sp>
      <p:pic>
        <p:nvPicPr>
          <p:cNvPr id="5" name="图片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028698"/>
            <a:ext cx="12192000" cy="5829301"/>
          </a:xfrm>
          <a:prstGeom prst="rect">
            <a:avLst/>
          </a:prstGeom>
        </p:spPr>
      </p:pic>
    </p:spTree>
    <p:extLst>
      <p:ext uri="{BB962C8B-B14F-4D97-AF65-F5344CB8AC3E}">
        <p14:creationId xmlns:p14="http://schemas.microsoft.com/office/powerpoint/2010/main" val="36968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4400" dirty="0" err="1"/>
              <a:t>Analyse</a:t>
            </a:r>
            <a:r>
              <a:rPr kumimoji="1" lang="en-US" altLang="zh-CN" sz="4400" dirty="0"/>
              <a:t> Module</a:t>
            </a:r>
            <a:endParaRPr kumimoji="1" lang="zh-CN" altLang="en-US" sz="4400"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幻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pic>
        <p:nvPicPr>
          <p:cNvPr id="5" name="图片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028700"/>
            <a:ext cx="12192000" cy="5804996"/>
          </a:xfrm>
          <a:prstGeom prst="rect">
            <a:avLst/>
          </a:prstGeom>
        </p:spPr>
      </p:pic>
    </p:spTree>
    <p:extLst>
      <p:ext uri="{BB962C8B-B14F-4D97-AF65-F5344CB8AC3E}">
        <p14:creationId xmlns:p14="http://schemas.microsoft.com/office/powerpoint/2010/main" val="87249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4400" dirty="0"/>
              <a:t>Predict Module</a:t>
            </a:r>
            <a:endParaRPr kumimoji="1" lang="zh-CN" altLang="en-US" sz="4400"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幻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pic>
        <p:nvPicPr>
          <p:cNvPr id="5" name="图片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42" y="1043550"/>
            <a:ext cx="12184857" cy="5814450"/>
          </a:xfrm>
          <a:prstGeom prst="rect">
            <a:avLst/>
          </a:prstGeom>
        </p:spPr>
      </p:pic>
    </p:spTree>
    <p:extLst>
      <p:ext uri="{BB962C8B-B14F-4D97-AF65-F5344CB8AC3E}">
        <p14:creationId xmlns:p14="http://schemas.microsoft.com/office/powerpoint/2010/main" val="112024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 xmlns:a16="http://schemas.microsoft.com/office/drawing/2014/main" id="{B6863509-DC60-4D99-BC3D-C66AE8F95D03}"/>
              </a:ext>
            </a:extLst>
          </p:cNvPr>
          <p:cNvSpPr>
            <a:spLocks noGrp="1"/>
          </p:cNvSpPr>
          <p:nvPr>
            <p:ph type="title"/>
          </p:nvPr>
        </p:nvSpPr>
        <p:spPr>
          <a:xfrm>
            <a:off x="4258653" y="2112478"/>
            <a:ext cx="5419185" cy="895350"/>
          </a:xfrm>
        </p:spPr>
        <p:txBody>
          <a:bodyPr>
            <a:normAutofit/>
          </a:bodyPr>
          <a:lstStyle/>
          <a:p>
            <a:r>
              <a:rPr lang="en-US" altLang="zh-CN" sz="4000" dirty="0"/>
              <a:t>Diagram</a:t>
            </a:r>
            <a:endParaRPr lang="zh-CN" altLang="en-US" sz="4000" dirty="0"/>
          </a:p>
        </p:txBody>
      </p:sp>
      <p:sp>
        <p:nvSpPr>
          <p:cNvPr id="8" name="文本占位符 5">
            <a:extLst>
              <a:ext uri="{FF2B5EF4-FFF2-40B4-BE49-F238E27FC236}">
                <a16:creationId xmlns="" xmlns:a16="http://schemas.microsoft.com/office/drawing/2014/main" id="{76AA5649-5276-40CC-9C62-A6CE34598BAB}"/>
              </a:ext>
            </a:extLst>
          </p:cNvPr>
          <p:cNvSpPr>
            <a:spLocks noGrp="1"/>
          </p:cNvSpPr>
          <p:nvPr>
            <p:ph type="body" idx="1"/>
          </p:nvPr>
        </p:nvSpPr>
        <p:spPr>
          <a:xfrm>
            <a:off x="4259769" y="3007828"/>
            <a:ext cx="5419185" cy="1015623"/>
          </a:xfrm>
        </p:spPr>
        <p:txBody>
          <a:bodyPr/>
          <a:lstStyle/>
          <a:p>
            <a:pPr lvl="0">
              <a:lnSpc>
                <a:spcPct val="100000"/>
              </a:lnSpc>
            </a:pPr>
            <a:r>
              <a:rPr lang="en-US" altLang="zh-CN" dirty="0"/>
              <a:t>.</a:t>
            </a:r>
            <a:endParaRPr lang="zh-CN" altLang="en-US" dirty="0"/>
          </a:p>
        </p:txBody>
      </p:sp>
      <p:sp>
        <p:nvSpPr>
          <p:cNvPr id="9" name="文本框 8">
            <a:extLst>
              <a:ext uri="{FF2B5EF4-FFF2-40B4-BE49-F238E27FC236}">
                <a16:creationId xmlns="" xmlns:a16="http://schemas.microsoft.com/office/drawing/2014/main"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3433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350CBE9-7A42-4827-B87E-D0B6D6437D47}"/>
              </a:ext>
            </a:extLst>
          </p:cNvPr>
          <p:cNvSpPr>
            <a:spLocks noGrp="1"/>
          </p:cNvSpPr>
          <p:nvPr>
            <p:ph type="title"/>
          </p:nvPr>
        </p:nvSpPr>
        <p:spPr/>
        <p:txBody>
          <a:bodyPr/>
          <a:lstStyle/>
          <a:p>
            <a:r>
              <a:rPr lang="en-US" altLang="zh-CN" dirty="0"/>
              <a:t>Use</a:t>
            </a:r>
            <a:r>
              <a:rPr lang="zh-CN" altLang="en-US" dirty="0"/>
              <a:t> </a:t>
            </a:r>
            <a:r>
              <a:rPr lang="en-US" altLang="zh-CN" dirty="0"/>
              <a:t>Case</a:t>
            </a:r>
            <a:r>
              <a:rPr lang="zh-CN" altLang="en-US" dirty="0"/>
              <a:t> </a:t>
            </a:r>
            <a:r>
              <a:rPr lang="en-US" altLang="zh-CN" dirty="0"/>
              <a:t>Diagram</a:t>
            </a:r>
            <a:endParaRPr lang="zh-CN" altLang="en-US" dirty="0"/>
          </a:p>
        </p:txBody>
      </p:sp>
      <p:sp>
        <p:nvSpPr>
          <p:cNvPr id="3" name="页脚占位符 2">
            <a:extLst>
              <a:ext uri="{FF2B5EF4-FFF2-40B4-BE49-F238E27FC236}">
                <a16:creationId xmlns="" xmlns:a16="http://schemas.microsoft.com/office/drawing/2014/main" id="{584BADC3-0640-4FC7-8185-7A3F357022CF}"/>
              </a:ext>
            </a:extLst>
          </p:cNvPr>
          <p:cNvSpPr>
            <a:spLocks noGrp="1"/>
          </p:cNvSpPr>
          <p:nvPr>
            <p:ph type="ftr" sz="quarter" idx="11"/>
          </p:nvPr>
        </p:nvSpPr>
        <p:spPr/>
        <p:txBody>
          <a:bodyPr/>
          <a:lstStyle/>
          <a:p>
            <a:r>
              <a:rPr lang="en-US" altLang="zh-CN" dirty="0"/>
              <a:t> </a:t>
            </a:r>
            <a:endParaRPr lang="zh-CN" altLang="en-US" dirty="0"/>
          </a:p>
        </p:txBody>
      </p:sp>
      <p:sp>
        <p:nvSpPr>
          <p:cNvPr id="4" name="灯片编号占位符 3">
            <a:extLst>
              <a:ext uri="{FF2B5EF4-FFF2-40B4-BE49-F238E27FC236}">
                <a16:creationId xmlns="" xmlns:a16="http://schemas.microsoft.com/office/drawing/2014/main" id="{BF1F6E54-120F-48F4-B003-9F88538DAEB2}"/>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grpSp>
        <p:nvGrpSpPr>
          <p:cNvPr id="5" name="c7e296a4-46d1-4493-87a0-a5493486f67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F62F42FF-17E9-4045-AE75-E5E2E7D29BAF}"/>
              </a:ext>
            </a:extLst>
          </p:cNvPr>
          <p:cNvGrpSpPr>
            <a:grpSpLocks noChangeAspect="1"/>
          </p:cNvGrpSpPr>
          <p:nvPr>
            <p:custDataLst>
              <p:tags r:id="rId1"/>
            </p:custDataLst>
          </p:nvPr>
        </p:nvGrpSpPr>
        <p:grpSpPr>
          <a:xfrm>
            <a:off x="-4763" y="1898999"/>
            <a:ext cx="12196763" cy="3391053"/>
            <a:chOff x="-4763" y="1898999"/>
            <a:chExt cx="12196763" cy="3391053"/>
          </a:xfrm>
        </p:grpSpPr>
        <p:cxnSp>
          <p:nvCxnSpPr>
            <p:cNvPr id="6" name="直接连接符 5">
              <a:extLst>
                <a:ext uri="{FF2B5EF4-FFF2-40B4-BE49-F238E27FC236}">
                  <a16:creationId xmlns="" xmlns:a16="http://schemas.microsoft.com/office/drawing/2014/main" id="{31E0C8ED-FCE6-4BB1-8C4C-32F009543418}"/>
                </a:ext>
              </a:extLst>
            </p:cNvPr>
            <p:cNvCxnSpPr/>
            <p:nvPr/>
          </p:nvCxnSpPr>
          <p:spPr>
            <a:xfrm>
              <a:off x="-4763" y="3438015"/>
              <a:ext cx="121967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i$1ïdé">
              <a:extLst>
                <a:ext uri="{FF2B5EF4-FFF2-40B4-BE49-F238E27FC236}">
                  <a16:creationId xmlns="" xmlns:a16="http://schemas.microsoft.com/office/drawing/2014/main" id="{DA9B276D-D4D1-44B9-864D-7DA5BFD5CA49}"/>
                </a:ext>
              </a:extLst>
            </p:cNvPr>
            <p:cNvGrpSpPr/>
            <p:nvPr/>
          </p:nvGrpSpPr>
          <p:grpSpPr>
            <a:xfrm>
              <a:off x="1276329" y="1899000"/>
              <a:ext cx="2576513" cy="2063042"/>
              <a:chOff x="2156849" y="2349000"/>
              <a:chExt cx="2576513" cy="2063042"/>
            </a:xfrm>
          </p:grpSpPr>
          <p:sp>
            <p:nvSpPr>
              <p:cNvPr id="19" name="ïṡlíḑè">
                <a:extLst>
                  <a:ext uri="{FF2B5EF4-FFF2-40B4-BE49-F238E27FC236}">
                    <a16:creationId xmlns="" xmlns:a16="http://schemas.microsoft.com/office/drawing/2014/main" id="{186AA232-1657-4991-848F-F1C0792E5777}"/>
                  </a:ext>
                </a:extLst>
              </p:cNvPr>
              <p:cNvSpPr/>
              <p:nvPr/>
            </p:nvSpPr>
            <p:spPr>
              <a:xfrm>
                <a:off x="3000436" y="3365578"/>
                <a:ext cx="1046464" cy="1046464"/>
              </a:xfrm>
              <a:prstGeom prst="ellipse">
                <a:avLst/>
              </a:prstGeom>
              <a:blipFill>
                <a:blip r:embed="rId3"/>
                <a:stretch>
                  <a:fillRect l="-25303" r="-2469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ïṩḻíḑê">
                <a:extLst>
                  <a:ext uri="{FF2B5EF4-FFF2-40B4-BE49-F238E27FC236}">
                    <a16:creationId xmlns="" xmlns:a16="http://schemas.microsoft.com/office/drawing/2014/main" id="{90A2DD52-E826-4D41-93DA-0E2E7DA6417E}"/>
                  </a:ext>
                </a:extLst>
              </p:cNvPr>
              <p:cNvSpPr/>
              <p:nvPr/>
            </p:nvSpPr>
            <p:spPr bwMode="auto">
              <a:xfrm rot="10800000">
                <a:off x="3268874" y="2726760"/>
                <a:ext cx="509587" cy="438150"/>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21" name="ïślídé">
                <a:extLst>
                  <a:ext uri="{FF2B5EF4-FFF2-40B4-BE49-F238E27FC236}">
                    <a16:creationId xmlns="" xmlns:a16="http://schemas.microsoft.com/office/drawing/2014/main" id="{D4D3B80B-F4F1-4A72-9D97-03E1B8FB8B89}"/>
                  </a:ext>
                </a:extLst>
              </p:cNvPr>
              <p:cNvSpPr/>
              <p:nvPr/>
            </p:nvSpPr>
            <p:spPr bwMode="auto">
              <a:xfrm>
                <a:off x="2156849" y="2349000"/>
                <a:ext cx="2576513" cy="616678"/>
              </a:xfrm>
              <a:prstGeom prst="roundRect">
                <a:avLst>
                  <a:gd name="adj" fmla="val 943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solidFill>
                      <a:schemeClr val="tx1"/>
                    </a:solidFill>
                  </a:rPr>
                  <a:t>Class</a:t>
                </a:r>
                <a:r>
                  <a:rPr lang="zh-CN" altLang="en-US" sz="2400" b="1" dirty="0">
                    <a:solidFill>
                      <a:schemeClr val="tx1"/>
                    </a:solidFill>
                  </a:rPr>
                  <a:t> </a:t>
                </a:r>
                <a:r>
                  <a:rPr lang="en-US" altLang="zh-CN" sz="2400" b="1" dirty="0">
                    <a:solidFill>
                      <a:schemeClr val="tx1"/>
                    </a:solidFill>
                  </a:rPr>
                  <a:t>Diagram</a:t>
                </a:r>
                <a:endParaRPr lang="zh-CN" altLang="en-US" sz="2400" dirty="0">
                  <a:solidFill>
                    <a:schemeClr val="tx1"/>
                  </a:solidFill>
                </a:endParaRPr>
              </a:p>
            </p:txBody>
          </p:sp>
        </p:grpSp>
        <p:grpSp>
          <p:nvGrpSpPr>
            <p:cNvPr id="8" name="iş1îḋe">
              <a:extLst>
                <a:ext uri="{FF2B5EF4-FFF2-40B4-BE49-F238E27FC236}">
                  <a16:creationId xmlns="" xmlns:a16="http://schemas.microsoft.com/office/drawing/2014/main" id="{C35BAF61-16F0-4DAB-B7D0-5160AE6F363A}"/>
                </a:ext>
              </a:extLst>
            </p:cNvPr>
            <p:cNvGrpSpPr/>
            <p:nvPr/>
          </p:nvGrpSpPr>
          <p:grpSpPr>
            <a:xfrm>
              <a:off x="4583724" y="1898999"/>
              <a:ext cx="2800534" cy="2063043"/>
              <a:chOff x="2011391" y="2348999"/>
              <a:chExt cx="2800534" cy="2063043"/>
            </a:xfrm>
          </p:grpSpPr>
          <p:sp>
            <p:nvSpPr>
              <p:cNvPr id="16" name="išḻidè">
                <a:extLst>
                  <a:ext uri="{FF2B5EF4-FFF2-40B4-BE49-F238E27FC236}">
                    <a16:creationId xmlns="" xmlns:a16="http://schemas.microsoft.com/office/drawing/2014/main" id="{60DE14C5-065D-4DE7-8968-A9C282074B92}"/>
                  </a:ext>
                </a:extLst>
              </p:cNvPr>
              <p:cNvSpPr/>
              <p:nvPr/>
            </p:nvSpPr>
            <p:spPr>
              <a:xfrm>
                <a:off x="3000436" y="3365578"/>
                <a:ext cx="1046464" cy="1046464"/>
              </a:xfrm>
              <a:prstGeom prst="ellipse">
                <a:avLst/>
              </a:prstGeom>
              <a:blipFill>
                <a:blip r:embed="rId4"/>
                <a:stretch>
                  <a:fillRect l="-27500" r="-2684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iṡļíḓè">
                <a:extLst>
                  <a:ext uri="{FF2B5EF4-FFF2-40B4-BE49-F238E27FC236}">
                    <a16:creationId xmlns="" xmlns:a16="http://schemas.microsoft.com/office/drawing/2014/main" id="{79E46862-6444-4349-904B-5DC6CC1D76B3}"/>
                  </a:ext>
                </a:extLst>
              </p:cNvPr>
              <p:cNvSpPr/>
              <p:nvPr/>
            </p:nvSpPr>
            <p:spPr bwMode="auto">
              <a:xfrm rot="10800000">
                <a:off x="3268874" y="2726760"/>
                <a:ext cx="509587" cy="438150"/>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8" name="islîdé">
                <a:extLst>
                  <a:ext uri="{FF2B5EF4-FFF2-40B4-BE49-F238E27FC236}">
                    <a16:creationId xmlns="" xmlns:a16="http://schemas.microsoft.com/office/drawing/2014/main" id="{BFE6EB1A-C44E-4C80-B994-29129C26D69C}"/>
                  </a:ext>
                </a:extLst>
              </p:cNvPr>
              <p:cNvSpPr/>
              <p:nvPr/>
            </p:nvSpPr>
            <p:spPr bwMode="auto">
              <a:xfrm>
                <a:off x="2011391" y="2348999"/>
                <a:ext cx="2800534" cy="738031"/>
              </a:xfrm>
              <a:prstGeom prst="roundRect">
                <a:avLst>
                  <a:gd name="adj" fmla="val 943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solidFill>
                      <a:schemeClr val="tx1"/>
                    </a:solidFill>
                  </a:rPr>
                  <a:t>Use</a:t>
                </a:r>
                <a:r>
                  <a:rPr lang="zh-CN" altLang="en-US" sz="2400" b="1" dirty="0">
                    <a:solidFill>
                      <a:schemeClr val="tx1"/>
                    </a:solidFill>
                  </a:rPr>
                  <a:t> </a:t>
                </a:r>
                <a:r>
                  <a:rPr lang="en-US" altLang="zh-CN" sz="2400" b="1" dirty="0">
                    <a:solidFill>
                      <a:schemeClr val="tx1"/>
                    </a:solidFill>
                  </a:rPr>
                  <a:t>Case</a:t>
                </a:r>
                <a:r>
                  <a:rPr lang="zh-CN" altLang="en-US" sz="2400" b="1" dirty="0">
                    <a:solidFill>
                      <a:schemeClr val="tx1"/>
                    </a:solidFill>
                  </a:rPr>
                  <a:t> </a:t>
                </a:r>
                <a:r>
                  <a:rPr lang="en-US" altLang="zh-CN" sz="2400" b="1" dirty="0">
                    <a:solidFill>
                      <a:schemeClr val="tx1"/>
                    </a:solidFill>
                  </a:rPr>
                  <a:t>Diagram</a:t>
                </a:r>
                <a:endParaRPr lang="zh-CN" altLang="en-US" sz="2400" dirty="0">
                  <a:solidFill>
                    <a:schemeClr val="tx1"/>
                  </a:solidFill>
                </a:endParaRPr>
              </a:p>
            </p:txBody>
          </p:sp>
        </p:grpSp>
        <p:grpSp>
          <p:nvGrpSpPr>
            <p:cNvPr id="9" name="ïšļídè">
              <a:extLst>
                <a:ext uri="{FF2B5EF4-FFF2-40B4-BE49-F238E27FC236}">
                  <a16:creationId xmlns="" xmlns:a16="http://schemas.microsoft.com/office/drawing/2014/main" id="{B1F3C426-5791-47BC-A21D-98F304C4E78F}"/>
                </a:ext>
              </a:extLst>
            </p:cNvPr>
            <p:cNvGrpSpPr/>
            <p:nvPr/>
          </p:nvGrpSpPr>
          <p:grpSpPr>
            <a:xfrm>
              <a:off x="8260597" y="1899000"/>
              <a:ext cx="2759500" cy="2063042"/>
              <a:chOff x="2235411" y="2349000"/>
              <a:chExt cx="2759500" cy="2063042"/>
            </a:xfrm>
          </p:grpSpPr>
          <p:sp>
            <p:nvSpPr>
              <p:cNvPr id="13" name="íśľïḓe">
                <a:extLst>
                  <a:ext uri="{FF2B5EF4-FFF2-40B4-BE49-F238E27FC236}">
                    <a16:creationId xmlns="" xmlns:a16="http://schemas.microsoft.com/office/drawing/2014/main" id="{6E007221-DE45-44C1-8E48-41DC8908F5C1}"/>
                  </a:ext>
                </a:extLst>
              </p:cNvPr>
              <p:cNvSpPr/>
              <p:nvPr/>
            </p:nvSpPr>
            <p:spPr>
              <a:xfrm>
                <a:off x="3000436" y="3365578"/>
                <a:ext cx="1046464" cy="1046464"/>
              </a:xfrm>
              <a:prstGeom prst="ellipse">
                <a:avLst/>
              </a:prstGeom>
              <a:blipFill>
                <a:blip r:embed="rId5"/>
                <a:stretch>
                  <a:fillRect l="-25351" r="-24743"/>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ïṩliḋê">
                <a:extLst>
                  <a:ext uri="{FF2B5EF4-FFF2-40B4-BE49-F238E27FC236}">
                    <a16:creationId xmlns="" xmlns:a16="http://schemas.microsoft.com/office/drawing/2014/main" id="{08E766A1-DBC0-47A2-91CB-FA5A028BA98E}"/>
                  </a:ext>
                </a:extLst>
              </p:cNvPr>
              <p:cNvSpPr/>
              <p:nvPr/>
            </p:nvSpPr>
            <p:spPr bwMode="auto">
              <a:xfrm rot="10800000">
                <a:off x="3268874" y="2726760"/>
                <a:ext cx="509587" cy="438150"/>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5" name="iŝļíḑê">
                <a:extLst>
                  <a:ext uri="{FF2B5EF4-FFF2-40B4-BE49-F238E27FC236}">
                    <a16:creationId xmlns="" xmlns:a16="http://schemas.microsoft.com/office/drawing/2014/main" id="{158102B1-B4AD-4602-B4AE-BDD6CEEEEC23}"/>
                  </a:ext>
                </a:extLst>
              </p:cNvPr>
              <p:cNvSpPr/>
              <p:nvPr/>
            </p:nvSpPr>
            <p:spPr bwMode="auto">
              <a:xfrm>
                <a:off x="2235411" y="2349000"/>
                <a:ext cx="2759500" cy="738030"/>
              </a:xfrm>
              <a:prstGeom prst="roundRect">
                <a:avLst>
                  <a:gd name="adj" fmla="val 943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2400" b="1" dirty="0">
                    <a:solidFill>
                      <a:schemeClr val="tx1"/>
                    </a:solidFill>
                  </a:rPr>
                  <a:t>Sequence</a:t>
                </a:r>
                <a:r>
                  <a:rPr lang="zh-CN" altLang="en-US" sz="2400" b="1" dirty="0">
                    <a:solidFill>
                      <a:schemeClr val="tx1"/>
                    </a:solidFill>
                  </a:rPr>
                  <a:t> </a:t>
                </a:r>
                <a:r>
                  <a:rPr lang="en-US" altLang="zh-CN" sz="2400" b="1" dirty="0">
                    <a:solidFill>
                      <a:schemeClr val="tx1"/>
                    </a:solidFill>
                  </a:rPr>
                  <a:t>Diagram</a:t>
                </a:r>
                <a:endParaRPr lang="zh-CN" altLang="en-US" sz="2400" b="1" dirty="0">
                  <a:solidFill>
                    <a:schemeClr val="tx1"/>
                  </a:solidFill>
                </a:endParaRPr>
              </a:p>
            </p:txBody>
          </p:sp>
        </p:grpSp>
        <p:sp>
          <p:nvSpPr>
            <p:cNvPr id="10" name="îṧlïdè">
              <a:extLst>
                <a:ext uri="{FF2B5EF4-FFF2-40B4-BE49-F238E27FC236}">
                  <a16:creationId xmlns="" xmlns:a16="http://schemas.microsoft.com/office/drawing/2014/main" id="{AF1661B9-D28D-4211-9915-FD5C7CAD9186}"/>
                </a:ext>
              </a:extLst>
            </p:cNvPr>
            <p:cNvSpPr txBox="1"/>
            <p:nvPr/>
          </p:nvSpPr>
          <p:spPr>
            <a:xfrm>
              <a:off x="1322961" y="4239000"/>
              <a:ext cx="2640371" cy="1051052"/>
            </a:xfrm>
            <a:prstGeom prst="rect">
              <a:avLst/>
            </a:prstGeom>
            <a:noFill/>
          </p:spPr>
          <p:txBody>
            <a:bodyPr wrap="square">
              <a:normAutofit/>
            </a:bodyPr>
            <a:lstStyle/>
            <a:p>
              <a:pPr algn="ctr">
                <a:lnSpc>
                  <a:spcPct val="120000"/>
                </a:lnSpc>
              </a:pPr>
              <a:endParaRPr lang="en-US" altLang="zh-CN" sz="1100" dirty="0"/>
            </a:p>
            <a:p>
              <a:pPr algn="ctr">
                <a:lnSpc>
                  <a:spcPct val="120000"/>
                </a:lnSpc>
              </a:pPr>
              <a:r>
                <a:rPr lang="en-US" altLang="zh-CN" sz="1100" dirty="0"/>
                <a:t>……</a:t>
              </a:r>
            </a:p>
          </p:txBody>
        </p:sp>
        <p:sp>
          <p:nvSpPr>
            <p:cNvPr id="11" name="îṣḷîdè">
              <a:extLst>
                <a:ext uri="{FF2B5EF4-FFF2-40B4-BE49-F238E27FC236}">
                  <a16:creationId xmlns="" xmlns:a16="http://schemas.microsoft.com/office/drawing/2014/main" id="{DF6F0A42-ED24-4EC3-850F-4CC3BF2BD715}"/>
                </a:ext>
              </a:extLst>
            </p:cNvPr>
            <p:cNvSpPr txBox="1"/>
            <p:nvPr/>
          </p:nvSpPr>
          <p:spPr>
            <a:xfrm>
              <a:off x="4773432" y="4239000"/>
              <a:ext cx="2640371" cy="1051052"/>
            </a:xfrm>
            <a:prstGeom prst="rect">
              <a:avLst/>
            </a:prstGeom>
            <a:noFill/>
          </p:spPr>
          <p:txBody>
            <a:bodyPr wrap="square">
              <a:normAutofit/>
            </a:bodyPr>
            <a:lstStyle/>
            <a:p>
              <a:pPr algn="ctr">
                <a:lnSpc>
                  <a:spcPct val="120000"/>
                </a:lnSpc>
              </a:pPr>
              <a:endParaRPr lang="en-US" altLang="zh-CN" sz="1100" dirty="0"/>
            </a:p>
            <a:p>
              <a:pPr algn="ctr">
                <a:lnSpc>
                  <a:spcPct val="120000"/>
                </a:lnSpc>
              </a:pPr>
              <a:r>
                <a:rPr lang="en-US" altLang="zh-CN" sz="1100" dirty="0"/>
                <a:t>……</a:t>
              </a:r>
            </a:p>
          </p:txBody>
        </p:sp>
        <p:sp>
          <p:nvSpPr>
            <p:cNvPr id="12" name="î$1îďé">
              <a:extLst>
                <a:ext uri="{FF2B5EF4-FFF2-40B4-BE49-F238E27FC236}">
                  <a16:creationId xmlns="" xmlns:a16="http://schemas.microsoft.com/office/drawing/2014/main" id="{4F5BA744-5FBE-4446-ADFB-7E50ACE2E213}"/>
                </a:ext>
              </a:extLst>
            </p:cNvPr>
            <p:cNvSpPr txBox="1"/>
            <p:nvPr/>
          </p:nvSpPr>
          <p:spPr>
            <a:xfrm>
              <a:off x="8223903" y="4239000"/>
              <a:ext cx="2640371" cy="1051052"/>
            </a:xfrm>
            <a:prstGeom prst="rect">
              <a:avLst/>
            </a:prstGeom>
            <a:noFill/>
          </p:spPr>
          <p:txBody>
            <a:bodyPr wrap="square">
              <a:normAutofit/>
            </a:bodyPr>
            <a:lstStyle/>
            <a:p>
              <a:pPr algn="ctr">
                <a:lnSpc>
                  <a:spcPct val="120000"/>
                </a:lnSpc>
              </a:pPr>
              <a:endParaRPr lang="en-US" altLang="zh-CN" sz="1100" dirty="0"/>
            </a:p>
            <a:p>
              <a:pPr algn="ctr">
                <a:lnSpc>
                  <a:spcPct val="120000"/>
                </a:lnSpc>
              </a:pPr>
              <a:r>
                <a:rPr lang="en-US" altLang="zh-CN" sz="1100" dirty="0"/>
                <a:t>……</a:t>
              </a:r>
            </a:p>
          </p:txBody>
        </p:sp>
      </p:grpSp>
    </p:spTree>
    <p:extLst>
      <p:ext uri="{BB962C8B-B14F-4D97-AF65-F5344CB8AC3E}">
        <p14:creationId xmlns:p14="http://schemas.microsoft.com/office/powerpoint/2010/main" val="81173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A94BB1-C9FD-451B-8EFC-74689FDAFF5E}"/>
              </a:ext>
            </a:extLst>
          </p:cNvPr>
          <p:cNvSpPr>
            <a:spLocks noGrp="1"/>
          </p:cNvSpPr>
          <p:nvPr>
            <p:ph type="title"/>
          </p:nvPr>
        </p:nvSpPr>
        <p:spPr>
          <a:xfrm>
            <a:off x="-383424" y="-174495"/>
            <a:ext cx="6246896" cy="1028700"/>
          </a:xfrm>
        </p:spPr>
        <p:txBody>
          <a:bodyPr/>
          <a:lstStyle/>
          <a:p>
            <a:pPr algn="ctr"/>
            <a:r>
              <a:rPr lang="en-US" altLang="zh-CN" dirty="0"/>
              <a:t>Class</a:t>
            </a:r>
            <a:r>
              <a:rPr lang="zh-CN" altLang="en-US" dirty="0"/>
              <a:t> </a:t>
            </a:r>
            <a:r>
              <a:rPr lang="en-US" altLang="zh-CN" dirty="0"/>
              <a:t>Diagram</a:t>
            </a:r>
            <a:endParaRPr lang="zh-CN" altLang="en-US" dirty="0"/>
          </a:p>
        </p:txBody>
      </p:sp>
      <p:sp>
        <p:nvSpPr>
          <p:cNvPr id="3" name="页脚占位符 2">
            <a:extLst>
              <a:ext uri="{FF2B5EF4-FFF2-40B4-BE49-F238E27FC236}">
                <a16:creationId xmlns="" xmlns:a16="http://schemas.microsoft.com/office/drawing/2014/main" id="{A3A675BD-4D24-4981-A5EC-A931F5F9B9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 xmlns:a16="http://schemas.microsoft.com/office/drawing/2014/main" id="{1FE10D3D-FC5C-41EA-84AF-92D212BC5798}"/>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1189F8E4-F26F-4396-B03A-E6EEE10FFF9B}"/>
              </a:ext>
            </a:extLst>
          </p:cNvPr>
          <p:cNvGrpSpPr>
            <a:grpSpLocks noChangeAspect="1"/>
          </p:cNvGrpSpPr>
          <p:nvPr>
            <p:custDataLst>
              <p:tags r:id="rId1"/>
            </p:custDataLst>
          </p:nvPr>
        </p:nvGrpSpPr>
        <p:grpSpPr>
          <a:xfrm>
            <a:off x="0" y="1028700"/>
            <a:ext cx="12192000" cy="5829300"/>
            <a:chOff x="0" y="1028700"/>
            <a:chExt cx="12192000" cy="5829300"/>
          </a:xfrm>
        </p:grpSpPr>
        <p:grpSp>
          <p:nvGrpSpPr>
            <p:cNvPr id="6" name="î$ļïdê">
              <a:extLst>
                <a:ext uri="{FF2B5EF4-FFF2-40B4-BE49-F238E27FC236}">
                  <a16:creationId xmlns="" xmlns:a16="http://schemas.microsoft.com/office/drawing/2014/main" id="{98E75669-CB2D-44DE-B1F9-DDC66305FA04}"/>
                </a:ext>
              </a:extLst>
            </p:cNvPr>
            <p:cNvGrpSpPr/>
            <p:nvPr/>
          </p:nvGrpSpPr>
          <p:grpSpPr>
            <a:xfrm>
              <a:off x="6546000" y="1028700"/>
              <a:ext cx="4139152" cy="5284723"/>
              <a:chOff x="6546000" y="1028700"/>
              <a:chExt cx="4139152" cy="5284723"/>
            </a:xfrm>
          </p:grpSpPr>
          <p:sp>
            <p:nvSpPr>
              <p:cNvPr id="16" name="îŝḷíde">
                <a:extLst>
                  <a:ext uri="{FF2B5EF4-FFF2-40B4-BE49-F238E27FC236}">
                    <a16:creationId xmlns="" xmlns:a16="http://schemas.microsoft.com/office/drawing/2014/main" id="{BD8B53A6-8236-4DB5-B4C1-3644D5F81CA7}"/>
                  </a:ext>
                </a:extLst>
              </p:cNvPr>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a:extLst>
                  <a:ext uri="{FF2B5EF4-FFF2-40B4-BE49-F238E27FC236}">
                    <a16:creationId xmlns="" xmlns:a16="http://schemas.microsoft.com/office/drawing/2014/main" id="{01373A2E-A033-4BE4-96C2-54554DDADA05}"/>
                  </a:ext>
                </a:extLst>
              </p:cNvPr>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a:extLst>
                  <a:ext uri="{FF2B5EF4-FFF2-40B4-BE49-F238E27FC236}">
                    <a16:creationId xmlns="" xmlns:a16="http://schemas.microsoft.com/office/drawing/2014/main" id="{883B6110-DE87-44F9-AEA7-6286AD974D31}"/>
                  </a:ext>
                </a:extLst>
              </p:cNvPr>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a:extLst>
                  <a:ext uri="{FF2B5EF4-FFF2-40B4-BE49-F238E27FC236}">
                    <a16:creationId xmlns="" xmlns:a16="http://schemas.microsoft.com/office/drawing/2014/main" id="{4D885036-A9E3-41D4-9E02-2AC83CBA7F69}"/>
                  </a:ext>
                </a:extLst>
              </p:cNvPr>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a:extLst>
                  <a:ext uri="{FF2B5EF4-FFF2-40B4-BE49-F238E27FC236}">
                    <a16:creationId xmlns="" xmlns:a16="http://schemas.microsoft.com/office/drawing/2014/main" id="{7C7DE07F-EA73-46F5-A072-9B42AB3377F0}"/>
                  </a:ext>
                </a:extLst>
              </p:cNvPr>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a:extLst>
                  <a:ext uri="{FF2B5EF4-FFF2-40B4-BE49-F238E27FC236}">
                    <a16:creationId xmlns="" xmlns:a16="http://schemas.microsoft.com/office/drawing/2014/main" id="{A5755507-EEF4-4CB2-A2CB-54C17B6D695C}"/>
                  </a:ext>
                </a:extLst>
              </p:cNvPr>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a:extLst>
                  <a:ext uri="{FF2B5EF4-FFF2-40B4-BE49-F238E27FC236}">
                    <a16:creationId xmlns="" xmlns:a16="http://schemas.microsoft.com/office/drawing/2014/main" id="{A5AB2780-E140-4EF3-8528-104324D6C75A}"/>
                  </a:ext>
                </a:extLst>
              </p:cNvPr>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a:extLst>
                  <a:ext uri="{FF2B5EF4-FFF2-40B4-BE49-F238E27FC236}">
                    <a16:creationId xmlns="" xmlns:a16="http://schemas.microsoft.com/office/drawing/2014/main" id="{F3371DC7-9879-431C-9AF2-DECD3DD6B5A5}"/>
                  </a:ext>
                </a:extLst>
              </p:cNvPr>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a:extLst>
                  <a:ext uri="{FF2B5EF4-FFF2-40B4-BE49-F238E27FC236}">
                    <a16:creationId xmlns="" xmlns:a16="http://schemas.microsoft.com/office/drawing/2014/main" id="{9369B1B9-9044-4CB7-A2D6-BFC9CDDFAE7D}"/>
                  </a:ext>
                </a:extLst>
              </p:cNvPr>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a:extLst>
                  <a:ext uri="{FF2B5EF4-FFF2-40B4-BE49-F238E27FC236}">
                    <a16:creationId xmlns="" xmlns:a16="http://schemas.microsoft.com/office/drawing/2014/main" id="{EB7425ED-59D1-4B6A-8277-F37DB81304F9}"/>
                  </a:ext>
                </a:extLst>
              </p:cNvPr>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a:extLst>
                  <a:ext uri="{FF2B5EF4-FFF2-40B4-BE49-F238E27FC236}">
                    <a16:creationId xmlns="" xmlns:a16="http://schemas.microsoft.com/office/drawing/2014/main" id="{0D01B51A-86FD-463D-BA93-CEAC2BF357A0}"/>
                  </a:ext>
                </a:extLst>
              </p:cNvPr>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a:extLst>
                  <a:ext uri="{FF2B5EF4-FFF2-40B4-BE49-F238E27FC236}">
                    <a16:creationId xmlns="" xmlns:a16="http://schemas.microsoft.com/office/drawing/2014/main" id="{73205D34-753F-4137-A4D3-D12D9E17B0BC}"/>
                  </a:ext>
                </a:extLst>
              </p:cNvPr>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a:extLst>
                  <a:ext uri="{FF2B5EF4-FFF2-40B4-BE49-F238E27FC236}">
                    <a16:creationId xmlns="" xmlns:a16="http://schemas.microsoft.com/office/drawing/2014/main" id="{B45A5F64-662F-4C84-87C0-CCE3B5E1AB10}"/>
                  </a:ext>
                </a:extLst>
              </p:cNvPr>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a:extLst>
                  <a:ext uri="{FF2B5EF4-FFF2-40B4-BE49-F238E27FC236}">
                    <a16:creationId xmlns="" xmlns:a16="http://schemas.microsoft.com/office/drawing/2014/main" id="{04BB3E7E-B85E-4B53-8A94-6415037810C2}"/>
                  </a:ext>
                </a:extLst>
              </p:cNvPr>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a:extLst>
                  <a:ext uri="{FF2B5EF4-FFF2-40B4-BE49-F238E27FC236}">
                    <a16:creationId xmlns="" xmlns:a16="http://schemas.microsoft.com/office/drawing/2014/main" id="{728AD37F-6219-477F-9DBB-AFCA472B9AE2}"/>
                  </a:ext>
                </a:extLst>
              </p:cNvPr>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a:extLst>
                  <a:ext uri="{FF2B5EF4-FFF2-40B4-BE49-F238E27FC236}">
                    <a16:creationId xmlns="" xmlns:a16="http://schemas.microsoft.com/office/drawing/2014/main" id="{02C400F4-9CBA-4624-AFC4-02B9490160A8}"/>
                  </a:ext>
                </a:extLst>
              </p:cNvPr>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a:extLst>
                  <a:ext uri="{FF2B5EF4-FFF2-40B4-BE49-F238E27FC236}">
                    <a16:creationId xmlns="" xmlns:a16="http://schemas.microsoft.com/office/drawing/2014/main" id="{E608A222-E1D9-48AF-A4BF-D6E81699B8D5}"/>
                  </a:ext>
                </a:extLst>
              </p:cNvPr>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a:extLst>
                  <a:ext uri="{FF2B5EF4-FFF2-40B4-BE49-F238E27FC236}">
                    <a16:creationId xmlns="" xmlns:a16="http://schemas.microsoft.com/office/drawing/2014/main" id="{EA49CC1E-7555-4460-99B6-02A376EB4145}"/>
                  </a:ext>
                </a:extLst>
              </p:cNvPr>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a:extLst>
                  <a:ext uri="{FF2B5EF4-FFF2-40B4-BE49-F238E27FC236}">
                    <a16:creationId xmlns="" xmlns:a16="http://schemas.microsoft.com/office/drawing/2014/main" id="{AFC2A15A-2CAF-4B26-8820-71555331B122}"/>
                  </a:ext>
                </a:extLst>
              </p:cNvPr>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a:extLst>
                  <a:ext uri="{FF2B5EF4-FFF2-40B4-BE49-F238E27FC236}">
                    <a16:creationId xmlns="" xmlns:a16="http://schemas.microsoft.com/office/drawing/2014/main" id="{DB032BAD-7E1D-45AA-8074-14B4DAB19535}"/>
                  </a:ext>
                </a:extLst>
              </p:cNvPr>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a:extLst>
                  <a:ext uri="{FF2B5EF4-FFF2-40B4-BE49-F238E27FC236}">
                    <a16:creationId xmlns="" xmlns:a16="http://schemas.microsoft.com/office/drawing/2014/main" id="{4D81A35A-70F3-46C8-886F-B26910EA6192}"/>
                  </a:ext>
                </a:extLst>
              </p:cNvPr>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a:extLst>
                  <a:ext uri="{FF2B5EF4-FFF2-40B4-BE49-F238E27FC236}">
                    <a16:creationId xmlns="" xmlns:a16="http://schemas.microsoft.com/office/drawing/2014/main" id="{F9C4FBE4-A933-420A-8336-F3A848304958}"/>
                  </a:ext>
                </a:extLst>
              </p:cNvPr>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a:extLst>
                  <a:ext uri="{FF2B5EF4-FFF2-40B4-BE49-F238E27FC236}">
                    <a16:creationId xmlns="" xmlns:a16="http://schemas.microsoft.com/office/drawing/2014/main" id="{F5EB0E9B-392C-4948-9FAD-4854F56123C4}"/>
                  </a:ext>
                </a:extLst>
              </p:cNvPr>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a:extLst>
                  <a:ext uri="{FF2B5EF4-FFF2-40B4-BE49-F238E27FC236}">
                    <a16:creationId xmlns="" xmlns:a16="http://schemas.microsoft.com/office/drawing/2014/main" id="{F9800948-918A-455B-9578-4ADDF6A72478}"/>
                  </a:ext>
                </a:extLst>
              </p:cNvPr>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a:extLst>
                  <a:ext uri="{FF2B5EF4-FFF2-40B4-BE49-F238E27FC236}">
                    <a16:creationId xmlns="" xmlns:a16="http://schemas.microsoft.com/office/drawing/2014/main" id="{E9C41DBF-39CC-47B0-AE85-85412DF18090}"/>
                  </a:ext>
                </a:extLst>
              </p:cNvPr>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a:extLst>
                  <a:ext uri="{FF2B5EF4-FFF2-40B4-BE49-F238E27FC236}">
                    <a16:creationId xmlns="" xmlns:a16="http://schemas.microsoft.com/office/drawing/2014/main" id="{4F357D9F-A7D2-4D8B-9C56-048E80DB651A}"/>
                  </a:ext>
                </a:extLst>
              </p:cNvPr>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a:extLst>
                  <a:ext uri="{FF2B5EF4-FFF2-40B4-BE49-F238E27FC236}">
                    <a16:creationId xmlns="" xmlns:a16="http://schemas.microsoft.com/office/drawing/2014/main" id="{FE4D2B2A-F6C7-408C-B390-975E4D3DF642}"/>
                  </a:ext>
                </a:extLst>
              </p:cNvPr>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a:extLst>
                  <a:ext uri="{FF2B5EF4-FFF2-40B4-BE49-F238E27FC236}">
                    <a16:creationId xmlns="" xmlns:a16="http://schemas.microsoft.com/office/drawing/2014/main" id="{8CF0AE2C-4B70-4B8E-8494-7E811FB356F3}"/>
                  </a:ext>
                </a:extLst>
              </p:cNvPr>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a:extLst>
                  <a:ext uri="{FF2B5EF4-FFF2-40B4-BE49-F238E27FC236}">
                    <a16:creationId xmlns="" xmlns:a16="http://schemas.microsoft.com/office/drawing/2014/main" id="{69D078B4-B8D2-45A4-B2F2-570962CC7B46}"/>
                  </a:ext>
                </a:extLst>
              </p:cNvPr>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a:extLst>
                  <a:ext uri="{FF2B5EF4-FFF2-40B4-BE49-F238E27FC236}">
                    <a16:creationId xmlns="" xmlns:a16="http://schemas.microsoft.com/office/drawing/2014/main" id="{5371BB0B-E764-40BC-9AF4-1DC78D7B1761}"/>
                  </a:ext>
                </a:extLst>
              </p:cNvPr>
              <p:cNvGrpSpPr/>
              <p:nvPr/>
            </p:nvGrpSpPr>
            <p:grpSpPr>
              <a:xfrm>
                <a:off x="8440707" y="1564747"/>
                <a:ext cx="351038" cy="2262318"/>
                <a:chOff x="0" y="0"/>
                <a:chExt cx="543321" cy="3501526"/>
              </a:xfrm>
              <a:solidFill>
                <a:schemeClr val="bg1">
                  <a:lumMod val="65000"/>
                </a:schemeClr>
              </a:solidFill>
            </p:grpSpPr>
            <p:sp>
              <p:nvSpPr>
                <p:cNvPr id="53" name="îṥļïḑè">
                  <a:extLst>
                    <a:ext uri="{FF2B5EF4-FFF2-40B4-BE49-F238E27FC236}">
                      <a16:creationId xmlns="" xmlns:a16="http://schemas.microsoft.com/office/drawing/2014/main" id="{D51A34AD-47AD-43E6-A753-9D6DFC3BC95E}"/>
                    </a:ext>
                  </a:extLst>
                </p:cNvPr>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a:extLst>
                    <a:ext uri="{FF2B5EF4-FFF2-40B4-BE49-F238E27FC236}">
                      <a16:creationId xmlns="" xmlns:a16="http://schemas.microsoft.com/office/drawing/2014/main" id="{552861A4-4255-4A37-863E-CB9FAEED01E4}"/>
                    </a:ext>
                  </a:extLst>
                </p:cNvPr>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a:extLst>
                    <a:ext uri="{FF2B5EF4-FFF2-40B4-BE49-F238E27FC236}">
                      <a16:creationId xmlns="" xmlns:a16="http://schemas.microsoft.com/office/drawing/2014/main" id="{77D93BF5-82BE-4C33-984F-B142EA3A0BFE}"/>
                    </a:ext>
                  </a:extLst>
                </p:cNvPr>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a:extLst>
                    <a:ext uri="{FF2B5EF4-FFF2-40B4-BE49-F238E27FC236}">
                      <a16:creationId xmlns="" xmlns:a16="http://schemas.microsoft.com/office/drawing/2014/main" id="{5FDDADCA-8B96-4A1B-9AF8-E93E17D5FC24}"/>
                    </a:ext>
                  </a:extLst>
                </p:cNvPr>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a:extLst>
                    <a:ext uri="{FF2B5EF4-FFF2-40B4-BE49-F238E27FC236}">
                      <a16:creationId xmlns="" xmlns:a16="http://schemas.microsoft.com/office/drawing/2014/main" id="{26FD53C5-4C4E-4654-B412-12BB841387BD}"/>
                    </a:ext>
                  </a:extLst>
                </p:cNvPr>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a:extLst>
                    <a:ext uri="{FF2B5EF4-FFF2-40B4-BE49-F238E27FC236}">
                      <a16:creationId xmlns="" xmlns:a16="http://schemas.microsoft.com/office/drawing/2014/main" id="{06B5DAEA-28A3-40CF-8EED-17D07C4E0658}"/>
                    </a:ext>
                  </a:extLst>
                </p:cNvPr>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a:extLst>
                    <a:ext uri="{FF2B5EF4-FFF2-40B4-BE49-F238E27FC236}">
                      <a16:creationId xmlns="" xmlns:a16="http://schemas.microsoft.com/office/drawing/2014/main" id="{F6B45315-A3AD-4317-A009-06202C750D60}"/>
                    </a:ext>
                  </a:extLst>
                </p:cNvPr>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a:extLst>
                    <a:ext uri="{FF2B5EF4-FFF2-40B4-BE49-F238E27FC236}">
                      <a16:creationId xmlns="" xmlns:a16="http://schemas.microsoft.com/office/drawing/2014/main" id="{B5E42AB6-3378-4613-AE3B-7E7F117B2215}"/>
                    </a:ext>
                  </a:extLst>
                </p:cNvPr>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a:extLst>
                    <a:ext uri="{FF2B5EF4-FFF2-40B4-BE49-F238E27FC236}">
                      <a16:creationId xmlns="" xmlns:a16="http://schemas.microsoft.com/office/drawing/2014/main" id="{6CE12308-4ADF-4BE1-A96B-58ED19D3FED8}"/>
                    </a:ext>
                  </a:extLst>
                </p:cNvPr>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a:extLst>
                    <a:ext uri="{FF2B5EF4-FFF2-40B4-BE49-F238E27FC236}">
                      <a16:creationId xmlns="" xmlns:a16="http://schemas.microsoft.com/office/drawing/2014/main" id="{08FB51DA-BFE4-49F1-A7D5-BEBEDC83FF03}"/>
                    </a:ext>
                  </a:extLst>
                </p:cNvPr>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a:extLst>
                    <a:ext uri="{FF2B5EF4-FFF2-40B4-BE49-F238E27FC236}">
                      <a16:creationId xmlns="" xmlns:a16="http://schemas.microsoft.com/office/drawing/2014/main" id="{F06759C3-6210-41A2-974D-6053048E87C2}"/>
                    </a:ext>
                  </a:extLst>
                </p:cNvPr>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a:extLst>
                    <a:ext uri="{FF2B5EF4-FFF2-40B4-BE49-F238E27FC236}">
                      <a16:creationId xmlns="" xmlns:a16="http://schemas.microsoft.com/office/drawing/2014/main" id="{61A3C2C0-6FE2-4E63-B94B-E733D21850E7}"/>
                    </a:ext>
                  </a:extLst>
                </p:cNvPr>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a:extLst>
                    <a:ext uri="{FF2B5EF4-FFF2-40B4-BE49-F238E27FC236}">
                      <a16:creationId xmlns="" xmlns:a16="http://schemas.microsoft.com/office/drawing/2014/main" id="{4ADC0BE6-FE57-4484-A1FE-0CE525D01AA7}"/>
                    </a:ext>
                  </a:extLst>
                </p:cNvPr>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a:extLst>
                    <a:ext uri="{FF2B5EF4-FFF2-40B4-BE49-F238E27FC236}">
                      <a16:creationId xmlns="" xmlns:a16="http://schemas.microsoft.com/office/drawing/2014/main" id="{2D154C10-C848-4883-8AB6-0DD359D23BE4}"/>
                    </a:ext>
                  </a:extLst>
                </p:cNvPr>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a:extLst>
                    <a:ext uri="{FF2B5EF4-FFF2-40B4-BE49-F238E27FC236}">
                      <a16:creationId xmlns="" xmlns:a16="http://schemas.microsoft.com/office/drawing/2014/main" id="{C65EC510-C03A-49AF-B362-0E467B722A0C}"/>
                    </a:ext>
                  </a:extLst>
                </p:cNvPr>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a:extLst>
                    <a:ext uri="{FF2B5EF4-FFF2-40B4-BE49-F238E27FC236}">
                      <a16:creationId xmlns="" xmlns:a16="http://schemas.microsoft.com/office/drawing/2014/main" id="{441752C6-A9E8-4CD0-B331-80DEF40B578A}"/>
                    </a:ext>
                  </a:extLst>
                </p:cNvPr>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a:extLst>
                    <a:ext uri="{FF2B5EF4-FFF2-40B4-BE49-F238E27FC236}">
                      <a16:creationId xmlns="" xmlns:a16="http://schemas.microsoft.com/office/drawing/2014/main" id="{C0D92A9C-04B1-4D9E-9830-B72418F6AE40}"/>
                    </a:ext>
                  </a:extLst>
                </p:cNvPr>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a:extLst>
                    <a:ext uri="{FF2B5EF4-FFF2-40B4-BE49-F238E27FC236}">
                      <a16:creationId xmlns="" xmlns:a16="http://schemas.microsoft.com/office/drawing/2014/main" id="{CC7A9508-9521-4A6A-B820-104A0076D2C5}"/>
                    </a:ext>
                  </a:extLst>
                </p:cNvPr>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a:extLst>
                    <a:ext uri="{FF2B5EF4-FFF2-40B4-BE49-F238E27FC236}">
                      <a16:creationId xmlns="" xmlns:a16="http://schemas.microsoft.com/office/drawing/2014/main" id="{1B3AF3B7-720D-4218-B990-ADBA5D15215F}"/>
                    </a:ext>
                  </a:extLst>
                </p:cNvPr>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a:extLst>
                    <a:ext uri="{FF2B5EF4-FFF2-40B4-BE49-F238E27FC236}">
                      <a16:creationId xmlns="" xmlns:a16="http://schemas.microsoft.com/office/drawing/2014/main" id="{E0B1BDDB-313D-4E55-8B08-F5B2096D2CDC}"/>
                    </a:ext>
                  </a:extLst>
                </p:cNvPr>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a:extLst>
                    <a:ext uri="{FF2B5EF4-FFF2-40B4-BE49-F238E27FC236}">
                      <a16:creationId xmlns="" xmlns:a16="http://schemas.microsoft.com/office/drawing/2014/main" id="{55A1BF80-8937-403E-8149-25902C8903F8}"/>
                    </a:ext>
                  </a:extLst>
                </p:cNvPr>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a:extLst>
                    <a:ext uri="{FF2B5EF4-FFF2-40B4-BE49-F238E27FC236}">
                      <a16:creationId xmlns="" xmlns:a16="http://schemas.microsoft.com/office/drawing/2014/main" id="{CAC0BDB9-8961-4165-911F-0C9F0C606F78}"/>
                    </a:ext>
                  </a:extLst>
                </p:cNvPr>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a:extLst>
                    <a:ext uri="{FF2B5EF4-FFF2-40B4-BE49-F238E27FC236}">
                      <a16:creationId xmlns="" xmlns:a16="http://schemas.microsoft.com/office/drawing/2014/main" id="{0335106A-7888-4C4A-9365-476BB692EEF1}"/>
                    </a:ext>
                  </a:extLst>
                </p:cNvPr>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a:extLst>
                    <a:ext uri="{FF2B5EF4-FFF2-40B4-BE49-F238E27FC236}">
                      <a16:creationId xmlns="" xmlns:a16="http://schemas.microsoft.com/office/drawing/2014/main" id="{CC591EA0-ADBB-4A89-A916-D7E546E7EFEF}"/>
                    </a:ext>
                  </a:extLst>
                </p:cNvPr>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a:extLst>
                    <a:ext uri="{FF2B5EF4-FFF2-40B4-BE49-F238E27FC236}">
                      <a16:creationId xmlns="" xmlns:a16="http://schemas.microsoft.com/office/drawing/2014/main" id="{804C00D7-6C77-4A4B-B54A-29B9107B1346}"/>
                    </a:ext>
                  </a:extLst>
                </p:cNvPr>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a:extLst>
                    <a:ext uri="{FF2B5EF4-FFF2-40B4-BE49-F238E27FC236}">
                      <a16:creationId xmlns="" xmlns:a16="http://schemas.microsoft.com/office/drawing/2014/main" id="{77318D07-AF75-4123-946F-84842A25B9E1}"/>
                    </a:ext>
                  </a:extLst>
                </p:cNvPr>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a:extLst>
                    <a:ext uri="{FF2B5EF4-FFF2-40B4-BE49-F238E27FC236}">
                      <a16:creationId xmlns="" xmlns:a16="http://schemas.microsoft.com/office/drawing/2014/main" id="{E1C8181C-4287-4F34-86DF-DFB5B0ED2490}"/>
                    </a:ext>
                  </a:extLst>
                </p:cNvPr>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a:extLst>
                    <a:ext uri="{FF2B5EF4-FFF2-40B4-BE49-F238E27FC236}">
                      <a16:creationId xmlns="" xmlns:a16="http://schemas.microsoft.com/office/drawing/2014/main" id="{2FA360D7-602F-4613-B760-E66BA2CA9488}"/>
                    </a:ext>
                  </a:extLst>
                </p:cNvPr>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a:extLst>
                    <a:ext uri="{FF2B5EF4-FFF2-40B4-BE49-F238E27FC236}">
                      <a16:creationId xmlns="" xmlns:a16="http://schemas.microsoft.com/office/drawing/2014/main" id="{8EBAA057-DD8C-46AD-A6A9-855FF19A1778}"/>
                    </a:ext>
                  </a:extLst>
                </p:cNvPr>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a:extLst>
                    <a:ext uri="{FF2B5EF4-FFF2-40B4-BE49-F238E27FC236}">
                      <a16:creationId xmlns="" xmlns:a16="http://schemas.microsoft.com/office/drawing/2014/main" id="{BEFA4E2F-DEEE-4EEE-875F-478C6565CC5E}"/>
                    </a:ext>
                  </a:extLst>
                </p:cNvPr>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a:extLst>
                    <a:ext uri="{FF2B5EF4-FFF2-40B4-BE49-F238E27FC236}">
                      <a16:creationId xmlns="" xmlns:a16="http://schemas.microsoft.com/office/drawing/2014/main" id="{289B7BFD-1399-4DCA-9AA7-001518676A6F}"/>
                    </a:ext>
                  </a:extLst>
                </p:cNvPr>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a:extLst>
                    <a:ext uri="{FF2B5EF4-FFF2-40B4-BE49-F238E27FC236}">
                      <a16:creationId xmlns="" xmlns:a16="http://schemas.microsoft.com/office/drawing/2014/main" id="{7D1B02BB-35AB-46DF-B1FD-15384614E21E}"/>
                    </a:ext>
                  </a:extLst>
                </p:cNvPr>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a:extLst>
                    <a:ext uri="{FF2B5EF4-FFF2-40B4-BE49-F238E27FC236}">
                      <a16:creationId xmlns="" xmlns:a16="http://schemas.microsoft.com/office/drawing/2014/main" id="{D98773E7-D0AF-41E0-B8A6-D58CC500B08C}"/>
                    </a:ext>
                  </a:extLst>
                </p:cNvPr>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a:extLst>
                    <a:ext uri="{FF2B5EF4-FFF2-40B4-BE49-F238E27FC236}">
                      <a16:creationId xmlns="" xmlns:a16="http://schemas.microsoft.com/office/drawing/2014/main" id="{09CDFDFB-0F95-46F7-8BDA-B95CFEA975C0}"/>
                    </a:ext>
                  </a:extLst>
                </p:cNvPr>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a:extLst>
                    <a:ext uri="{FF2B5EF4-FFF2-40B4-BE49-F238E27FC236}">
                      <a16:creationId xmlns="" xmlns:a16="http://schemas.microsoft.com/office/drawing/2014/main" id="{C3599C20-50A5-4627-8C11-45976E4592C5}"/>
                    </a:ext>
                  </a:extLst>
                </p:cNvPr>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a:extLst>
                    <a:ext uri="{FF2B5EF4-FFF2-40B4-BE49-F238E27FC236}">
                      <a16:creationId xmlns="" xmlns:a16="http://schemas.microsoft.com/office/drawing/2014/main" id="{57771127-230D-4565-907D-66E28EC537FB}"/>
                    </a:ext>
                  </a:extLst>
                </p:cNvPr>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a:extLst>
                    <a:ext uri="{FF2B5EF4-FFF2-40B4-BE49-F238E27FC236}">
                      <a16:creationId xmlns="" xmlns:a16="http://schemas.microsoft.com/office/drawing/2014/main" id="{CE83B8DF-6267-42BE-A79F-9421BBCE6D88}"/>
                    </a:ext>
                  </a:extLst>
                </p:cNvPr>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a:extLst>
                    <a:ext uri="{FF2B5EF4-FFF2-40B4-BE49-F238E27FC236}">
                      <a16:creationId xmlns="" xmlns:a16="http://schemas.microsoft.com/office/drawing/2014/main" id="{D1D571E7-75BB-40A5-A2E4-F2E52D12225A}"/>
                    </a:ext>
                  </a:extLst>
                </p:cNvPr>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a:extLst>
                    <a:ext uri="{FF2B5EF4-FFF2-40B4-BE49-F238E27FC236}">
                      <a16:creationId xmlns="" xmlns:a16="http://schemas.microsoft.com/office/drawing/2014/main" id="{EF598D11-F0CA-4869-9089-F73AE53DD95E}"/>
                    </a:ext>
                  </a:extLst>
                </p:cNvPr>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a:extLst>
                    <a:ext uri="{FF2B5EF4-FFF2-40B4-BE49-F238E27FC236}">
                      <a16:creationId xmlns="" xmlns:a16="http://schemas.microsoft.com/office/drawing/2014/main" id="{10875D10-A2BC-4C11-BF91-2D113F9A5B88}"/>
                    </a:ext>
                  </a:extLst>
                </p:cNvPr>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a:extLst>
                    <a:ext uri="{FF2B5EF4-FFF2-40B4-BE49-F238E27FC236}">
                      <a16:creationId xmlns="" xmlns:a16="http://schemas.microsoft.com/office/drawing/2014/main" id="{25349885-A844-4652-B2F7-1BA4348F975D}"/>
                    </a:ext>
                  </a:extLst>
                </p:cNvPr>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a:extLst>
                    <a:ext uri="{FF2B5EF4-FFF2-40B4-BE49-F238E27FC236}">
                      <a16:creationId xmlns="" xmlns:a16="http://schemas.microsoft.com/office/drawing/2014/main" id="{6FEF12EF-1718-4794-9FDF-072D80BCF1D7}"/>
                    </a:ext>
                  </a:extLst>
                </p:cNvPr>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a:extLst>
                    <a:ext uri="{FF2B5EF4-FFF2-40B4-BE49-F238E27FC236}">
                      <a16:creationId xmlns="" xmlns:a16="http://schemas.microsoft.com/office/drawing/2014/main" id="{44DB92A9-9537-4804-833E-FA0E5E689A77}"/>
                    </a:ext>
                  </a:extLst>
                </p:cNvPr>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a:extLst>
                    <a:ext uri="{FF2B5EF4-FFF2-40B4-BE49-F238E27FC236}">
                      <a16:creationId xmlns="" xmlns:a16="http://schemas.microsoft.com/office/drawing/2014/main" id="{A2B43426-B398-417C-83B1-CF8DBEACD59F}"/>
                    </a:ext>
                  </a:extLst>
                </p:cNvPr>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a:extLst>
                    <a:ext uri="{FF2B5EF4-FFF2-40B4-BE49-F238E27FC236}">
                      <a16:creationId xmlns="" xmlns:a16="http://schemas.microsoft.com/office/drawing/2014/main" id="{C123BD73-2DDB-40C8-96E2-96AB662F034E}"/>
                    </a:ext>
                  </a:extLst>
                </p:cNvPr>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a:extLst>
                    <a:ext uri="{FF2B5EF4-FFF2-40B4-BE49-F238E27FC236}">
                      <a16:creationId xmlns="" xmlns:a16="http://schemas.microsoft.com/office/drawing/2014/main" id="{14A362A6-F8B9-4674-906F-93A5D9B837D4}"/>
                    </a:ext>
                  </a:extLst>
                </p:cNvPr>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a:extLst>
                    <a:ext uri="{FF2B5EF4-FFF2-40B4-BE49-F238E27FC236}">
                      <a16:creationId xmlns="" xmlns:a16="http://schemas.microsoft.com/office/drawing/2014/main" id="{F8AAAEEF-2B69-45D6-BE41-ECC13FE33E10}"/>
                    </a:ext>
                  </a:extLst>
                </p:cNvPr>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a:extLst>
                    <a:ext uri="{FF2B5EF4-FFF2-40B4-BE49-F238E27FC236}">
                      <a16:creationId xmlns="" xmlns:a16="http://schemas.microsoft.com/office/drawing/2014/main" id="{712B05B9-5755-4488-BFFE-B5394F548D98}"/>
                    </a:ext>
                  </a:extLst>
                </p:cNvPr>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a:extLst>
                    <a:ext uri="{FF2B5EF4-FFF2-40B4-BE49-F238E27FC236}">
                      <a16:creationId xmlns="" xmlns:a16="http://schemas.microsoft.com/office/drawing/2014/main" id="{3C51B510-4ED6-4407-A113-A89819935584}"/>
                    </a:ext>
                  </a:extLst>
                </p:cNvPr>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a:extLst>
                    <a:ext uri="{FF2B5EF4-FFF2-40B4-BE49-F238E27FC236}">
                      <a16:creationId xmlns="" xmlns:a16="http://schemas.microsoft.com/office/drawing/2014/main" id="{8CAD2671-AF28-4B6E-853C-D6E95E4B8D0D}"/>
                    </a:ext>
                  </a:extLst>
                </p:cNvPr>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a:extLst>
                    <a:ext uri="{FF2B5EF4-FFF2-40B4-BE49-F238E27FC236}">
                      <a16:creationId xmlns="" xmlns:a16="http://schemas.microsoft.com/office/drawing/2014/main" id="{B83B41F3-F98A-4EE6-9A79-BFD03A6D6F2D}"/>
                    </a:ext>
                  </a:extLst>
                </p:cNvPr>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a:extLst>
                    <a:ext uri="{FF2B5EF4-FFF2-40B4-BE49-F238E27FC236}">
                      <a16:creationId xmlns="" xmlns:a16="http://schemas.microsoft.com/office/drawing/2014/main" id="{640D9B8D-B434-4640-B8AB-44F5A08328CB}"/>
                    </a:ext>
                  </a:extLst>
                </p:cNvPr>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a:extLst>
                    <a:ext uri="{FF2B5EF4-FFF2-40B4-BE49-F238E27FC236}">
                      <a16:creationId xmlns="" xmlns:a16="http://schemas.microsoft.com/office/drawing/2014/main" id="{86761B1D-A38A-4B65-BCFE-63E7451215A9}"/>
                    </a:ext>
                  </a:extLst>
                </p:cNvPr>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a:extLst>
                    <a:ext uri="{FF2B5EF4-FFF2-40B4-BE49-F238E27FC236}">
                      <a16:creationId xmlns="" xmlns:a16="http://schemas.microsoft.com/office/drawing/2014/main" id="{C27AFE0F-FA24-49D0-AB49-8AD028926706}"/>
                    </a:ext>
                  </a:extLst>
                </p:cNvPr>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a:extLst>
                  <a:ext uri="{FF2B5EF4-FFF2-40B4-BE49-F238E27FC236}">
                    <a16:creationId xmlns="" xmlns:a16="http://schemas.microsoft.com/office/drawing/2014/main" id="{6597258D-BCEF-4BD8-8213-85406FCB84C6}"/>
                  </a:ext>
                </a:extLst>
              </p:cNvPr>
              <p:cNvGrpSpPr/>
              <p:nvPr/>
            </p:nvGrpSpPr>
            <p:grpSpPr>
              <a:xfrm>
                <a:off x="9189362" y="3615910"/>
                <a:ext cx="785931" cy="766320"/>
                <a:chOff x="0" y="0"/>
                <a:chExt cx="1216418" cy="1186066"/>
              </a:xfrm>
              <a:solidFill>
                <a:schemeClr val="tx2">
                  <a:lumMod val="20000"/>
                  <a:lumOff val="80000"/>
                </a:schemeClr>
              </a:solidFill>
            </p:grpSpPr>
            <p:sp>
              <p:nvSpPr>
                <p:cNvPr id="47" name="íŝlîďê">
                  <a:extLst>
                    <a:ext uri="{FF2B5EF4-FFF2-40B4-BE49-F238E27FC236}">
                      <a16:creationId xmlns="" xmlns:a16="http://schemas.microsoft.com/office/drawing/2014/main" id="{B7115BBC-6FC4-4B04-AEE0-E13F6613B05C}"/>
                    </a:ext>
                  </a:extLst>
                </p:cNvPr>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a:extLst>
                    <a:ext uri="{FF2B5EF4-FFF2-40B4-BE49-F238E27FC236}">
                      <a16:creationId xmlns="" xmlns:a16="http://schemas.microsoft.com/office/drawing/2014/main" id="{1AAC51D6-A4D0-46B2-A982-25841DD95144}"/>
                    </a:ext>
                  </a:extLst>
                </p:cNvPr>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a:extLst>
                    <a:ext uri="{FF2B5EF4-FFF2-40B4-BE49-F238E27FC236}">
                      <a16:creationId xmlns="" xmlns:a16="http://schemas.microsoft.com/office/drawing/2014/main" id="{22021781-BA8E-40BE-8111-42E2D90928C3}"/>
                    </a:ext>
                  </a:extLst>
                </p:cNvPr>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a:extLst>
                    <a:ext uri="{FF2B5EF4-FFF2-40B4-BE49-F238E27FC236}">
                      <a16:creationId xmlns="" xmlns:a16="http://schemas.microsoft.com/office/drawing/2014/main" id="{38C6A581-8123-4811-B0D4-00992206CD98}"/>
                    </a:ext>
                  </a:extLst>
                </p:cNvPr>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a:extLst>
                    <a:ext uri="{FF2B5EF4-FFF2-40B4-BE49-F238E27FC236}">
                      <a16:creationId xmlns="" xmlns:a16="http://schemas.microsoft.com/office/drawing/2014/main" id="{01BE8001-866C-4316-BC35-622DCB6D55AA}"/>
                    </a:ext>
                  </a:extLst>
                </p:cNvPr>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a:extLst>
                    <a:ext uri="{FF2B5EF4-FFF2-40B4-BE49-F238E27FC236}">
                      <a16:creationId xmlns="" xmlns:a16="http://schemas.microsoft.com/office/drawing/2014/main" id="{E9F47E68-EB7C-4453-9756-39C387193B68}"/>
                    </a:ext>
                  </a:extLst>
                </p:cNvPr>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a:extLst>
                <a:ext uri="{FF2B5EF4-FFF2-40B4-BE49-F238E27FC236}">
                  <a16:creationId xmlns="" xmlns:a16="http://schemas.microsoft.com/office/drawing/2014/main" id="{64CA59DB-8FFD-4320-989B-362FBE4C1954}"/>
                </a:ext>
              </a:extLst>
            </p:cNvPr>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8" name="î$ļídê">
              <a:extLst>
                <a:ext uri="{FF2B5EF4-FFF2-40B4-BE49-F238E27FC236}">
                  <a16:creationId xmlns="" xmlns:a16="http://schemas.microsoft.com/office/drawing/2014/main" id="{9C3F77DA-C397-41DC-A99F-C7FA4E6E5639}"/>
                </a:ext>
              </a:extLst>
            </p:cNvPr>
            <p:cNvGrpSpPr/>
            <p:nvPr/>
          </p:nvGrpSpPr>
          <p:grpSpPr>
            <a:xfrm>
              <a:off x="664398" y="1071756"/>
              <a:ext cx="4627180" cy="1762331"/>
              <a:chOff x="669692" y="2340108"/>
              <a:chExt cx="3556183" cy="1762331"/>
            </a:xfrm>
          </p:grpSpPr>
          <p:sp>
            <p:nvSpPr>
              <p:cNvPr id="14" name="ïŝļiḓé">
                <a:extLst>
                  <a:ext uri="{FF2B5EF4-FFF2-40B4-BE49-F238E27FC236}">
                    <a16:creationId xmlns="" xmlns:a16="http://schemas.microsoft.com/office/drawing/2014/main" id="{1764028D-956A-4356-9A8E-7D77B536A393}"/>
                  </a:ext>
                </a:extLst>
              </p:cNvPr>
              <p:cNvSpPr/>
              <p:nvPr/>
            </p:nvSpPr>
            <p:spPr>
              <a:xfrm>
                <a:off x="701102" y="2679050"/>
                <a:ext cx="3524773" cy="14233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en-US" altLang="zh-CN" sz="1600" dirty="0"/>
                  <a:t>User class:</a:t>
                </a:r>
              </a:p>
              <a:p>
                <a:pPr>
                  <a:lnSpc>
                    <a:spcPct val="150000"/>
                  </a:lnSpc>
                  <a:spcBef>
                    <a:spcPct val="0"/>
                  </a:spcBef>
                </a:pPr>
                <a:r>
                  <a:rPr lang="en-US" altLang="zh-CN" sz="1600" dirty="0" err="1"/>
                  <a:t>DataSet</a:t>
                </a:r>
                <a:r>
                  <a:rPr lang="en-US" altLang="zh-CN" sz="1600" dirty="0"/>
                  <a:t> class: </a:t>
                </a:r>
              </a:p>
              <a:p>
                <a:pPr>
                  <a:lnSpc>
                    <a:spcPct val="150000"/>
                  </a:lnSpc>
                  <a:spcBef>
                    <a:spcPct val="0"/>
                  </a:spcBef>
                </a:pPr>
                <a:r>
                  <a:rPr lang="en-US" altLang="zh-CN" sz="1600" dirty="0" err="1"/>
                  <a:t>Analisis</a:t>
                </a:r>
                <a:r>
                  <a:rPr lang="en-US" altLang="zh-CN" sz="1600" dirty="0"/>
                  <a:t>:</a:t>
                </a:r>
              </a:p>
              <a:p>
                <a:pPr>
                  <a:lnSpc>
                    <a:spcPct val="150000"/>
                  </a:lnSpc>
                  <a:spcBef>
                    <a:spcPct val="0"/>
                  </a:spcBef>
                </a:pPr>
                <a:r>
                  <a:rPr lang="en-US" altLang="zh-CN" sz="1600" dirty="0"/>
                  <a:t>Predict:</a:t>
                </a:r>
              </a:p>
            </p:txBody>
          </p:sp>
          <p:sp>
            <p:nvSpPr>
              <p:cNvPr id="15" name="iş1íďe">
                <a:extLst>
                  <a:ext uri="{FF2B5EF4-FFF2-40B4-BE49-F238E27FC236}">
                    <a16:creationId xmlns="" xmlns:a16="http://schemas.microsoft.com/office/drawing/2014/main" id="{E058C89B-164C-4A2B-AFE6-16F95712A856}"/>
                  </a:ext>
                </a:extLst>
              </p:cNvPr>
              <p:cNvSpPr txBox="1"/>
              <p:nvPr/>
            </p:nvSpPr>
            <p:spPr bwMode="auto">
              <a:xfrm>
                <a:off x="669692" y="2340108"/>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400" b="1" dirty="0"/>
                  <a:t>Four class</a:t>
                </a:r>
              </a:p>
            </p:txBody>
          </p:sp>
        </p:grpSp>
        <p:cxnSp>
          <p:nvCxnSpPr>
            <p:cNvPr id="9" name="直接连接符 8">
              <a:extLst>
                <a:ext uri="{FF2B5EF4-FFF2-40B4-BE49-F238E27FC236}">
                  <a16:creationId xmlns="" xmlns:a16="http://schemas.microsoft.com/office/drawing/2014/main" id="{EBD17CE8-1494-4216-85A3-4601C3FFC6DE}"/>
                </a:ext>
              </a:extLst>
            </p:cNvPr>
            <p:cNvCxnSpPr>
              <a:cxnSpLocks/>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a:extLst>
                <a:ext uri="{FF2B5EF4-FFF2-40B4-BE49-F238E27FC236}">
                  <a16:creationId xmlns="" xmlns:a16="http://schemas.microsoft.com/office/drawing/2014/main" id="{A4674ECD-7033-48C9-B7A1-30A55C8189A9}"/>
                </a:ext>
              </a:extLst>
            </p:cNvPr>
            <p:cNvSpPr/>
            <p:nvPr/>
          </p:nvSpPr>
          <p:spPr bwMode="auto">
            <a:xfrm>
              <a:off x="1741187" y="3658342"/>
              <a:ext cx="3741926" cy="216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600" dirty="0"/>
                <a:t>User use data set to </a:t>
              </a:r>
              <a:r>
                <a:rPr lang="en-US" altLang="zh-CN" sz="1600" dirty="0" err="1"/>
                <a:t>analyse</a:t>
              </a:r>
              <a:r>
                <a:rPr lang="en-US" altLang="zh-CN" sz="1600" dirty="0"/>
                <a:t> and predict</a:t>
              </a:r>
            </a:p>
            <a:p>
              <a:pPr marL="171450" indent="-171450">
                <a:lnSpc>
                  <a:spcPct val="150000"/>
                </a:lnSpc>
                <a:spcBef>
                  <a:spcPct val="0"/>
                </a:spcBef>
                <a:buFont typeface="Arial" panose="020B0604020202020204" pitchFamily="34" charset="0"/>
                <a:buChar char="•"/>
              </a:pPr>
              <a:r>
                <a:rPr lang="en-US" altLang="zh-CN" sz="1600" dirty="0" err="1"/>
                <a:t>Analisis</a:t>
              </a:r>
              <a:r>
                <a:rPr lang="en-US" altLang="zh-CN" sz="1600" dirty="0"/>
                <a:t> class and Predict class use </a:t>
              </a:r>
              <a:endParaRPr lang="zh-CN" altLang="en-US" sz="1600" dirty="0"/>
            </a:p>
            <a:p>
              <a:pPr>
                <a:lnSpc>
                  <a:spcPct val="150000"/>
                </a:lnSpc>
                <a:spcBef>
                  <a:spcPct val="0"/>
                </a:spcBef>
              </a:pPr>
              <a:r>
                <a:rPr lang="en-US" altLang="zh-CN" sz="1600" dirty="0" err="1"/>
                <a:t>DataSet</a:t>
              </a:r>
              <a:r>
                <a:rPr lang="en-US" altLang="zh-CN" sz="1600" dirty="0"/>
                <a:t> class to machine learning and data </a:t>
              </a:r>
              <a:r>
                <a:rPr lang="en-US" altLang="zh-CN" sz="1600" dirty="0" err="1"/>
                <a:t>maining</a:t>
              </a:r>
              <a:endParaRPr lang="zh-CN" altLang="en-US" sz="1600" dirty="0"/>
            </a:p>
          </p:txBody>
        </p:sp>
        <p:sp>
          <p:nvSpPr>
            <p:cNvPr id="11" name="íṡlîḋè">
              <a:extLst>
                <a:ext uri="{FF2B5EF4-FFF2-40B4-BE49-F238E27FC236}">
                  <a16:creationId xmlns="" xmlns:a16="http://schemas.microsoft.com/office/drawing/2014/main" id="{534066CA-B2CA-4854-BC29-D0F638B3558F}"/>
                </a:ext>
              </a:extLst>
            </p:cNvPr>
            <p:cNvSpPr txBox="1"/>
            <p:nvPr/>
          </p:nvSpPr>
          <p:spPr bwMode="auto">
            <a:xfrm>
              <a:off x="1797868" y="3180226"/>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Connection</a:t>
              </a:r>
              <a:endParaRPr lang="en-US" altLang="zh-CN" sz="1800" b="1" dirty="0"/>
            </a:p>
          </p:txBody>
        </p:sp>
        <p:sp>
          <p:nvSpPr>
            <p:cNvPr id="12" name="ïṧļîḓe">
              <a:extLst>
                <a:ext uri="{FF2B5EF4-FFF2-40B4-BE49-F238E27FC236}">
                  <a16:creationId xmlns="" xmlns:a16="http://schemas.microsoft.com/office/drawing/2014/main" id="{47D073AB-1E08-4288-99E2-E546E012B444}"/>
                </a:ext>
              </a:extLst>
            </p:cNvPr>
            <p:cNvSpPr/>
            <p:nvPr/>
          </p:nvSpPr>
          <p:spPr bwMode="auto">
            <a:xfrm>
              <a:off x="668200" y="3366077"/>
              <a:ext cx="1024443" cy="1026520"/>
            </a:xfrm>
            <a:prstGeom prst="ellipse">
              <a:avLst/>
            </a:prstGeom>
            <a:solidFill>
              <a:schemeClr val="accent1"/>
            </a:solidFill>
            <a:ln w="57150">
              <a:no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îṧḻîḋê">
              <a:extLst>
                <a:ext uri="{FF2B5EF4-FFF2-40B4-BE49-F238E27FC236}">
                  <a16:creationId xmlns="" xmlns:a16="http://schemas.microsoft.com/office/drawing/2014/main" id="{EA90ADC2-CD18-456C-BCED-8019D9EF1813}"/>
                </a:ext>
              </a:extLst>
            </p:cNvPr>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pic>
        <p:nvPicPr>
          <p:cNvPr id="107" name="图片 106"/>
          <p:cNvPicPr>
            <a:picLocks noChangeAspect="1"/>
          </p:cNvPicPr>
          <p:nvPr/>
        </p:nvPicPr>
        <p:blipFill>
          <a:blip r:embed="rId3"/>
          <a:stretch>
            <a:fillRect/>
          </a:stretch>
        </p:blipFill>
        <p:spPr>
          <a:xfrm>
            <a:off x="6048967" y="-239417"/>
            <a:ext cx="6195645" cy="7361885"/>
          </a:xfrm>
          <a:prstGeom prst="rect">
            <a:avLst/>
          </a:prstGeom>
        </p:spPr>
      </p:pic>
    </p:spTree>
    <p:extLst>
      <p:ext uri="{BB962C8B-B14F-4D97-AF65-F5344CB8AC3E}">
        <p14:creationId xmlns:p14="http://schemas.microsoft.com/office/powerpoint/2010/main" val="2133633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A94BB1-C9FD-451B-8EFC-74689FDAFF5E}"/>
              </a:ext>
            </a:extLst>
          </p:cNvPr>
          <p:cNvSpPr>
            <a:spLocks noGrp="1"/>
          </p:cNvSpPr>
          <p:nvPr>
            <p:ph type="title"/>
          </p:nvPr>
        </p:nvSpPr>
        <p:spPr>
          <a:xfrm>
            <a:off x="-973305" y="-174495"/>
            <a:ext cx="6246896" cy="1028700"/>
          </a:xfrm>
        </p:spPr>
        <p:txBody>
          <a:bodyPr/>
          <a:lstStyle/>
          <a:p>
            <a:pPr algn="ctr"/>
            <a:r>
              <a:rPr lang="en-US" altLang="zh-CN" dirty="0"/>
              <a:t>Use</a:t>
            </a:r>
            <a:r>
              <a:rPr lang="zh-CN" altLang="en-US" dirty="0"/>
              <a:t> </a:t>
            </a:r>
            <a:r>
              <a:rPr lang="en-US" altLang="zh-CN" dirty="0"/>
              <a:t>Case</a:t>
            </a:r>
            <a:r>
              <a:rPr lang="zh-CN" altLang="en-US" dirty="0"/>
              <a:t> </a:t>
            </a:r>
            <a:r>
              <a:rPr lang="en-US" altLang="zh-CN" dirty="0"/>
              <a:t>Diagram</a:t>
            </a:r>
            <a:endParaRPr lang="zh-CN" altLang="en-US" dirty="0"/>
          </a:p>
        </p:txBody>
      </p:sp>
      <p:sp>
        <p:nvSpPr>
          <p:cNvPr id="3" name="页脚占位符 2">
            <a:extLst>
              <a:ext uri="{FF2B5EF4-FFF2-40B4-BE49-F238E27FC236}">
                <a16:creationId xmlns="" xmlns:a16="http://schemas.microsoft.com/office/drawing/2014/main" id="{A3A675BD-4D24-4981-A5EC-A931F5F9B9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 xmlns:a16="http://schemas.microsoft.com/office/drawing/2014/main" id="{1FE10D3D-FC5C-41EA-84AF-92D212BC5798}"/>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1189F8E4-F26F-4396-B03A-E6EEE10FFF9B}"/>
              </a:ext>
            </a:extLst>
          </p:cNvPr>
          <p:cNvGrpSpPr>
            <a:grpSpLocks noChangeAspect="1"/>
          </p:cNvGrpSpPr>
          <p:nvPr>
            <p:custDataLst>
              <p:tags r:id="rId1"/>
            </p:custDataLst>
          </p:nvPr>
        </p:nvGrpSpPr>
        <p:grpSpPr>
          <a:xfrm>
            <a:off x="0" y="987046"/>
            <a:ext cx="12192000" cy="5870954"/>
            <a:chOff x="0" y="987046"/>
            <a:chExt cx="12192000" cy="5870954"/>
          </a:xfrm>
        </p:grpSpPr>
        <p:grpSp>
          <p:nvGrpSpPr>
            <p:cNvPr id="6" name="î$ļïdê">
              <a:extLst>
                <a:ext uri="{FF2B5EF4-FFF2-40B4-BE49-F238E27FC236}">
                  <a16:creationId xmlns="" xmlns:a16="http://schemas.microsoft.com/office/drawing/2014/main" id="{98E75669-CB2D-44DE-B1F9-DDC66305FA04}"/>
                </a:ext>
              </a:extLst>
            </p:cNvPr>
            <p:cNvGrpSpPr/>
            <p:nvPr/>
          </p:nvGrpSpPr>
          <p:grpSpPr>
            <a:xfrm>
              <a:off x="6546000" y="1028700"/>
              <a:ext cx="4139152" cy="5284723"/>
              <a:chOff x="6546000" y="1028700"/>
              <a:chExt cx="4139152" cy="5284723"/>
            </a:xfrm>
          </p:grpSpPr>
          <p:sp>
            <p:nvSpPr>
              <p:cNvPr id="16" name="îŝḷíde">
                <a:extLst>
                  <a:ext uri="{FF2B5EF4-FFF2-40B4-BE49-F238E27FC236}">
                    <a16:creationId xmlns="" xmlns:a16="http://schemas.microsoft.com/office/drawing/2014/main" id="{BD8B53A6-8236-4DB5-B4C1-3644D5F81CA7}"/>
                  </a:ext>
                </a:extLst>
              </p:cNvPr>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a:extLst>
                  <a:ext uri="{FF2B5EF4-FFF2-40B4-BE49-F238E27FC236}">
                    <a16:creationId xmlns="" xmlns:a16="http://schemas.microsoft.com/office/drawing/2014/main" id="{01373A2E-A033-4BE4-96C2-54554DDADA05}"/>
                  </a:ext>
                </a:extLst>
              </p:cNvPr>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a:extLst>
                  <a:ext uri="{FF2B5EF4-FFF2-40B4-BE49-F238E27FC236}">
                    <a16:creationId xmlns="" xmlns:a16="http://schemas.microsoft.com/office/drawing/2014/main" id="{883B6110-DE87-44F9-AEA7-6286AD974D31}"/>
                  </a:ext>
                </a:extLst>
              </p:cNvPr>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a:extLst>
                  <a:ext uri="{FF2B5EF4-FFF2-40B4-BE49-F238E27FC236}">
                    <a16:creationId xmlns="" xmlns:a16="http://schemas.microsoft.com/office/drawing/2014/main" id="{4D885036-A9E3-41D4-9E02-2AC83CBA7F69}"/>
                  </a:ext>
                </a:extLst>
              </p:cNvPr>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a:extLst>
                  <a:ext uri="{FF2B5EF4-FFF2-40B4-BE49-F238E27FC236}">
                    <a16:creationId xmlns="" xmlns:a16="http://schemas.microsoft.com/office/drawing/2014/main" id="{7C7DE07F-EA73-46F5-A072-9B42AB3377F0}"/>
                  </a:ext>
                </a:extLst>
              </p:cNvPr>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a:extLst>
                  <a:ext uri="{FF2B5EF4-FFF2-40B4-BE49-F238E27FC236}">
                    <a16:creationId xmlns="" xmlns:a16="http://schemas.microsoft.com/office/drawing/2014/main" id="{A5755507-EEF4-4CB2-A2CB-54C17B6D695C}"/>
                  </a:ext>
                </a:extLst>
              </p:cNvPr>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a:extLst>
                  <a:ext uri="{FF2B5EF4-FFF2-40B4-BE49-F238E27FC236}">
                    <a16:creationId xmlns="" xmlns:a16="http://schemas.microsoft.com/office/drawing/2014/main" id="{A5AB2780-E140-4EF3-8528-104324D6C75A}"/>
                  </a:ext>
                </a:extLst>
              </p:cNvPr>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a:extLst>
                  <a:ext uri="{FF2B5EF4-FFF2-40B4-BE49-F238E27FC236}">
                    <a16:creationId xmlns="" xmlns:a16="http://schemas.microsoft.com/office/drawing/2014/main" id="{F3371DC7-9879-431C-9AF2-DECD3DD6B5A5}"/>
                  </a:ext>
                </a:extLst>
              </p:cNvPr>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a:extLst>
                  <a:ext uri="{FF2B5EF4-FFF2-40B4-BE49-F238E27FC236}">
                    <a16:creationId xmlns="" xmlns:a16="http://schemas.microsoft.com/office/drawing/2014/main" id="{9369B1B9-9044-4CB7-A2D6-BFC9CDDFAE7D}"/>
                  </a:ext>
                </a:extLst>
              </p:cNvPr>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a:extLst>
                  <a:ext uri="{FF2B5EF4-FFF2-40B4-BE49-F238E27FC236}">
                    <a16:creationId xmlns="" xmlns:a16="http://schemas.microsoft.com/office/drawing/2014/main" id="{EB7425ED-59D1-4B6A-8277-F37DB81304F9}"/>
                  </a:ext>
                </a:extLst>
              </p:cNvPr>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a:extLst>
                  <a:ext uri="{FF2B5EF4-FFF2-40B4-BE49-F238E27FC236}">
                    <a16:creationId xmlns="" xmlns:a16="http://schemas.microsoft.com/office/drawing/2014/main" id="{0D01B51A-86FD-463D-BA93-CEAC2BF357A0}"/>
                  </a:ext>
                </a:extLst>
              </p:cNvPr>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a:extLst>
                  <a:ext uri="{FF2B5EF4-FFF2-40B4-BE49-F238E27FC236}">
                    <a16:creationId xmlns="" xmlns:a16="http://schemas.microsoft.com/office/drawing/2014/main" id="{73205D34-753F-4137-A4D3-D12D9E17B0BC}"/>
                  </a:ext>
                </a:extLst>
              </p:cNvPr>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a:extLst>
                  <a:ext uri="{FF2B5EF4-FFF2-40B4-BE49-F238E27FC236}">
                    <a16:creationId xmlns="" xmlns:a16="http://schemas.microsoft.com/office/drawing/2014/main" id="{B45A5F64-662F-4C84-87C0-CCE3B5E1AB10}"/>
                  </a:ext>
                </a:extLst>
              </p:cNvPr>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a:extLst>
                  <a:ext uri="{FF2B5EF4-FFF2-40B4-BE49-F238E27FC236}">
                    <a16:creationId xmlns="" xmlns:a16="http://schemas.microsoft.com/office/drawing/2014/main" id="{04BB3E7E-B85E-4B53-8A94-6415037810C2}"/>
                  </a:ext>
                </a:extLst>
              </p:cNvPr>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a:extLst>
                  <a:ext uri="{FF2B5EF4-FFF2-40B4-BE49-F238E27FC236}">
                    <a16:creationId xmlns="" xmlns:a16="http://schemas.microsoft.com/office/drawing/2014/main" id="{728AD37F-6219-477F-9DBB-AFCA472B9AE2}"/>
                  </a:ext>
                </a:extLst>
              </p:cNvPr>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a:extLst>
                  <a:ext uri="{FF2B5EF4-FFF2-40B4-BE49-F238E27FC236}">
                    <a16:creationId xmlns="" xmlns:a16="http://schemas.microsoft.com/office/drawing/2014/main" id="{02C400F4-9CBA-4624-AFC4-02B9490160A8}"/>
                  </a:ext>
                </a:extLst>
              </p:cNvPr>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a:extLst>
                  <a:ext uri="{FF2B5EF4-FFF2-40B4-BE49-F238E27FC236}">
                    <a16:creationId xmlns="" xmlns:a16="http://schemas.microsoft.com/office/drawing/2014/main" id="{E608A222-E1D9-48AF-A4BF-D6E81699B8D5}"/>
                  </a:ext>
                </a:extLst>
              </p:cNvPr>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a:extLst>
                  <a:ext uri="{FF2B5EF4-FFF2-40B4-BE49-F238E27FC236}">
                    <a16:creationId xmlns="" xmlns:a16="http://schemas.microsoft.com/office/drawing/2014/main" id="{EA49CC1E-7555-4460-99B6-02A376EB4145}"/>
                  </a:ext>
                </a:extLst>
              </p:cNvPr>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a:extLst>
                  <a:ext uri="{FF2B5EF4-FFF2-40B4-BE49-F238E27FC236}">
                    <a16:creationId xmlns="" xmlns:a16="http://schemas.microsoft.com/office/drawing/2014/main" id="{AFC2A15A-2CAF-4B26-8820-71555331B122}"/>
                  </a:ext>
                </a:extLst>
              </p:cNvPr>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a:extLst>
                  <a:ext uri="{FF2B5EF4-FFF2-40B4-BE49-F238E27FC236}">
                    <a16:creationId xmlns="" xmlns:a16="http://schemas.microsoft.com/office/drawing/2014/main" id="{DB032BAD-7E1D-45AA-8074-14B4DAB19535}"/>
                  </a:ext>
                </a:extLst>
              </p:cNvPr>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a:extLst>
                  <a:ext uri="{FF2B5EF4-FFF2-40B4-BE49-F238E27FC236}">
                    <a16:creationId xmlns="" xmlns:a16="http://schemas.microsoft.com/office/drawing/2014/main" id="{4D81A35A-70F3-46C8-886F-B26910EA6192}"/>
                  </a:ext>
                </a:extLst>
              </p:cNvPr>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a:extLst>
                  <a:ext uri="{FF2B5EF4-FFF2-40B4-BE49-F238E27FC236}">
                    <a16:creationId xmlns="" xmlns:a16="http://schemas.microsoft.com/office/drawing/2014/main" id="{F9C4FBE4-A933-420A-8336-F3A848304958}"/>
                  </a:ext>
                </a:extLst>
              </p:cNvPr>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a:extLst>
                  <a:ext uri="{FF2B5EF4-FFF2-40B4-BE49-F238E27FC236}">
                    <a16:creationId xmlns="" xmlns:a16="http://schemas.microsoft.com/office/drawing/2014/main" id="{F5EB0E9B-392C-4948-9FAD-4854F56123C4}"/>
                  </a:ext>
                </a:extLst>
              </p:cNvPr>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a:extLst>
                  <a:ext uri="{FF2B5EF4-FFF2-40B4-BE49-F238E27FC236}">
                    <a16:creationId xmlns="" xmlns:a16="http://schemas.microsoft.com/office/drawing/2014/main" id="{F9800948-918A-455B-9578-4ADDF6A72478}"/>
                  </a:ext>
                </a:extLst>
              </p:cNvPr>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a:extLst>
                  <a:ext uri="{FF2B5EF4-FFF2-40B4-BE49-F238E27FC236}">
                    <a16:creationId xmlns="" xmlns:a16="http://schemas.microsoft.com/office/drawing/2014/main" id="{E9C41DBF-39CC-47B0-AE85-85412DF18090}"/>
                  </a:ext>
                </a:extLst>
              </p:cNvPr>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a:extLst>
                  <a:ext uri="{FF2B5EF4-FFF2-40B4-BE49-F238E27FC236}">
                    <a16:creationId xmlns="" xmlns:a16="http://schemas.microsoft.com/office/drawing/2014/main" id="{4F357D9F-A7D2-4D8B-9C56-048E80DB651A}"/>
                  </a:ext>
                </a:extLst>
              </p:cNvPr>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a:extLst>
                  <a:ext uri="{FF2B5EF4-FFF2-40B4-BE49-F238E27FC236}">
                    <a16:creationId xmlns="" xmlns:a16="http://schemas.microsoft.com/office/drawing/2014/main" id="{FE4D2B2A-F6C7-408C-B390-975E4D3DF642}"/>
                  </a:ext>
                </a:extLst>
              </p:cNvPr>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a:extLst>
                  <a:ext uri="{FF2B5EF4-FFF2-40B4-BE49-F238E27FC236}">
                    <a16:creationId xmlns="" xmlns:a16="http://schemas.microsoft.com/office/drawing/2014/main" id="{8CF0AE2C-4B70-4B8E-8494-7E811FB356F3}"/>
                  </a:ext>
                </a:extLst>
              </p:cNvPr>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a:extLst>
                  <a:ext uri="{FF2B5EF4-FFF2-40B4-BE49-F238E27FC236}">
                    <a16:creationId xmlns="" xmlns:a16="http://schemas.microsoft.com/office/drawing/2014/main" id="{69D078B4-B8D2-45A4-B2F2-570962CC7B46}"/>
                  </a:ext>
                </a:extLst>
              </p:cNvPr>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a:extLst>
                  <a:ext uri="{FF2B5EF4-FFF2-40B4-BE49-F238E27FC236}">
                    <a16:creationId xmlns="" xmlns:a16="http://schemas.microsoft.com/office/drawing/2014/main" id="{5371BB0B-E764-40BC-9AF4-1DC78D7B1761}"/>
                  </a:ext>
                </a:extLst>
              </p:cNvPr>
              <p:cNvGrpSpPr/>
              <p:nvPr/>
            </p:nvGrpSpPr>
            <p:grpSpPr>
              <a:xfrm>
                <a:off x="8440707" y="1564747"/>
                <a:ext cx="351038" cy="2262318"/>
                <a:chOff x="0" y="0"/>
                <a:chExt cx="543321" cy="3501526"/>
              </a:xfrm>
              <a:solidFill>
                <a:schemeClr val="bg1">
                  <a:lumMod val="65000"/>
                </a:schemeClr>
              </a:solidFill>
            </p:grpSpPr>
            <p:sp>
              <p:nvSpPr>
                <p:cNvPr id="53" name="îṥļïḑè">
                  <a:extLst>
                    <a:ext uri="{FF2B5EF4-FFF2-40B4-BE49-F238E27FC236}">
                      <a16:creationId xmlns="" xmlns:a16="http://schemas.microsoft.com/office/drawing/2014/main" id="{D51A34AD-47AD-43E6-A753-9D6DFC3BC95E}"/>
                    </a:ext>
                  </a:extLst>
                </p:cNvPr>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a:extLst>
                    <a:ext uri="{FF2B5EF4-FFF2-40B4-BE49-F238E27FC236}">
                      <a16:creationId xmlns="" xmlns:a16="http://schemas.microsoft.com/office/drawing/2014/main" id="{552861A4-4255-4A37-863E-CB9FAEED01E4}"/>
                    </a:ext>
                  </a:extLst>
                </p:cNvPr>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a:extLst>
                    <a:ext uri="{FF2B5EF4-FFF2-40B4-BE49-F238E27FC236}">
                      <a16:creationId xmlns="" xmlns:a16="http://schemas.microsoft.com/office/drawing/2014/main" id="{77D93BF5-82BE-4C33-984F-B142EA3A0BFE}"/>
                    </a:ext>
                  </a:extLst>
                </p:cNvPr>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a:extLst>
                    <a:ext uri="{FF2B5EF4-FFF2-40B4-BE49-F238E27FC236}">
                      <a16:creationId xmlns="" xmlns:a16="http://schemas.microsoft.com/office/drawing/2014/main" id="{5FDDADCA-8B96-4A1B-9AF8-E93E17D5FC24}"/>
                    </a:ext>
                  </a:extLst>
                </p:cNvPr>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a:extLst>
                    <a:ext uri="{FF2B5EF4-FFF2-40B4-BE49-F238E27FC236}">
                      <a16:creationId xmlns="" xmlns:a16="http://schemas.microsoft.com/office/drawing/2014/main" id="{26FD53C5-4C4E-4654-B412-12BB841387BD}"/>
                    </a:ext>
                  </a:extLst>
                </p:cNvPr>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a:extLst>
                    <a:ext uri="{FF2B5EF4-FFF2-40B4-BE49-F238E27FC236}">
                      <a16:creationId xmlns="" xmlns:a16="http://schemas.microsoft.com/office/drawing/2014/main" id="{06B5DAEA-28A3-40CF-8EED-17D07C4E0658}"/>
                    </a:ext>
                  </a:extLst>
                </p:cNvPr>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a:extLst>
                    <a:ext uri="{FF2B5EF4-FFF2-40B4-BE49-F238E27FC236}">
                      <a16:creationId xmlns="" xmlns:a16="http://schemas.microsoft.com/office/drawing/2014/main" id="{F6B45315-A3AD-4317-A009-06202C750D60}"/>
                    </a:ext>
                  </a:extLst>
                </p:cNvPr>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a:extLst>
                    <a:ext uri="{FF2B5EF4-FFF2-40B4-BE49-F238E27FC236}">
                      <a16:creationId xmlns="" xmlns:a16="http://schemas.microsoft.com/office/drawing/2014/main" id="{B5E42AB6-3378-4613-AE3B-7E7F117B2215}"/>
                    </a:ext>
                  </a:extLst>
                </p:cNvPr>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a:extLst>
                    <a:ext uri="{FF2B5EF4-FFF2-40B4-BE49-F238E27FC236}">
                      <a16:creationId xmlns="" xmlns:a16="http://schemas.microsoft.com/office/drawing/2014/main" id="{6CE12308-4ADF-4BE1-A96B-58ED19D3FED8}"/>
                    </a:ext>
                  </a:extLst>
                </p:cNvPr>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a:extLst>
                    <a:ext uri="{FF2B5EF4-FFF2-40B4-BE49-F238E27FC236}">
                      <a16:creationId xmlns="" xmlns:a16="http://schemas.microsoft.com/office/drawing/2014/main" id="{08FB51DA-BFE4-49F1-A7D5-BEBEDC83FF03}"/>
                    </a:ext>
                  </a:extLst>
                </p:cNvPr>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a:extLst>
                    <a:ext uri="{FF2B5EF4-FFF2-40B4-BE49-F238E27FC236}">
                      <a16:creationId xmlns="" xmlns:a16="http://schemas.microsoft.com/office/drawing/2014/main" id="{F06759C3-6210-41A2-974D-6053048E87C2}"/>
                    </a:ext>
                  </a:extLst>
                </p:cNvPr>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a:extLst>
                    <a:ext uri="{FF2B5EF4-FFF2-40B4-BE49-F238E27FC236}">
                      <a16:creationId xmlns="" xmlns:a16="http://schemas.microsoft.com/office/drawing/2014/main" id="{61A3C2C0-6FE2-4E63-B94B-E733D21850E7}"/>
                    </a:ext>
                  </a:extLst>
                </p:cNvPr>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a:extLst>
                    <a:ext uri="{FF2B5EF4-FFF2-40B4-BE49-F238E27FC236}">
                      <a16:creationId xmlns="" xmlns:a16="http://schemas.microsoft.com/office/drawing/2014/main" id="{4ADC0BE6-FE57-4484-A1FE-0CE525D01AA7}"/>
                    </a:ext>
                  </a:extLst>
                </p:cNvPr>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a:extLst>
                    <a:ext uri="{FF2B5EF4-FFF2-40B4-BE49-F238E27FC236}">
                      <a16:creationId xmlns="" xmlns:a16="http://schemas.microsoft.com/office/drawing/2014/main" id="{2D154C10-C848-4883-8AB6-0DD359D23BE4}"/>
                    </a:ext>
                  </a:extLst>
                </p:cNvPr>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a:extLst>
                    <a:ext uri="{FF2B5EF4-FFF2-40B4-BE49-F238E27FC236}">
                      <a16:creationId xmlns="" xmlns:a16="http://schemas.microsoft.com/office/drawing/2014/main" id="{C65EC510-C03A-49AF-B362-0E467B722A0C}"/>
                    </a:ext>
                  </a:extLst>
                </p:cNvPr>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a:extLst>
                    <a:ext uri="{FF2B5EF4-FFF2-40B4-BE49-F238E27FC236}">
                      <a16:creationId xmlns="" xmlns:a16="http://schemas.microsoft.com/office/drawing/2014/main" id="{441752C6-A9E8-4CD0-B331-80DEF40B578A}"/>
                    </a:ext>
                  </a:extLst>
                </p:cNvPr>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a:extLst>
                    <a:ext uri="{FF2B5EF4-FFF2-40B4-BE49-F238E27FC236}">
                      <a16:creationId xmlns="" xmlns:a16="http://schemas.microsoft.com/office/drawing/2014/main" id="{C0D92A9C-04B1-4D9E-9830-B72418F6AE40}"/>
                    </a:ext>
                  </a:extLst>
                </p:cNvPr>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a:extLst>
                    <a:ext uri="{FF2B5EF4-FFF2-40B4-BE49-F238E27FC236}">
                      <a16:creationId xmlns="" xmlns:a16="http://schemas.microsoft.com/office/drawing/2014/main" id="{CC7A9508-9521-4A6A-B820-104A0076D2C5}"/>
                    </a:ext>
                  </a:extLst>
                </p:cNvPr>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a:extLst>
                    <a:ext uri="{FF2B5EF4-FFF2-40B4-BE49-F238E27FC236}">
                      <a16:creationId xmlns="" xmlns:a16="http://schemas.microsoft.com/office/drawing/2014/main" id="{1B3AF3B7-720D-4218-B990-ADBA5D15215F}"/>
                    </a:ext>
                  </a:extLst>
                </p:cNvPr>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a:extLst>
                    <a:ext uri="{FF2B5EF4-FFF2-40B4-BE49-F238E27FC236}">
                      <a16:creationId xmlns="" xmlns:a16="http://schemas.microsoft.com/office/drawing/2014/main" id="{E0B1BDDB-313D-4E55-8B08-F5B2096D2CDC}"/>
                    </a:ext>
                  </a:extLst>
                </p:cNvPr>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a:extLst>
                    <a:ext uri="{FF2B5EF4-FFF2-40B4-BE49-F238E27FC236}">
                      <a16:creationId xmlns="" xmlns:a16="http://schemas.microsoft.com/office/drawing/2014/main" id="{55A1BF80-8937-403E-8149-25902C8903F8}"/>
                    </a:ext>
                  </a:extLst>
                </p:cNvPr>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a:extLst>
                    <a:ext uri="{FF2B5EF4-FFF2-40B4-BE49-F238E27FC236}">
                      <a16:creationId xmlns="" xmlns:a16="http://schemas.microsoft.com/office/drawing/2014/main" id="{CAC0BDB9-8961-4165-911F-0C9F0C606F78}"/>
                    </a:ext>
                  </a:extLst>
                </p:cNvPr>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a:extLst>
                    <a:ext uri="{FF2B5EF4-FFF2-40B4-BE49-F238E27FC236}">
                      <a16:creationId xmlns="" xmlns:a16="http://schemas.microsoft.com/office/drawing/2014/main" id="{0335106A-7888-4C4A-9365-476BB692EEF1}"/>
                    </a:ext>
                  </a:extLst>
                </p:cNvPr>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a:extLst>
                    <a:ext uri="{FF2B5EF4-FFF2-40B4-BE49-F238E27FC236}">
                      <a16:creationId xmlns="" xmlns:a16="http://schemas.microsoft.com/office/drawing/2014/main" id="{CC591EA0-ADBB-4A89-A916-D7E546E7EFEF}"/>
                    </a:ext>
                  </a:extLst>
                </p:cNvPr>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a:extLst>
                    <a:ext uri="{FF2B5EF4-FFF2-40B4-BE49-F238E27FC236}">
                      <a16:creationId xmlns="" xmlns:a16="http://schemas.microsoft.com/office/drawing/2014/main" id="{804C00D7-6C77-4A4B-B54A-29B9107B1346}"/>
                    </a:ext>
                  </a:extLst>
                </p:cNvPr>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a:extLst>
                    <a:ext uri="{FF2B5EF4-FFF2-40B4-BE49-F238E27FC236}">
                      <a16:creationId xmlns="" xmlns:a16="http://schemas.microsoft.com/office/drawing/2014/main" id="{77318D07-AF75-4123-946F-84842A25B9E1}"/>
                    </a:ext>
                  </a:extLst>
                </p:cNvPr>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a:extLst>
                    <a:ext uri="{FF2B5EF4-FFF2-40B4-BE49-F238E27FC236}">
                      <a16:creationId xmlns="" xmlns:a16="http://schemas.microsoft.com/office/drawing/2014/main" id="{E1C8181C-4287-4F34-86DF-DFB5B0ED2490}"/>
                    </a:ext>
                  </a:extLst>
                </p:cNvPr>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a:extLst>
                    <a:ext uri="{FF2B5EF4-FFF2-40B4-BE49-F238E27FC236}">
                      <a16:creationId xmlns="" xmlns:a16="http://schemas.microsoft.com/office/drawing/2014/main" id="{2FA360D7-602F-4613-B760-E66BA2CA9488}"/>
                    </a:ext>
                  </a:extLst>
                </p:cNvPr>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a:extLst>
                    <a:ext uri="{FF2B5EF4-FFF2-40B4-BE49-F238E27FC236}">
                      <a16:creationId xmlns="" xmlns:a16="http://schemas.microsoft.com/office/drawing/2014/main" id="{8EBAA057-DD8C-46AD-A6A9-855FF19A1778}"/>
                    </a:ext>
                  </a:extLst>
                </p:cNvPr>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a:extLst>
                    <a:ext uri="{FF2B5EF4-FFF2-40B4-BE49-F238E27FC236}">
                      <a16:creationId xmlns="" xmlns:a16="http://schemas.microsoft.com/office/drawing/2014/main" id="{BEFA4E2F-DEEE-4EEE-875F-478C6565CC5E}"/>
                    </a:ext>
                  </a:extLst>
                </p:cNvPr>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a:extLst>
                    <a:ext uri="{FF2B5EF4-FFF2-40B4-BE49-F238E27FC236}">
                      <a16:creationId xmlns="" xmlns:a16="http://schemas.microsoft.com/office/drawing/2014/main" id="{289B7BFD-1399-4DCA-9AA7-001518676A6F}"/>
                    </a:ext>
                  </a:extLst>
                </p:cNvPr>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a:extLst>
                    <a:ext uri="{FF2B5EF4-FFF2-40B4-BE49-F238E27FC236}">
                      <a16:creationId xmlns="" xmlns:a16="http://schemas.microsoft.com/office/drawing/2014/main" id="{7D1B02BB-35AB-46DF-B1FD-15384614E21E}"/>
                    </a:ext>
                  </a:extLst>
                </p:cNvPr>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a:extLst>
                    <a:ext uri="{FF2B5EF4-FFF2-40B4-BE49-F238E27FC236}">
                      <a16:creationId xmlns="" xmlns:a16="http://schemas.microsoft.com/office/drawing/2014/main" id="{D98773E7-D0AF-41E0-B8A6-D58CC500B08C}"/>
                    </a:ext>
                  </a:extLst>
                </p:cNvPr>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a:extLst>
                    <a:ext uri="{FF2B5EF4-FFF2-40B4-BE49-F238E27FC236}">
                      <a16:creationId xmlns="" xmlns:a16="http://schemas.microsoft.com/office/drawing/2014/main" id="{09CDFDFB-0F95-46F7-8BDA-B95CFEA975C0}"/>
                    </a:ext>
                  </a:extLst>
                </p:cNvPr>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a:extLst>
                    <a:ext uri="{FF2B5EF4-FFF2-40B4-BE49-F238E27FC236}">
                      <a16:creationId xmlns="" xmlns:a16="http://schemas.microsoft.com/office/drawing/2014/main" id="{C3599C20-50A5-4627-8C11-45976E4592C5}"/>
                    </a:ext>
                  </a:extLst>
                </p:cNvPr>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a:extLst>
                    <a:ext uri="{FF2B5EF4-FFF2-40B4-BE49-F238E27FC236}">
                      <a16:creationId xmlns="" xmlns:a16="http://schemas.microsoft.com/office/drawing/2014/main" id="{57771127-230D-4565-907D-66E28EC537FB}"/>
                    </a:ext>
                  </a:extLst>
                </p:cNvPr>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a:extLst>
                    <a:ext uri="{FF2B5EF4-FFF2-40B4-BE49-F238E27FC236}">
                      <a16:creationId xmlns="" xmlns:a16="http://schemas.microsoft.com/office/drawing/2014/main" id="{CE83B8DF-6267-42BE-A79F-9421BBCE6D88}"/>
                    </a:ext>
                  </a:extLst>
                </p:cNvPr>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a:extLst>
                    <a:ext uri="{FF2B5EF4-FFF2-40B4-BE49-F238E27FC236}">
                      <a16:creationId xmlns="" xmlns:a16="http://schemas.microsoft.com/office/drawing/2014/main" id="{D1D571E7-75BB-40A5-A2E4-F2E52D12225A}"/>
                    </a:ext>
                  </a:extLst>
                </p:cNvPr>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a:extLst>
                    <a:ext uri="{FF2B5EF4-FFF2-40B4-BE49-F238E27FC236}">
                      <a16:creationId xmlns="" xmlns:a16="http://schemas.microsoft.com/office/drawing/2014/main" id="{EF598D11-F0CA-4869-9089-F73AE53DD95E}"/>
                    </a:ext>
                  </a:extLst>
                </p:cNvPr>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a:extLst>
                    <a:ext uri="{FF2B5EF4-FFF2-40B4-BE49-F238E27FC236}">
                      <a16:creationId xmlns="" xmlns:a16="http://schemas.microsoft.com/office/drawing/2014/main" id="{10875D10-A2BC-4C11-BF91-2D113F9A5B88}"/>
                    </a:ext>
                  </a:extLst>
                </p:cNvPr>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a:extLst>
                    <a:ext uri="{FF2B5EF4-FFF2-40B4-BE49-F238E27FC236}">
                      <a16:creationId xmlns="" xmlns:a16="http://schemas.microsoft.com/office/drawing/2014/main" id="{25349885-A844-4652-B2F7-1BA4348F975D}"/>
                    </a:ext>
                  </a:extLst>
                </p:cNvPr>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a:extLst>
                    <a:ext uri="{FF2B5EF4-FFF2-40B4-BE49-F238E27FC236}">
                      <a16:creationId xmlns="" xmlns:a16="http://schemas.microsoft.com/office/drawing/2014/main" id="{6FEF12EF-1718-4794-9FDF-072D80BCF1D7}"/>
                    </a:ext>
                  </a:extLst>
                </p:cNvPr>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a:extLst>
                    <a:ext uri="{FF2B5EF4-FFF2-40B4-BE49-F238E27FC236}">
                      <a16:creationId xmlns="" xmlns:a16="http://schemas.microsoft.com/office/drawing/2014/main" id="{44DB92A9-9537-4804-833E-FA0E5E689A77}"/>
                    </a:ext>
                  </a:extLst>
                </p:cNvPr>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a:extLst>
                    <a:ext uri="{FF2B5EF4-FFF2-40B4-BE49-F238E27FC236}">
                      <a16:creationId xmlns="" xmlns:a16="http://schemas.microsoft.com/office/drawing/2014/main" id="{A2B43426-B398-417C-83B1-CF8DBEACD59F}"/>
                    </a:ext>
                  </a:extLst>
                </p:cNvPr>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a:extLst>
                    <a:ext uri="{FF2B5EF4-FFF2-40B4-BE49-F238E27FC236}">
                      <a16:creationId xmlns="" xmlns:a16="http://schemas.microsoft.com/office/drawing/2014/main" id="{C123BD73-2DDB-40C8-96E2-96AB662F034E}"/>
                    </a:ext>
                  </a:extLst>
                </p:cNvPr>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a:extLst>
                    <a:ext uri="{FF2B5EF4-FFF2-40B4-BE49-F238E27FC236}">
                      <a16:creationId xmlns="" xmlns:a16="http://schemas.microsoft.com/office/drawing/2014/main" id="{14A362A6-F8B9-4674-906F-93A5D9B837D4}"/>
                    </a:ext>
                  </a:extLst>
                </p:cNvPr>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a:extLst>
                    <a:ext uri="{FF2B5EF4-FFF2-40B4-BE49-F238E27FC236}">
                      <a16:creationId xmlns="" xmlns:a16="http://schemas.microsoft.com/office/drawing/2014/main" id="{F8AAAEEF-2B69-45D6-BE41-ECC13FE33E10}"/>
                    </a:ext>
                  </a:extLst>
                </p:cNvPr>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a:extLst>
                    <a:ext uri="{FF2B5EF4-FFF2-40B4-BE49-F238E27FC236}">
                      <a16:creationId xmlns="" xmlns:a16="http://schemas.microsoft.com/office/drawing/2014/main" id="{712B05B9-5755-4488-BFFE-B5394F548D98}"/>
                    </a:ext>
                  </a:extLst>
                </p:cNvPr>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a:extLst>
                    <a:ext uri="{FF2B5EF4-FFF2-40B4-BE49-F238E27FC236}">
                      <a16:creationId xmlns="" xmlns:a16="http://schemas.microsoft.com/office/drawing/2014/main" id="{3C51B510-4ED6-4407-A113-A89819935584}"/>
                    </a:ext>
                  </a:extLst>
                </p:cNvPr>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a:extLst>
                    <a:ext uri="{FF2B5EF4-FFF2-40B4-BE49-F238E27FC236}">
                      <a16:creationId xmlns="" xmlns:a16="http://schemas.microsoft.com/office/drawing/2014/main" id="{8CAD2671-AF28-4B6E-853C-D6E95E4B8D0D}"/>
                    </a:ext>
                  </a:extLst>
                </p:cNvPr>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a:extLst>
                    <a:ext uri="{FF2B5EF4-FFF2-40B4-BE49-F238E27FC236}">
                      <a16:creationId xmlns="" xmlns:a16="http://schemas.microsoft.com/office/drawing/2014/main" id="{B83B41F3-F98A-4EE6-9A79-BFD03A6D6F2D}"/>
                    </a:ext>
                  </a:extLst>
                </p:cNvPr>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a:extLst>
                    <a:ext uri="{FF2B5EF4-FFF2-40B4-BE49-F238E27FC236}">
                      <a16:creationId xmlns="" xmlns:a16="http://schemas.microsoft.com/office/drawing/2014/main" id="{640D9B8D-B434-4640-B8AB-44F5A08328CB}"/>
                    </a:ext>
                  </a:extLst>
                </p:cNvPr>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a:extLst>
                    <a:ext uri="{FF2B5EF4-FFF2-40B4-BE49-F238E27FC236}">
                      <a16:creationId xmlns="" xmlns:a16="http://schemas.microsoft.com/office/drawing/2014/main" id="{86761B1D-A38A-4B65-BCFE-63E7451215A9}"/>
                    </a:ext>
                  </a:extLst>
                </p:cNvPr>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a:extLst>
                    <a:ext uri="{FF2B5EF4-FFF2-40B4-BE49-F238E27FC236}">
                      <a16:creationId xmlns="" xmlns:a16="http://schemas.microsoft.com/office/drawing/2014/main" id="{C27AFE0F-FA24-49D0-AB49-8AD028926706}"/>
                    </a:ext>
                  </a:extLst>
                </p:cNvPr>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a:extLst>
                  <a:ext uri="{FF2B5EF4-FFF2-40B4-BE49-F238E27FC236}">
                    <a16:creationId xmlns="" xmlns:a16="http://schemas.microsoft.com/office/drawing/2014/main" id="{6597258D-BCEF-4BD8-8213-85406FCB84C6}"/>
                  </a:ext>
                </a:extLst>
              </p:cNvPr>
              <p:cNvGrpSpPr/>
              <p:nvPr/>
            </p:nvGrpSpPr>
            <p:grpSpPr>
              <a:xfrm>
                <a:off x="9189362" y="3615910"/>
                <a:ext cx="785931" cy="766320"/>
                <a:chOff x="0" y="0"/>
                <a:chExt cx="1216418" cy="1186066"/>
              </a:xfrm>
              <a:solidFill>
                <a:schemeClr val="tx2">
                  <a:lumMod val="20000"/>
                  <a:lumOff val="80000"/>
                </a:schemeClr>
              </a:solidFill>
            </p:grpSpPr>
            <p:sp>
              <p:nvSpPr>
                <p:cNvPr id="47" name="íŝlîďê">
                  <a:extLst>
                    <a:ext uri="{FF2B5EF4-FFF2-40B4-BE49-F238E27FC236}">
                      <a16:creationId xmlns="" xmlns:a16="http://schemas.microsoft.com/office/drawing/2014/main" id="{B7115BBC-6FC4-4B04-AEE0-E13F6613B05C}"/>
                    </a:ext>
                  </a:extLst>
                </p:cNvPr>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a:extLst>
                    <a:ext uri="{FF2B5EF4-FFF2-40B4-BE49-F238E27FC236}">
                      <a16:creationId xmlns="" xmlns:a16="http://schemas.microsoft.com/office/drawing/2014/main" id="{1AAC51D6-A4D0-46B2-A982-25841DD95144}"/>
                    </a:ext>
                  </a:extLst>
                </p:cNvPr>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a:extLst>
                    <a:ext uri="{FF2B5EF4-FFF2-40B4-BE49-F238E27FC236}">
                      <a16:creationId xmlns="" xmlns:a16="http://schemas.microsoft.com/office/drawing/2014/main" id="{22021781-BA8E-40BE-8111-42E2D90928C3}"/>
                    </a:ext>
                  </a:extLst>
                </p:cNvPr>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a:extLst>
                    <a:ext uri="{FF2B5EF4-FFF2-40B4-BE49-F238E27FC236}">
                      <a16:creationId xmlns="" xmlns:a16="http://schemas.microsoft.com/office/drawing/2014/main" id="{38C6A581-8123-4811-B0D4-00992206CD98}"/>
                    </a:ext>
                  </a:extLst>
                </p:cNvPr>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a:extLst>
                    <a:ext uri="{FF2B5EF4-FFF2-40B4-BE49-F238E27FC236}">
                      <a16:creationId xmlns="" xmlns:a16="http://schemas.microsoft.com/office/drawing/2014/main" id="{01BE8001-866C-4316-BC35-622DCB6D55AA}"/>
                    </a:ext>
                  </a:extLst>
                </p:cNvPr>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a:extLst>
                    <a:ext uri="{FF2B5EF4-FFF2-40B4-BE49-F238E27FC236}">
                      <a16:creationId xmlns="" xmlns:a16="http://schemas.microsoft.com/office/drawing/2014/main" id="{E9F47E68-EB7C-4453-9756-39C387193B68}"/>
                    </a:ext>
                  </a:extLst>
                </p:cNvPr>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a:extLst>
                <a:ext uri="{FF2B5EF4-FFF2-40B4-BE49-F238E27FC236}">
                  <a16:creationId xmlns="" xmlns:a16="http://schemas.microsoft.com/office/drawing/2014/main" id="{64CA59DB-8FFD-4320-989B-362FBE4C1954}"/>
                </a:ext>
              </a:extLst>
            </p:cNvPr>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8" name="î$ļídê">
              <a:extLst>
                <a:ext uri="{FF2B5EF4-FFF2-40B4-BE49-F238E27FC236}">
                  <a16:creationId xmlns="" xmlns:a16="http://schemas.microsoft.com/office/drawing/2014/main" id="{9C3F77DA-C397-41DC-A99F-C7FA4E6E5639}"/>
                </a:ext>
              </a:extLst>
            </p:cNvPr>
            <p:cNvGrpSpPr/>
            <p:nvPr/>
          </p:nvGrpSpPr>
          <p:grpSpPr>
            <a:xfrm>
              <a:off x="668200" y="987046"/>
              <a:ext cx="4007906" cy="1624307"/>
              <a:chOff x="672614" y="2255398"/>
              <a:chExt cx="3080245" cy="1624307"/>
            </a:xfrm>
          </p:grpSpPr>
          <p:sp>
            <p:nvSpPr>
              <p:cNvPr id="14" name="ïŝļiḓé">
                <a:extLst>
                  <a:ext uri="{FF2B5EF4-FFF2-40B4-BE49-F238E27FC236}">
                    <a16:creationId xmlns="" xmlns:a16="http://schemas.microsoft.com/office/drawing/2014/main" id="{1764028D-956A-4356-9A8E-7D77B536A393}"/>
                  </a:ext>
                </a:extLst>
              </p:cNvPr>
              <p:cNvSpPr/>
              <p:nvPr/>
            </p:nvSpPr>
            <p:spPr>
              <a:xfrm>
                <a:off x="672902" y="2643842"/>
                <a:ext cx="3079957" cy="12358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en-US" altLang="zh-CN" sz="1600" dirty="0"/>
                  <a:t>Actor: user</a:t>
                </a:r>
              </a:p>
              <a:p>
                <a:pPr>
                  <a:lnSpc>
                    <a:spcPct val="150000"/>
                  </a:lnSpc>
                  <a:spcBef>
                    <a:spcPct val="0"/>
                  </a:spcBef>
                </a:pPr>
                <a:r>
                  <a:rPr lang="en-US" altLang="zh-CN" sz="1600" dirty="0"/>
                  <a:t>Use Case: UI, data prediction, learning model, data set, background processing, statistical data visualization </a:t>
                </a:r>
              </a:p>
            </p:txBody>
          </p:sp>
          <p:sp>
            <p:nvSpPr>
              <p:cNvPr id="15" name="iş1íďe">
                <a:extLst>
                  <a:ext uri="{FF2B5EF4-FFF2-40B4-BE49-F238E27FC236}">
                    <a16:creationId xmlns="" xmlns:a16="http://schemas.microsoft.com/office/drawing/2014/main" id="{E058C89B-164C-4A2B-AFE6-16F95712A856}"/>
                  </a:ext>
                </a:extLst>
              </p:cNvPr>
              <p:cNvSpPr txBox="1"/>
              <p:nvPr/>
            </p:nvSpPr>
            <p:spPr bwMode="auto">
              <a:xfrm>
                <a:off x="672614" y="2255398"/>
                <a:ext cx="3079958" cy="43444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b="1" dirty="0"/>
                  <a:t>Actor and Use Case</a:t>
                </a:r>
              </a:p>
            </p:txBody>
          </p:sp>
        </p:grpSp>
        <p:cxnSp>
          <p:nvCxnSpPr>
            <p:cNvPr id="9" name="直接连接符 8">
              <a:extLst>
                <a:ext uri="{FF2B5EF4-FFF2-40B4-BE49-F238E27FC236}">
                  <a16:creationId xmlns="" xmlns:a16="http://schemas.microsoft.com/office/drawing/2014/main" id="{EBD17CE8-1494-4216-85A3-4601C3FFC6DE}"/>
                </a:ext>
              </a:extLst>
            </p:cNvPr>
            <p:cNvCxnSpPr>
              <a:cxnSpLocks/>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a:extLst>
                <a:ext uri="{FF2B5EF4-FFF2-40B4-BE49-F238E27FC236}">
                  <a16:creationId xmlns="" xmlns:a16="http://schemas.microsoft.com/office/drawing/2014/main" id="{A4674ECD-7033-48C9-B7A1-30A55C8189A9}"/>
                </a:ext>
              </a:extLst>
            </p:cNvPr>
            <p:cNvSpPr/>
            <p:nvPr/>
          </p:nvSpPr>
          <p:spPr bwMode="auto">
            <a:xfrm>
              <a:off x="1690790" y="3282521"/>
              <a:ext cx="3076086" cy="247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600" dirty="0"/>
                <a:t>Data prediction is an extend to statistical date</a:t>
              </a:r>
            </a:p>
            <a:p>
              <a:pPr marL="171450" indent="-171450">
                <a:lnSpc>
                  <a:spcPct val="150000"/>
                </a:lnSpc>
                <a:spcBef>
                  <a:spcPct val="0"/>
                </a:spcBef>
                <a:buFont typeface="Arial" panose="020B0604020202020204" pitchFamily="34" charset="0"/>
                <a:buChar char="•"/>
              </a:pPr>
              <a:r>
                <a:rPr lang="en-US" altLang="zh-CN" sz="1600" dirty="0"/>
                <a:t>We use data set to learn model</a:t>
              </a:r>
            </a:p>
            <a:p>
              <a:pPr marL="171450" indent="-171450">
                <a:lnSpc>
                  <a:spcPct val="150000"/>
                </a:lnSpc>
                <a:spcBef>
                  <a:spcPct val="0"/>
                </a:spcBef>
                <a:buFont typeface="Arial" panose="020B0604020202020204" pitchFamily="34" charset="0"/>
                <a:buChar char="•"/>
              </a:pPr>
              <a:r>
                <a:rPr lang="en-US" altLang="zh-CN" sz="1600" dirty="0"/>
                <a:t>UI include date prediction and statistical data visualization</a:t>
              </a:r>
              <a:endParaRPr lang="zh-CN" altLang="en-US" sz="1600" dirty="0"/>
            </a:p>
          </p:txBody>
        </p:sp>
        <p:sp>
          <p:nvSpPr>
            <p:cNvPr id="11" name="íṡlîḋè">
              <a:extLst>
                <a:ext uri="{FF2B5EF4-FFF2-40B4-BE49-F238E27FC236}">
                  <a16:creationId xmlns="" xmlns:a16="http://schemas.microsoft.com/office/drawing/2014/main" id="{534066CA-B2CA-4854-BC29-D0F638B3558F}"/>
                </a:ext>
              </a:extLst>
            </p:cNvPr>
            <p:cNvSpPr txBox="1"/>
            <p:nvPr/>
          </p:nvSpPr>
          <p:spPr bwMode="auto">
            <a:xfrm>
              <a:off x="1651999" y="2925011"/>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Connection</a:t>
              </a:r>
              <a:endParaRPr lang="en-US" altLang="zh-CN" sz="1800" b="1" dirty="0"/>
            </a:p>
          </p:txBody>
        </p:sp>
        <p:sp>
          <p:nvSpPr>
            <p:cNvPr id="12" name="ïṧļîḓe">
              <a:extLst>
                <a:ext uri="{FF2B5EF4-FFF2-40B4-BE49-F238E27FC236}">
                  <a16:creationId xmlns="" xmlns:a16="http://schemas.microsoft.com/office/drawing/2014/main" id="{47D073AB-1E08-4288-99E2-E546E012B444}"/>
                </a:ext>
              </a:extLst>
            </p:cNvPr>
            <p:cNvSpPr/>
            <p:nvPr/>
          </p:nvSpPr>
          <p:spPr bwMode="auto">
            <a:xfrm>
              <a:off x="668200" y="3366077"/>
              <a:ext cx="1024443" cy="1026520"/>
            </a:xfrm>
            <a:prstGeom prst="ellipse">
              <a:avLst/>
            </a:prstGeom>
            <a:solidFill>
              <a:schemeClr val="accent1"/>
            </a:solidFill>
            <a:ln w="57150">
              <a:no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îṧḻîḋê">
              <a:extLst>
                <a:ext uri="{FF2B5EF4-FFF2-40B4-BE49-F238E27FC236}">
                  <a16:creationId xmlns="" xmlns:a16="http://schemas.microsoft.com/office/drawing/2014/main" id="{EA90ADC2-CD18-456C-BCED-8019D9EF1813}"/>
                </a:ext>
              </a:extLst>
            </p:cNvPr>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pic>
        <p:nvPicPr>
          <p:cNvPr id="109" name="图片 108"/>
          <p:cNvPicPr>
            <a:picLocks noChangeAspect="1"/>
          </p:cNvPicPr>
          <p:nvPr/>
        </p:nvPicPr>
        <p:blipFill>
          <a:blip r:embed="rId3"/>
          <a:stretch>
            <a:fillRect/>
          </a:stretch>
        </p:blipFill>
        <p:spPr>
          <a:xfrm>
            <a:off x="4823108" y="-32822"/>
            <a:ext cx="7623699" cy="6858000"/>
          </a:xfrm>
          <a:prstGeom prst="rect">
            <a:avLst/>
          </a:prstGeom>
        </p:spPr>
      </p:pic>
    </p:spTree>
    <p:extLst>
      <p:ext uri="{BB962C8B-B14F-4D97-AF65-F5344CB8AC3E}">
        <p14:creationId xmlns:p14="http://schemas.microsoft.com/office/powerpoint/2010/main" val="941708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A94BB1-C9FD-451B-8EFC-74689FDAFF5E}"/>
              </a:ext>
            </a:extLst>
          </p:cNvPr>
          <p:cNvSpPr>
            <a:spLocks noGrp="1"/>
          </p:cNvSpPr>
          <p:nvPr>
            <p:ph type="title"/>
          </p:nvPr>
        </p:nvSpPr>
        <p:spPr>
          <a:xfrm>
            <a:off x="-973305" y="-174495"/>
            <a:ext cx="6246896" cy="1028700"/>
          </a:xfrm>
        </p:spPr>
        <p:txBody>
          <a:bodyPr/>
          <a:lstStyle/>
          <a:p>
            <a:pPr algn="ctr"/>
            <a:r>
              <a:rPr lang="en-US" altLang="zh-CN" dirty="0"/>
              <a:t>Sequence</a:t>
            </a:r>
            <a:r>
              <a:rPr lang="zh-CN" altLang="en-US" dirty="0"/>
              <a:t> </a:t>
            </a:r>
            <a:r>
              <a:rPr lang="en-US" altLang="zh-CN" dirty="0"/>
              <a:t>Diagram</a:t>
            </a:r>
            <a:endParaRPr lang="zh-CN" altLang="en-US" dirty="0"/>
          </a:p>
        </p:txBody>
      </p:sp>
      <p:sp>
        <p:nvSpPr>
          <p:cNvPr id="3" name="页脚占位符 2">
            <a:extLst>
              <a:ext uri="{FF2B5EF4-FFF2-40B4-BE49-F238E27FC236}">
                <a16:creationId xmlns="" xmlns:a16="http://schemas.microsoft.com/office/drawing/2014/main" id="{A3A675BD-4D24-4981-A5EC-A931F5F9B9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 xmlns:a16="http://schemas.microsoft.com/office/drawing/2014/main" id="{1FE10D3D-FC5C-41EA-84AF-92D212BC5798}"/>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1189F8E4-F26F-4396-B03A-E6EEE10FFF9B}"/>
              </a:ext>
            </a:extLst>
          </p:cNvPr>
          <p:cNvGrpSpPr>
            <a:grpSpLocks noChangeAspect="1"/>
          </p:cNvGrpSpPr>
          <p:nvPr>
            <p:custDataLst>
              <p:tags r:id="rId1"/>
            </p:custDataLst>
          </p:nvPr>
        </p:nvGrpSpPr>
        <p:grpSpPr>
          <a:xfrm>
            <a:off x="0" y="1028700"/>
            <a:ext cx="12192000" cy="5829300"/>
            <a:chOff x="0" y="1028700"/>
            <a:chExt cx="12192000" cy="5829300"/>
          </a:xfrm>
        </p:grpSpPr>
        <p:grpSp>
          <p:nvGrpSpPr>
            <p:cNvPr id="6" name="î$ļïdê">
              <a:extLst>
                <a:ext uri="{FF2B5EF4-FFF2-40B4-BE49-F238E27FC236}">
                  <a16:creationId xmlns="" xmlns:a16="http://schemas.microsoft.com/office/drawing/2014/main" id="{98E75669-CB2D-44DE-B1F9-DDC66305FA04}"/>
                </a:ext>
              </a:extLst>
            </p:cNvPr>
            <p:cNvGrpSpPr/>
            <p:nvPr/>
          </p:nvGrpSpPr>
          <p:grpSpPr>
            <a:xfrm>
              <a:off x="6546000" y="1028700"/>
              <a:ext cx="4139152" cy="5284723"/>
              <a:chOff x="6546000" y="1028700"/>
              <a:chExt cx="4139152" cy="5284723"/>
            </a:xfrm>
          </p:grpSpPr>
          <p:sp>
            <p:nvSpPr>
              <p:cNvPr id="16" name="îŝḷíde">
                <a:extLst>
                  <a:ext uri="{FF2B5EF4-FFF2-40B4-BE49-F238E27FC236}">
                    <a16:creationId xmlns="" xmlns:a16="http://schemas.microsoft.com/office/drawing/2014/main" id="{BD8B53A6-8236-4DB5-B4C1-3644D5F81CA7}"/>
                  </a:ext>
                </a:extLst>
              </p:cNvPr>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a:extLst>
                  <a:ext uri="{FF2B5EF4-FFF2-40B4-BE49-F238E27FC236}">
                    <a16:creationId xmlns="" xmlns:a16="http://schemas.microsoft.com/office/drawing/2014/main" id="{01373A2E-A033-4BE4-96C2-54554DDADA05}"/>
                  </a:ext>
                </a:extLst>
              </p:cNvPr>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a:extLst>
                  <a:ext uri="{FF2B5EF4-FFF2-40B4-BE49-F238E27FC236}">
                    <a16:creationId xmlns="" xmlns:a16="http://schemas.microsoft.com/office/drawing/2014/main" id="{883B6110-DE87-44F9-AEA7-6286AD974D31}"/>
                  </a:ext>
                </a:extLst>
              </p:cNvPr>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a:extLst>
                  <a:ext uri="{FF2B5EF4-FFF2-40B4-BE49-F238E27FC236}">
                    <a16:creationId xmlns="" xmlns:a16="http://schemas.microsoft.com/office/drawing/2014/main" id="{4D885036-A9E3-41D4-9E02-2AC83CBA7F69}"/>
                  </a:ext>
                </a:extLst>
              </p:cNvPr>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a:extLst>
                  <a:ext uri="{FF2B5EF4-FFF2-40B4-BE49-F238E27FC236}">
                    <a16:creationId xmlns="" xmlns:a16="http://schemas.microsoft.com/office/drawing/2014/main" id="{7C7DE07F-EA73-46F5-A072-9B42AB3377F0}"/>
                  </a:ext>
                </a:extLst>
              </p:cNvPr>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a:extLst>
                  <a:ext uri="{FF2B5EF4-FFF2-40B4-BE49-F238E27FC236}">
                    <a16:creationId xmlns="" xmlns:a16="http://schemas.microsoft.com/office/drawing/2014/main" id="{A5755507-EEF4-4CB2-A2CB-54C17B6D695C}"/>
                  </a:ext>
                </a:extLst>
              </p:cNvPr>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a:extLst>
                  <a:ext uri="{FF2B5EF4-FFF2-40B4-BE49-F238E27FC236}">
                    <a16:creationId xmlns="" xmlns:a16="http://schemas.microsoft.com/office/drawing/2014/main" id="{A5AB2780-E140-4EF3-8528-104324D6C75A}"/>
                  </a:ext>
                </a:extLst>
              </p:cNvPr>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a:extLst>
                  <a:ext uri="{FF2B5EF4-FFF2-40B4-BE49-F238E27FC236}">
                    <a16:creationId xmlns="" xmlns:a16="http://schemas.microsoft.com/office/drawing/2014/main" id="{F3371DC7-9879-431C-9AF2-DECD3DD6B5A5}"/>
                  </a:ext>
                </a:extLst>
              </p:cNvPr>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a:extLst>
                  <a:ext uri="{FF2B5EF4-FFF2-40B4-BE49-F238E27FC236}">
                    <a16:creationId xmlns="" xmlns:a16="http://schemas.microsoft.com/office/drawing/2014/main" id="{9369B1B9-9044-4CB7-A2D6-BFC9CDDFAE7D}"/>
                  </a:ext>
                </a:extLst>
              </p:cNvPr>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a:extLst>
                  <a:ext uri="{FF2B5EF4-FFF2-40B4-BE49-F238E27FC236}">
                    <a16:creationId xmlns="" xmlns:a16="http://schemas.microsoft.com/office/drawing/2014/main" id="{EB7425ED-59D1-4B6A-8277-F37DB81304F9}"/>
                  </a:ext>
                </a:extLst>
              </p:cNvPr>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a:extLst>
                  <a:ext uri="{FF2B5EF4-FFF2-40B4-BE49-F238E27FC236}">
                    <a16:creationId xmlns="" xmlns:a16="http://schemas.microsoft.com/office/drawing/2014/main" id="{0D01B51A-86FD-463D-BA93-CEAC2BF357A0}"/>
                  </a:ext>
                </a:extLst>
              </p:cNvPr>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a:extLst>
                  <a:ext uri="{FF2B5EF4-FFF2-40B4-BE49-F238E27FC236}">
                    <a16:creationId xmlns="" xmlns:a16="http://schemas.microsoft.com/office/drawing/2014/main" id="{73205D34-753F-4137-A4D3-D12D9E17B0BC}"/>
                  </a:ext>
                </a:extLst>
              </p:cNvPr>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a:extLst>
                  <a:ext uri="{FF2B5EF4-FFF2-40B4-BE49-F238E27FC236}">
                    <a16:creationId xmlns="" xmlns:a16="http://schemas.microsoft.com/office/drawing/2014/main" id="{B45A5F64-662F-4C84-87C0-CCE3B5E1AB10}"/>
                  </a:ext>
                </a:extLst>
              </p:cNvPr>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a:extLst>
                  <a:ext uri="{FF2B5EF4-FFF2-40B4-BE49-F238E27FC236}">
                    <a16:creationId xmlns="" xmlns:a16="http://schemas.microsoft.com/office/drawing/2014/main" id="{04BB3E7E-B85E-4B53-8A94-6415037810C2}"/>
                  </a:ext>
                </a:extLst>
              </p:cNvPr>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a:extLst>
                  <a:ext uri="{FF2B5EF4-FFF2-40B4-BE49-F238E27FC236}">
                    <a16:creationId xmlns="" xmlns:a16="http://schemas.microsoft.com/office/drawing/2014/main" id="{728AD37F-6219-477F-9DBB-AFCA472B9AE2}"/>
                  </a:ext>
                </a:extLst>
              </p:cNvPr>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a:extLst>
                  <a:ext uri="{FF2B5EF4-FFF2-40B4-BE49-F238E27FC236}">
                    <a16:creationId xmlns="" xmlns:a16="http://schemas.microsoft.com/office/drawing/2014/main" id="{02C400F4-9CBA-4624-AFC4-02B9490160A8}"/>
                  </a:ext>
                </a:extLst>
              </p:cNvPr>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a:extLst>
                  <a:ext uri="{FF2B5EF4-FFF2-40B4-BE49-F238E27FC236}">
                    <a16:creationId xmlns="" xmlns:a16="http://schemas.microsoft.com/office/drawing/2014/main" id="{E608A222-E1D9-48AF-A4BF-D6E81699B8D5}"/>
                  </a:ext>
                </a:extLst>
              </p:cNvPr>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a:extLst>
                  <a:ext uri="{FF2B5EF4-FFF2-40B4-BE49-F238E27FC236}">
                    <a16:creationId xmlns="" xmlns:a16="http://schemas.microsoft.com/office/drawing/2014/main" id="{EA49CC1E-7555-4460-99B6-02A376EB4145}"/>
                  </a:ext>
                </a:extLst>
              </p:cNvPr>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a:extLst>
                  <a:ext uri="{FF2B5EF4-FFF2-40B4-BE49-F238E27FC236}">
                    <a16:creationId xmlns="" xmlns:a16="http://schemas.microsoft.com/office/drawing/2014/main" id="{AFC2A15A-2CAF-4B26-8820-71555331B122}"/>
                  </a:ext>
                </a:extLst>
              </p:cNvPr>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a:extLst>
                  <a:ext uri="{FF2B5EF4-FFF2-40B4-BE49-F238E27FC236}">
                    <a16:creationId xmlns="" xmlns:a16="http://schemas.microsoft.com/office/drawing/2014/main" id="{DB032BAD-7E1D-45AA-8074-14B4DAB19535}"/>
                  </a:ext>
                </a:extLst>
              </p:cNvPr>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a:extLst>
                  <a:ext uri="{FF2B5EF4-FFF2-40B4-BE49-F238E27FC236}">
                    <a16:creationId xmlns="" xmlns:a16="http://schemas.microsoft.com/office/drawing/2014/main" id="{4D81A35A-70F3-46C8-886F-B26910EA6192}"/>
                  </a:ext>
                </a:extLst>
              </p:cNvPr>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a:extLst>
                  <a:ext uri="{FF2B5EF4-FFF2-40B4-BE49-F238E27FC236}">
                    <a16:creationId xmlns="" xmlns:a16="http://schemas.microsoft.com/office/drawing/2014/main" id="{F9C4FBE4-A933-420A-8336-F3A848304958}"/>
                  </a:ext>
                </a:extLst>
              </p:cNvPr>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a:extLst>
                  <a:ext uri="{FF2B5EF4-FFF2-40B4-BE49-F238E27FC236}">
                    <a16:creationId xmlns="" xmlns:a16="http://schemas.microsoft.com/office/drawing/2014/main" id="{F5EB0E9B-392C-4948-9FAD-4854F56123C4}"/>
                  </a:ext>
                </a:extLst>
              </p:cNvPr>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a:extLst>
                  <a:ext uri="{FF2B5EF4-FFF2-40B4-BE49-F238E27FC236}">
                    <a16:creationId xmlns="" xmlns:a16="http://schemas.microsoft.com/office/drawing/2014/main" id="{F9800948-918A-455B-9578-4ADDF6A72478}"/>
                  </a:ext>
                </a:extLst>
              </p:cNvPr>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a:extLst>
                  <a:ext uri="{FF2B5EF4-FFF2-40B4-BE49-F238E27FC236}">
                    <a16:creationId xmlns="" xmlns:a16="http://schemas.microsoft.com/office/drawing/2014/main" id="{E9C41DBF-39CC-47B0-AE85-85412DF18090}"/>
                  </a:ext>
                </a:extLst>
              </p:cNvPr>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a:extLst>
                  <a:ext uri="{FF2B5EF4-FFF2-40B4-BE49-F238E27FC236}">
                    <a16:creationId xmlns="" xmlns:a16="http://schemas.microsoft.com/office/drawing/2014/main" id="{4F357D9F-A7D2-4D8B-9C56-048E80DB651A}"/>
                  </a:ext>
                </a:extLst>
              </p:cNvPr>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a:extLst>
                  <a:ext uri="{FF2B5EF4-FFF2-40B4-BE49-F238E27FC236}">
                    <a16:creationId xmlns="" xmlns:a16="http://schemas.microsoft.com/office/drawing/2014/main" id="{FE4D2B2A-F6C7-408C-B390-975E4D3DF642}"/>
                  </a:ext>
                </a:extLst>
              </p:cNvPr>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a:extLst>
                  <a:ext uri="{FF2B5EF4-FFF2-40B4-BE49-F238E27FC236}">
                    <a16:creationId xmlns="" xmlns:a16="http://schemas.microsoft.com/office/drawing/2014/main" id="{8CF0AE2C-4B70-4B8E-8494-7E811FB356F3}"/>
                  </a:ext>
                </a:extLst>
              </p:cNvPr>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a:extLst>
                  <a:ext uri="{FF2B5EF4-FFF2-40B4-BE49-F238E27FC236}">
                    <a16:creationId xmlns="" xmlns:a16="http://schemas.microsoft.com/office/drawing/2014/main" id="{69D078B4-B8D2-45A4-B2F2-570962CC7B46}"/>
                  </a:ext>
                </a:extLst>
              </p:cNvPr>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a:extLst>
                  <a:ext uri="{FF2B5EF4-FFF2-40B4-BE49-F238E27FC236}">
                    <a16:creationId xmlns="" xmlns:a16="http://schemas.microsoft.com/office/drawing/2014/main" id="{5371BB0B-E764-40BC-9AF4-1DC78D7B1761}"/>
                  </a:ext>
                </a:extLst>
              </p:cNvPr>
              <p:cNvGrpSpPr/>
              <p:nvPr/>
            </p:nvGrpSpPr>
            <p:grpSpPr>
              <a:xfrm>
                <a:off x="8440707" y="1564747"/>
                <a:ext cx="351038" cy="2262318"/>
                <a:chOff x="0" y="0"/>
                <a:chExt cx="543321" cy="3501526"/>
              </a:xfrm>
              <a:solidFill>
                <a:schemeClr val="bg1">
                  <a:lumMod val="65000"/>
                </a:schemeClr>
              </a:solidFill>
            </p:grpSpPr>
            <p:sp>
              <p:nvSpPr>
                <p:cNvPr id="53" name="îṥļïḑè">
                  <a:extLst>
                    <a:ext uri="{FF2B5EF4-FFF2-40B4-BE49-F238E27FC236}">
                      <a16:creationId xmlns="" xmlns:a16="http://schemas.microsoft.com/office/drawing/2014/main" id="{D51A34AD-47AD-43E6-A753-9D6DFC3BC95E}"/>
                    </a:ext>
                  </a:extLst>
                </p:cNvPr>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a:extLst>
                    <a:ext uri="{FF2B5EF4-FFF2-40B4-BE49-F238E27FC236}">
                      <a16:creationId xmlns="" xmlns:a16="http://schemas.microsoft.com/office/drawing/2014/main" id="{552861A4-4255-4A37-863E-CB9FAEED01E4}"/>
                    </a:ext>
                  </a:extLst>
                </p:cNvPr>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a:extLst>
                    <a:ext uri="{FF2B5EF4-FFF2-40B4-BE49-F238E27FC236}">
                      <a16:creationId xmlns="" xmlns:a16="http://schemas.microsoft.com/office/drawing/2014/main" id="{77D93BF5-82BE-4C33-984F-B142EA3A0BFE}"/>
                    </a:ext>
                  </a:extLst>
                </p:cNvPr>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a:extLst>
                    <a:ext uri="{FF2B5EF4-FFF2-40B4-BE49-F238E27FC236}">
                      <a16:creationId xmlns="" xmlns:a16="http://schemas.microsoft.com/office/drawing/2014/main" id="{5FDDADCA-8B96-4A1B-9AF8-E93E17D5FC24}"/>
                    </a:ext>
                  </a:extLst>
                </p:cNvPr>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a:extLst>
                    <a:ext uri="{FF2B5EF4-FFF2-40B4-BE49-F238E27FC236}">
                      <a16:creationId xmlns="" xmlns:a16="http://schemas.microsoft.com/office/drawing/2014/main" id="{26FD53C5-4C4E-4654-B412-12BB841387BD}"/>
                    </a:ext>
                  </a:extLst>
                </p:cNvPr>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a:extLst>
                    <a:ext uri="{FF2B5EF4-FFF2-40B4-BE49-F238E27FC236}">
                      <a16:creationId xmlns="" xmlns:a16="http://schemas.microsoft.com/office/drawing/2014/main" id="{06B5DAEA-28A3-40CF-8EED-17D07C4E0658}"/>
                    </a:ext>
                  </a:extLst>
                </p:cNvPr>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a:extLst>
                    <a:ext uri="{FF2B5EF4-FFF2-40B4-BE49-F238E27FC236}">
                      <a16:creationId xmlns="" xmlns:a16="http://schemas.microsoft.com/office/drawing/2014/main" id="{F6B45315-A3AD-4317-A009-06202C750D60}"/>
                    </a:ext>
                  </a:extLst>
                </p:cNvPr>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a:extLst>
                    <a:ext uri="{FF2B5EF4-FFF2-40B4-BE49-F238E27FC236}">
                      <a16:creationId xmlns="" xmlns:a16="http://schemas.microsoft.com/office/drawing/2014/main" id="{B5E42AB6-3378-4613-AE3B-7E7F117B2215}"/>
                    </a:ext>
                  </a:extLst>
                </p:cNvPr>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a:extLst>
                    <a:ext uri="{FF2B5EF4-FFF2-40B4-BE49-F238E27FC236}">
                      <a16:creationId xmlns="" xmlns:a16="http://schemas.microsoft.com/office/drawing/2014/main" id="{6CE12308-4ADF-4BE1-A96B-58ED19D3FED8}"/>
                    </a:ext>
                  </a:extLst>
                </p:cNvPr>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a:extLst>
                    <a:ext uri="{FF2B5EF4-FFF2-40B4-BE49-F238E27FC236}">
                      <a16:creationId xmlns="" xmlns:a16="http://schemas.microsoft.com/office/drawing/2014/main" id="{08FB51DA-BFE4-49F1-A7D5-BEBEDC83FF03}"/>
                    </a:ext>
                  </a:extLst>
                </p:cNvPr>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a:extLst>
                    <a:ext uri="{FF2B5EF4-FFF2-40B4-BE49-F238E27FC236}">
                      <a16:creationId xmlns="" xmlns:a16="http://schemas.microsoft.com/office/drawing/2014/main" id="{F06759C3-6210-41A2-974D-6053048E87C2}"/>
                    </a:ext>
                  </a:extLst>
                </p:cNvPr>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a:extLst>
                    <a:ext uri="{FF2B5EF4-FFF2-40B4-BE49-F238E27FC236}">
                      <a16:creationId xmlns="" xmlns:a16="http://schemas.microsoft.com/office/drawing/2014/main" id="{61A3C2C0-6FE2-4E63-B94B-E733D21850E7}"/>
                    </a:ext>
                  </a:extLst>
                </p:cNvPr>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a:extLst>
                    <a:ext uri="{FF2B5EF4-FFF2-40B4-BE49-F238E27FC236}">
                      <a16:creationId xmlns="" xmlns:a16="http://schemas.microsoft.com/office/drawing/2014/main" id="{4ADC0BE6-FE57-4484-A1FE-0CE525D01AA7}"/>
                    </a:ext>
                  </a:extLst>
                </p:cNvPr>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a:extLst>
                    <a:ext uri="{FF2B5EF4-FFF2-40B4-BE49-F238E27FC236}">
                      <a16:creationId xmlns="" xmlns:a16="http://schemas.microsoft.com/office/drawing/2014/main" id="{2D154C10-C848-4883-8AB6-0DD359D23BE4}"/>
                    </a:ext>
                  </a:extLst>
                </p:cNvPr>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a:extLst>
                    <a:ext uri="{FF2B5EF4-FFF2-40B4-BE49-F238E27FC236}">
                      <a16:creationId xmlns="" xmlns:a16="http://schemas.microsoft.com/office/drawing/2014/main" id="{C65EC510-C03A-49AF-B362-0E467B722A0C}"/>
                    </a:ext>
                  </a:extLst>
                </p:cNvPr>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a:extLst>
                    <a:ext uri="{FF2B5EF4-FFF2-40B4-BE49-F238E27FC236}">
                      <a16:creationId xmlns="" xmlns:a16="http://schemas.microsoft.com/office/drawing/2014/main" id="{441752C6-A9E8-4CD0-B331-80DEF40B578A}"/>
                    </a:ext>
                  </a:extLst>
                </p:cNvPr>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a:extLst>
                    <a:ext uri="{FF2B5EF4-FFF2-40B4-BE49-F238E27FC236}">
                      <a16:creationId xmlns="" xmlns:a16="http://schemas.microsoft.com/office/drawing/2014/main" id="{C0D92A9C-04B1-4D9E-9830-B72418F6AE40}"/>
                    </a:ext>
                  </a:extLst>
                </p:cNvPr>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a:extLst>
                    <a:ext uri="{FF2B5EF4-FFF2-40B4-BE49-F238E27FC236}">
                      <a16:creationId xmlns="" xmlns:a16="http://schemas.microsoft.com/office/drawing/2014/main" id="{CC7A9508-9521-4A6A-B820-104A0076D2C5}"/>
                    </a:ext>
                  </a:extLst>
                </p:cNvPr>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a:extLst>
                    <a:ext uri="{FF2B5EF4-FFF2-40B4-BE49-F238E27FC236}">
                      <a16:creationId xmlns="" xmlns:a16="http://schemas.microsoft.com/office/drawing/2014/main" id="{1B3AF3B7-720D-4218-B990-ADBA5D15215F}"/>
                    </a:ext>
                  </a:extLst>
                </p:cNvPr>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a:extLst>
                    <a:ext uri="{FF2B5EF4-FFF2-40B4-BE49-F238E27FC236}">
                      <a16:creationId xmlns="" xmlns:a16="http://schemas.microsoft.com/office/drawing/2014/main" id="{E0B1BDDB-313D-4E55-8B08-F5B2096D2CDC}"/>
                    </a:ext>
                  </a:extLst>
                </p:cNvPr>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a:extLst>
                    <a:ext uri="{FF2B5EF4-FFF2-40B4-BE49-F238E27FC236}">
                      <a16:creationId xmlns="" xmlns:a16="http://schemas.microsoft.com/office/drawing/2014/main" id="{55A1BF80-8937-403E-8149-25902C8903F8}"/>
                    </a:ext>
                  </a:extLst>
                </p:cNvPr>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a:extLst>
                    <a:ext uri="{FF2B5EF4-FFF2-40B4-BE49-F238E27FC236}">
                      <a16:creationId xmlns="" xmlns:a16="http://schemas.microsoft.com/office/drawing/2014/main" id="{CAC0BDB9-8961-4165-911F-0C9F0C606F78}"/>
                    </a:ext>
                  </a:extLst>
                </p:cNvPr>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a:extLst>
                    <a:ext uri="{FF2B5EF4-FFF2-40B4-BE49-F238E27FC236}">
                      <a16:creationId xmlns="" xmlns:a16="http://schemas.microsoft.com/office/drawing/2014/main" id="{0335106A-7888-4C4A-9365-476BB692EEF1}"/>
                    </a:ext>
                  </a:extLst>
                </p:cNvPr>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a:extLst>
                    <a:ext uri="{FF2B5EF4-FFF2-40B4-BE49-F238E27FC236}">
                      <a16:creationId xmlns="" xmlns:a16="http://schemas.microsoft.com/office/drawing/2014/main" id="{CC591EA0-ADBB-4A89-A916-D7E546E7EFEF}"/>
                    </a:ext>
                  </a:extLst>
                </p:cNvPr>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a:extLst>
                    <a:ext uri="{FF2B5EF4-FFF2-40B4-BE49-F238E27FC236}">
                      <a16:creationId xmlns="" xmlns:a16="http://schemas.microsoft.com/office/drawing/2014/main" id="{804C00D7-6C77-4A4B-B54A-29B9107B1346}"/>
                    </a:ext>
                  </a:extLst>
                </p:cNvPr>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a:extLst>
                    <a:ext uri="{FF2B5EF4-FFF2-40B4-BE49-F238E27FC236}">
                      <a16:creationId xmlns="" xmlns:a16="http://schemas.microsoft.com/office/drawing/2014/main" id="{77318D07-AF75-4123-946F-84842A25B9E1}"/>
                    </a:ext>
                  </a:extLst>
                </p:cNvPr>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a:extLst>
                    <a:ext uri="{FF2B5EF4-FFF2-40B4-BE49-F238E27FC236}">
                      <a16:creationId xmlns="" xmlns:a16="http://schemas.microsoft.com/office/drawing/2014/main" id="{E1C8181C-4287-4F34-86DF-DFB5B0ED2490}"/>
                    </a:ext>
                  </a:extLst>
                </p:cNvPr>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a:extLst>
                    <a:ext uri="{FF2B5EF4-FFF2-40B4-BE49-F238E27FC236}">
                      <a16:creationId xmlns="" xmlns:a16="http://schemas.microsoft.com/office/drawing/2014/main" id="{2FA360D7-602F-4613-B760-E66BA2CA9488}"/>
                    </a:ext>
                  </a:extLst>
                </p:cNvPr>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a:extLst>
                    <a:ext uri="{FF2B5EF4-FFF2-40B4-BE49-F238E27FC236}">
                      <a16:creationId xmlns="" xmlns:a16="http://schemas.microsoft.com/office/drawing/2014/main" id="{8EBAA057-DD8C-46AD-A6A9-855FF19A1778}"/>
                    </a:ext>
                  </a:extLst>
                </p:cNvPr>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a:extLst>
                    <a:ext uri="{FF2B5EF4-FFF2-40B4-BE49-F238E27FC236}">
                      <a16:creationId xmlns="" xmlns:a16="http://schemas.microsoft.com/office/drawing/2014/main" id="{BEFA4E2F-DEEE-4EEE-875F-478C6565CC5E}"/>
                    </a:ext>
                  </a:extLst>
                </p:cNvPr>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a:extLst>
                    <a:ext uri="{FF2B5EF4-FFF2-40B4-BE49-F238E27FC236}">
                      <a16:creationId xmlns="" xmlns:a16="http://schemas.microsoft.com/office/drawing/2014/main" id="{289B7BFD-1399-4DCA-9AA7-001518676A6F}"/>
                    </a:ext>
                  </a:extLst>
                </p:cNvPr>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a:extLst>
                    <a:ext uri="{FF2B5EF4-FFF2-40B4-BE49-F238E27FC236}">
                      <a16:creationId xmlns="" xmlns:a16="http://schemas.microsoft.com/office/drawing/2014/main" id="{7D1B02BB-35AB-46DF-B1FD-15384614E21E}"/>
                    </a:ext>
                  </a:extLst>
                </p:cNvPr>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a:extLst>
                    <a:ext uri="{FF2B5EF4-FFF2-40B4-BE49-F238E27FC236}">
                      <a16:creationId xmlns="" xmlns:a16="http://schemas.microsoft.com/office/drawing/2014/main" id="{D98773E7-D0AF-41E0-B8A6-D58CC500B08C}"/>
                    </a:ext>
                  </a:extLst>
                </p:cNvPr>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a:extLst>
                    <a:ext uri="{FF2B5EF4-FFF2-40B4-BE49-F238E27FC236}">
                      <a16:creationId xmlns="" xmlns:a16="http://schemas.microsoft.com/office/drawing/2014/main" id="{09CDFDFB-0F95-46F7-8BDA-B95CFEA975C0}"/>
                    </a:ext>
                  </a:extLst>
                </p:cNvPr>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a:extLst>
                    <a:ext uri="{FF2B5EF4-FFF2-40B4-BE49-F238E27FC236}">
                      <a16:creationId xmlns="" xmlns:a16="http://schemas.microsoft.com/office/drawing/2014/main" id="{C3599C20-50A5-4627-8C11-45976E4592C5}"/>
                    </a:ext>
                  </a:extLst>
                </p:cNvPr>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a:extLst>
                    <a:ext uri="{FF2B5EF4-FFF2-40B4-BE49-F238E27FC236}">
                      <a16:creationId xmlns="" xmlns:a16="http://schemas.microsoft.com/office/drawing/2014/main" id="{57771127-230D-4565-907D-66E28EC537FB}"/>
                    </a:ext>
                  </a:extLst>
                </p:cNvPr>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a:extLst>
                    <a:ext uri="{FF2B5EF4-FFF2-40B4-BE49-F238E27FC236}">
                      <a16:creationId xmlns="" xmlns:a16="http://schemas.microsoft.com/office/drawing/2014/main" id="{CE83B8DF-6267-42BE-A79F-9421BBCE6D88}"/>
                    </a:ext>
                  </a:extLst>
                </p:cNvPr>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a:extLst>
                    <a:ext uri="{FF2B5EF4-FFF2-40B4-BE49-F238E27FC236}">
                      <a16:creationId xmlns="" xmlns:a16="http://schemas.microsoft.com/office/drawing/2014/main" id="{D1D571E7-75BB-40A5-A2E4-F2E52D12225A}"/>
                    </a:ext>
                  </a:extLst>
                </p:cNvPr>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a:extLst>
                    <a:ext uri="{FF2B5EF4-FFF2-40B4-BE49-F238E27FC236}">
                      <a16:creationId xmlns="" xmlns:a16="http://schemas.microsoft.com/office/drawing/2014/main" id="{EF598D11-F0CA-4869-9089-F73AE53DD95E}"/>
                    </a:ext>
                  </a:extLst>
                </p:cNvPr>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a:extLst>
                    <a:ext uri="{FF2B5EF4-FFF2-40B4-BE49-F238E27FC236}">
                      <a16:creationId xmlns="" xmlns:a16="http://schemas.microsoft.com/office/drawing/2014/main" id="{10875D10-A2BC-4C11-BF91-2D113F9A5B88}"/>
                    </a:ext>
                  </a:extLst>
                </p:cNvPr>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a:extLst>
                    <a:ext uri="{FF2B5EF4-FFF2-40B4-BE49-F238E27FC236}">
                      <a16:creationId xmlns="" xmlns:a16="http://schemas.microsoft.com/office/drawing/2014/main" id="{25349885-A844-4652-B2F7-1BA4348F975D}"/>
                    </a:ext>
                  </a:extLst>
                </p:cNvPr>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a:extLst>
                    <a:ext uri="{FF2B5EF4-FFF2-40B4-BE49-F238E27FC236}">
                      <a16:creationId xmlns="" xmlns:a16="http://schemas.microsoft.com/office/drawing/2014/main" id="{6FEF12EF-1718-4794-9FDF-072D80BCF1D7}"/>
                    </a:ext>
                  </a:extLst>
                </p:cNvPr>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a:extLst>
                    <a:ext uri="{FF2B5EF4-FFF2-40B4-BE49-F238E27FC236}">
                      <a16:creationId xmlns="" xmlns:a16="http://schemas.microsoft.com/office/drawing/2014/main" id="{44DB92A9-9537-4804-833E-FA0E5E689A77}"/>
                    </a:ext>
                  </a:extLst>
                </p:cNvPr>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a:extLst>
                    <a:ext uri="{FF2B5EF4-FFF2-40B4-BE49-F238E27FC236}">
                      <a16:creationId xmlns="" xmlns:a16="http://schemas.microsoft.com/office/drawing/2014/main" id="{A2B43426-B398-417C-83B1-CF8DBEACD59F}"/>
                    </a:ext>
                  </a:extLst>
                </p:cNvPr>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a:extLst>
                    <a:ext uri="{FF2B5EF4-FFF2-40B4-BE49-F238E27FC236}">
                      <a16:creationId xmlns="" xmlns:a16="http://schemas.microsoft.com/office/drawing/2014/main" id="{C123BD73-2DDB-40C8-96E2-96AB662F034E}"/>
                    </a:ext>
                  </a:extLst>
                </p:cNvPr>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a:extLst>
                    <a:ext uri="{FF2B5EF4-FFF2-40B4-BE49-F238E27FC236}">
                      <a16:creationId xmlns="" xmlns:a16="http://schemas.microsoft.com/office/drawing/2014/main" id="{14A362A6-F8B9-4674-906F-93A5D9B837D4}"/>
                    </a:ext>
                  </a:extLst>
                </p:cNvPr>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a:extLst>
                    <a:ext uri="{FF2B5EF4-FFF2-40B4-BE49-F238E27FC236}">
                      <a16:creationId xmlns="" xmlns:a16="http://schemas.microsoft.com/office/drawing/2014/main" id="{F8AAAEEF-2B69-45D6-BE41-ECC13FE33E10}"/>
                    </a:ext>
                  </a:extLst>
                </p:cNvPr>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a:extLst>
                    <a:ext uri="{FF2B5EF4-FFF2-40B4-BE49-F238E27FC236}">
                      <a16:creationId xmlns="" xmlns:a16="http://schemas.microsoft.com/office/drawing/2014/main" id="{712B05B9-5755-4488-BFFE-B5394F548D98}"/>
                    </a:ext>
                  </a:extLst>
                </p:cNvPr>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a:extLst>
                    <a:ext uri="{FF2B5EF4-FFF2-40B4-BE49-F238E27FC236}">
                      <a16:creationId xmlns="" xmlns:a16="http://schemas.microsoft.com/office/drawing/2014/main" id="{3C51B510-4ED6-4407-A113-A89819935584}"/>
                    </a:ext>
                  </a:extLst>
                </p:cNvPr>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a:extLst>
                    <a:ext uri="{FF2B5EF4-FFF2-40B4-BE49-F238E27FC236}">
                      <a16:creationId xmlns="" xmlns:a16="http://schemas.microsoft.com/office/drawing/2014/main" id="{8CAD2671-AF28-4B6E-853C-D6E95E4B8D0D}"/>
                    </a:ext>
                  </a:extLst>
                </p:cNvPr>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a:extLst>
                    <a:ext uri="{FF2B5EF4-FFF2-40B4-BE49-F238E27FC236}">
                      <a16:creationId xmlns="" xmlns:a16="http://schemas.microsoft.com/office/drawing/2014/main" id="{B83B41F3-F98A-4EE6-9A79-BFD03A6D6F2D}"/>
                    </a:ext>
                  </a:extLst>
                </p:cNvPr>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a:extLst>
                    <a:ext uri="{FF2B5EF4-FFF2-40B4-BE49-F238E27FC236}">
                      <a16:creationId xmlns="" xmlns:a16="http://schemas.microsoft.com/office/drawing/2014/main" id="{640D9B8D-B434-4640-B8AB-44F5A08328CB}"/>
                    </a:ext>
                  </a:extLst>
                </p:cNvPr>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a:extLst>
                    <a:ext uri="{FF2B5EF4-FFF2-40B4-BE49-F238E27FC236}">
                      <a16:creationId xmlns="" xmlns:a16="http://schemas.microsoft.com/office/drawing/2014/main" id="{86761B1D-A38A-4B65-BCFE-63E7451215A9}"/>
                    </a:ext>
                  </a:extLst>
                </p:cNvPr>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a:extLst>
                    <a:ext uri="{FF2B5EF4-FFF2-40B4-BE49-F238E27FC236}">
                      <a16:creationId xmlns="" xmlns:a16="http://schemas.microsoft.com/office/drawing/2014/main" id="{C27AFE0F-FA24-49D0-AB49-8AD028926706}"/>
                    </a:ext>
                  </a:extLst>
                </p:cNvPr>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a:extLst>
                  <a:ext uri="{FF2B5EF4-FFF2-40B4-BE49-F238E27FC236}">
                    <a16:creationId xmlns="" xmlns:a16="http://schemas.microsoft.com/office/drawing/2014/main" id="{6597258D-BCEF-4BD8-8213-85406FCB84C6}"/>
                  </a:ext>
                </a:extLst>
              </p:cNvPr>
              <p:cNvGrpSpPr/>
              <p:nvPr/>
            </p:nvGrpSpPr>
            <p:grpSpPr>
              <a:xfrm>
                <a:off x="9189362" y="3615910"/>
                <a:ext cx="785931" cy="766320"/>
                <a:chOff x="0" y="0"/>
                <a:chExt cx="1216418" cy="1186066"/>
              </a:xfrm>
              <a:solidFill>
                <a:schemeClr val="tx2">
                  <a:lumMod val="20000"/>
                  <a:lumOff val="80000"/>
                </a:schemeClr>
              </a:solidFill>
            </p:grpSpPr>
            <p:sp>
              <p:nvSpPr>
                <p:cNvPr id="47" name="íŝlîďê">
                  <a:extLst>
                    <a:ext uri="{FF2B5EF4-FFF2-40B4-BE49-F238E27FC236}">
                      <a16:creationId xmlns="" xmlns:a16="http://schemas.microsoft.com/office/drawing/2014/main" id="{B7115BBC-6FC4-4B04-AEE0-E13F6613B05C}"/>
                    </a:ext>
                  </a:extLst>
                </p:cNvPr>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a:extLst>
                    <a:ext uri="{FF2B5EF4-FFF2-40B4-BE49-F238E27FC236}">
                      <a16:creationId xmlns="" xmlns:a16="http://schemas.microsoft.com/office/drawing/2014/main" id="{1AAC51D6-A4D0-46B2-A982-25841DD95144}"/>
                    </a:ext>
                  </a:extLst>
                </p:cNvPr>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a:extLst>
                    <a:ext uri="{FF2B5EF4-FFF2-40B4-BE49-F238E27FC236}">
                      <a16:creationId xmlns="" xmlns:a16="http://schemas.microsoft.com/office/drawing/2014/main" id="{22021781-BA8E-40BE-8111-42E2D90928C3}"/>
                    </a:ext>
                  </a:extLst>
                </p:cNvPr>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a:extLst>
                    <a:ext uri="{FF2B5EF4-FFF2-40B4-BE49-F238E27FC236}">
                      <a16:creationId xmlns="" xmlns:a16="http://schemas.microsoft.com/office/drawing/2014/main" id="{38C6A581-8123-4811-B0D4-00992206CD98}"/>
                    </a:ext>
                  </a:extLst>
                </p:cNvPr>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a:extLst>
                    <a:ext uri="{FF2B5EF4-FFF2-40B4-BE49-F238E27FC236}">
                      <a16:creationId xmlns="" xmlns:a16="http://schemas.microsoft.com/office/drawing/2014/main" id="{01BE8001-866C-4316-BC35-622DCB6D55AA}"/>
                    </a:ext>
                  </a:extLst>
                </p:cNvPr>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a:extLst>
                    <a:ext uri="{FF2B5EF4-FFF2-40B4-BE49-F238E27FC236}">
                      <a16:creationId xmlns="" xmlns:a16="http://schemas.microsoft.com/office/drawing/2014/main" id="{E9F47E68-EB7C-4453-9756-39C387193B68}"/>
                    </a:ext>
                  </a:extLst>
                </p:cNvPr>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a:extLst>
                <a:ext uri="{FF2B5EF4-FFF2-40B4-BE49-F238E27FC236}">
                  <a16:creationId xmlns="" xmlns:a16="http://schemas.microsoft.com/office/drawing/2014/main" id="{64CA59DB-8FFD-4320-989B-362FBE4C1954}"/>
                </a:ext>
              </a:extLst>
            </p:cNvPr>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8" name="î$ļídê">
              <a:extLst>
                <a:ext uri="{FF2B5EF4-FFF2-40B4-BE49-F238E27FC236}">
                  <a16:creationId xmlns="" xmlns:a16="http://schemas.microsoft.com/office/drawing/2014/main" id="{9C3F77DA-C397-41DC-A99F-C7FA4E6E5639}"/>
                </a:ext>
              </a:extLst>
            </p:cNvPr>
            <p:cNvGrpSpPr/>
            <p:nvPr/>
          </p:nvGrpSpPr>
          <p:grpSpPr>
            <a:xfrm>
              <a:off x="687280" y="1130300"/>
              <a:ext cx="4586311" cy="1612150"/>
              <a:chOff x="687278" y="2398652"/>
              <a:chExt cx="3524773" cy="1612150"/>
            </a:xfrm>
          </p:grpSpPr>
          <p:sp>
            <p:nvSpPr>
              <p:cNvPr id="14" name="ïŝļiḓé">
                <a:extLst>
                  <a:ext uri="{FF2B5EF4-FFF2-40B4-BE49-F238E27FC236}">
                    <a16:creationId xmlns="" xmlns:a16="http://schemas.microsoft.com/office/drawing/2014/main" id="{1764028D-956A-4356-9A8E-7D77B536A393}"/>
                  </a:ext>
                </a:extLst>
              </p:cNvPr>
              <p:cNvSpPr/>
              <p:nvPr/>
            </p:nvSpPr>
            <p:spPr>
              <a:xfrm>
                <a:off x="687278" y="2840458"/>
                <a:ext cx="3524773" cy="11703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User class:</a:t>
                </a:r>
              </a:p>
              <a:p>
                <a:pPr>
                  <a:lnSpc>
                    <a:spcPct val="150000"/>
                  </a:lnSpc>
                  <a:spcBef>
                    <a:spcPct val="0"/>
                  </a:spcBef>
                </a:pPr>
                <a:r>
                  <a:rPr lang="en-US" altLang="zh-CN" sz="1100" dirty="0" err="1"/>
                  <a:t>DataSet</a:t>
                </a:r>
                <a:r>
                  <a:rPr lang="en-US" altLang="zh-CN" sz="1100" dirty="0"/>
                  <a:t> class: </a:t>
                </a:r>
              </a:p>
              <a:p>
                <a:pPr>
                  <a:lnSpc>
                    <a:spcPct val="150000"/>
                  </a:lnSpc>
                  <a:spcBef>
                    <a:spcPct val="0"/>
                  </a:spcBef>
                </a:pPr>
                <a:r>
                  <a:rPr lang="en-US" altLang="zh-CN" sz="1100" dirty="0" err="1"/>
                  <a:t>Analisis</a:t>
                </a:r>
                <a:r>
                  <a:rPr lang="en-US" altLang="zh-CN" sz="1100" dirty="0"/>
                  <a:t>:</a:t>
                </a:r>
              </a:p>
              <a:p>
                <a:pPr>
                  <a:lnSpc>
                    <a:spcPct val="150000"/>
                  </a:lnSpc>
                  <a:spcBef>
                    <a:spcPct val="0"/>
                  </a:spcBef>
                </a:pPr>
                <a:r>
                  <a:rPr lang="en-US" altLang="zh-CN" sz="1100" dirty="0"/>
                  <a:t>Predict:</a:t>
                </a:r>
              </a:p>
            </p:txBody>
          </p:sp>
          <p:sp>
            <p:nvSpPr>
              <p:cNvPr id="15" name="iş1íďe">
                <a:extLst>
                  <a:ext uri="{FF2B5EF4-FFF2-40B4-BE49-F238E27FC236}">
                    <a16:creationId xmlns="" xmlns:a16="http://schemas.microsoft.com/office/drawing/2014/main" id="{E058C89B-164C-4A2B-AFE6-16F95712A856}"/>
                  </a:ext>
                </a:extLst>
              </p:cNvPr>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400" b="1" dirty="0"/>
                  <a:t>Four class</a:t>
                </a:r>
              </a:p>
            </p:txBody>
          </p:sp>
        </p:grpSp>
        <p:cxnSp>
          <p:nvCxnSpPr>
            <p:cNvPr id="9" name="直接连接符 8">
              <a:extLst>
                <a:ext uri="{FF2B5EF4-FFF2-40B4-BE49-F238E27FC236}">
                  <a16:creationId xmlns="" xmlns:a16="http://schemas.microsoft.com/office/drawing/2014/main" id="{EBD17CE8-1494-4216-85A3-4601C3FFC6DE}"/>
                </a:ext>
              </a:extLst>
            </p:cNvPr>
            <p:cNvCxnSpPr>
              <a:cxnSpLocks/>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a:extLst>
                <a:ext uri="{FF2B5EF4-FFF2-40B4-BE49-F238E27FC236}">
                  <a16:creationId xmlns="" xmlns:a16="http://schemas.microsoft.com/office/drawing/2014/main" id="{A4674ECD-7033-48C9-B7A1-30A55C8189A9}"/>
                </a:ext>
              </a:extLst>
            </p:cNvPr>
            <p:cNvSpPr/>
            <p:nvPr/>
          </p:nvSpPr>
          <p:spPr bwMode="auto">
            <a:xfrm>
              <a:off x="1797867" y="3820558"/>
              <a:ext cx="2524411" cy="173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User use data set to </a:t>
              </a:r>
              <a:r>
                <a:rPr lang="en-US" altLang="zh-CN" sz="1100" dirty="0" err="1"/>
                <a:t>analisis</a:t>
              </a:r>
              <a:r>
                <a:rPr lang="en-US" altLang="zh-CN" sz="1100" dirty="0"/>
                <a:t> and predict</a:t>
              </a:r>
            </a:p>
            <a:p>
              <a:pPr marL="171450" indent="-171450">
                <a:lnSpc>
                  <a:spcPct val="150000"/>
                </a:lnSpc>
                <a:spcBef>
                  <a:spcPct val="0"/>
                </a:spcBef>
                <a:buFont typeface="Arial" panose="020B0604020202020204" pitchFamily="34" charset="0"/>
                <a:buChar char="•"/>
              </a:pPr>
              <a:r>
                <a:rPr lang="en-US" altLang="zh-CN" sz="1100" dirty="0" err="1"/>
                <a:t>Analisis</a:t>
              </a:r>
              <a:r>
                <a:rPr lang="en-US" altLang="zh-CN" sz="1100" dirty="0"/>
                <a:t> class and Predict class use </a:t>
              </a:r>
              <a:r>
                <a:rPr lang="en-US" altLang="zh-CN" sz="1100" dirty="0" err="1"/>
                <a:t>DataSet</a:t>
              </a:r>
              <a:r>
                <a:rPr lang="en-US" altLang="zh-CN" sz="1100" dirty="0"/>
                <a:t> class to work.</a:t>
              </a:r>
              <a:endParaRPr lang="zh-CN" altLang="en-US" sz="1100" dirty="0"/>
            </a:p>
          </p:txBody>
        </p:sp>
        <p:sp>
          <p:nvSpPr>
            <p:cNvPr id="11" name="íṡlîḋè">
              <a:extLst>
                <a:ext uri="{FF2B5EF4-FFF2-40B4-BE49-F238E27FC236}">
                  <a16:creationId xmlns="" xmlns:a16="http://schemas.microsoft.com/office/drawing/2014/main" id="{534066CA-B2CA-4854-BC29-D0F638B3558F}"/>
                </a:ext>
              </a:extLst>
            </p:cNvPr>
            <p:cNvSpPr txBox="1"/>
            <p:nvPr/>
          </p:nvSpPr>
          <p:spPr bwMode="auto">
            <a:xfrm>
              <a:off x="1797867" y="3429000"/>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Connection</a:t>
              </a:r>
              <a:endParaRPr lang="en-US" altLang="zh-CN" sz="1800" b="1" dirty="0"/>
            </a:p>
          </p:txBody>
        </p:sp>
        <p:sp>
          <p:nvSpPr>
            <p:cNvPr id="12" name="ïṧļîḓe">
              <a:extLst>
                <a:ext uri="{FF2B5EF4-FFF2-40B4-BE49-F238E27FC236}">
                  <a16:creationId xmlns="" xmlns:a16="http://schemas.microsoft.com/office/drawing/2014/main" id="{47D073AB-1E08-4288-99E2-E546E012B444}"/>
                </a:ext>
              </a:extLst>
            </p:cNvPr>
            <p:cNvSpPr/>
            <p:nvPr/>
          </p:nvSpPr>
          <p:spPr bwMode="auto">
            <a:xfrm>
              <a:off x="668200" y="3366077"/>
              <a:ext cx="1024443" cy="1026520"/>
            </a:xfrm>
            <a:prstGeom prst="ellipse">
              <a:avLst/>
            </a:prstGeom>
            <a:solidFill>
              <a:schemeClr val="accent1"/>
            </a:solidFill>
            <a:ln w="57150">
              <a:noFill/>
              <a:round/>
              <a:headEnd/>
              <a:tailEnd/>
            </a:ln>
            <a:extLst/>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îṧḻîḋê">
              <a:extLst>
                <a:ext uri="{FF2B5EF4-FFF2-40B4-BE49-F238E27FC236}">
                  <a16:creationId xmlns="" xmlns:a16="http://schemas.microsoft.com/office/drawing/2014/main" id="{EA90ADC2-CD18-456C-BCED-8019D9EF1813}"/>
                </a:ext>
              </a:extLst>
            </p:cNvPr>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pic>
        <p:nvPicPr>
          <p:cNvPr id="107" name="图片 106"/>
          <p:cNvPicPr>
            <a:picLocks noChangeAspect="1"/>
          </p:cNvPicPr>
          <p:nvPr/>
        </p:nvPicPr>
        <p:blipFill>
          <a:blip r:embed="rId3"/>
          <a:stretch>
            <a:fillRect/>
          </a:stretch>
        </p:blipFill>
        <p:spPr>
          <a:xfrm>
            <a:off x="135074" y="854205"/>
            <a:ext cx="11963400" cy="6540500"/>
          </a:xfrm>
          <a:prstGeom prst="rect">
            <a:avLst/>
          </a:prstGeom>
        </p:spPr>
      </p:pic>
    </p:spTree>
    <p:extLst>
      <p:ext uri="{BB962C8B-B14F-4D97-AF65-F5344CB8AC3E}">
        <p14:creationId xmlns:p14="http://schemas.microsoft.com/office/powerpoint/2010/main" val="49315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 xmlns:a16="http://schemas.microsoft.com/office/drawing/2014/main" id="{B6863509-DC60-4D99-BC3D-C66AE8F95D03}"/>
              </a:ext>
            </a:extLst>
          </p:cNvPr>
          <p:cNvSpPr>
            <a:spLocks noGrp="1"/>
          </p:cNvSpPr>
          <p:nvPr>
            <p:ph type="title"/>
          </p:nvPr>
        </p:nvSpPr>
        <p:spPr>
          <a:xfrm>
            <a:off x="4258653" y="2112478"/>
            <a:ext cx="5419185" cy="895350"/>
          </a:xfrm>
        </p:spPr>
        <p:txBody>
          <a:bodyPr>
            <a:normAutofit/>
          </a:bodyPr>
          <a:lstStyle/>
          <a:p>
            <a:r>
              <a:rPr lang="en-US" altLang="zh-CN" sz="4000" dirty="0"/>
              <a:t>Global Architecture</a:t>
            </a:r>
            <a:endParaRPr lang="zh-CN" altLang="en-US" sz="4000" dirty="0"/>
          </a:p>
        </p:txBody>
      </p:sp>
      <p:sp>
        <p:nvSpPr>
          <p:cNvPr id="8" name="文本占位符 5">
            <a:extLst>
              <a:ext uri="{FF2B5EF4-FFF2-40B4-BE49-F238E27FC236}">
                <a16:creationId xmlns="" xmlns:a16="http://schemas.microsoft.com/office/drawing/2014/main" id="{76AA5649-5276-40CC-9C62-A6CE34598BAB}"/>
              </a:ext>
            </a:extLst>
          </p:cNvPr>
          <p:cNvSpPr>
            <a:spLocks noGrp="1"/>
          </p:cNvSpPr>
          <p:nvPr>
            <p:ph type="body" idx="1"/>
          </p:nvPr>
        </p:nvSpPr>
        <p:spPr>
          <a:xfrm>
            <a:off x="4259769" y="3007828"/>
            <a:ext cx="5419185" cy="1015623"/>
          </a:xfrm>
        </p:spPr>
        <p:txBody>
          <a:bodyPr/>
          <a:lstStyle/>
          <a:p>
            <a:pPr lvl="0">
              <a:lnSpc>
                <a:spcPct val="100000"/>
              </a:lnSpc>
            </a:pPr>
            <a:r>
              <a:rPr lang="en-US" altLang="zh-CN" dirty="0"/>
              <a:t>.</a:t>
            </a:r>
            <a:endParaRPr lang="zh-CN" altLang="en-US" dirty="0"/>
          </a:p>
        </p:txBody>
      </p:sp>
      <p:sp>
        <p:nvSpPr>
          <p:cNvPr id="9" name="文本框 8">
            <a:extLst>
              <a:ext uri="{FF2B5EF4-FFF2-40B4-BE49-F238E27FC236}">
                <a16:creationId xmlns="" xmlns:a16="http://schemas.microsoft.com/office/drawing/2014/main"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399939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46584" y="1"/>
            <a:ext cx="5157881" cy="6857999"/>
          </a:xfrm>
          <a:prstGeom prst="rect">
            <a:avLst/>
          </a:prstGeom>
        </p:spPr>
      </p:pic>
    </p:spTree>
    <p:extLst>
      <p:ext uri="{BB962C8B-B14F-4D97-AF65-F5344CB8AC3E}">
        <p14:creationId xmlns:p14="http://schemas.microsoft.com/office/powerpoint/2010/main" val="173152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íṣḷîdè"/>
            <p:cNvGrpSpPr/>
            <p:nvPr/>
          </p:nvGrpSpPr>
          <p:grpSpPr>
            <a:xfrm>
              <a:off x="-930109" y="1051361"/>
              <a:ext cx="2490640" cy="4778319"/>
              <a:chOff x="-930109" y="1051361"/>
              <a:chExt cx="2490640" cy="4778319"/>
            </a:xfrm>
          </p:grpSpPr>
          <p:sp>
            <p:nvSpPr>
              <p:cNvPr id="27" name="is1ïḍê"/>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headEnd/>
                <a:tailEnd/>
              </a:ln>
            </p:spPr>
            <p:txBody>
              <a:bodyPr anchor="ctr"/>
              <a:lstStyle/>
              <a:p>
                <a:pPr algn="ctr"/>
                <a:endParaRPr/>
              </a:p>
            </p:txBody>
          </p:sp>
          <p:sp>
            <p:nvSpPr>
              <p:cNvPr id="28" name="ïṧḷiḍê"/>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headEnd/>
                <a:tailEnd/>
              </a:ln>
            </p:spPr>
            <p:txBody>
              <a:bodyPr wrap="square" anchor="ctr">
                <a:noAutofit/>
              </a:bodyPr>
              <a:lstStyle/>
              <a:p>
                <a:pPr algn="ctr"/>
                <a:endParaRPr/>
              </a:p>
            </p:txBody>
          </p:sp>
          <p:sp>
            <p:nvSpPr>
              <p:cNvPr id="29" name="îślïḓé"/>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headEnd/>
                <a:tailEnd/>
              </a:ln>
            </p:spPr>
            <p:txBody>
              <a:bodyPr anchor="ctr"/>
              <a:lstStyle/>
              <a:p>
                <a:pPr algn="ctr"/>
                <a:endParaRPr/>
              </a:p>
            </p:txBody>
          </p:sp>
        </p:grpSp>
        <p:sp>
          <p:nvSpPr>
            <p:cNvPr id="7" name="ïṥļiḓe"/>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9" name="íSľîḋé"/>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04</a:t>
              </a:r>
            </a:p>
          </p:txBody>
        </p:sp>
        <p:sp>
          <p:nvSpPr>
            <p:cNvPr id="10" name="ïṥľïďé"/>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1" name="ïṩḷîďè"/>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p>
          </p:txBody>
        </p:sp>
        <p:sp>
          <p:nvSpPr>
            <p:cNvPr id="12" name="îṥḻïḋè"/>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5" name="íṧ1îḓè"/>
            <p:cNvSpPr txBox="1"/>
            <p:nvPr/>
          </p:nvSpPr>
          <p:spPr>
            <a:xfrm>
              <a:off x="6905807" y="4236025"/>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Diagram</a:t>
              </a:r>
              <a:endParaRPr lang="zh-CN" altLang="en-US" sz="1600" b="1" dirty="0"/>
            </a:p>
          </p:txBody>
        </p:sp>
        <p:sp>
          <p:nvSpPr>
            <p:cNvPr id="17" name="ísḻídè"/>
            <p:cNvSpPr txBox="1"/>
            <p:nvPr/>
          </p:nvSpPr>
          <p:spPr>
            <a:xfrm>
              <a:off x="6905844" y="3260526"/>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GUI</a:t>
              </a:r>
              <a:endParaRPr lang="zh-CN" altLang="en-US" sz="1600" b="1" dirty="0"/>
            </a:p>
          </p:txBody>
        </p:sp>
        <p:sp>
          <p:nvSpPr>
            <p:cNvPr id="19" name="íSliḓê"/>
            <p:cNvSpPr txBox="1"/>
            <p:nvPr/>
          </p:nvSpPr>
          <p:spPr>
            <a:xfrm>
              <a:off x="6905844" y="2381950"/>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Difficulty</a:t>
              </a:r>
              <a:endParaRPr lang="zh-CN" altLang="en-US" sz="1600" b="1" dirty="0"/>
            </a:p>
          </p:txBody>
        </p:sp>
        <p:sp>
          <p:nvSpPr>
            <p:cNvPr id="21" name="íSḷîḑe"/>
            <p:cNvSpPr txBox="1"/>
            <p:nvPr/>
          </p:nvSpPr>
          <p:spPr>
            <a:xfrm>
              <a:off x="6905844" y="1503374"/>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Background</a:t>
              </a:r>
              <a:endParaRPr lang="zh-CN" altLang="en-US" sz="1600" b="1" dirty="0"/>
            </a:p>
          </p:txBody>
        </p:sp>
        <p:cxnSp>
          <p:nvCxnSpPr>
            <p:cNvPr id="23" name="直接连接符 22">
              <a:extLst>
                <a:ext uri="{FF2B5EF4-FFF2-40B4-BE49-F238E27FC236}">
                  <a16:creationId xmlns="" xmlns:a16="http://schemas.microsoft.com/office/drawing/2014/main" id="{0E32E640-B6ED-4EFE-957A-AAD95DCF3AAB}"/>
                </a:ext>
              </a:extLst>
            </p:cNvPr>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 xmlns:a16="http://schemas.microsoft.com/office/drawing/2014/main" id="{E9E2D5EA-51F3-4E72-84C3-3CE94BF2E84E}"/>
                </a:ext>
              </a:extLst>
            </p:cNvPr>
            <p:cNvCxnSpPr/>
            <p:nvPr/>
          </p:nvCxnSpPr>
          <p:spPr>
            <a:xfrm>
              <a:off x="6951000" y="313792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7836C54C-28CC-4860-AF9D-44ABB7440248}"/>
                </a:ext>
              </a:extLst>
            </p:cNvPr>
            <p:cNvCxnSpPr/>
            <p:nvPr/>
          </p:nvCxnSpPr>
          <p:spPr>
            <a:xfrm>
              <a:off x="6951000" y="406185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C5F81125-8A12-4887-9236-8B5ADD3E6237}"/>
                </a:ext>
              </a:extLst>
            </p:cNvPr>
            <p:cNvCxnSpPr/>
            <p:nvPr/>
          </p:nvCxnSpPr>
          <p:spPr>
            <a:xfrm>
              <a:off x="6951000" y="49191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30" name="íSľîḋé">
            <a:extLst>
              <a:ext uri="{FF2B5EF4-FFF2-40B4-BE49-F238E27FC236}">
                <a16:creationId xmlns="" xmlns:a16="http://schemas.microsoft.com/office/drawing/2014/main" id="{0995A3FD-EF63-453E-870F-2F7A6021AFE5}"/>
              </a:ext>
            </a:extLst>
          </p:cNvPr>
          <p:cNvSpPr/>
          <p:nvPr/>
        </p:nvSpPr>
        <p:spPr>
          <a:xfrm>
            <a:off x="6281458" y="5048889"/>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smtClean="0">
                <a:solidFill>
                  <a:schemeClr val="bg1"/>
                </a:solidFill>
                <a:latin typeface="Impact" panose="020B0806030902050204" pitchFamily="34" charset="0"/>
              </a:rPr>
              <a:t>05</a:t>
            </a:r>
            <a:endParaRPr lang="en-US" altLang="zh-CN" dirty="0">
              <a:solidFill>
                <a:schemeClr val="bg1"/>
              </a:solidFill>
              <a:latin typeface="Impact" panose="020B0806030902050204" pitchFamily="34" charset="0"/>
            </a:endParaRPr>
          </a:p>
        </p:txBody>
      </p:sp>
      <p:cxnSp>
        <p:nvCxnSpPr>
          <p:cNvPr id="31" name="直接连接符 30">
            <a:extLst>
              <a:ext uri="{FF2B5EF4-FFF2-40B4-BE49-F238E27FC236}">
                <a16:creationId xmlns="" xmlns:a16="http://schemas.microsoft.com/office/drawing/2014/main" id="{D545891A-2223-4A3B-887A-9DE41EE70896}"/>
              </a:ext>
            </a:extLst>
          </p:cNvPr>
          <p:cNvCxnSpPr/>
          <p:nvPr/>
        </p:nvCxnSpPr>
        <p:spPr>
          <a:xfrm>
            <a:off x="7027986" y="5673238"/>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2" name="íṧ1îḓè">
            <a:extLst>
              <a:ext uri="{FF2B5EF4-FFF2-40B4-BE49-F238E27FC236}">
                <a16:creationId xmlns="" xmlns:a16="http://schemas.microsoft.com/office/drawing/2014/main" id="{E78F7E85-DD35-44D1-AB75-FDD2126FF64A}"/>
              </a:ext>
            </a:extLst>
          </p:cNvPr>
          <p:cNvSpPr txBox="1"/>
          <p:nvPr/>
        </p:nvSpPr>
        <p:spPr>
          <a:xfrm>
            <a:off x="6905807" y="5114601"/>
            <a:ext cx="3962574" cy="303981"/>
          </a:xfrm>
          <a:prstGeom prst="rect">
            <a:avLst/>
          </a:prstGeom>
          <a:noFill/>
        </p:spPr>
        <p:txBody>
          <a:bodyPr wrap="none" lIns="90000" tIns="46800" rIns="90000" bIns="46800" anchor="b" anchorCtr="0">
            <a:normAutofit fontScale="92500" lnSpcReduction="10000"/>
          </a:bodyPr>
          <a:lstStyle/>
          <a:p>
            <a:r>
              <a:rPr lang="en-US" altLang="zh-CN" sz="1600" b="1" dirty="0"/>
              <a:t>Global Architecture</a:t>
            </a:r>
            <a:endParaRPr lang="zh-CN" altLang="en-US" sz="1600" b="1" dirty="0"/>
          </a:p>
        </p:txBody>
      </p:sp>
    </p:spTree>
    <p:extLst>
      <p:ext uri="{BB962C8B-B14F-4D97-AF65-F5344CB8AC3E}">
        <p14:creationId xmlns:p14="http://schemas.microsoft.com/office/powerpoint/2010/main" val="191405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 xmlns:a16="http://schemas.microsoft.com/office/drawing/2014/main" id="{B6863509-DC60-4D99-BC3D-C66AE8F95D03}"/>
              </a:ext>
            </a:extLst>
          </p:cNvPr>
          <p:cNvSpPr>
            <a:spLocks noGrp="1"/>
          </p:cNvSpPr>
          <p:nvPr>
            <p:ph type="title"/>
          </p:nvPr>
        </p:nvSpPr>
        <p:spPr>
          <a:xfrm>
            <a:off x="4138732" y="2654170"/>
            <a:ext cx="6834068" cy="895350"/>
          </a:xfrm>
        </p:spPr>
        <p:txBody>
          <a:bodyPr>
            <a:noAutofit/>
          </a:bodyPr>
          <a:lstStyle/>
          <a:p>
            <a:r>
              <a:rPr lang="en-US" altLang="zh-CN" sz="4000" dirty="0"/>
              <a:t>Background </a:t>
            </a:r>
            <a:endParaRPr lang="zh-CN" altLang="en-US" sz="4000" dirty="0"/>
          </a:p>
        </p:txBody>
      </p:sp>
      <p:sp>
        <p:nvSpPr>
          <p:cNvPr id="9" name="文本框 8">
            <a:extLst>
              <a:ext uri="{FF2B5EF4-FFF2-40B4-BE49-F238E27FC236}">
                <a16:creationId xmlns="" xmlns:a16="http://schemas.microsoft.com/office/drawing/2014/main"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 xmlns:a16="http://schemas.microsoft.com/office/drawing/2014/main" id="{1AE63549-DE8B-461C-B595-E658F25DAE28}"/>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E744AECB-F874-4A7F-97E0-C027C549E708}"/>
              </a:ext>
            </a:extLst>
          </p:cNvPr>
          <p:cNvGrpSpPr>
            <a:grpSpLocks noChangeAspect="1"/>
          </p:cNvGrpSpPr>
          <p:nvPr>
            <p:custDataLst>
              <p:tags r:id="rId1"/>
            </p:custDataLst>
          </p:nvPr>
        </p:nvGrpSpPr>
        <p:grpSpPr>
          <a:xfrm>
            <a:off x="363972" y="1053548"/>
            <a:ext cx="11355566" cy="5779046"/>
            <a:chOff x="687278" y="1105822"/>
            <a:chExt cx="11302771" cy="5752178"/>
          </a:xfrm>
        </p:grpSpPr>
        <p:sp>
          <p:nvSpPr>
            <p:cNvPr id="6" name="í$ḻîḓe">
              <a:extLst>
                <a:ext uri="{FF2B5EF4-FFF2-40B4-BE49-F238E27FC236}">
                  <a16:creationId xmlns="" xmlns:a16="http://schemas.microsoft.com/office/drawing/2014/main" id="{CDC3C392-9079-4493-9CD6-F182C37632A0}"/>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iŝļiḍê">
              <a:extLst>
                <a:ext uri="{FF2B5EF4-FFF2-40B4-BE49-F238E27FC236}">
                  <a16:creationId xmlns="" xmlns:a16="http://schemas.microsoft.com/office/drawing/2014/main" id="{00D6750C-6B67-4218-AA21-C570A6D35C98}"/>
                </a:ext>
              </a:extLst>
            </p:cNvPr>
            <p:cNvSpPr/>
            <p:nvPr/>
          </p:nvSpPr>
          <p:spPr>
            <a:xfrm>
              <a:off x="687278" y="1105822"/>
              <a:ext cx="8351274" cy="164854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en-US" altLang="zh-CN" sz="1600" dirty="0"/>
                <a:t>Thanksgiving Day is the fourth Thursday in </a:t>
              </a:r>
              <a:r>
                <a:rPr lang="en-US" altLang="zh-CN" sz="1600" dirty="0" err="1"/>
                <a:t>November.So</a:t>
              </a:r>
              <a:r>
                <a:rPr lang="en-US" altLang="zh-CN" sz="1600" dirty="0"/>
                <a:t> its second day, the fourth Friday in November, is the first day of the American shopping </a:t>
              </a:r>
              <a:r>
                <a:rPr lang="en-US" altLang="zh-CN" sz="1600" dirty="0" err="1"/>
                <a:t>season.On</a:t>
              </a:r>
              <a:r>
                <a:rPr lang="en-US" altLang="zh-CN" sz="1600" dirty="0"/>
                <a:t> this day, American shopping malls will launch a large number of discounts and preferential activities, in order to carry out the last large-scale promotion at the end of the </a:t>
              </a:r>
              <a:r>
                <a:rPr lang="en-US" altLang="zh-CN" sz="1600" dirty="0" err="1"/>
                <a:t>year.Stores</a:t>
              </a:r>
              <a:r>
                <a:rPr lang="en-US" altLang="zh-CN" sz="1600" dirty="0"/>
                <a:t> in the United States usually record deficits in red pens and profits in black pens. Therefore, this Friday after Thanksgiving Day is called Black Friday because people rush to buy goods to increase the profits of the stores</a:t>
              </a:r>
            </a:p>
          </p:txBody>
        </p:sp>
        <p:cxnSp>
          <p:nvCxnSpPr>
            <p:cNvPr id="8" name="直接连接符 7">
              <a:extLst>
                <a:ext uri="{FF2B5EF4-FFF2-40B4-BE49-F238E27FC236}">
                  <a16:creationId xmlns="" xmlns:a16="http://schemas.microsoft.com/office/drawing/2014/main" id="{0845C55C-A92A-455B-9279-7CE7CCB83251}"/>
                </a:ext>
              </a:extLst>
            </p:cNvPr>
            <p:cNvCxnSpPr/>
            <p:nvPr/>
          </p:nvCxnSpPr>
          <p:spPr>
            <a:xfrm>
              <a:off x="687278" y="3747834"/>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isļíḓé">
              <a:extLst>
                <a:ext uri="{FF2B5EF4-FFF2-40B4-BE49-F238E27FC236}">
                  <a16:creationId xmlns="" xmlns:a16="http://schemas.microsoft.com/office/drawing/2014/main" id="{6AA6077F-38DD-4262-AC34-AE83BF962372}"/>
                </a:ext>
              </a:extLst>
            </p:cNvPr>
            <p:cNvGrpSpPr/>
            <p:nvPr/>
          </p:nvGrpSpPr>
          <p:grpSpPr>
            <a:xfrm>
              <a:off x="703747" y="3798276"/>
              <a:ext cx="7372252" cy="813101"/>
              <a:chOff x="703747" y="3426153"/>
              <a:chExt cx="7372252" cy="813101"/>
            </a:xfrm>
          </p:grpSpPr>
          <p:sp>
            <p:nvSpPr>
              <p:cNvPr id="15" name="îṡľïḓê">
                <a:extLst>
                  <a:ext uri="{FF2B5EF4-FFF2-40B4-BE49-F238E27FC236}">
                    <a16:creationId xmlns="" xmlns:a16="http://schemas.microsoft.com/office/drawing/2014/main" id="{1BF6C4F5-EC31-4DD6-A576-B83C878677DE}"/>
                  </a:ext>
                </a:extLst>
              </p:cNvPr>
              <p:cNvSpPr/>
              <p:nvPr/>
            </p:nvSpPr>
            <p:spPr>
              <a:xfrm>
                <a:off x="703747" y="3582083"/>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ïSḻïde">
                <a:extLst>
                  <a:ext uri="{FF2B5EF4-FFF2-40B4-BE49-F238E27FC236}">
                    <a16:creationId xmlns="" xmlns:a16="http://schemas.microsoft.com/office/drawing/2014/main" id="{6B042116-3EBE-4B6F-ACEA-24962CBBCE7B}"/>
                  </a:ext>
                </a:extLst>
              </p:cNvPr>
              <p:cNvSpPr txBox="1"/>
              <p:nvPr/>
            </p:nvSpPr>
            <p:spPr bwMode="auto">
              <a:xfrm>
                <a:off x="703747" y="3469432"/>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    Q1.</a:t>
                </a:r>
              </a:p>
            </p:txBody>
          </p:sp>
          <p:sp>
            <p:nvSpPr>
              <p:cNvPr id="17" name="íŝľíḋê">
                <a:extLst>
                  <a:ext uri="{FF2B5EF4-FFF2-40B4-BE49-F238E27FC236}">
                    <a16:creationId xmlns="" xmlns:a16="http://schemas.microsoft.com/office/drawing/2014/main" id="{01119FD3-3B4D-45CF-86A8-F63A62AA1AA6}"/>
                  </a:ext>
                </a:extLst>
              </p:cNvPr>
              <p:cNvSpPr/>
              <p:nvPr/>
            </p:nvSpPr>
            <p:spPr bwMode="auto">
              <a:xfrm>
                <a:off x="1011000" y="3426153"/>
                <a:ext cx="7064999"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grpSp>
          <p:nvGrpSpPr>
            <p:cNvPr id="10" name="îŝļidè">
              <a:extLst>
                <a:ext uri="{FF2B5EF4-FFF2-40B4-BE49-F238E27FC236}">
                  <a16:creationId xmlns="" xmlns:a16="http://schemas.microsoft.com/office/drawing/2014/main" id="{A23CB678-485B-45EB-9489-6489401FF97F}"/>
                </a:ext>
              </a:extLst>
            </p:cNvPr>
            <p:cNvGrpSpPr/>
            <p:nvPr/>
          </p:nvGrpSpPr>
          <p:grpSpPr>
            <a:xfrm>
              <a:off x="687279" y="4926132"/>
              <a:ext cx="7388720" cy="1220668"/>
              <a:chOff x="687279" y="3018586"/>
              <a:chExt cx="7388720" cy="1220668"/>
            </a:xfrm>
          </p:grpSpPr>
          <p:sp>
            <p:nvSpPr>
              <p:cNvPr id="12" name="i$ļíḍè">
                <a:extLst>
                  <a:ext uri="{FF2B5EF4-FFF2-40B4-BE49-F238E27FC236}">
                    <a16:creationId xmlns="" xmlns:a16="http://schemas.microsoft.com/office/drawing/2014/main" id="{237E73C7-7F17-41D7-82B4-221D9D65E3B8}"/>
                  </a:ext>
                </a:extLst>
              </p:cNvPr>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3" name="îṩlïḍè">
                <a:extLst>
                  <a:ext uri="{FF2B5EF4-FFF2-40B4-BE49-F238E27FC236}">
                    <a16:creationId xmlns="" xmlns:a16="http://schemas.microsoft.com/office/drawing/2014/main" id="{677FC162-06E9-43B5-ADB3-2D262B7EAC02}"/>
                  </a:ext>
                </a:extLst>
              </p:cNvPr>
              <p:cNvSpPr txBox="1"/>
              <p:nvPr/>
            </p:nvSpPr>
            <p:spPr bwMode="auto">
              <a:xfrm>
                <a:off x="1011000" y="3018586"/>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000" b="1" dirty="0"/>
                  <a:t>Q2.</a:t>
                </a:r>
              </a:p>
            </p:txBody>
          </p:sp>
          <p:sp>
            <p:nvSpPr>
              <p:cNvPr id="14" name="îṥļîďê">
                <a:extLst>
                  <a:ext uri="{FF2B5EF4-FFF2-40B4-BE49-F238E27FC236}">
                    <a16:creationId xmlns="" xmlns:a16="http://schemas.microsoft.com/office/drawing/2014/main" id="{2ABE6942-BD07-43BB-9C66-79FE978285C1}"/>
                  </a:ext>
                </a:extLst>
              </p:cNvPr>
              <p:cNvSpPr/>
              <p:nvPr/>
            </p:nvSpPr>
            <p:spPr bwMode="auto">
              <a:xfrm>
                <a:off x="1011000" y="3426153"/>
                <a:ext cx="7064999"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pPr>
                <a:r>
                  <a:rPr lang="en-US" altLang="zh-CN" sz="1100" dirty="0"/>
                  <a:t>.</a:t>
                </a:r>
              </a:p>
            </p:txBody>
          </p:sp>
        </p:grpSp>
        <p:cxnSp>
          <p:nvCxnSpPr>
            <p:cNvPr id="11" name="直接连接符 10">
              <a:extLst>
                <a:ext uri="{FF2B5EF4-FFF2-40B4-BE49-F238E27FC236}">
                  <a16:creationId xmlns="" xmlns:a16="http://schemas.microsoft.com/office/drawing/2014/main" id="{C829AED2-F1EC-4BE5-9CED-E5C3528EB85A}"/>
                </a:ext>
              </a:extLst>
            </p:cNvPr>
            <p:cNvCxnSpPr>
              <a:cxnSpLocks/>
            </p:cNvCxnSpPr>
            <p:nvPr/>
          </p:nvCxnSpPr>
          <p:spPr>
            <a:xfrm flipV="1">
              <a:off x="738297" y="4588218"/>
              <a:ext cx="7554804" cy="76444"/>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0" name="iSḷiḍe">
            <a:extLst>
              <a:ext uri="{FF2B5EF4-FFF2-40B4-BE49-F238E27FC236}">
                <a16:creationId xmlns="" xmlns:a16="http://schemas.microsoft.com/office/drawing/2014/main" id="{EAB04B6D-AFAA-41C9-90E3-55AD8BB5354A}"/>
              </a:ext>
            </a:extLst>
          </p:cNvPr>
          <p:cNvSpPr txBox="1"/>
          <p:nvPr/>
        </p:nvSpPr>
        <p:spPr bwMode="auto">
          <a:xfrm>
            <a:off x="669924" y="261258"/>
            <a:ext cx="2831726" cy="559530"/>
          </a:xfrm>
          <a:prstGeom prst="roundRect">
            <a:avLst>
              <a:gd name="adj" fmla="val 50000"/>
            </a:avLst>
          </a:prstGeom>
          <a:solidFill>
            <a:schemeClr val="accent1"/>
          </a:solidFill>
          <a:ln w="3175">
            <a:noFill/>
            <a:miter lim="800000"/>
            <a:headEnd/>
            <a:tailEnd/>
          </a:ln>
          <a:extLst/>
        </p:spPr>
        <p:txBody>
          <a:bodyPr wrap="none" lIns="90000" tIns="46800" rIns="90000" bIns="46800" anchor="ctr">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000" b="1" dirty="0">
                <a:solidFill>
                  <a:schemeClr val="bg1"/>
                </a:solidFill>
              </a:rPr>
              <a:t>Background</a:t>
            </a:r>
          </a:p>
        </p:txBody>
      </p:sp>
      <p:sp>
        <p:nvSpPr>
          <p:cNvPr id="21" name="文本框 20">
            <a:extLst>
              <a:ext uri="{FF2B5EF4-FFF2-40B4-BE49-F238E27FC236}">
                <a16:creationId xmlns="" xmlns:a16="http://schemas.microsoft.com/office/drawing/2014/main" id="{BF50FB5B-4FAF-4D3E-A3D3-D20CB6D6F1AD}"/>
              </a:ext>
            </a:extLst>
          </p:cNvPr>
          <p:cNvSpPr txBox="1"/>
          <p:nvPr/>
        </p:nvSpPr>
        <p:spPr>
          <a:xfrm>
            <a:off x="5439514" y="0"/>
            <a:ext cx="461665" cy="92398"/>
          </a:xfrm>
          <a:prstGeom prst="rect">
            <a:avLst/>
          </a:prstGeom>
          <a:noFill/>
        </p:spPr>
        <p:txBody>
          <a:bodyPr vert="eaVert" wrap="none" rtlCol="0">
            <a:spAutoFit/>
          </a:bodyPr>
          <a:lstStyle/>
          <a:p>
            <a:endParaRPr lang="zh-CN" altLang="en-US" dirty="0"/>
          </a:p>
        </p:txBody>
      </p:sp>
      <p:sp>
        <p:nvSpPr>
          <p:cNvPr id="22" name="文本框 21">
            <a:extLst>
              <a:ext uri="{FF2B5EF4-FFF2-40B4-BE49-F238E27FC236}">
                <a16:creationId xmlns="" xmlns:a16="http://schemas.microsoft.com/office/drawing/2014/main" id="{82FB260D-3525-4EA5-A5A0-DF2F07C8BC9D}"/>
              </a:ext>
            </a:extLst>
          </p:cNvPr>
          <p:cNvSpPr txBox="1"/>
          <p:nvPr/>
        </p:nvSpPr>
        <p:spPr>
          <a:xfrm>
            <a:off x="835206" y="4252927"/>
            <a:ext cx="4962278" cy="369332"/>
          </a:xfrm>
          <a:prstGeom prst="rect">
            <a:avLst/>
          </a:prstGeom>
          <a:noFill/>
        </p:spPr>
        <p:txBody>
          <a:bodyPr wrap="square" rtlCol="0">
            <a:spAutoFit/>
          </a:bodyPr>
          <a:lstStyle/>
          <a:p>
            <a:r>
              <a:rPr lang="en-US" altLang="zh-CN" dirty="0"/>
              <a:t>How was the sales on Black Friday ?</a:t>
            </a:r>
            <a:endParaRPr lang="zh-CN" altLang="en-US" dirty="0"/>
          </a:p>
        </p:txBody>
      </p:sp>
      <p:sp>
        <p:nvSpPr>
          <p:cNvPr id="23" name="Rectangle 1">
            <a:extLst>
              <a:ext uri="{FF2B5EF4-FFF2-40B4-BE49-F238E27FC236}">
                <a16:creationId xmlns="" xmlns:a16="http://schemas.microsoft.com/office/drawing/2014/main" id="{2AF2B624-B7F4-49BE-9927-5201B20951CD}"/>
              </a:ext>
            </a:extLst>
          </p:cNvPr>
          <p:cNvSpPr>
            <a:spLocks noChangeArrowheads="1"/>
          </p:cNvSpPr>
          <p:nvPr/>
        </p:nvSpPr>
        <p:spPr bwMode="auto">
          <a:xfrm>
            <a:off x="0" y="67017"/>
            <a:ext cx="10419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dirty="0">
                <a:ln>
                  <a:noFill/>
                </a:ln>
                <a:solidFill>
                  <a:srgbClr val="212121"/>
                </a:solidFill>
                <a:effectLst/>
                <a:latin typeface="Arial Unicode MS" panose="020B0604020202020204" pitchFamily="34" charset="-122"/>
                <a:ea typeface="inherit"/>
              </a:rPr>
              <a:t> </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 xmlns:a16="http://schemas.microsoft.com/office/drawing/2014/main" id="{191D9457-638F-471B-AE65-1A323292D30D}"/>
              </a:ext>
            </a:extLst>
          </p:cNvPr>
          <p:cNvSpPr txBox="1"/>
          <p:nvPr/>
        </p:nvSpPr>
        <p:spPr>
          <a:xfrm>
            <a:off x="1042596" y="5335571"/>
            <a:ext cx="4547499" cy="369332"/>
          </a:xfrm>
          <a:prstGeom prst="rect">
            <a:avLst/>
          </a:prstGeom>
          <a:noFill/>
        </p:spPr>
        <p:txBody>
          <a:bodyPr wrap="square" rtlCol="0">
            <a:spAutoFit/>
          </a:bodyPr>
          <a:lstStyle/>
          <a:p>
            <a:r>
              <a:rPr lang="en-US" altLang="zh-CN" dirty="0"/>
              <a:t>What can we do for the next day ?</a:t>
            </a:r>
            <a:endParaRPr lang="zh-CN" altLang="en-US" dirty="0"/>
          </a:p>
        </p:txBody>
      </p:sp>
    </p:spTree>
    <p:extLst>
      <p:ext uri="{BB962C8B-B14F-4D97-AF65-F5344CB8AC3E}">
        <p14:creationId xmlns:p14="http://schemas.microsoft.com/office/powerpoint/2010/main" val="3010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 xmlns:a16="http://schemas.microsoft.com/office/drawing/2014/main" id="{C548315C-F79F-4AF4-8B46-1CE5D76FB66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 xmlns:a16="http://schemas.microsoft.com/office/drawing/2014/main" id="{5FEE289E-4B23-4220-B45D-17972136535F}"/>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5" name="a4457cd7-beff-4020-a70b-0fbcf7ed79f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4FB6F09E-85CD-423A-B56F-9A1EAFFB2162}"/>
              </a:ext>
            </a:extLst>
          </p:cNvPr>
          <p:cNvGrpSpPr>
            <a:grpSpLocks noChangeAspect="1"/>
          </p:cNvGrpSpPr>
          <p:nvPr>
            <p:custDataLst>
              <p:tags r:id="rId1"/>
            </p:custDataLst>
          </p:nvPr>
        </p:nvGrpSpPr>
        <p:grpSpPr>
          <a:xfrm>
            <a:off x="538416" y="1474850"/>
            <a:ext cx="11781964" cy="4361119"/>
            <a:chOff x="538416" y="1474850"/>
            <a:chExt cx="11781964" cy="4361119"/>
          </a:xfrm>
        </p:grpSpPr>
        <p:sp>
          <p:nvSpPr>
            <p:cNvPr id="6" name="íṥ1iḋe">
              <a:extLst>
                <a:ext uri="{FF2B5EF4-FFF2-40B4-BE49-F238E27FC236}">
                  <a16:creationId xmlns="" xmlns:a16="http://schemas.microsoft.com/office/drawing/2014/main" id="{2F95BD0C-3D0E-4A9D-ADED-99F47C0B199D}"/>
                </a:ext>
              </a:extLst>
            </p:cNvPr>
            <p:cNvSpPr/>
            <p:nvPr/>
          </p:nvSpPr>
          <p:spPr bwMode="auto">
            <a:xfrm flipH="1">
              <a:off x="2254651" y="1484250"/>
              <a:ext cx="2304375" cy="4318000"/>
            </a:xfrm>
            <a:custGeom>
              <a:avLst/>
              <a:gdLst>
                <a:gd name="T0" fmla="*/ 463 w 493"/>
                <a:gd name="T1" fmla="*/ 928 h 928"/>
                <a:gd name="T2" fmla="*/ 0 w 493"/>
                <a:gd name="T3" fmla="*/ 464 h 928"/>
                <a:gd name="T4" fmla="*/ 463 w 493"/>
                <a:gd name="T5" fmla="*/ 0 h 928"/>
                <a:gd name="T6" fmla="*/ 493 w 493"/>
                <a:gd name="T7" fmla="*/ 30 h 928"/>
                <a:gd name="T8" fmla="*/ 463 w 493"/>
                <a:gd name="T9" fmla="*/ 60 h 928"/>
                <a:gd name="T10" fmla="*/ 60 w 493"/>
                <a:gd name="T11" fmla="*/ 464 h 928"/>
                <a:gd name="T12" fmla="*/ 463 w 493"/>
                <a:gd name="T13" fmla="*/ 868 h 928"/>
                <a:gd name="T14" fmla="*/ 493 w 493"/>
                <a:gd name="T15" fmla="*/ 898 h 928"/>
                <a:gd name="T16" fmla="*/ 463 w 493"/>
                <a:gd name="T17" fmla="*/ 928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928">
                  <a:moveTo>
                    <a:pt x="463" y="928"/>
                  </a:moveTo>
                  <a:cubicBezTo>
                    <a:pt x="208" y="928"/>
                    <a:pt x="0" y="720"/>
                    <a:pt x="0" y="464"/>
                  </a:cubicBezTo>
                  <a:cubicBezTo>
                    <a:pt x="0" y="208"/>
                    <a:pt x="208" y="0"/>
                    <a:pt x="463" y="0"/>
                  </a:cubicBezTo>
                  <a:cubicBezTo>
                    <a:pt x="480" y="0"/>
                    <a:pt x="493" y="14"/>
                    <a:pt x="493" y="30"/>
                  </a:cubicBezTo>
                  <a:cubicBezTo>
                    <a:pt x="493" y="47"/>
                    <a:pt x="480" y="60"/>
                    <a:pt x="463" y="60"/>
                  </a:cubicBezTo>
                  <a:cubicBezTo>
                    <a:pt x="241" y="60"/>
                    <a:pt x="60" y="241"/>
                    <a:pt x="60" y="464"/>
                  </a:cubicBezTo>
                  <a:cubicBezTo>
                    <a:pt x="60" y="687"/>
                    <a:pt x="241" y="868"/>
                    <a:pt x="463" y="868"/>
                  </a:cubicBezTo>
                  <a:cubicBezTo>
                    <a:pt x="480" y="868"/>
                    <a:pt x="493" y="881"/>
                    <a:pt x="493" y="898"/>
                  </a:cubicBezTo>
                  <a:cubicBezTo>
                    <a:pt x="493" y="914"/>
                    <a:pt x="480" y="928"/>
                    <a:pt x="463" y="92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cxnSp>
          <p:nvCxnSpPr>
            <p:cNvPr id="7" name="直接连接符 6">
              <a:extLst>
                <a:ext uri="{FF2B5EF4-FFF2-40B4-BE49-F238E27FC236}">
                  <a16:creationId xmlns="" xmlns:a16="http://schemas.microsoft.com/office/drawing/2014/main" id="{FEA247FC-B659-4ACD-BD6D-5AAF5C1A02A6}"/>
                </a:ext>
              </a:extLst>
            </p:cNvPr>
            <p:cNvCxnSpPr>
              <a:cxnSpLocks/>
              <a:stCxn id="16" idx="0"/>
            </p:cNvCxnSpPr>
            <p:nvPr/>
          </p:nvCxnSpPr>
          <p:spPr>
            <a:xfrm>
              <a:off x="3066448" y="1474850"/>
              <a:ext cx="8454040" cy="0"/>
            </a:xfrm>
            <a:prstGeom prst="line">
              <a:avLst/>
            </a:prstGeom>
            <a:noFill/>
            <a:ln w="6350" cap="flat" cmpd="sng" algn="ctr">
              <a:solidFill>
                <a:schemeClr val="bg1">
                  <a:lumMod val="75000"/>
                </a:schemeClr>
              </a:solidFill>
              <a:prstDash val="solid"/>
              <a:miter lim="800000"/>
            </a:ln>
            <a:effectLst/>
          </p:spPr>
        </p:cxnSp>
        <p:cxnSp>
          <p:nvCxnSpPr>
            <p:cNvPr id="8" name="直接连接符 7">
              <a:extLst>
                <a:ext uri="{FF2B5EF4-FFF2-40B4-BE49-F238E27FC236}">
                  <a16:creationId xmlns="" xmlns:a16="http://schemas.microsoft.com/office/drawing/2014/main" id="{46713D1E-E49A-4C24-8B5E-2F04EE9859BD}"/>
                </a:ext>
              </a:extLst>
            </p:cNvPr>
            <p:cNvCxnSpPr>
              <a:cxnSpLocks/>
              <a:stCxn id="17" idx="0"/>
            </p:cNvCxnSpPr>
            <p:nvPr/>
          </p:nvCxnSpPr>
          <p:spPr>
            <a:xfrm>
              <a:off x="3066448" y="5211051"/>
              <a:ext cx="8454040" cy="0"/>
            </a:xfrm>
            <a:prstGeom prst="line">
              <a:avLst/>
            </a:prstGeom>
            <a:noFill/>
            <a:ln w="6350" cap="flat" cmpd="sng" algn="ctr">
              <a:solidFill>
                <a:schemeClr val="bg1">
                  <a:lumMod val="75000"/>
                </a:schemeClr>
              </a:solidFill>
              <a:prstDash val="solid"/>
              <a:miter lim="800000"/>
            </a:ln>
            <a:effectLst/>
          </p:spPr>
        </p:cxnSp>
        <p:cxnSp>
          <p:nvCxnSpPr>
            <p:cNvPr id="9" name="直接连接符 8">
              <a:extLst>
                <a:ext uri="{FF2B5EF4-FFF2-40B4-BE49-F238E27FC236}">
                  <a16:creationId xmlns="" xmlns:a16="http://schemas.microsoft.com/office/drawing/2014/main" id="{13B38DC7-84AB-4648-818E-511DD4799C67}"/>
                </a:ext>
              </a:extLst>
            </p:cNvPr>
            <p:cNvCxnSpPr>
              <a:cxnSpLocks/>
              <a:stCxn id="18" idx="0"/>
            </p:cNvCxnSpPr>
            <p:nvPr/>
          </p:nvCxnSpPr>
          <p:spPr>
            <a:xfrm>
              <a:off x="4316502" y="3965649"/>
              <a:ext cx="7203986" cy="0"/>
            </a:xfrm>
            <a:prstGeom prst="line">
              <a:avLst/>
            </a:prstGeom>
            <a:noFill/>
            <a:ln w="6350" cap="flat" cmpd="sng" algn="ctr">
              <a:solidFill>
                <a:schemeClr val="bg1">
                  <a:lumMod val="75000"/>
                </a:schemeClr>
              </a:solidFill>
              <a:prstDash val="solid"/>
              <a:miter lim="800000"/>
            </a:ln>
            <a:effectLst/>
          </p:spPr>
        </p:cxnSp>
        <p:cxnSp>
          <p:nvCxnSpPr>
            <p:cNvPr id="10" name="直接连接符 9">
              <a:extLst>
                <a:ext uri="{FF2B5EF4-FFF2-40B4-BE49-F238E27FC236}">
                  <a16:creationId xmlns="" xmlns:a16="http://schemas.microsoft.com/office/drawing/2014/main" id="{52E97B48-D955-4268-850C-0D7765CD3062}"/>
                </a:ext>
              </a:extLst>
            </p:cNvPr>
            <p:cNvCxnSpPr>
              <a:cxnSpLocks/>
              <a:stCxn id="19" idx="0"/>
            </p:cNvCxnSpPr>
            <p:nvPr/>
          </p:nvCxnSpPr>
          <p:spPr>
            <a:xfrm>
              <a:off x="4316502" y="2720249"/>
              <a:ext cx="7203986" cy="0"/>
            </a:xfrm>
            <a:prstGeom prst="line">
              <a:avLst/>
            </a:prstGeom>
            <a:noFill/>
            <a:ln w="6350" cap="flat" cmpd="sng" algn="ctr">
              <a:solidFill>
                <a:schemeClr val="accent1"/>
              </a:solidFill>
              <a:prstDash val="solid"/>
              <a:miter lim="800000"/>
            </a:ln>
            <a:effectLst/>
          </p:spPr>
        </p:cxnSp>
        <p:grpSp>
          <p:nvGrpSpPr>
            <p:cNvPr id="11" name="ïsļîḑê">
              <a:extLst>
                <a:ext uri="{FF2B5EF4-FFF2-40B4-BE49-F238E27FC236}">
                  <a16:creationId xmlns="" xmlns:a16="http://schemas.microsoft.com/office/drawing/2014/main" id="{B94A73A0-6FCC-4DE0-86F3-CA3EF844C6B4}"/>
                </a:ext>
              </a:extLst>
            </p:cNvPr>
            <p:cNvGrpSpPr/>
            <p:nvPr/>
          </p:nvGrpSpPr>
          <p:grpSpPr>
            <a:xfrm>
              <a:off x="7761155" y="3441137"/>
              <a:ext cx="952304" cy="616203"/>
              <a:chOff x="6349908" y="3947608"/>
              <a:chExt cx="952304" cy="616203"/>
            </a:xfrm>
          </p:grpSpPr>
          <p:sp>
            <p:nvSpPr>
              <p:cNvPr id="34" name="íslîḍê">
                <a:extLst>
                  <a:ext uri="{FF2B5EF4-FFF2-40B4-BE49-F238E27FC236}">
                    <a16:creationId xmlns="" xmlns:a16="http://schemas.microsoft.com/office/drawing/2014/main" id="{60C10615-D303-42C8-9AF2-5DCC350A4E39}"/>
                  </a:ext>
                </a:extLst>
              </p:cNvPr>
              <p:cNvSpPr txBox="1"/>
              <p:nvPr/>
            </p:nvSpPr>
            <p:spPr>
              <a:xfrm>
                <a:off x="6349908" y="4225257"/>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rPr>
                  <a:t>Jul-Sep</a:t>
                </a:r>
              </a:p>
            </p:txBody>
          </p:sp>
          <p:grpSp>
            <p:nvGrpSpPr>
              <p:cNvPr id="35" name="iśḷîḓê">
                <a:extLst>
                  <a:ext uri="{FF2B5EF4-FFF2-40B4-BE49-F238E27FC236}">
                    <a16:creationId xmlns="" xmlns:a16="http://schemas.microsoft.com/office/drawing/2014/main" id="{A67B5E77-10C4-4CC1-9828-380CF83F3114}"/>
                  </a:ext>
                </a:extLst>
              </p:cNvPr>
              <p:cNvGrpSpPr>
                <a:grpSpLocks noChangeAspect="1"/>
              </p:cNvGrpSpPr>
              <p:nvPr/>
            </p:nvGrpSpPr>
            <p:grpSpPr>
              <a:xfrm>
                <a:off x="6697923" y="3947608"/>
                <a:ext cx="256271" cy="251999"/>
                <a:chOff x="314325" y="2508251"/>
                <a:chExt cx="285750" cy="280987"/>
              </a:xfrm>
              <a:solidFill>
                <a:sysClr val="window" lastClr="FFFFFF"/>
              </a:solidFill>
            </p:grpSpPr>
            <p:sp>
              <p:nvSpPr>
                <p:cNvPr id="36" name="ïśḷïḋè">
                  <a:extLst>
                    <a:ext uri="{FF2B5EF4-FFF2-40B4-BE49-F238E27FC236}">
                      <a16:creationId xmlns="" xmlns:a16="http://schemas.microsoft.com/office/drawing/2014/main" id="{FEDE9385-6780-4AAE-BEFE-44AFE42FD461}"/>
                    </a:ext>
                  </a:extLst>
                </p:cNvPr>
                <p:cNvSpPr/>
                <p:nvPr/>
              </p:nvSpPr>
              <p:spPr bwMode="auto">
                <a:xfrm>
                  <a:off x="314325" y="2508251"/>
                  <a:ext cx="214313" cy="195263"/>
                </a:xfrm>
                <a:custGeom>
                  <a:avLst/>
                  <a:gdLst>
                    <a:gd name="T0" fmla="*/ 383 w 674"/>
                    <a:gd name="T1" fmla="*/ 32 h 615"/>
                    <a:gd name="T2" fmla="*/ 442 w 674"/>
                    <a:gd name="T3" fmla="*/ 45 h 615"/>
                    <a:gd name="T4" fmla="*/ 495 w 674"/>
                    <a:gd name="T5" fmla="*/ 65 h 615"/>
                    <a:gd name="T6" fmla="*/ 544 w 674"/>
                    <a:gd name="T7" fmla="*/ 94 h 615"/>
                    <a:gd name="T8" fmla="*/ 583 w 674"/>
                    <a:gd name="T9" fmla="*/ 129 h 615"/>
                    <a:gd name="T10" fmla="*/ 613 w 674"/>
                    <a:gd name="T11" fmla="*/ 170 h 615"/>
                    <a:gd name="T12" fmla="*/ 635 w 674"/>
                    <a:gd name="T13" fmla="*/ 215 h 615"/>
                    <a:gd name="T14" fmla="*/ 643 w 674"/>
                    <a:gd name="T15" fmla="*/ 264 h 615"/>
                    <a:gd name="T16" fmla="*/ 672 w 674"/>
                    <a:gd name="T17" fmla="*/ 249 h 615"/>
                    <a:gd name="T18" fmla="*/ 659 w 674"/>
                    <a:gd name="T19" fmla="*/ 194 h 615"/>
                    <a:gd name="T20" fmla="*/ 633 w 674"/>
                    <a:gd name="T21" fmla="*/ 144 h 615"/>
                    <a:gd name="T22" fmla="*/ 597 w 674"/>
                    <a:gd name="T23" fmla="*/ 100 h 615"/>
                    <a:gd name="T24" fmla="*/ 551 w 674"/>
                    <a:gd name="T25" fmla="*/ 63 h 615"/>
                    <a:gd name="T26" fmla="*/ 498 w 674"/>
                    <a:gd name="T27" fmla="*/ 33 h 615"/>
                    <a:gd name="T28" fmla="*/ 437 w 674"/>
                    <a:gd name="T29" fmla="*/ 11 h 615"/>
                    <a:gd name="T30" fmla="*/ 371 w 674"/>
                    <a:gd name="T31" fmla="*/ 1 h 615"/>
                    <a:gd name="T32" fmla="*/ 303 w 674"/>
                    <a:gd name="T33" fmla="*/ 1 h 615"/>
                    <a:gd name="T34" fmla="*/ 236 w 674"/>
                    <a:gd name="T35" fmla="*/ 11 h 615"/>
                    <a:gd name="T36" fmla="*/ 177 w 674"/>
                    <a:gd name="T37" fmla="*/ 33 h 615"/>
                    <a:gd name="T38" fmla="*/ 123 w 674"/>
                    <a:gd name="T39" fmla="*/ 63 h 615"/>
                    <a:gd name="T40" fmla="*/ 77 w 674"/>
                    <a:gd name="T41" fmla="*/ 100 h 615"/>
                    <a:gd name="T42" fmla="*/ 41 w 674"/>
                    <a:gd name="T43" fmla="*/ 145 h 615"/>
                    <a:gd name="T44" fmla="*/ 15 w 674"/>
                    <a:gd name="T45" fmla="*/ 194 h 615"/>
                    <a:gd name="T46" fmla="*/ 2 w 674"/>
                    <a:gd name="T47" fmla="*/ 249 h 615"/>
                    <a:gd name="T48" fmla="*/ 1 w 674"/>
                    <a:gd name="T49" fmla="*/ 305 h 615"/>
                    <a:gd name="T50" fmla="*/ 13 w 674"/>
                    <a:gd name="T51" fmla="*/ 357 h 615"/>
                    <a:gd name="T52" fmla="*/ 34 w 674"/>
                    <a:gd name="T53" fmla="*/ 406 h 615"/>
                    <a:gd name="T54" fmla="*/ 66 w 674"/>
                    <a:gd name="T55" fmla="*/ 449 h 615"/>
                    <a:gd name="T56" fmla="*/ 15 w 674"/>
                    <a:gd name="T57" fmla="*/ 597 h 615"/>
                    <a:gd name="T58" fmla="*/ 21 w 674"/>
                    <a:gd name="T59" fmla="*/ 612 h 615"/>
                    <a:gd name="T60" fmla="*/ 33 w 674"/>
                    <a:gd name="T61" fmla="*/ 615 h 615"/>
                    <a:gd name="T62" fmla="*/ 254 w 674"/>
                    <a:gd name="T63" fmla="*/ 549 h 615"/>
                    <a:gd name="T64" fmla="*/ 273 w 674"/>
                    <a:gd name="T65" fmla="*/ 522 h 615"/>
                    <a:gd name="T66" fmla="*/ 225 w 674"/>
                    <a:gd name="T67" fmla="*/ 510 h 615"/>
                    <a:gd name="T68" fmla="*/ 120 w 674"/>
                    <a:gd name="T69" fmla="*/ 467 h 615"/>
                    <a:gd name="T70" fmla="*/ 105 w 674"/>
                    <a:gd name="T71" fmla="*/ 445 h 615"/>
                    <a:gd name="T72" fmla="*/ 71 w 674"/>
                    <a:gd name="T73" fmla="*/ 407 h 615"/>
                    <a:gd name="T74" fmla="*/ 47 w 674"/>
                    <a:gd name="T75" fmla="*/ 364 h 615"/>
                    <a:gd name="T76" fmla="*/ 33 w 674"/>
                    <a:gd name="T77" fmla="*/ 315 h 615"/>
                    <a:gd name="T78" fmla="*/ 30 w 674"/>
                    <a:gd name="T79" fmla="*/ 264 h 615"/>
                    <a:gd name="T80" fmla="*/ 40 w 674"/>
                    <a:gd name="T81" fmla="*/ 215 h 615"/>
                    <a:gd name="T82" fmla="*/ 60 w 674"/>
                    <a:gd name="T83" fmla="*/ 170 h 615"/>
                    <a:gd name="T84" fmla="*/ 91 w 674"/>
                    <a:gd name="T85" fmla="*/ 129 h 615"/>
                    <a:gd name="T86" fmla="*/ 131 w 674"/>
                    <a:gd name="T87" fmla="*/ 94 h 615"/>
                    <a:gd name="T88" fmla="*/ 178 w 674"/>
                    <a:gd name="T89" fmla="*/ 65 h 615"/>
                    <a:gd name="T90" fmla="*/ 231 w 674"/>
                    <a:gd name="T91" fmla="*/ 45 h 615"/>
                    <a:gd name="T92" fmla="*/ 290 w 674"/>
                    <a:gd name="T93" fmla="*/ 32 h 615"/>
                    <a:gd name="T94" fmla="*/ 337 w 674"/>
                    <a:gd name="T95" fmla="*/ 3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 h="615">
                      <a:moveTo>
                        <a:pt x="337" y="30"/>
                      </a:moveTo>
                      <a:lnTo>
                        <a:pt x="353" y="30"/>
                      </a:lnTo>
                      <a:lnTo>
                        <a:pt x="368" y="31"/>
                      </a:lnTo>
                      <a:lnTo>
                        <a:pt x="383" y="32"/>
                      </a:lnTo>
                      <a:lnTo>
                        <a:pt x="399" y="34"/>
                      </a:lnTo>
                      <a:lnTo>
                        <a:pt x="413" y="37"/>
                      </a:lnTo>
                      <a:lnTo>
                        <a:pt x="428" y="40"/>
                      </a:lnTo>
                      <a:lnTo>
                        <a:pt x="442" y="45"/>
                      </a:lnTo>
                      <a:lnTo>
                        <a:pt x="456" y="49"/>
                      </a:lnTo>
                      <a:lnTo>
                        <a:pt x="470" y="54"/>
                      </a:lnTo>
                      <a:lnTo>
                        <a:pt x="483" y="60"/>
                      </a:lnTo>
                      <a:lnTo>
                        <a:pt x="495" y="65"/>
                      </a:lnTo>
                      <a:lnTo>
                        <a:pt x="508" y="71"/>
                      </a:lnTo>
                      <a:lnTo>
                        <a:pt x="520" y="79"/>
                      </a:lnTo>
                      <a:lnTo>
                        <a:pt x="532" y="86"/>
                      </a:lnTo>
                      <a:lnTo>
                        <a:pt x="544" y="94"/>
                      </a:lnTo>
                      <a:lnTo>
                        <a:pt x="554" y="102"/>
                      </a:lnTo>
                      <a:lnTo>
                        <a:pt x="564" y="111"/>
                      </a:lnTo>
                      <a:lnTo>
                        <a:pt x="574" y="120"/>
                      </a:lnTo>
                      <a:lnTo>
                        <a:pt x="583" y="129"/>
                      </a:lnTo>
                      <a:lnTo>
                        <a:pt x="592" y="139"/>
                      </a:lnTo>
                      <a:lnTo>
                        <a:pt x="599" y="148"/>
                      </a:lnTo>
                      <a:lnTo>
                        <a:pt x="607" y="159"/>
                      </a:lnTo>
                      <a:lnTo>
                        <a:pt x="613" y="170"/>
                      </a:lnTo>
                      <a:lnTo>
                        <a:pt x="620" y="181"/>
                      </a:lnTo>
                      <a:lnTo>
                        <a:pt x="625" y="192"/>
                      </a:lnTo>
                      <a:lnTo>
                        <a:pt x="630" y="203"/>
                      </a:lnTo>
                      <a:lnTo>
                        <a:pt x="635" y="215"/>
                      </a:lnTo>
                      <a:lnTo>
                        <a:pt x="638" y="228"/>
                      </a:lnTo>
                      <a:lnTo>
                        <a:pt x="640" y="239"/>
                      </a:lnTo>
                      <a:lnTo>
                        <a:pt x="642" y="251"/>
                      </a:lnTo>
                      <a:lnTo>
                        <a:pt x="643" y="264"/>
                      </a:lnTo>
                      <a:lnTo>
                        <a:pt x="644" y="277"/>
                      </a:lnTo>
                      <a:lnTo>
                        <a:pt x="674" y="277"/>
                      </a:lnTo>
                      <a:lnTo>
                        <a:pt x="673" y="263"/>
                      </a:lnTo>
                      <a:lnTo>
                        <a:pt x="672" y="249"/>
                      </a:lnTo>
                      <a:lnTo>
                        <a:pt x="670" y="235"/>
                      </a:lnTo>
                      <a:lnTo>
                        <a:pt x="667" y="221"/>
                      </a:lnTo>
                      <a:lnTo>
                        <a:pt x="663" y="207"/>
                      </a:lnTo>
                      <a:lnTo>
                        <a:pt x="659" y="194"/>
                      </a:lnTo>
                      <a:lnTo>
                        <a:pt x="654" y="182"/>
                      </a:lnTo>
                      <a:lnTo>
                        <a:pt x="647" y="169"/>
                      </a:lnTo>
                      <a:lnTo>
                        <a:pt x="641" y="157"/>
                      </a:lnTo>
                      <a:lnTo>
                        <a:pt x="633" y="144"/>
                      </a:lnTo>
                      <a:lnTo>
                        <a:pt x="625" y="133"/>
                      </a:lnTo>
                      <a:lnTo>
                        <a:pt x="616" y="122"/>
                      </a:lnTo>
                      <a:lnTo>
                        <a:pt x="607" y="111"/>
                      </a:lnTo>
                      <a:lnTo>
                        <a:pt x="597" y="100"/>
                      </a:lnTo>
                      <a:lnTo>
                        <a:pt x="586" y="91"/>
                      </a:lnTo>
                      <a:lnTo>
                        <a:pt x="575" y="81"/>
                      </a:lnTo>
                      <a:lnTo>
                        <a:pt x="563" y="71"/>
                      </a:lnTo>
                      <a:lnTo>
                        <a:pt x="551" y="63"/>
                      </a:lnTo>
                      <a:lnTo>
                        <a:pt x="538" y="54"/>
                      </a:lnTo>
                      <a:lnTo>
                        <a:pt x="525" y="47"/>
                      </a:lnTo>
                      <a:lnTo>
                        <a:pt x="511" y="39"/>
                      </a:lnTo>
                      <a:lnTo>
                        <a:pt x="498" y="33"/>
                      </a:lnTo>
                      <a:lnTo>
                        <a:pt x="483" y="26"/>
                      </a:lnTo>
                      <a:lnTo>
                        <a:pt x="468" y="21"/>
                      </a:lnTo>
                      <a:lnTo>
                        <a:pt x="453" y="16"/>
                      </a:lnTo>
                      <a:lnTo>
                        <a:pt x="437" y="11"/>
                      </a:lnTo>
                      <a:lnTo>
                        <a:pt x="421" y="8"/>
                      </a:lnTo>
                      <a:lnTo>
                        <a:pt x="404" y="5"/>
                      </a:lnTo>
                      <a:lnTo>
                        <a:pt x="388" y="3"/>
                      </a:lnTo>
                      <a:lnTo>
                        <a:pt x="371" y="1"/>
                      </a:lnTo>
                      <a:lnTo>
                        <a:pt x="354" y="0"/>
                      </a:lnTo>
                      <a:lnTo>
                        <a:pt x="337" y="0"/>
                      </a:lnTo>
                      <a:lnTo>
                        <a:pt x="320" y="0"/>
                      </a:lnTo>
                      <a:lnTo>
                        <a:pt x="303" y="1"/>
                      </a:lnTo>
                      <a:lnTo>
                        <a:pt x="286" y="3"/>
                      </a:lnTo>
                      <a:lnTo>
                        <a:pt x="269" y="5"/>
                      </a:lnTo>
                      <a:lnTo>
                        <a:pt x="253" y="8"/>
                      </a:lnTo>
                      <a:lnTo>
                        <a:pt x="236" y="11"/>
                      </a:lnTo>
                      <a:lnTo>
                        <a:pt x="221" y="16"/>
                      </a:lnTo>
                      <a:lnTo>
                        <a:pt x="205" y="21"/>
                      </a:lnTo>
                      <a:lnTo>
                        <a:pt x="190" y="26"/>
                      </a:lnTo>
                      <a:lnTo>
                        <a:pt x="177" y="33"/>
                      </a:lnTo>
                      <a:lnTo>
                        <a:pt x="163" y="39"/>
                      </a:lnTo>
                      <a:lnTo>
                        <a:pt x="149" y="47"/>
                      </a:lnTo>
                      <a:lnTo>
                        <a:pt x="136" y="54"/>
                      </a:lnTo>
                      <a:lnTo>
                        <a:pt x="123" y="63"/>
                      </a:lnTo>
                      <a:lnTo>
                        <a:pt x="110" y="71"/>
                      </a:lnTo>
                      <a:lnTo>
                        <a:pt x="98" y="81"/>
                      </a:lnTo>
                      <a:lnTo>
                        <a:pt x="88" y="91"/>
                      </a:lnTo>
                      <a:lnTo>
                        <a:pt x="77" y="100"/>
                      </a:lnTo>
                      <a:lnTo>
                        <a:pt x="67" y="111"/>
                      </a:lnTo>
                      <a:lnTo>
                        <a:pt x="58" y="122"/>
                      </a:lnTo>
                      <a:lnTo>
                        <a:pt x="49" y="133"/>
                      </a:lnTo>
                      <a:lnTo>
                        <a:pt x="41" y="145"/>
                      </a:lnTo>
                      <a:lnTo>
                        <a:pt x="33" y="157"/>
                      </a:lnTo>
                      <a:lnTo>
                        <a:pt x="27" y="169"/>
                      </a:lnTo>
                      <a:lnTo>
                        <a:pt x="20" y="182"/>
                      </a:lnTo>
                      <a:lnTo>
                        <a:pt x="15" y="194"/>
                      </a:lnTo>
                      <a:lnTo>
                        <a:pt x="11" y="207"/>
                      </a:lnTo>
                      <a:lnTo>
                        <a:pt x="6" y="221"/>
                      </a:lnTo>
                      <a:lnTo>
                        <a:pt x="4" y="235"/>
                      </a:lnTo>
                      <a:lnTo>
                        <a:pt x="2" y="249"/>
                      </a:lnTo>
                      <a:lnTo>
                        <a:pt x="0" y="263"/>
                      </a:lnTo>
                      <a:lnTo>
                        <a:pt x="0" y="277"/>
                      </a:lnTo>
                      <a:lnTo>
                        <a:pt x="0" y="291"/>
                      </a:lnTo>
                      <a:lnTo>
                        <a:pt x="1" y="305"/>
                      </a:lnTo>
                      <a:lnTo>
                        <a:pt x="3" y="319"/>
                      </a:lnTo>
                      <a:lnTo>
                        <a:pt x="5" y="331"/>
                      </a:lnTo>
                      <a:lnTo>
                        <a:pt x="9" y="344"/>
                      </a:lnTo>
                      <a:lnTo>
                        <a:pt x="13" y="357"/>
                      </a:lnTo>
                      <a:lnTo>
                        <a:pt x="17" y="370"/>
                      </a:lnTo>
                      <a:lnTo>
                        <a:pt x="22" y="383"/>
                      </a:lnTo>
                      <a:lnTo>
                        <a:pt x="28" y="395"/>
                      </a:lnTo>
                      <a:lnTo>
                        <a:pt x="34" y="406"/>
                      </a:lnTo>
                      <a:lnTo>
                        <a:pt x="42" y="417"/>
                      </a:lnTo>
                      <a:lnTo>
                        <a:pt x="49" y="429"/>
                      </a:lnTo>
                      <a:lnTo>
                        <a:pt x="58" y="440"/>
                      </a:lnTo>
                      <a:lnTo>
                        <a:pt x="66" y="449"/>
                      </a:lnTo>
                      <a:lnTo>
                        <a:pt x="76" y="459"/>
                      </a:lnTo>
                      <a:lnTo>
                        <a:pt x="86" y="468"/>
                      </a:lnTo>
                      <a:lnTo>
                        <a:pt x="17" y="593"/>
                      </a:lnTo>
                      <a:lnTo>
                        <a:pt x="15" y="597"/>
                      </a:lnTo>
                      <a:lnTo>
                        <a:pt x="15" y="601"/>
                      </a:lnTo>
                      <a:lnTo>
                        <a:pt x="16" y="606"/>
                      </a:lnTo>
                      <a:lnTo>
                        <a:pt x="18" y="610"/>
                      </a:lnTo>
                      <a:lnTo>
                        <a:pt x="21" y="612"/>
                      </a:lnTo>
                      <a:lnTo>
                        <a:pt x="24" y="614"/>
                      </a:lnTo>
                      <a:lnTo>
                        <a:pt x="27" y="615"/>
                      </a:lnTo>
                      <a:lnTo>
                        <a:pt x="30" y="615"/>
                      </a:lnTo>
                      <a:lnTo>
                        <a:pt x="33" y="615"/>
                      </a:lnTo>
                      <a:lnTo>
                        <a:pt x="35" y="614"/>
                      </a:lnTo>
                      <a:lnTo>
                        <a:pt x="226" y="540"/>
                      </a:lnTo>
                      <a:lnTo>
                        <a:pt x="239" y="544"/>
                      </a:lnTo>
                      <a:lnTo>
                        <a:pt x="254" y="549"/>
                      </a:lnTo>
                      <a:lnTo>
                        <a:pt x="269" y="552"/>
                      </a:lnTo>
                      <a:lnTo>
                        <a:pt x="284" y="555"/>
                      </a:lnTo>
                      <a:lnTo>
                        <a:pt x="288" y="525"/>
                      </a:lnTo>
                      <a:lnTo>
                        <a:pt x="273" y="522"/>
                      </a:lnTo>
                      <a:lnTo>
                        <a:pt x="257" y="519"/>
                      </a:lnTo>
                      <a:lnTo>
                        <a:pt x="242" y="514"/>
                      </a:lnTo>
                      <a:lnTo>
                        <a:pt x="230" y="510"/>
                      </a:lnTo>
                      <a:lnTo>
                        <a:pt x="225" y="510"/>
                      </a:lnTo>
                      <a:lnTo>
                        <a:pt x="219" y="511"/>
                      </a:lnTo>
                      <a:lnTo>
                        <a:pt x="63" y="571"/>
                      </a:lnTo>
                      <a:lnTo>
                        <a:pt x="119" y="472"/>
                      </a:lnTo>
                      <a:lnTo>
                        <a:pt x="120" y="467"/>
                      </a:lnTo>
                      <a:lnTo>
                        <a:pt x="120" y="462"/>
                      </a:lnTo>
                      <a:lnTo>
                        <a:pt x="118" y="457"/>
                      </a:lnTo>
                      <a:lnTo>
                        <a:pt x="114" y="453"/>
                      </a:lnTo>
                      <a:lnTo>
                        <a:pt x="105" y="445"/>
                      </a:lnTo>
                      <a:lnTo>
                        <a:pt x="95" y="436"/>
                      </a:lnTo>
                      <a:lnTo>
                        <a:pt x="87" y="427"/>
                      </a:lnTo>
                      <a:lnTo>
                        <a:pt x="78" y="417"/>
                      </a:lnTo>
                      <a:lnTo>
                        <a:pt x="71" y="407"/>
                      </a:lnTo>
                      <a:lnTo>
                        <a:pt x="64" y="397"/>
                      </a:lnTo>
                      <a:lnTo>
                        <a:pt x="58" y="386"/>
                      </a:lnTo>
                      <a:lnTo>
                        <a:pt x="51" y="375"/>
                      </a:lnTo>
                      <a:lnTo>
                        <a:pt x="47" y="364"/>
                      </a:lnTo>
                      <a:lnTo>
                        <a:pt x="43" y="352"/>
                      </a:lnTo>
                      <a:lnTo>
                        <a:pt x="39" y="340"/>
                      </a:lnTo>
                      <a:lnTo>
                        <a:pt x="35" y="328"/>
                      </a:lnTo>
                      <a:lnTo>
                        <a:pt x="33" y="315"/>
                      </a:lnTo>
                      <a:lnTo>
                        <a:pt x="31" y="303"/>
                      </a:lnTo>
                      <a:lnTo>
                        <a:pt x="30" y="290"/>
                      </a:lnTo>
                      <a:lnTo>
                        <a:pt x="30" y="277"/>
                      </a:lnTo>
                      <a:lnTo>
                        <a:pt x="30" y="264"/>
                      </a:lnTo>
                      <a:lnTo>
                        <a:pt x="32" y="251"/>
                      </a:lnTo>
                      <a:lnTo>
                        <a:pt x="33" y="239"/>
                      </a:lnTo>
                      <a:lnTo>
                        <a:pt x="36" y="227"/>
                      </a:lnTo>
                      <a:lnTo>
                        <a:pt x="40" y="215"/>
                      </a:lnTo>
                      <a:lnTo>
                        <a:pt x="44" y="203"/>
                      </a:lnTo>
                      <a:lnTo>
                        <a:pt x="48" y="192"/>
                      </a:lnTo>
                      <a:lnTo>
                        <a:pt x="55" y="181"/>
                      </a:lnTo>
                      <a:lnTo>
                        <a:pt x="60" y="170"/>
                      </a:lnTo>
                      <a:lnTo>
                        <a:pt x="67" y="159"/>
                      </a:lnTo>
                      <a:lnTo>
                        <a:pt x="75" y="148"/>
                      </a:lnTo>
                      <a:lnTo>
                        <a:pt x="82" y="139"/>
                      </a:lnTo>
                      <a:lnTo>
                        <a:pt x="91" y="129"/>
                      </a:lnTo>
                      <a:lnTo>
                        <a:pt x="101" y="120"/>
                      </a:lnTo>
                      <a:lnTo>
                        <a:pt x="110" y="111"/>
                      </a:lnTo>
                      <a:lnTo>
                        <a:pt x="120" y="102"/>
                      </a:lnTo>
                      <a:lnTo>
                        <a:pt x="131" y="94"/>
                      </a:lnTo>
                      <a:lnTo>
                        <a:pt x="142" y="86"/>
                      </a:lnTo>
                      <a:lnTo>
                        <a:pt x="153" y="79"/>
                      </a:lnTo>
                      <a:lnTo>
                        <a:pt x="166" y="71"/>
                      </a:lnTo>
                      <a:lnTo>
                        <a:pt x="178" y="65"/>
                      </a:lnTo>
                      <a:lnTo>
                        <a:pt x="190" y="60"/>
                      </a:lnTo>
                      <a:lnTo>
                        <a:pt x="204" y="54"/>
                      </a:lnTo>
                      <a:lnTo>
                        <a:pt x="217" y="49"/>
                      </a:lnTo>
                      <a:lnTo>
                        <a:pt x="231" y="45"/>
                      </a:lnTo>
                      <a:lnTo>
                        <a:pt x="246" y="40"/>
                      </a:lnTo>
                      <a:lnTo>
                        <a:pt x="260" y="37"/>
                      </a:lnTo>
                      <a:lnTo>
                        <a:pt x="275" y="34"/>
                      </a:lnTo>
                      <a:lnTo>
                        <a:pt x="290" y="32"/>
                      </a:lnTo>
                      <a:lnTo>
                        <a:pt x="306" y="31"/>
                      </a:lnTo>
                      <a:lnTo>
                        <a:pt x="321" y="30"/>
                      </a:lnTo>
                      <a:lnTo>
                        <a:pt x="337" y="30"/>
                      </a:lnTo>
                      <a:lnTo>
                        <a:pt x="33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7" name="ïŝļíḓe">
                  <a:extLst>
                    <a:ext uri="{FF2B5EF4-FFF2-40B4-BE49-F238E27FC236}">
                      <a16:creationId xmlns="" xmlns:a16="http://schemas.microsoft.com/office/drawing/2014/main" id="{AF77289A-4272-4D5B-8AFB-D0C923EFF3AD}"/>
                    </a:ext>
                  </a:extLst>
                </p:cNvPr>
                <p:cNvSpPr/>
                <p:nvPr/>
              </p:nvSpPr>
              <p:spPr bwMode="auto">
                <a:xfrm>
                  <a:off x="422275" y="2620963"/>
                  <a:ext cx="177800" cy="168275"/>
                </a:xfrm>
                <a:custGeom>
                  <a:avLst/>
                  <a:gdLst>
                    <a:gd name="T0" fmla="*/ 377 w 560"/>
                    <a:gd name="T1" fmla="*/ 437 h 527"/>
                    <a:gd name="T2" fmla="*/ 336 w 560"/>
                    <a:gd name="T3" fmla="*/ 451 h 527"/>
                    <a:gd name="T4" fmla="*/ 285 w 560"/>
                    <a:gd name="T5" fmla="*/ 459 h 527"/>
                    <a:gd name="T6" fmla="*/ 248 w 560"/>
                    <a:gd name="T7" fmla="*/ 458 h 527"/>
                    <a:gd name="T8" fmla="*/ 179 w 560"/>
                    <a:gd name="T9" fmla="*/ 442 h 527"/>
                    <a:gd name="T10" fmla="*/ 102 w 560"/>
                    <a:gd name="T11" fmla="*/ 395 h 527"/>
                    <a:gd name="T12" fmla="*/ 59 w 560"/>
                    <a:gd name="T13" fmla="*/ 345 h 527"/>
                    <a:gd name="T14" fmla="*/ 41 w 560"/>
                    <a:gd name="T15" fmla="*/ 306 h 527"/>
                    <a:gd name="T16" fmla="*/ 31 w 560"/>
                    <a:gd name="T17" fmla="*/ 265 h 527"/>
                    <a:gd name="T18" fmla="*/ 31 w 560"/>
                    <a:gd name="T19" fmla="*/ 221 h 527"/>
                    <a:gd name="T20" fmla="*/ 41 w 560"/>
                    <a:gd name="T21" fmla="*/ 180 h 527"/>
                    <a:gd name="T22" fmla="*/ 60 w 560"/>
                    <a:gd name="T23" fmla="*/ 143 h 527"/>
                    <a:gd name="T24" fmla="*/ 104 w 560"/>
                    <a:gd name="T25" fmla="*/ 93 h 527"/>
                    <a:gd name="T26" fmla="*/ 183 w 560"/>
                    <a:gd name="T27" fmla="*/ 47 h 527"/>
                    <a:gd name="T28" fmla="*/ 255 w 560"/>
                    <a:gd name="T29" fmla="*/ 31 h 527"/>
                    <a:gd name="T30" fmla="*/ 305 w 560"/>
                    <a:gd name="T31" fmla="*/ 31 h 527"/>
                    <a:gd name="T32" fmla="*/ 376 w 560"/>
                    <a:gd name="T33" fmla="*/ 47 h 527"/>
                    <a:gd name="T34" fmla="*/ 456 w 560"/>
                    <a:gd name="T35" fmla="*/ 93 h 527"/>
                    <a:gd name="T36" fmla="*/ 499 w 560"/>
                    <a:gd name="T37" fmla="*/ 143 h 527"/>
                    <a:gd name="T38" fmla="*/ 518 w 560"/>
                    <a:gd name="T39" fmla="*/ 180 h 527"/>
                    <a:gd name="T40" fmla="*/ 529 w 560"/>
                    <a:gd name="T41" fmla="*/ 221 h 527"/>
                    <a:gd name="T42" fmla="*/ 529 w 560"/>
                    <a:gd name="T43" fmla="*/ 262 h 527"/>
                    <a:gd name="T44" fmla="*/ 520 w 560"/>
                    <a:gd name="T45" fmla="*/ 301 h 527"/>
                    <a:gd name="T46" fmla="*/ 502 w 560"/>
                    <a:gd name="T47" fmla="*/ 336 h 527"/>
                    <a:gd name="T48" fmla="*/ 476 w 560"/>
                    <a:gd name="T49" fmla="*/ 367 h 527"/>
                    <a:gd name="T50" fmla="*/ 455 w 560"/>
                    <a:gd name="T51" fmla="*/ 391 h 527"/>
                    <a:gd name="T52" fmla="*/ 386 w 560"/>
                    <a:gd name="T53" fmla="*/ 437 h 527"/>
                    <a:gd name="T54" fmla="*/ 512 w 560"/>
                    <a:gd name="T55" fmla="*/ 373 h 527"/>
                    <a:gd name="T56" fmla="*/ 536 w 560"/>
                    <a:gd name="T57" fmla="*/ 336 h 527"/>
                    <a:gd name="T58" fmla="*/ 552 w 560"/>
                    <a:gd name="T59" fmla="*/ 297 h 527"/>
                    <a:gd name="T60" fmla="*/ 560 w 560"/>
                    <a:gd name="T61" fmla="*/ 254 h 527"/>
                    <a:gd name="T62" fmla="*/ 557 w 560"/>
                    <a:gd name="T63" fmla="*/ 206 h 527"/>
                    <a:gd name="T64" fmla="*/ 543 w 560"/>
                    <a:gd name="T65" fmla="*/ 160 h 527"/>
                    <a:gd name="T66" fmla="*/ 519 w 560"/>
                    <a:gd name="T67" fmla="*/ 118 h 527"/>
                    <a:gd name="T68" fmla="*/ 486 w 560"/>
                    <a:gd name="T69" fmla="*/ 81 h 527"/>
                    <a:gd name="T70" fmla="*/ 447 w 560"/>
                    <a:gd name="T71" fmla="*/ 48 h 527"/>
                    <a:gd name="T72" fmla="*/ 401 w 560"/>
                    <a:gd name="T73" fmla="*/ 24 h 527"/>
                    <a:gd name="T74" fmla="*/ 349 w 560"/>
                    <a:gd name="T75" fmla="*/ 8 h 527"/>
                    <a:gd name="T76" fmla="*/ 295 w 560"/>
                    <a:gd name="T77" fmla="*/ 0 h 527"/>
                    <a:gd name="T78" fmla="*/ 238 w 560"/>
                    <a:gd name="T79" fmla="*/ 2 h 527"/>
                    <a:gd name="T80" fmla="*/ 184 w 560"/>
                    <a:gd name="T81" fmla="*/ 15 h 527"/>
                    <a:gd name="T82" fmla="*/ 136 w 560"/>
                    <a:gd name="T83" fmla="*/ 36 h 527"/>
                    <a:gd name="T84" fmla="*/ 92 w 560"/>
                    <a:gd name="T85" fmla="*/ 63 h 527"/>
                    <a:gd name="T86" fmla="*/ 56 w 560"/>
                    <a:gd name="T87" fmla="*/ 99 h 527"/>
                    <a:gd name="T88" fmla="*/ 28 w 560"/>
                    <a:gd name="T89" fmla="*/ 138 h 527"/>
                    <a:gd name="T90" fmla="*/ 9 w 560"/>
                    <a:gd name="T91" fmla="*/ 182 h 527"/>
                    <a:gd name="T92" fmla="*/ 0 w 560"/>
                    <a:gd name="T93" fmla="*/ 230 h 527"/>
                    <a:gd name="T94" fmla="*/ 4 w 560"/>
                    <a:gd name="T95" fmla="*/ 280 h 527"/>
                    <a:gd name="T96" fmla="*/ 16 w 560"/>
                    <a:gd name="T97" fmla="*/ 327 h 527"/>
                    <a:gd name="T98" fmla="*/ 40 w 560"/>
                    <a:gd name="T99" fmla="*/ 369 h 527"/>
                    <a:gd name="T100" fmla="*/ 72 w 560"/>
                    <a:gd name="T101" fmla="*/ 407 h 527"/>
                    <a:gd name="T102" fmla="*/ 111 w 560"/>
                    <a:gd name="T103" fmla="*/ 439 h 527"/>
                    <a:gd name="T104" fmla="*/ 155 w 560"/>
                    <a:gd name="T105" fmla="*/ 465 h 527"/>
                    <a:gd name="T106" fmla="*/ 205 w 560"/>
                    <a:gd name="T107" fmla="*/ 482 h 527"/>
                    <a:gd name="T108" fmla="*/ 258 w 560"/>
                    <a:gd name="T109" fmla="*/ 489 h 527"/>
                    <a:gd name="T110" fmla="*/ 300 w 560"/>
                    <a:gd name="T111" fmla="*/ 488 h 527"/>
                    <a:gd name="T112" fmla="*/ 353 w 560"/>
                    <a:gd name="T113" fmla="*/ 478 h 527"/>
                    <a:gd name="T114" fmla="*/ 527 w 560"/>
                    <a:gd name="T115" fmla="*/ 526 h 527"/>
                    <a:gd name="T116" fmla="*/ 539 w 560"/>
                    <a:gd name="T117" fmla="*/ 524 h 527"/>
                    <a:gd name="T118" fmla="*/ 545 w 560"/>
                    <a:gd name="T119" fmla="*/ 50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0" h="527">
                      <a:moveTo>
                        <a:pt x="386" y="437"/>
                      </a:moveTo>
                      <a:lnTo>
                        <a:pt x="382" y="437"/>
                      </a:lnTo>
                      <a:lnTo>
                        <a:pt x="380" y="436"/>
                      </a:lnTo>
                      <a:lnTo>
                        <a:pt x="377" y="437"/>
                      </a:lnTo>
                      <a:lnTo>
                        <a:pt x="374" y="438"/>
                      </a:lnTo>
                      <a:lnTo>
                        <a:pt x="362" y="442"/>
                      </a:lnTo>
                      <a:lnTo>
                        <a:pt x="349" y="447"/>
                      </a:lnTo>
                      <a:lnTo>
                        <a:pt x="336" y="451"/>
                      </a:lnTo>
                      <a:lnTo>
                        <a:pt x="323" y="454"/>
                      </a:lnTo>
                      <a:lnTo>
                        <a:pt x="311" y="456"/>
                      </a:lnTo>
                      <a:lnTo>
                        <a:pt x="298" y="458"/>
                      </a:lnTo>
                      <a:lnTo>
                        <a:pt x="285" y="459"/>
                      </a:lnTo>
                      <a:lnTo>
                        <a:pt x="272" y="459"/>
                      </a:lnTo>
                      <a:lnTo>
                        <a:pt x="272" y="459"/>
                      </a:lnTo>
                      <a:lnTo>
                        <a:pt x="259" y="459"/>
                      </a:lnTo>
                      <a:lnTo>
                        <a:pt x="248" y="458"/>
                      </a:lnTo>
                      <a:lnTo>
                        <a:pt x="236" y="457"/>
                      </a:lnTo>
                      <a:lnTo>
                        <a:pt x="224" y="455"/>
                      </a:lnTo>
                      <a:lnTo>
                        <a:pt x="200" y="450"/>
                      </a:lnTo>
                      <a:lnTo>
                        <a:pt x="179" y="442"/>
                      </a:lnTo>
                      <a:lnTo>
                        <a:pt x="158" y="433"/>
                      </a:lnTo>
                      <a:lnTo>
                        <a:pt x="137" y="422"/>
                      </a:lnTo>
                      <a:lnTo>
                        <a:pt x="119" y="409"/>
                      </a:lnTo>
                      <a:lnTo>
                        <a:pt x="102" y="395"/>
                      </a:lnTo>
                      <a:lnTo>
                        <a:pt x="86" y="379"/>
                      </a:lnTo>
                      <a:lnTo>
                        <a:pt x="72" y="363"/>
                      </a:lnTo>
                      <a:lnTo>
                        <a:pt x="66" y="353"/>
                      </a:lnTo>
                      <a:lnTo>
                        <a:pt x="59" y="345"/>
                      </a:lnTo>
                      <a:lnTo>
                        <a:pt x="54" y="335"/>
                      </a:lnTo>
                      <a:lnTo>
                        <a:pt x="50" y="326"/>
                      </a:lnTo>
                      <a:lnTo>
                        <a:pt x="45" y="316"/>
                      </a:lnTo>
                      <a:lnTo>
                        <a:pt x="41" y="306"/>
                      </a:lnTo>
                      <a:lnTo>
                        <a:pt x="38" y="296"/>
                      </a:lnTo>
                      <a:lnTo>
                        <a:pt x="35" y="285"/>
                      </a:lnTo>
                      <a:lnTo>
                        <a:pt x="32" y="275"/>
                      </a:lnTo>
                      <a:lnTo>
                        <a:pt x="31" y="265"/>
                      </a:lnTo>
                      <a:lnTo>
                        <a:pt x="30" y="254"/>
                      </a:lnTo>
                      <a:lnTo>
                        <a:pt x="30" y="242"/>
                      </a:lnTo>
                      <a:lnTo>
                        <a:pt x="30" y="231"/>
                      </a:lnTo>
                      <a:lnTo>
                        <a:pt x="31" y="221"/>
                      </a:lnTo>
                      <a:lnTo>
                        <a:pt x="32" y="211"/>
                      </a:lnTo>
                      <a:lnTo>
                        <a:pt x="35" y="200"/>
                      </a:lnTo>
                      <a:lnTo>
                        <a:pt x="38" y="190"/>
                      </a:lnTo>
                      <a:lnTo>
                        <a:pt x="41" y="180"/>
                      </a:lnTo>
                      <a:lnTo>
                        <a:pt x="45" y="170"/>
                      </a:lnTo>
                      <a:lnTo>
                        <a:pt x="50" y="161"/>
                      </a:lnTo>
                      <a:lnTo>
                        <a:pt x="55" y="151"/>
                      </a:lnTo>
                      <a:lnTo>
                        <a:pt x="60" y="143"/>
                      </a:lnTo>
                      <a:lnTo>
                        <a:pt x="67" y="133"/>
                      </a:lnTo>
                      <a:lnTo>
                        <a:pt x="73" y="124"/>
                      </a:lnTo>
                      <a:lnTo>
                        <a:pt x="88" y="108"/>
                      </a:lnTo>
                      <a:lnTo>
                        <a:pt x="104" y="93"/>
                      </a:lnTo>
                      <a:lnTo>
                        <a:pt x="122" y="79"/>
                      </a:lnTo>
                      <a:lnTo>
                        <a:pt x="142" y="67"/>
                      </a:lnTo>
                      <a:lnTo>
                        <a:pt x="162" y="56"/>
                      </a:lnTo>
                      <a:lnTo>
                        <a:pt x="183" y="47"/>
                      </a:lnTo>
                      <a:lnTo>
                        <a:pt x="207" y="40"/>
                      </a:lnTo>
                      <a:lnTo>
                        <a:pt x="230" y="35"/>
                      </a:lnTo>
                      <a:lnTo>
                        <a:pt x="242" y="32"/>
                      </a:lnTo>
                      <a:lnTo>
                        <a:pt x="255" y="31"/>
                      </a:lnTo>
                      <a:lnTo>
                        <a:pt x="267" y="30"/>
                      </a:lnTo>
                      <a:lnTo>
                        <a:pt x="280" y="30"/>
                      </a:lnTo>
                      <a:lnTo>
                        <a:pt x="292" y="30"/>
                      </a:lnTo>
                      <a:lnTo>
                        <a:pt x="305" y="31"/>
                      </a:lnTo>
                      <a:lnTo>
                        <a:pt x="317" y="32"/>
                      </a:lnTo>
                      <a:lnTo>
                        <a:pt x="330" y="35"/>
                      </a:lnTo>
                      <a:lnTo>
                        <a:pt x="353" y="40"/>
                      </a:lnTo>
                      <a:lnTo>
                        <a:pt x="376" y="47"/>
                      </a:lnTo>
                      <a:lnTo>
                        <a:pt x="398" y="56"/>
                      </a:lnTo>
                      <a:lnTo>
                        <a:pt x="419" y="67"/>
                      </a:lnTo>
                      <a:lnTo>
                        <a:pt x="438" y="79"/>
                      </a:lnTo>
                      <a:lnTo>
                        <a:pt x="456" y="93"/>
                      </a:lnTo>
                      <a:lnTo>
                        <a:pt x="472" y="108"/>
                      </a:lnTo>
                      <a:lnTo>
                        <a:pt x="486" y="124"/>
                      </a:lnTo>
                      <a:lnTo>
                        <a:pt x="494" y="133"/>
                      </a:lnTo>
                      <a:lnTo>
                        <a:pt x="499" y="143"/>
                      </a:lnTo>
                      <a:lnTo>
                        <a:pt x="505" y="151"/>
                      </a:lnTo>
                      <a:lnTo>
                        <a:pt x="510" y="161"/>
                      </a:lnTo>
                      <a:lnTo>
                        <a:pt x="515" y="170"/>
                      </a:lnTo>
                      <a:lnTo>
                        <a:pt x="518" y="180"/>
                      </a:lnTo>
                      <a:lnTo>
                        <a:pt x="521" y="190"/>
                      </a:lnTo>
                      <a:lnTo>
                        <a:pt x="525" y="200"/>
                      </a:lnTo>
                      <a:lnTo>
                        <a:pt x="527" y="211"/>
                      </a:lnTo>
                      <a:lnTo>
                        <a:pt x="529" y="221"/>
                      </a:lnTo>
                      <a:lnTo>
                        <a:pt x="530" y="231"/>
                      </a:lnTo>
                      <a:lnTo>
                        <a:pt x="530" y="242"/>
                      </a:lnTo>
                      <a:lnTo>
                        <a:pt x="530" y="253"/>
                      </a:lnTo>
                      <a:lnTo>
                        <a:pt x="529" y="262"/>
                      </a:lnTo>
                      <a:lnTo>
                        <a:pt x="528" y="272"/>
                      </a:lnTo>
                      <a:lnTo>
                        <a:pt x="526" y="282"/>
                      </a:lnTo>
                      <a:lnTo>
                        <a:pt x="522" y="291"/>
                      </a:lnTo>
                      <a:lnTo>
                        <a:pt x="520" y="301"/>
                      </a:lnTo>
                      <a:lnTo>
                        <a:pt x="516" y="311"/>
                      </a:lnTo>
                      <a:lnTo>
                        <a:pt x="512" y="319"/>
                      </a:lnTo>
                      <a:lnTo>
                        <a:pt x="508" y="328"/>
                      </a:lnTo>
                      <a:lnTo>
                        <a:pt x="502" y="336"/>
                      </a:lnTo>
                      <a:lnTo>
                        <a:pt x="497" y="345"/>
                      </a:lnTo>
                      <a:lnTo>
                        <a:pt x="490" y="352"/>
                      </a:lnTo>
                      <a:lnTo>
                        <a:pt x="483" y="360"/>
                      </a:lnTo>
                      <a:lnTo>
                        <a:pt x="476" y="367"/>
                      </a:lnTo>
                      <a:lnTo>
                        <a:pt x="468" y="375"/>
                      </a:lnTo>
                      <a:lnTo>
                        <a:pt x="459" y="382"/>
                      </a:lnTo>
                      <a:lnTo>
                        <a:pt x="456" y="386"/>
                      </a:lnTo>
                      <a:lnTo>
                        <a:pt x="455" y="391"/>
                      </a:lnTo>
                      <a:lnTo>
                        <a:pt x="454" y="396"/>
                      </a:lnTo>
                      <a:lnTo>
                        <a:pt x="456" y="400"/>
                      </a:lnTo>
                      <a:lnTo>
                        <a:pt x="498" y="483"/>
                      </a:lnTo>
                      <a:lnTo>
                        <a:pt x="386" y="437"/>
                      </a:lnTo>
                      <a:close/>
                      <a:moveTo>
                        <a:pt x="488" y="397"/>
                      </a:moveTo>
                      <a:lnTo>
                        <a:pt x="497" y="390"/>
                      </a:lnTo>
                      <a:lnTo>
                        <a:pt x="504" y="381"/>
                      </a:lnTo>
                      <a:lnTo>
                        <a:pt x="512" y="373"/>
                      </a:lnTo>
                      <a:lnTo>
                        <a:pt x="519" y="364"/>
                      </a:lnTo>
                      <a:lnTo>
                        <a:pt x="526" y="356"/>
                      </a:lnTo>
                      <a:lnTo>
                        <a:pt x="531" y="346"/>
                      </a:lnTo>
                      <a:lnTo>
                        <a:pt x="536" y="336"/>
                      </a:lnTo>
                      <a:lnTo>
                        <a:pt x="542" y="327"/>
                      </a:lnTo>
                      <a:lnTo>
                        <a:pt x="546" y="317"/>
                      </a:lnTo>
                      <a:lnTo>
                        <a:pt x="549" y="307"/>
                      </a:lnTo>
                      <a:lnTo>
                        <a:pt x="552" y="297"/>
                      </a:lnTo>
                      <a:lnTo>
                        <a:pt x="556" y="286"/>
                      </a:lnTo>
                      <a:lnTo>
                        <a:pt x="558" y="275"/>
                      </a:lnTo>
                      <a:lnTo>
                        <a:pt x="559" y="265"/>
                      </a:lnTo>
                      <a:lnTo>
                        <a:pt x="560" y="254"/>
                      </a:lnTo>
                      <a:lnTo>
                        <a:pt x="560" y="242"/>
                      </a:lnTo>
                      <a:lnTo>
                        <a:pt x="560" y="230"/>
                      </a:lnTo>
                      <a:lnTo>
                        <a:pt x="559" y="218"/>
                      </a:lnTo>
                      <a:lnTo>
                        <a:pt x="557" y="206"/>
                      </a:lnTo>
                      <a:lnTo>
                        <a:pt x="555" y="194"/>
                      </a:lnTo>
                      <a:lnTo>
                        <a:pt x="551" y="182"/>
                      </a:lnTo>
                      <a:lnTo>
                        <a:pt x="547" y="171"/>
                      </a:lnTo>
                      <a:lnTo>
                        <a:pt x="543" y="160"/>
                      </a:lnTo>
                      <a:lnTo>
                        <a:pt x="537" y="149"/>
                      </a:lnTo>
                      <a:lnTo>
                        <a:pt x="532" y="138"/>
                      </a:lnTo>
                      <a:lnTo>
                        <a:pt x="526" y="128"/>
                      </a:lnTo>
                      <a:lnTo>
                        <a:pt x="519" y="118"/>
                      </a:lnTo>
                      <a:lnTo>
                        <a:pt x="512" y="108"/>
                      </a:lnTo>
                      <a:lnTo>
                        <a:pt x="503" y="99"/>
                      </a:lnTo>
                      <a:lnTo>
                        <a:pt x="495" y="89"/>
                      </a:lnTo>
                      <a:lnTo>
                        <a:pt x="486" y="81"/>
                      </a:lnTo>
                      <a:lnTo>
                        <a:pt x="476" y="72"/>
                      </a:lnTo>
                      <a:lnTo>
                        <a:pt x="467" y="63"/>
                      </a:lnTo>
                      <a:lnTo>
                        <a:pt x="457" y="56"/>
                      </a:lnTo>
                      <a:lnTo>
                        <a:pt x="447" y="48"/>
                      </a:lnTo>
                      <a:lnTo>
                        <a:pt x="435" y="42"/>
                      </a:lnTo>
                      <a:lnTo>
                        <a:pt x="424" y="36"/>
                      </a:lnTo>
                      <a:lnTo>
                        <a:pt x="412" y="30"/>
                      </a:lnTo>
                      <a:lnTo>
                        <a:pt x="401" y="24"/>
                      </a:lnTo>
                      <a:lnTo>
                        <a:pt x="388" y="20"/>
                      </a:lnTo>
                      <a:lnTo>
                        <a:pt x="375" y="15"/>
                      </a:lnTo>
                      <a:lnTo>
                        <a:pt x="362" y="11"/>
                      </a:lnTo>
                      <a:lnTo>
                        <a:pt x="349" y="8"/>
                      </a:lnTo>
                      <a:lnTo>
                        <a:pt x="335" y="5"/>
                      </a:lnTo>
                      <a:lnTo>
                        <a:pt x="322" y="2"/>
                      </a:lnTo>
                      <a:lnTo>
                        <a:pt x="308" y="1"/>
                      </a:lnTo>
                      <a:lnTo>
                        <a:pt x="295" y="0"/>
                      </a:lnTo>
                      <a:lnTo>
                        <a:pt x="280" y="0"/>
                      </a:lnTo>
                      <a:lnTo>
                        <a:pt x="266" y="0"/>
                      </a:lnTo>
                      <a:lnTo>
                        <a:pt x="252" y="1"/>
                      </a:lnTo>
                      <a:lnTo>
                        <a:pt x="238" y="2"/>
                      </a:lnTo>
                      <a:lnTo>
                        <a:pt x="224" y="5"/>
                      </a:lnTo>
                      <a:lnTo>
                        <a:pt x="211" y="8"/>
                      </a:lnTo>
                      <a:lnTo>
                        <a:pt x="197" y="11"/>
                      </a:lnTo>
                      <a:lnTo>
                        <a:pt x="184" y="15"/>
                      </a:lnTo>
                      <a:lnTo>
                        <a:pt x="173" y="20"/>
                      </a:lnTo>
                      <a:lnTo>
                        <a:pt x="160" y="24"/>
                      </a:lnTo>
                      <a:lnTo>
                        <a:pt x="148" y="30"/>
                      </a:lnTo>
                      <a:lnTo>
                        <a:pt x="136" y="36"/>
                      </a:lnTo>
                      <a:lnTo>
                        <a:pt x="124" y="42"/>
                      </a:lnTo>
                      <a:lnTo>
                        <a:pt x="114" y="48"/>
                      </a:lnTo>
                      <a:lnTo>
                        <a:pt x="103" y="56"/>
                      </a:lnTo>
                      <a:lnTo>
                        <a:pt x="92" y="63"/>
                      </a:lnTo>
                      <a:lnTo>
                        <a:pt x="83" y="72"/>
                      </a:lnTo>
                      <a:lnTo>
                        <a:pt x="73" y="81"/>
                      </a:lnTo>
                      <a:lnTo>
                        <a:pt x="65" y="89"/>
                      </a:lnTo>
                      <a:lnTo>
                        <a:pt x="56" y="99"/>
                      </a:lnTo>
                      <a:lnTo>
                        <a:pt x="48" y="108"/>
                      </a:lnTo>
                      <a:lnTo>
                        <a:pt x="41" y="118"/>
                      </a:lnTo>
                      <a:lnTo>
                        <a:pt x="35" y="128"/>
                      </a:lnTo>
                      <a:lnTo>
                        <a:pt x="28" y="138"/>
                      </a:lnTo>
                      <a:lnTo>
                        <a:pt x="22" y="149"/>
                      </a:lnTo>
                      <a:lnTo>
                        <a:pt x="17" y="160"/>
                      </a:lnTo>
                      <a:lnTo>
                        <a:pt x="13" y="171"/>
                      </a:lnTo>
                      <a:lnTo>
                        <a:pt x="9" y="182"/>
                      </a:lnTo>
                      <a:lnTo>
                        <a:pt x="6" y="194"/>
                      </a:lnTo>
                      <a:lnTo>
                        <a:pt x="4" y="206"/>
                      </a:lnTo>
                      <a:lnTo>
                        <a:pt x="1" y="218"/>
                      </a:lnTo>
                      <a:lnTo>
                        <a:pt x="0" y="230"/>
                      </a:lnTo>
                      <a:lnTo>
                        <a:pt x="0" y="242"/>
                      </a:lnTo>
                      <a:lnTo>
                        <a:pt x="0" y="255"/>
                      </a:lnTo>
                      <a:lnTo>
                        <a:pt x="1" y="267"/>
                      </a:lnTo>
                      <a:lnTo>
                        <a:pt x="4" y="280"/>
                      </a:lnTo>
                      <a:lnTo>
                        <a:pt x="6" y="291"/>
                      </a:lnTo>
                      <a:lnTo>
                        <a:pt x="9" y="303"/>
                      </a:lnTo>
                      <a:lnTo>
                        <a:pt x="12" y="315"/>
                      </a:lnTo>
                      <a:lnTo>
                        <a:pt x="16" y="327"/>
                      </a:lnTo>
                      <a:lnTo>
                        <a:pt x="22" y="337"/>
                      </a:lnTo>
                      <a:lnTo>
                        <a:pt x="27" y="348"/>
                      </a:lnTo>
                      <a:lnTo>
                        <a:pt x="34" y="359"/>
                      </a:lnTo>
                      <a:lnTo>
                        <a:pt x="40" y="369"/>
                      </a:lnTo>
                      <a:lnTo>
                        <a:pt x="47" y="379"/>
                      </a:lnTo>
                      <a:lnTo>
                        <a:pt x="55" y="389"/>
                      </a:lnTo>
                      <a:lnTo>
                        <a:pt x="62" y="398"/>
                      </a:lnTo>
                      <a:lnTo>
                        <a:pt x="72" y="407"/>
                      </a:lnTo>
                      <a:lnTo>
                        <a:pt x="81" y="417"/>
                      </a:lnTo>
                      <a:lnTo>
                        <a:pt x="90" y="424"/>
                      </a:lnTo>
                      <a:lnTo>
                        <a:pt x="100" y="433"/>
                      </a:lnTo>
                      <a:lnTo>
                        <a:pt x="111" y="439"/>
                      </a:lnTo>
                      <a:lnTo>
                        <a:pt x="121" y="447"/>
                      </a:lnTo>
                      <a:lnTo>
                        <a:pt x="132" y="453"/>
                      </a:lnTo>
                      <a:lnTo>
                        <a:pt x="144" y="459"/>
                      </a:lnTo>
                      <a:lnTo>
                        <a:pt x="155" y="465"/>
                      </a:lnTo>
                      <a:lnTo>
                        <a:pt x="167" y="470"/>
                      </a:lnTo>
                      <a:lnTo>
                        <a:pt x="179" y="474"/>
                      </a:lnTo>
                      <a:lnTo>
                        <a:pt x="192" y="478"/>
                      </a:lnTo>
                      <a:lnTo>
                        <a:pt x="205" y="482"/>
                      </a:lnTo>
                      <a:lnTo>
                        <a:pt x="218" y="484"/>
                      </a:lnTo>
                      <a:lnTo>
                        <a:pt x="231" y="486"/>
                      </a:lnTo>
                      <a:lnTo>
                        <a:pt x="244" y="488"/>
                      </a:lnTo>
                      <a:lnTo>
                        <a:pt x="258" y="489"/>
                      </a:lnTo>
                      <a:lnTo>
                        <a:pt x="272" y="489"/>
                      </a:lnTo>
                      <a:lnTo>
                        <a:pt x="272" y="489"/>
                      </a:lnTo>
                      <a:lnTo>
                        <a:pt x="286" y="489"/>
                      </a:lnTo>
                      <a:lnTo>
                        <a:pt x="300" y="488"/>
                      </a:lnTo>
                      <a:lnTo>
                        <a:pt x="314" y="486"/>
                      </a:lnTo>
                      <a:lnTo>
                        <a:pt x="327" y="484"/>
                      </a:lnTo>
                      <a:lnTo>
                        <a:pt x="341" y="481"/>
                      </a:lnTo>
                      <a:lnTo>
                        <a:pt x="353" y="478"/>
                      </a:lnTo>
                      <a:lnTo>
                        <a:pt x="367" y="472"/>
                      </a:lnTo>
                      <a:lnTo>
                        <a:pt x="380" y="468"/>
                      </a:lnTo>
                      <a:lnTo>
                        <a:pt x="525" y="526"/>
                      </a:lnTo>
                      <a:lnTo>
                        <a:pt x="527" y="526"/>
                      </a:lnTo>
                      <a:lnTo>
                        <a:pt x="530" y="527"/>
                      </a:lnTo>
                      <a:lnTo>
                        <a:pt x="533" y="526"/>
                      </a:lnTo>
                      <a:lnTo>
                        <a:pt x="536" y="525"/>
                      </a:lnTo>
                      <a:lnTo>
                        <a:pt x="539" y="524"/>
                      </a:lnTo>
                      <a:lnTo>
                        <a:pt x="541" y="521"/>
                      </a:lnTo>
                      <a:lnTo>
                        <a:pt x="544" y="517"/>
                      </a:lnTo>
                      <a:lnTo>
                        <a:pt x="545" y="513"/>
                      </a:lnTo>
                      <a:lnTo>
                        <a:pt x="545" y="509"/>
                      </a:lnTo>
                      <a:lnTo>
                        <a:pt x="543" y="504"/>
                      </a:lnTo>
                      <a:lnTo>
                        <a:pt x="488"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grpSp>
          <p:nvGrpSpPr>
            <p:cNvPr id="12" name="íSlïḓé">
              <a:extLst>
                <a:ext uri="{FF2B5EF4-FFF2-40B4-BE49-F238E27FC236}">
                  <a16:creationId xmlns="" xmlns:a16="http://schemas.microsoft.com/office/drawing/2014/main" id="{1795CE49-3A1B-4994-B13C-F5A40083BA02}"/>
                </a:ext>
              </a:extLst>
            </p:cNvPr>
            <p:cNvGrpSpPr/>
            <p:nvPr/>
          </p:nvGrpSpPr>
          <p:grpSpPr>
            <a:xfrm>
              <a:off x="7761155" y="2188828"/>
              <a:ext cx="952304" cy="623435"/>
              <a:chOff x="6349908" y="2695299"/>
              <a:chExt cx="952304" cy="623435"/>
            </a:xfrm>
          </p:grpSpPr>
          <p:sp>
            <p:nvSpPr>
              <p:cNvPr id="28" name="iSľîďè">
                <a:extLst>
                  <a:ext uri="{FF2B5EF4-FFF2-40B4-BE49-F238E27FC236}">
                    <a16:creationId xmlns="" xmlns:a16="http://schemas.microsoft.com/office/drawing/2014/main" id="{74330071-823E-4C3D-97C8-402087975A26}"/>
                  </a:ext>
                </a:extLst>
              </p:cNvPr>
              <p:cNvSpPr txBox="1"/>
              <p:nvPr/>
            </p:nvSpPr>
            <p:spPr>
              <a:xfrm>
                <a:off x="6349908" y="2980180"/>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rPr>
                  <a:t>Apr-Jun</a:t>
                </a:r>
              </a:p>
            </p:txBody>
          </p:sp>
          <p:grpSp>
            <p:nvGrpSpPr>
              <p:cNvPr id="29" name="îṩ1íḍè">
                <a:extLst>
                  <a:ext uri="{FF2B5EF4-FFF2-40B4-BE49-F238E27FC236}">
                    <a16:creationId xmlns="" xmlns:a16="http://schemas.microsoft.com/office/drawing/2014/main" id="{36ABE691-93DA-438F-BA08-348D6D0E0189}"/>
                  </a:ext>
                </a:extLst>
              </p:cNvPr>
              <p:cNvGrpSpPr>
                <a:grpSpLocks noChangeAspect="1"/>
              </p:cNvGrpSpPr>
              <p:nvPr/>
            </p:nvGrpSpPr>
            <p:grpSpPr>
              <a:xfrm>
                <a:off x="6700714" y="2695299"/>
                <a:ext cx="250681" cy="252001"/>
                <a:chOff x="1547813" y="3240088"/>
                <a:chExt cx="301626" cy="303213"/>
              </a:xfrm>
              <a:solidFill>
                <a:sysClr val="window" lastClr="FFFFFF"/>
              </a:solidFill>
            </p:grpSpPr>
            <p:sp>
              <p:nvSpPr>
                <p:cNvPr id="30" name="ïṡ1ïḋè">
                  <a:extLst>
                    <a:ext uri="{FF2B5EF4-FFF2-40B4-BE49-F238E27FC236}">
                      <a16:creationId xmlns="" xmlns:a16="http://schemas.microsoft.com/office/drawing/2014/main" id="{C735B9A9-B286-4DDB-96A9-C4EB645BB7D2}"/>
                    </a:ext>
                  </a:extLst>
                </p:cNvPr>
                <p:cNvSpPr/>
                <p:nvPr/>
              </p:nvSpPr>
              <p:spPr bwMode="auto">
                <a:xfrm>
                  <a:off x="1611313" y="3392488"/>
                  <a:ext cx="85725" cy="87313"/>
                </a:xfrm>
                <a:custGeom>
                  <a:avLst/>
                  <a:gdLst>
                    <a:gd name="T0" fmla="*/ 92 w 218"/>
                    <a:gd name="T1" fmla="*/ 191 h 219"/>
                    <a:gd name="T2" fmla="*/ 70 w 218"/>
                    <a:gd name="T3" fmla="*/ 183 h 219"/>
                    <a:gd name="T4" fmla="*/ 50 w 218"/>
                    <a:gd name="T5" fmla="*/ 168 h 219"/>
                    <a:gd name="T6" fmla="*/ 35 w 218"/>
                    <a:gd name="T7" fmla="*/ 149 h 219"/>
                    <a:gd name="T8" fmla="*/ 27 w 218"/>
                    <a:gd name="T9" fmla="*/ 125 h 219"/>
                    <a:gd name="T10" fmla="*/ 26 w 218"/>
                    <a:gd name="T11" fmla="*/ 101 h 219"/>
                    <a:gd name="T12" fmla="*/ 32 w 218"/>
                    <a:gd name="T13" fmla="*/ 77 h 219"/>
                    <a:gd name="T14" fmla="*/ 45 w 218"/>
                    <a:gd name="T15" fmla="*/ 56 h 219"/>
                    <a:gd name="T16" fmla="*/ 62 w 218"/>
                    <a:gd name="T17" fmla="*/ 40 h 219"/>
                    <a:gd name="T18" fmla="*/ 85 w 218"/>
                    <a:gd name="T19" fmla="*/ 29 h 219"/>
                    <a:gd name="T20" fmla="*/ 109 w 218"/>
                    <a:gd name="T21" fmla="*/ 26 h 219"/>
                    <a:gd name="T22" fmla="*/ 134 w 218"/>
                    <a:gd name="T23" fmla="*/ 29 h 219"/>
                    <a:gd name="T24" fmla="*/ 155 w 218"/>
                    <a:gd name="T25" fmla="*/ 40 h 219"/>
                    <a:gd name="T26" fmla="*/ 174 w 218"/>
                    <a:gd name="T27" fmla="*/ 56 h 219"/>
                    <a:gd name="T28" fmla="*/ 186 w 218"/>
                    <a:gd name="T29" fmla="*/ 77 h 219"/>
                    <a:gd name="T30" fmla="*/ 192 w 218"/>
                    <a:gd name="T31" fmla="*/ 101 h 219"/>
                    <a:gd name="T32" fmla="*/ 191 w 218"/>
                    <a:gd name="T33" fmla="*/ 125 h 219"/>
                    <a:gd name="T34" fmla="*/ 182 w 218"/>
                    <a:gd name="T35" fmla="*/ 149 h 219"/>
                    <a:gd name="T36" fmla="*/ 168 w 218"/>
                    <a:gd name="T37" fmla="*/ 168 h 219"/>
                    <a:gd name="T38" fmla="*/ 149 w 218"/>
                    <a:gd name="T39" fmla="*/ 183 h 219"/>
                    <a:gd name="T40" fmla="*/ 125 w 218"/>
                    <a:gd name="T41" fmla="*/ 191 h 219"/>
                    <a:gd name="T42" fmla="*/ 109 w 218"/>
                    <a:gd name="T43" fmla="*/ 0 h 219"/>
                    <a:gd name="T44" fmla="*/ 77 w 218"/>
                    <a:gd name="T45" fmla="*/ 4 h 219"/>
                    <a:gd name="T46" fmla="*/ 48 w 218"/>
                    <a:gd name="T47" fmla="*/ 18 h 219"/>
                    <a:gd name="T48" fmla="*/ 25 w 218"/>
                    <a:gd name="T49" fmla="*/ 40 h 219"/>
                    <a:gd name="T50" fmla="*/ 8 w 218"/>
                    <a:gd name="T51" fmla="*/ 66 h 219"/>
                    <a:gd name="T52" fmla="*/ 1 w 218"/>
                    <a:gd name="T53" fmla="*/ 98 h 219"/>
                    <a:gd name="T54" fmla="*/ 2 w 218"/>
                    <a:gd name="T55" fmla="*/ 131 h 219"/>
                    <a:gd name="T56" fmla="*/ 13 w 218"/>
                    <a:gd name="T57" fmla="*/ 161 h 219"/>
                    <a:gd name="T58" fmla="*/ 32 w 218"/>
                    <a:gd name="T59" fmla="*/ 187 h 219"/>
                    <a:gd name="T60" fmla="*/ 57 w 218"/>
                    <a:gd name="T61" fmla="*/ 205 h 219"/>
                    <a:gd name="T62" fmla="*/ 87 w 218"/>
                    <a:gd name="T63" fmla="*/ 217 h 219"/>
                    <a:gd name="T64" fmla="*/ 120 w 218"/>
                    <a:gd name="T65" fmla="*/ 218 h 219"/>
                    <a:gd name="T66" fmla="*/ 151 w 218"/>
                    <a:gd name="T67" fmla="*/ 210 h 219"/>
                    <a:gd name="T68" fmla="*/ 178 w 218"/>
                    <a:gd name="T69" fmla="*/ 193 h 219"/>
                    <a:gd name="T70" fmla="*/ 200 w 218"/>
                    <a:gd name="T71" fmla="*/ 171 h 219"/>
                    <a:gd name="T72" fmla="*/ 213 w 218"/>
                    <a:gd name="T73" fmla="*/ 142 h 219"/>
                    <a:gd name="T74" fmla="*/ 218 w 218"/>
                    <a:gd name="T75" fmla="*/ 109 h 219"/>
                    <a:gd name="T76" fmla="*/ 213 w 218"/>
                    <a:gd name="T77" fmla="*/ 77 h 219"/>
                    <a:gd name="T78" fmla="*/ 200 w 218"/>
                    <a:gd name="T79" fmla="*/ 48 h 219"/>
                    <a:gd name="T80" fmla="*/ 178 w 218"/>
                    <a:gd name="T81" fmla="*/ 25 h 219"/>
                    <a:gd name="T82" fmla="*/ 151 w 218"/>
                    <a:gd name="T83" fmla="*/ 8 h 219"/>
                    <a:gd name="T84" fmla="*/ 120 w 218"/>
                    <a:gd name="T8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8" h="219">
                      <a:moveTo>
                        <a:pt x="109" y="193"/>
                      </a:moveTo>
                      <a:lnTo>
                        <a:pt x="101" y="193"/>
                      </a:lnTo>
                      <a:lnTo>
                        <a:pt x="92" y="191"/>
                      </a:lnTo>
                      <a:lnTo>
                        <a:pt x="85" y="190"/>
                      </a:lnTo>
                      <a:lnTo>
                        <a:pt x="76" y="187"/>
                      </a:lnTo>
                      <a:lnTo>
                        <a:pt x="70" y="183"/>
                      </a:lnTo>
                      <a:lnTo>
                        <a:pt x="62" y="179"/>
                      </a:lnTo>
                      <a:lnTo>
                        <a:pt x="56" y="174"/>
                      </a:lnTo>
                      <a:lnTo>
                        <a:pt x="50" y="168"/>
                      </a:lnTo>
                      <a:lnTo>
                        <a:pt x="45" y="162"/>
                      </a:lnTo>
                      <a:lnTo>
                        <a:pt x="40" y="156"/>
                      </a:lnTo>
                      <a:lnTo>
                        <a:pt x="35" y="149"/>
                      </a:lnTo>
                      <a:lnTo>
                        <a:pt x="32" y="142"/>
                      </a:lnTo>
                      <a:lnTo>
                        <a:pt x="29" y="134"/>
                      </a:lnTo>
                      <a:lnTo>
                        <a:pt x="27" y="125"/>
                      </a:lnTo>
                      <a:lnTo>
                        <a:pt x="26" y="118"/>
                      </a:lnTo>
                      <a:lnTo>
                        <a:pt x="26" y="109"/>
                      </a:lnTo>
                      <a:lnTo>
                        <a:pt x="26" y="101"/>
                      </a:lnTo>
                      <a:lnTo>
                        <a:pt x="27" y="92"/>
                      </a:lnTo>
                      <a:lnTo>
                        <a:pt x="29" y="85"/>
                      </a:lnTo>
                      <a:lnTo>
                        <a:pt x="32" y="77"/>
                      </a:lnTo>
                      <a:lnTo>
                        <a:pt x="35" y="70"/>
                      </a:lnTo>
                      <a:lnTo>
                        <a:pt x="40" y="62"/>
                      </a:lnTo>
                      <a:lnTo>
                        <a:pt x="45" y="56"/>
                      </a:lnTo>
                      <a:lnTo>
                        <a:pt x="50" y="50"/>
                      </a:lnTo>
                      <a:lnTo>
                        <a:pt x="56" y="45"/>
                      </a:lnTo>
                      <a:lnTo>
                        <a:pt x="62" y="40"/>
                      </a:lnTo>
                      <a:lnTo>
                        <a:pt x="70" y="35"/>
                      </a:lnTo>
                      <a:lnTo>
                        <a:pt x="76" y="32"/>
                      </a:lnTo>
                      <a:lnTo>
                        <a:pt x="85" y="29"/>
                      </a:lnTo>
                      <a:lnTo>
                        <a:pt x="92" y="27"/>
                      </a:lnTo>
                      <a:lnTo>
                        <a:pt x="101" y="26"/>
                      </a:lnTo>
                      <a:lnTo>
                        <a:pt x="109" y="26"/>
                      </a:lnTo>
                      <a:lnTo>
                        <a:pt x="118" y="26"/>
                      </a:lnTo>
                      <a:lnTo>
                        <a:pt x="125" y="27"/>
                      </a:lnTo>
                      <a:lnTo>
                        <a:pt x="134" y="29"/>
                      </a:lnTo>
                      <a:lnTo>
                        <a:pt x="142" y="32"/>
                      </a:lnTo>
                      <a:lnTo>
                        <a:pt x="149" y="35"/>
                      </a:lnTo>
                      <a:lnTo>
                        <a:pt x="155" y="40"/>
                      </a:lnTo>
                      <a:lnTo>
                        <a:pt x="162" y="45"/>
                      </a:lnTo>
                      <a:lnTo>
                        <a:pt x="168" y="50"/>
                      </a:lnTo>
                      <a:lnTo>
                        <a:pt x="174" y="56"/>
                      </a:lnTo>
                      <a:lnTo>
                        <a:pt x="178" y="62"/>
                      </a:lnTo>
                      <a:lnTo>
                        <a:pt x="182" y="70"/>
                      </a:lnTo>
                      <a:lnTo>
                        <a:pt x="186" y="77"/>
                      </a:lnTo>
                      <a:lnTo>
                        <a:pt x="189" y="85"/>
                      </a:lnTo>
                      <a:lnTo>
                        <a:pt x="191" y="92"/>
                      </a:lnTo>
                      <a:lnTo>
                        <a:pt x="192" y="101"/>
                      </a:lnTo>
                      <a:lnTo>
                        <a:pt x="193" y="109"/>
                      </a:lnTo>
                      <a:lnTo>
                        <a:pt x="192" y="118"/>
                      </a:lnTo>
                      <a:lnTo>
                        <a:pt x="191" y="125"/>
                      </a:lnTo>
                      <a:lnTo>
                        <a:pt x="189" y="134"/>
                      </a:lnTo>
                      <a:lnTo>
                        <a:pt x="186" y="142"/>
                      </a:lnTo>
                      <a:lnTo>
                        <a:pt x="182" y="149"/>
                      </a:lnTo>
                      <a:lnTo>
                        <a:pt x="178" y="156"/>
                      </a:lnTo>
                      <a:lnTo>
                        <a:pt x="174" y="162"/>
                      </a:lnTo>
                      <a:lnTo>
                        <a:pt x="168" y="168"/>
                      </a:lnTo>
                      <a:lnTo>
                        <a:pt x="162" y="174"/>
                      </a:lnTo>
                      <a:lnTo>
                        <a:pt x="155" y="179"/>
                      </a:lnTo>
                      <a:lnTo>
                        <a:pt x="149" y="183"/>
                      </a:lnTo>
                      <a:lnTo>
                        <a:pt x="142" y="187"/>
                      </a:lnTo>
                      <a:lnTo>
                        <a:pt x="134" y="190"/>
                      </a:lnTo>
                      <a:lnTo>
                        <a:pt x="125" y="191"/>
                      </a:lnTo>
                      <a:lnTo>
                        <a:pt x="118" y="193"/>
                      </a:lnTo>
                      <a:lnTo>
                        <a:pt x="109" y="193"/>
                      </a:lnTo>
                      <a:close/>
                      <a:moveTo>
                        <a:pt x="109" y="0"/>
                      </a:moveTo>
                      <a:lnTo>
                        <a:pt x="98" y="0"/>
                      </a:lnTo>
                      <a:lnTo>
                        <a:pt x="87" y="2"/>
                      </a:lnTo>
                      <a:lnTo>
                        <a:pt x="77" y="4"/>
                      </a:lnTo>
                      <a:lnTo>
                        <a:pt x="66" y="8"/>
                      </a:lnTo>
                      <a:lnTo>
                        <a:pt x="57" y="13"/>
                      </a:lnTo>
                      <a:lnTo>
                        <a:pt x="48" y="18"/>
                      </a:lnTo>
                      <a:lnTo>
                        <a:pt x="40" y="25"/>
                      </a:lnTo>
                      <a:lnTo>
                        <a:pt x="32" y="32"/>
                      </a:lnTo>
                      <a:lnTo>
                        <a:pt x="25" y="40"/>
                      </a:lnTo>
                      <a:lnTo>
                        <a:pt x="19" y="48"/>
                      </a:lnTo>
                      <a:lnTo>
                        <a:pt x="13" y="57"/>
                      </a:lnTo>
                      <a:lnTo>
                        <a:pt x="8" y="66"/>
                      </a:lnTo>
                      <a:lnTo>
                        <a:pt x="5" y="77"/>
                      </a:lnTo>
                      <a:lnTo>
                        <a:pt x="2" y="87"/>
                      </a:lnTo>
                      <a:lnTo>
                        <a:pt x="1" y="98"/>
                      </a:lnTo>
                      <a:lnTo>
                        <a:pt x="0" y="109"/>
                      </a:lnTo>
                      <a:lnTo>
                        <a:pt x="1" y="120"/>
                      </a:lnTo>
                      <a:lnTo>
                        <a:pt x="2" y="131"/>
                      </a:lnTo>
                      <a:lnTo>
                        <a:pt x="5" y="142"/>
                      </a:lnTo>
                      <a:lnTo>
                        <a:pt x="8" y="151"/>
                      </a:lnTo>
                      <a:lnTo>
                        <a:pt x="13" y="161"/>
                      </a:lnTo>
                      <a:lnTo>
                        <a:pt x="19" y="171"/>
                      </a:lnTo>
                      <a:lnTo>
                        <a:pt x="25" y="178"/>
                      </a:lnTo>
                      <a:lnTo>
                        <a:pt x="32" y="187"/>
                      </a:lnTo>
                      <a:lnTo>
                        <a:pt x="40" y="193"/>
                      </a:lnTo>
                      <a:lnTo>
                        <a:pt x="48" y="200"/>
                      </a:lnTo>
                      <a:lnTo>
                        <a:pt x="57" y="205"/>
                      </a:lnTo>
                      <a:lnTo>
                        <a:pt x="66" y="210"/>
                      </a:lnTo>
                      <a:lnTo>
                        <a:pt x="77" y="214"/>
                      </a:lnTo>
                      <a:lnTo>
                        <a:pt x="87" y="217"/>
                      </a:lnTo>
                      <a:lnTo>
                        <a:pt x="98" y="218"/>
                      </a:lnTo>
                      <a:lnTo>
                        <a:pt x="109" y="219"/>
                      </a:lnTo>
                      <a:lnTo>
                        <a:pt x="120" y="218"/>
                      </a:lnTo>
                      <a:lnTo>
                        <a:pt x="131" y="217"/>
                      </a:lnTo>
                      <a:lnTo>
                        <a:pt x="142" y="214"/>
                      </a:lnTo>
                      <a:lnTo>
                        <a:pt x="151" y="210"/>
                      </a:lnTo>
                      <a:lnTo>
                        <a:pt x="161" y="205"/>
                      </a:lnTo>
                      <a:lnTo>
                        <a:pt x="169" y="200"/>
                      </a:lnTo>
                      <a:lnTo>
                        <a:pt x="178" y="193"/>
                      </a:lnTo>
                      <a:lnTo>
                        <a:pt x="187" y="187"/>
                      </a:lnTo>
                      <a:lnTo>
                        <a:pt x="193" y="178"/>
                      </a:lnTo>
                      <a:lnTo>
                        <a:pt x="200" y="171"/>
                      </a:lnTo>
                      <a:lnTo>
                        <a:pt x="205" y="161"/>
                      </a:lnTo>
                      <a:lnTo>
                        <a:pt x="209" y="151"/>
                      </a:lnTo>
                      <a:lnTo>
                        <a:pt x="213" y="142"/>
                      </a:lnTo>
                      <a:lnTo>
                        <a:pt x="216" y="131"/>
                      </a:lnTo>
                      <a:lnTo>
                        <a:pt x="218" y="120"/>
                      </a:lnTo>
                      <a:lnTo>
                        <a:pt x="218" y="109"/>
                      </a:lnTo>
                      <a:lnTo>
                        <a:pt x="218" y="98"/>
                      </a:lnTo>
                      <a:lnTo>
                        <a:pt x="216" y="87"/>
                      </a:lnTo>
                      <a:lnTo>
                        <a:pt x="213" y="77"/>
                      </a:lnTo>
                      <a:lnTo>
                        <a:pt x="209" y="66"/>
                      </a:lnTo>
                      <a:lnTo>
                        <a:pt x="205" y="57"/>
                      </a:lnTo>
                      <a:lnTo>
                        <a:pt x="200" y="48"/>
                      </a:lnTo>
                      <a:lnTo>
                        <a:pt x="193" y="40"/>
                      </a:lnTo>
                      <a:lnTo>
                        <a:pt x="187" y="32"/>
                      </a:lnTo>
                      <a:lnTo>
                        <a:pt x="178" y="25"/>
                      </a:lnTo>
                      <a:lnTo>
                        <a:pt x="169" y="18"/>
                      </a:lnTo>
                      <a:lnTo>
                        <a:pt x="161" y="13"/>
                      </a:lnTo>
                      <a:lnTo>
                        <a:pt x="151" y="8"/>
                      </a:lnTo>
                      <a:lnTo>
                        <a:pt x="142" y="4"/>
                      </a:lnTo>
                      <a:lnTo>
                        <a:pt x="131" y="2"/>
                      </a:lnTo>
                      <a:lnTo>
                        <a:pt x="120"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îšḻïḍe">
                  <a:extLst>
                    <a:ext uri="{FF2B5EF4-FFF2-40B4-BE49-F238E27FC236}">
                      <a16:creationId xmlns="" xmlns:a16="http://schemas.microsoft.com/office/drawing/2014/main" id="{98824B92-0AC2-4742-B3D4-095BB2606539}"/>
                    </a:ext>
                  </a:extLst>
                </p:cNvPr>
                <p:cNvSpPr/>
                <p:nvPr/>
              </p:nvSpPr>
              <p:spPr bwMode="auto">
                <a:xfrm>
                  <a:off x="1763713" y="3278188"/>
                  <a:ext cx="49213" cy="47625"/>
                </a:xfrm>
                <a:custGeom>
                  <a:avLst/>
                  <a:gdLst>
                    <a:gd name="T0" fmla="*/ 54 w 122"/>
                    <a:gd name="T1" fmla="*/ 96 h 121"/>
                    <a:gd name="T2" fmla="*/ 41 w 122"/>
                    <a:gd name="T3" fmla="*/ 90 h 121"/>
                    <a:gd name="T4" fmla="*/ 31 w 122"/>
                    <a:gd name="T5" fmla="*/ 81 h 121"/>
                    <a:gd name="T6" fmla="*/ 26 w 122"/>
                    <a:gd name="T7" fmla="*/ 68 h 121"/>
                    <a:gd name="T8" fmla="*/ 26 w 122"/>
                    <a:gd name="T9" fmla="*/ 54 h 121"/>
                    <a:gd name="T10" fmla="*/ 31 w 122"/>
                    <a:gd name="T11" fmla="*/ 41 h 121"/>
                    <a:gd name="T12" fmla="*/ 41 w 122"/>
                    <a:gd name="T13" fmla="*/ 31 h 121"/>
                    <a:gd name="T14" fmla="*/ 54 w 122"/>
                    <a:gd name="T15" fmla="*/ 26 h 121"/>
                    <a:gd name="T16" fmla="*/ 68 w 122"/>
                    <a:gd name="T17" fmla="*/ 26 h 121"/>
                    <a:gd name="T18" fmla="*/ 81 w 122"/>
                    <a:gd name="T19" fmla="*/ 31 h 121"/>
                    <a:gd name="T20" fmla="*/ 90 w 122"/>
                    <a:gd name="T21" fmla="*/ 41 h 121"/>
                    <a:gd name="T22" fmla="*/ 96 w 122"/>
                    <a:gd name="T23" fmla="*/ 54 h 121"/>
                    <a:gd name="T24" fmla="*/ 96 w 122"/>
                    <a:gd name="T25" fmla="*/ 68 h 121"/>
                    <a:gd name="T26" fmla="*/ 90 w 122"/>
                    <a:gd name="T27" fmla="*/ 81 h 121"/>
                    <a:gd name="T28" fmla="*/ 81 w 122"/>
                    <a:gd name="T29" fmla="*/ 90 h 121"/>
                    <a:gd name="T30" fmla="*/ 68 w 122"/>
                    <a:gd name="T31" fmla="*/ 96 h 121"/>
                    <a:gd name="T32" fmla="*/ 61 w 122"/>
                    <a:gd name="T33" fmla="*/ 0 h 121"/>
                    <a:gd name="T34" fmla="*/ 49 w 122"/>
                    <a:gd name="T35" fmla="*/ 1 h 121"/>
                    <a:gd name="T36" fmla="*/ 38 w 122"/>
                    <a:gd name="T37" fmla="*/ 4 h 121"/>
                    <a:gd name="T38" fmla="*/ 27 w 122"/>
                    <a:gd name="T39" fmla="*/ 11 h 121"/>
                    <a:gd name="T40" fmla="*/ 19 w 122"/>
                    <a:gd name="T41" fmla="*/ 18 h 121"/>
                    <a:gd name="T42" fmla="*/ 11 w 122"/>
                    <a:gd name="T43" fmla="*/ 27 h 121"/>
                    <a:gd name="T44" fmla="*/ 5 w 122"/>
                    <a:gd name="T45" fmla="*/ 38 h 121"/>
                    <a:gd name="T46" fmla="*/ 1 w 122"/>
                    <a:gd name="T47" fmla="*/ 48 h 121"/>
                    <a:gd name="T48" fmla="*/ 0 w 122"/>
                    <a:gd name="T49" fmla="*/ 61 h 121"/>
                    <a:gd name="T50" fmla="*/ 1 w 122"/>
                    <a:gd name="T51" fmla="*/ 73 h 121"/>
                    <a:gd name="T52" fmla="*/ 5 w 122"/>
                    <a:gd name="T53" fmla="*/ 85 h 121"/>
                    <a:gd name="T54" fmla="*/ 11 w 122"/>
                    <a:gd name="T55" fmla="*/ 96 h 121"/>
                    <a:gd name="T56" fmla="*/ 19 w 122"/>
                    <a:gd name="T57" fmla="*/ 104 h 121"/>
                    <a:gd name="T58" fmla="*/ 27 w 122"/>
                    <a:gd name="T59" fmla="*/ 112 h 121"/>
                    <a:gd name="T60" fmla="*/ 38 w 122"/>
                    <a:gd name="T61" fmla="*/ 117 h 121"/>
                    <a:gd name="T62" fmla="*/ 49 w 122"/>
                    <a:gd name="T63" fmla="*/ 120 h 121"/>
                    <a:gd name="T64" fmla="*/ 61 w 122"/>
                    <a:gd name="T65" fmla="*/ 121 h 121"/>
                    <a:gd name="T66" fmla="*/ 73 w 122"/>
                    <a:gd name="T67" fmla="*/ 120 h 121"/>
                    <a:gd name="T68" fmla="*/ 85 w 122"/>
                    <a:gd name="T69" fmla="*/ 117 h 121"/>
                    <a:gd name="T70" fmla="*/ 95 w 122"/>
                    <a:gd name="T71" fmla="*/ 112 h 121"/>
                    <a:gd name="T72" fmla="*/ 104 w 122"/>
                    <a:gd name="T73" fmla="*/ 104 h 121"/>
                    <a:gd name="T74" fmla="*/ 112 w 122"/>
                    <a:gd name="T75" fmla="*/ 96 h 121"/>
                    <a:gd name="T76" fmla="*/ 117 w 122"/>
                    <a:gd name="T77" fmla="*/ 85 h 121"/>
                    <a:gd name="T78" fmla="*/ 121 w 122"/>
                    <a:gd name="T79" fmla="*/ 73 h 121"/>
                    <a:gd name="T80" fmla="*/ 122 w 122"/>
                    <a:gd name="T81" fmla="*/ 61 h 121"/>
                    <a:gd name="T82" fmla="*/ 121 w 122"/>
                    <a:gd name="T83" fmla="*/ 48 h 121"/>
                    <a:gd name="T84" fmla="*/ 117 w 122"/>
                    <a:gd name="T85" fmla="*/ 38 h 121"/>
                    <a:gd name="T86" fmla="*/ 112 w 122"/>
                    <a:gd name="T87" fmla="*/ 27 h 121"/>
                    <a:gd name="T88" fmla="*/ 104 w 122"/>
                    <a:gd name="T89" fmla="*/ 18 h 121"/>
                    <a:gd name="T90" fmla="*/ 95 w 122"/>
                    <a:gd name="T91" fmla="*/ 11 h 121"/>
                    <a:gd name="T92" fmla="*/ 85 w 122"/>
                    <a:gd name="T93" fmla="*/ 4 h 121"/>
                    <a:gd name="T94" fmla="*/ 73 w 122"/>
                    <a:gd name="T95" fmla="*/ 1 h 121"/>
                    <a:gd name="T96" fmla="*/ 61 w 122"/>
                    <a:gd name="T9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121">
                      <a:moveTo>
                        <a:pt x="61" y="97"/>
                      </a:moveTo>
                      <a:lnTo>
                        <a:pt x="54" y="96"/>
                      </a:lnTo>
                      <a:lnTo>
                        <a:pt x="47" y="93"/>
                      </a:lnTo>
                      <a:lnTo>
                        <a:pt x="41" y="90"/>
                      </a:lnTo>
                      <a:lnTo>
                        <a:pt x="36" y="86"/>
                      </a:lnTo>
                      <a:lnTo>
                        <a:pt x="31" y="81"/>
                      </a:lnTo>
                      <a:lnTo>
                        <a:pt x="28" y="75"/>
                      </a:lnTo>
                      <a:lnTo>
                        <a:pt x="26" y="68"/>
                      </a:lnTo>
                      <a:lnTo>
                        <a:pt x="26" y="61"/>
                      </a:lnTo>
                      <a:lnTo>
                        <a:pt x="26" y="54"/>
                      </a:lnTo>
                      <a:lnTo>
                        <a:pt x="28" y="47"/>
                      </a:lnTo>
                      <a:lnTo>
                        <a:pt x="31" y="41"/>
                      </a:lnTo>
                      <a:lnTo>
                        <a:pt x="36" y="35"/>
                      </a:lnTo>
                      <a:lnTo>
                        <a:pt x="41" y="31"/>
                      </a:lnTo>
                      <a:lnTo>
                        <a:pt x="47" y="28"/>
                      </a:lnTo>
                      <a:lnTo>
                        <a:pt x="54" y="26"/>
                      </a:lnTo>
                      <a:lnTo>
                        <a:pt x="61" y="25"/>
                      </a:lnTo>
                      <a:lnTo>
                        <a:pt x="68" y="26"/>
                      </a:lnTo>
                      <a:lnTo>
                        <a:pt x="75" y="28"/>
                      </a:lnTo>
                      <a:lnTo>
                        <a:pt x="81" y="31"/>
                      </a:lnTo>
                      <a:lnTo>
                        <a:pt x="86" y="35"/>
                      </a:lnTo>
                      <a:lnTo>
                        <a:pt x="90" y="41"/>
                      </a:lnTo>
                      <a:lnTo>
                        <a:pt x="94" y="47"/>
                      </a:lnTo>
                      <a:lnTo>
                        <a:pt x="96" y="54"/>
                      </a:lnTo>
                      <a:lnTo>
                        <a:pt x="97" y="61"/>
                      </a:lnTo>
                      <a:lnTo>
                        <a:pt x="96" y="68"/>
                      </a:lnTo>
                      <a:lnTo>
                        <a:pt x="94" y="75"/>
                      </a:lnTo>
                      <a:lnTo>
                        <a:pt x="90" y="81"/>
                      </a:lnTo>
                      <a:lnTo>
                        <a:pt x="86" y="86"/>
                      </a:lnTo>
                      <a:lnTo>
                        <a:pt x="81" y="90"/>
                      </a:lnTo>
                      <a:lnTo>
                        <a:pt x="75" y="93"/>
                      </a:lnTo>
                      <a:lnTo>
                        <a:pt x="68" y="96"/>
                      </a:lnTo>
                      <a:lnTo>
                        <a:pt x="61" y="97"/>
                      </a:lnTo>
                      <a:close/>
                      <a:moveTo>
                        <a:pt x="61" y="0"/>
                      </a:moveTo>
                      <a:lnTo>
                        <a:pt x="55" y="0"/>
                      </a:lnTo>
                      <a:lnTo>
                        <a:pt x="49" y="1"/>
                      </a:lnTo>
                      <a:lnTo>
                        <a:pt x="43" y="2"/>
                      </a:lnTo>
                      <a:lnTo>
                        <a:pt x="38" y="4"/>
                      </a:lnTo>
                      <a:lnTo>
                        <a:pt x="32" y="8"/>
                      </a:lnTo>
                      <a:lnTo>
                        <a:pt x="27" y="11"/>
                      </a:lnTo>
                      <a:lnTo>
                        <a:pt x="23" y="14"/>
                      </a:lnTo>
                      <a:lnTo>
                        <a:pt x="19" y="18"/>
                      </a:lnTo>
                      <a:lnTo>
                        <a:pt x="14" y="23"/>
                      </a:lnTo>
                      <a:lnTo>
                        <a:pt x="11" y="27"/>
                      </a:lnTo>
                      <a:lnTo>
                        <a:pt x="8" y="32"/>
                      </a:lnTo>
                      <a:lnTo>
                        <a:pt x="5" y="38"/>
                      </a:lnTo>
                      <a:lnTo>
                        <a:pt x="3" y="43"/>
                      </a:lnTo>
                      <a:lnTo>
                        <a:pt x="1" y="48"/>
                      </a:lnTo>
                      <a:lnTo>
                        <a:pt x="0" y="55"/>
                      </a:lnTo>
                      <a:lnTo>
                        <a:pt x="0" y="61"/>
                      </a:lnTo>
                      <a:lnTo>
                        <a:pt x="0" y="67"/>
                      </a:lnTo>
                      <a:lnTo>
                        <a:pt x="1" y="73"/>
                      </a:lnTo>
                      <a:lnTo>
                        <a:pt x="3" y="79"/>
                      </a:lnTo>
                      <a:lnTo>
                        <a:pt x="5" y="85"/>
                      </a:lnTo>
                      <a:lnTo>
                        <a:pt x="8" y="90"/>
                      </a:lnTo>
                      <a:lnTo>
                        <a:pt x="11" y="96"/>
                      </a:lnTo>
                      <a:lnTo>
                        <a:pt x="14" y="100"/>
                      </a:lnTo>
                      <a:lnTo>
                        <a:pt x="19" y="104"/>
                      </a:lnTo>
                      <a:lnTo>
                        <a:pt x="23" y="108"/>
                      </a:lnTo>
                      <a:lnTo>
                        <a:pt x="27" y="112"/>
                      </a:lnTo>
                      <a:lnTo>
                        <a:pt x="32" y="115"/>
                      </a:lnTo>
                      <a:lnTo>
                        <a:pt x="38" y="117"/>
                      </a:lnTo>
                      <a:lnTo>
                        <a:pt x="43" y="119"/>
                      </a:lnTo>
                      <a:lnTo>
                        <a:pt x="49" y="120"/>
                      </a:lnTo>
                      <a:lnTo>
                        <a:pt x="55" y="121"/>
                      </a:lnTo>
                      <a:lnTo>
                        <a:pt x="61" y="121"/>
                      </a:lnTo>
                      <a:lnTo>
                        <a:pt x="68" y="121"/>
                      </a:lnTo>
                      <a:lnTo>
                        <a:pt x="73" y="120"/>
                      </a:lnTo>
                      <a:lnTo>
                        <a:pt x="80" y="119"/>
                      </a:lnTo>
                      <a:lnTo>
                        <a:pt x="85" y="117"/>
                      </a:lnTo>
                      <a:lnTo>
                        <a:pt x="90" y="115"/>
                      </a:lnTo>
                      <a:lnTo>
                        <a:pt x="95" y="112"/>
                      </a:lnTo>
                      <a:lnTo>
                        <a:pt x="100" y="108"/>
                      </a:lnTo>
                      <a:lnTo>
                        <a:pt x="104" y="104"/>
                      </a:lnTo>
                      <a:lnTo>
                        <a:pt x="108" y="100"/>
                      </a:lnTo>
                      <a:lnTo>
                        <a:pt x="112" y="96"/>
                      </a:lnTo>
                      <a:lnTo>
                        <a:pt x="115" y="90"/>
                      </a:lnTo>
                      <a:lnTo>
                        <a:pt x="117" y="85"/>
                      </a:lnTo>
                      <a:lnTo>
                        <a:pt x="119" y="79"/>
                      </a:lnTo>
                      <a:lnTo>
                        <a:pt x="121" y="73"/>
                      </a:lnTo>
                      <a:lnTo>
                        <a:pt x="122" y="67"/>
                      </a:lnTo>
                      <a:lnTo>
                        <a:pt x="122" y="61"/>
                      </a:lnTo>
                      <a:lnTo>
                        <a:pt x="122" y="55"/>
                      </a:lnTo>
                      <a:lnTo>
                        <a:pt x="121" y="48"/>
                      </a:lnTo>
                      <a:lnTo>
                        <a:pt x="119" y="43"/>
                      </a:lnTo>
                      <a:lnTo>
                        <a:pt x="117" y="38"/>
                      </a:lnTo>
                      <a:lnTo>
                        <a:pt x="115" y="32"/>
                      </a:lnTo>
                      <a:lnTo>
                        <a:pt x="112" y="27"/>
                      </a:lnTo>
                      <a:lnTo>
                        <a:pt x="108" y="23"/>
                      </a:lnTo>
                      <a:lnTo>
                        <a:pt x="104" y="18"/>
                      </a:lnTo>
                      <a:lnTo>
                        <a:pt x="100" y="14"/>
                      </a:lnTo>
                      <a:lnTo>
                        <a:pt x="95" y="11"/>
                      </a:lnTo>
                      <a:lnTo>
                        <a:pt x="90" y="8"/>
                      </a:lnTo>
                      <a:lnTo>
                        <a:pt x="85" y="4"/>
                      </a:lnTo>
                      <a:lnTo>
                        <a:pt x="80" y="2"/>
                      </a:lnTo>
                      <a:lnTo>
                        <a:pt x="73" y="1"/>
                      </a:lnTo>
                      <a:lnTo>
                        <a:pt x="68" y="0"/>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íṡļiḓê">
                  <a:extLst>
                    <a:ext uri="{FF2B5EF4-FFF2-40B4-BE49-F238E27FC236}">
                      <a16:creationId xmlns="" xmlns:a16="http://schemas.microsoft.com/office/drawing/2014/main" id="{3C6B8E59-F70C-410B-8CC0-FAE860097B83}"/>
                    </a:ext>
                  </a:extLst>
                </p:cNvPr>
                <p:cNvSpPr/>
                <p:nvPr/>
              </p:nvSpPr>
              <p:spPr bwMode="auto">
                <a:xfrm>
                  <a:off x="1547813" y="3330576"/>
                  <a:ext cx="212725" cy="212725"/>
                </a:xfrm>
                <a:custGeom>
                  <a:avLst/>
                  <a:gdLst>
                    <a:gd name="T0" fmla="*/ 407 w 535"/>
                    <a:gd name="T1" fmla="*/ 408 h 536"/>
                    <a:gd name="T2" fmla="*/ 367 w 535"/>
                    <a:gd name="T3" fmla="*/ 436 h 536"/>
                    <a:gd name="T4" fmla="*/ 330 w 535"/>
                    <a:gd name="T5" fmla="*/ 452 h 536"/>
                    <a:gd name="T6" fmla="*/ 321 w 535"/>
                    <a:gd name="T7" fmla="*/ 465 h 536"/>
                    <a:gd name="T8" fmla="*/ 217 w 535"/>
                    <a:gd name="T9" fmla="*/ 461 h 536"/>
                    <a:gd name="T10" fmla="*/ 199 w 535"/>
                    <a:gd name="T11" fmla="*/ 449 h 536"/>
                    <a:gd name="T12" fmla="*/ 163 w 535"/>
                    <a:gd name="T13" fmla="*/ 432 h 536"/>
                    <a:gd name="T14" fmla="*/ 134 w 535"/>
                    <a:gd name="T15" fmla="*/ 409 h 536"/>
                    <a:gd name="T16" fmla="*/ 82 w 535"/>
                    <a:gd name="T17" fmla="*/ 433 h 536"/>
                    <a:gd name="T18" fmla="*/ 75 w 535"/>
                    <a:gd name="T19" fmla="*/ 316 h 536"/>
                    <a:gd name="T20" fmla="*/ 72 w 535"/>
                    <a:gd name="T21" fmla="*/ 287 h 536"/>
                    <a:gd name="T22" fmla="*/ 72 w 535"/>
                    <a:gd name="T23" fmla="*/ 246 h 536"/>
                    <a:gd name="T24" fmla="*/ 75 w 535"/>
                    <a:gd name="T25" fmla="*/ 217 h 536"/>
                    <a:gd name="T26" fmla="*/ 82 w 535"/>
                    <a:gd name="T27" fmla="*/ 99 h 536"/>
                    <a:gd name="T28" fmla="*/ 134 w 535"/>
                    <a:gd name="T29" fmla="*/ 124 h 536"/>
                    <a:gd name="T30" fmla="*/ 163 w 535"/>
                    <a:gd name="T31" fmla="*/ 101 h 536"/>
                    <a:gd name="T32" fmla="*/ 199 w 535"/>
                    <a:gd name="T33" fmla="*/ 84 h 536"/>
                    <a:gd name="T34" fmla="*/ 217 w 535"/>
                    <a:gd name="T35" fmla="*/ 72 h 536"/>
                    <a:gd name="T36" fmla="*/ 321 w 535"/>
                    <a:gd name="T37" fmla="*/ 68 h 536"/>
                    <a:gd name="T38" fmla="*/ 330 w 535"/>
                    <a:gd name="T39" fmla="*/ 81 h 536"/>
                    <a:gd name="T40" fmla="*/ 367 w 535"/>
                    <a:gd name="T41" fmla="*/ 97 h 536"/>
                    <a:gd name="T42" fmla="*/ 407 w 535"/>
                    <a:gd name="T43" fmla="*/ 124 h 536"/>
                    <a:gd name="T44" fmla="*/ 505 w 535"/>
                    <a:gd name="T45" fmla="*/ 188 h 536"/>
                    <a:gd name="T46" fmla="*/ 458 w 535"/>
                    <a:gd name="T47" fmla="*/ 221 h 536"/>
                    <a:gd name="T48" fmla="*/ 463 w 535"/>
                    <a:gd name="T49" fmla="*/ 256 h 536"/>
                    <a:gd name="T50" fmla="*/ 461 w 535"/>
                    <a:gd name="T51" fmla="*/ 297 h 536"/>
                    <a:gd name="T52" fmla="*/ 462 w 535"/>
                    <a:gd name="T53" fmla="*/ 319 h 536"/>
                    <a:gd name="T54" fmla="*/ 528 w 535"/>
                    <a:gd name="T55" fmla="*/ 329 h 536"/>
                    <a:gd name="T56" fmla="*/ 489 w 535"/>
                    <a:gd name="T57" fmla="*/ 276 h 536"/>
                    <a:gd name="T58" fmla="*/ 486 w 535"/>
                    <a:gd name="T59" fmla="*/ 238 h 536"/>
                    <a:gd name="T60" fmla="*/ 534 w 535"/>
                    <a:gd name="T61" fmla="*/ 197 h 536"/>
                    <a:gd name="T62" fmla="*/ 467 w 535"/>
                    <a:gd name="T63" fmla="*/ 74 h 536"/>
                    <a:gd name="T64" fmla="*/ 455 w 535"/>
                    <a:gd name="T65" fmla="*/ 70 h 536"/>
                    <a:gd name="T66" fmla="*/ 380 w 535"/>
                    <a:gd name="T67" fmla="*/ 74 h 536"/>
                    <a:gd name="T68" fmla="*/ 346 w 535"/>
                    <a:gd name="T69" fmla="*/ 8 h 536"/>
                    <a:gd name="T70" fmla="*/ 205 w 535"/>
                    <a:gd name="T71" fmla="*/ 0 h 536"/>
                    <a:gd name="T72" fmla="*/ 192 w 535"/>
                    <a:gd name="T73" fmla="*/ 13 h 536"/>
                    <a:gd name="T74" fmla="*/ 143 w 535"/>
                    <a:gd name="T75" fmla="*/ 84 h 536"/>
                    <a:gd name="T76" fmla="*/ 74 w 535"/>
                    <a:gd name="T77" fmla="*/ 70 h 536"/>
                    <a:gd name="T78" fmla="*/ 0 w 535"/>
                    <a:gd name="T79" fmla="*/ 191 h 536"/>
                    <a:gd name="T80" fmla="*/ 49 w 535"/>
                    <a:gd name="T81" fmla="*/ 229 h 536"/>
                    <a:gd name="T82" fmla="*/ 46 w 535"/>
                    <a:gd name="T83" fmla="*/ 266 h 536"/>
                    <a:gd name="T84" fmla="*/ 48 w 535"/>
                    <a:gd name="T85" fmla="*/ 303 h 536"/>
                    <a:gd name="T86" fmla="*/ 0 w 535"/>
                    <a:gd name="T87" fmla="*/ 340 h 536"/>
                    <a:gd name="T88" fmla="*/ 73 w 535"/>
                    <a:gd name="T89" fmla="*/ 463 h 536"/>
                    <a:gd name="T90" fmla="*/ 143 w 535"/>
                    <a:gd name="T91" fmla="*/ 449 h 536"/>
                    <a:gd name="T92" fmla="*/ 192 w 535"/>
                    <a:gd name="T93" fmla="*/ 523 h 536"/>
                    <a:gd name="T94" fmla="*/ 205 w 535"/>
                    <a:gd name="T95" fmla="*/ 536 h 536"/>
                    <a:gd name="T96" fmla="*/ 346 w 535"/>
                    <a:gd name="T97" fmla="*/ 528 h 536"/>
                    <a:gd name="T98" fmla="*/ 364 w 535"/>
                    <a:gd name="T99" fmla="*/ 467 h 536"/>
                    <a:gd name="T100" fmla="*/ 409 w 535"/>
                    <a:gd name="T101" fmla="*/ 437 h 536"/>
                    <a:gd name="T102" fmla="*/ 458 w 535"/>
                    <a:gd name="T103" fmla="*/ 463 h 536"/>
                    <a:gd name="T104" fmla="*/ 467 w 535"/>
                    <a:gd name="T105" fmla="*/ 459 h 536"/>
                    <a:gd name="T106" fmla="*/ 535 w 535"/>
                    <a:gd name="T107" fmla="*/ 33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5" h="536">
                      <a:moveTo>
                        <a:pt x="453" y="433"/>
                      </a:moveTo>
                      <a:lnTo>
                        <a:pt x="414" y="410"/>
                      </a:lnTo>
                      <a:lnTo>
                        <a:pt x="410" y="409"/>
                      </a:lnTo>
                      <a:lnTo>
                        <a:pt x="407" y="408"/>
                      </a:lnTo>
                      <a:lnTo>
                        <a:pt x="403" y="409"/>
                      </a:lnTo>
                      <a:lnTo>
                        <a:pt x="399" y="411"/>
                      </a:lnTo>
                      <a:lnTo>
                        <a:pt x="383" y="424"/>
                      </a:lnTo>
                      <a:lnTo>
                        <a:pt x="367" y="436"/>
                      </a:lnTo>
                      <a:lnTo>
                        <a:pt x="359" y="441"/>
                      </a:lnTo>
                      <a:lnTo>
                        <a:pt x="350" y="446"/>
                      </a:lnTo>
                      <a:lnTo>
                        <a:pt x="340" y="449"/>
                      </a:lnTo>
                      <a:lnTo>
                        <a:pt x="330" y="452"/>
                      </a:lnTo>
                      <a:lnTo>
                        <a:pt x="326" y="454"/>
                      </a:lnTo>
                      <a:lnTo>
                        <a:pt x="323" y="457"/>
                      </a:lnTo>
                      <a:lnTo>
                        <a:pt x="321" y="461"/>
                      </a:lnTo>
                      <a:lnTo>
                        <a:pt x="321" y="465"/>
                      </a:lnTo>
                      <a:lnTo>
                        <a:pt x="321" y="511"/>
                      </a:lnTo>
                      <a:lnTo>
                        <a:pt x="218" y="511"/>
                      </a:lnTo>
                      <a:lnTo>
                        <a:pt x="218" y="465"/>
                      </a:lnTo>
                      <a:lnTo>
                        <a:pt x="217" y="461"/>
                      </a:lnTo>
                      <a:lnTo>
                        <a:pt x="216" y="457"/>
                      </a:lnTo>
                      <a:lnTo>
                        <a:pt x="213" y="454"/>
                      </a:lnTo>
                      <a:lnTo>
                        <a:pt x="208" y="452"/>
                      </a:lnTo>
                      <a:lnTo>
                        <a:pt x="199" y="449"/>
                      </a:lnTo>
                      <a:lnTo>
                        <a:pt x="189" y="446"/>
                      </a:lnTo>
                      <a:lnTo>
                        <a:pt x="180" y="441"/>
                      </a:lnTo>
                      <a:lnTo>
                        <a:pt x="172" y="437"/>
                      </a:lnTo>
                      <a:lnTo>
                        <a:pt x="163" y="432"/>
                      </a:lnTo>
                      <a:lnTo>
                        <a:pt x="155" y="425"/>
                      </a:lnTo>
                      <a:lnTo>
                        <a:pt x="146" y="419"/>
                      </a:lnTo>
                      <a:lnTo>
                        <a:pt x="137" y="411"/>
                      </a:lnTo>
                      <a:lnTo>
                        <a:pt x="134" y="409"/>
                      </a:lnTo>
                      <a:lnTo>
                        <a:pt x="130" y="408"/>
                      </a:lnTo>
                      <a:lnTo>
                        <a:pt x="126" y="409"/>
                      </a:lnTo>
                      <a:lnTo>
                        <a:pt x="122" y="410"/>
                      </a:lnTo>
                      <a:lnTo>
                        <a:pt x="82" y="433"/>
                      </a:lnTo>
                      <a:lnTo>
                        <a:pt x="30" y="344"/>
                      </a:lnTo>
                      <a:lnTo>
                        <a:pt x="70" y="321"/>
                      </a:lnTo>
                      <a:lnTo>
                        <a:pt x="73" y="319"/>
                      </a:lnTo>
                      <a:lnTo>
                        <a:pt x="75" y="316"/>
                      </a:lnTo>
                      <a:lnTo>
                        <a:pt x="75" y="311"/>
                      </a:lnTo>
                      <a:lnTo>
                        <a:pt x="75" y="307"/>
                      </a:lnTo>
                      <a:lnTo>
                        <a:pt x="74" y="297"/>
                      </a:lnTo>
                      <a:lnTo>
                        <a:pt x="72" y="287"/>
                      </a:lnTo>
                      <a:lnTo>
                        <a:pt x="72" y="277"/>
                      </a:lnTo>
                      <a:lnTo>
                        <a:pt x="71" y="266"/>
                      </a:lnTo>
                      <a:lnTo>
                        <a:pt x="72" y="257"/>
                      </a:lnTo>
                      <a:lnTo>
                        <a:pt x="72" y="246"/>
                      </a:lnTo>
                      <a:lnTo>
                        <a:pt x="74" y="236"/>
                      </a:lnTo>
                      <a:lnTo>
                        <a:pt x="75" y="226"/>
                      </a:lnTo>
                      <a:lnTo>
                        <a:pt x="76" y="221"/>
                      </a:lnTo>
                      <a:lnTo>
                        <a:pt x="75" y="217"/>
                      </a:lnTo>
                      <a:lnTo>
                        <a:pt x="73" y="214"/>
                      </a:lnTo>
                      <a:lnTo>
                        <a:pt x="70" y="212"/>
                      </a:lnTo>
                      <a:lnTo>
                        <a:pt x="30" y="188"/>
                      </a:lnTo>
                      <a:lnTo>
                        <a:pt x="82" y="99"/>
                      </a:lnTo>
                      <a:lnTo>
                        <a:pt x="122" y="122"/>
                      </a:lnTo>
                      <a:lnTo>
                        <a:pt x="126" y="124"/>
                      </a:lnTo>
                      <a:lnTo>
                        <a:pt x="130" y="124"/>
                      </a:lnTo>
                      <a:lnTo>
                        <a:pt x="134" y="124"/>
                      </a:lnTo>
                      <a:lnTo>
                        <a:pt x="137" y="121"/>
                      </a:lnTo>
                      <a:lnTo>
                        <a:pt x="146" y="114"/>
                      </a:lnTo>
                      <a:lnTo>
                        <a:pt x="155" y="106"/>
                      </a:lnTo>
                      <a:lnTo>
                        <a:pt x="163" y="101"/>
                      </a:lnTo>
                      <a:lnTo>
                        <a:pt x="172" y="96"/>
                      </a:lnTo>
                      <a:lnTo>
                        <a:pt x="180" y="91"/>
                      </a:lnTo>
                      <a:lnTo>
                        <a:pt x="189" y="87"/>
                      </a:lnTo>
                      <a:lnTo>
                        <a:pt x="199" y="84"/>
                      </a:lnTo>
                      <a:lnTo>
                        <a:pt x="208" y="81"/>
                      </a:lnTo>
                      <a:lnTo>
                        <a:pt x="213" y="78"/>
                      </a:lnTo>
                      <a:lnTo>
                        <a:pt x="215" y="76"/>
                      </a:lnTo>
                      <a:lnTo>
                        <a:pt x="217" y="72"/>
                      </a:lnTo>
                      <a:lnTo>
                        <a:pt x="218" y="68"/>
                      </a:lnTo>
                      <a:lnTo>
                        <a:pt x="218" y="26"/>
                      </a:lnTo>
                      <a:lnTo>
                        <a:pt x="321" y="26"/>
                      </a:lnTo>
                      <a:lnTo>
                        <a:pt x="321" y="68"/>
                      </a:lnTo>
                      <a:lnTo>
                        <a:pt x="321" y="72"/>
                      </a:lnTo>
                      <a:lnTo>
                        <a:pt x="323" y="76"/>
                      </a:lnTo>
                      <a:lnTo>
                        <a:pt x="326" y="78"/>
                      </a:lnTo>
                      <a:lnTo>
                        <a:pt x="330" y="81"/>
                      </a:lnTo>
                      <a:lnTo>
                        <a:pt x="340" y="84"/>
                      </a:lnTo>
                      <a:lnTo>
                        <a:pt x="350" y="87"/>
                      </a:lnTo>
                      <a:lnTo>
                        <a:pt x="360" y="91"/>
                      </a:lnTo>
                      <a:lnTo>
                        <a:pt x="367" y="97"/>
                      </a:lnTo>
                      <a:lnTo>
                        <a:pt x="383" y="107"/>
                      </a:lnTo>
                      <a:lnTo>
                        <a:pt x="399" y="121"/>
                      </a:lnTo>
                      <a:lnTo>
                        <a:pt x="403" y="124"/>
                      </a:lnTo>
                      <a:lnTo>
                        <a:pt x="407" y="124"/>
                      </a:lnTo>
                      <a:lnTo>
                        <a:pt x="410" y="124"/>
                      </a:lnTo>
                      <a:lnTo>
                        <a:pt x="414" y="122"/>
                      </a:lnTo>
                      <a:lnTo>
                        <a:pt x="453" y="99"/>
                      </a:lnTo>
                      <a:lnTo>
                        <a:pt x="505" y="188"/>
                      </a:lnTo>
                      <a:lnTo>
                        <a:pt x="465" y="212"/>
                      </a:lnTo>
                      <a:lnTo>
                        <a:pt x="462" y="214"/>
                      </a:lnTo>
                      <a:lnTo>
                        <a:pt x="460" y="217"/>
                      </a:lnTo>
                      <a:lnTo>
                        <a:pt x="458" y="221"/>
                      </a:lnTo>
                      <a:lnTo>
                        <a:pt x="458" y="226"/>
                      </a:lnTo>
                      <a:lnTo>
                        <a:pt x="461" y="235"/>
                      </a:lnTo>
                      <a:lnTo>
                        <a:pt x="462" y="246"/>
                      </a:lnTo>
                      <a:lnTo>
                        <a:pt x="463" y="256"/>
                      </a:lnTo>
                      <a:lnTo>
                        <a:pt x="463" y="266"/>
                      </a:lnTo>
                      <a:lnTo>
                        <a:pt x="463" y="277"/>
                      </a:lnTo>
                      <a:lnTo>
                        <a:pt x="462" y="287"/>
                      </a:lnTo>
                      <a:lnTo>
                        <a:pt x="461" y="297"/>
                      </a:lnTo>
                      <a:lnTo>
                        <a:pt x="458" y="307"/>
                      </a:lnTo>
                      <a:lnTo>
                        <a:pt x="458" y="311"/>
                      </a:lnTo>
                      <a:lnTo>
                        <a:pt x="460" y="316"/>
                      </a:lnTo>
                      <a:lnTo>
                        <a:pt x="462" y="319"/>
                      </a:lnTo>
                      <a:lnTo>
                        <a:pt x="465" y="321"/>
                      </a:lnTo>
                      <a:lnTo>
                        <a:pt x="505" y="344"/>
                      </a:lnTo>
                      <a:lnTo>
                        <a:pt x="453" y="433"/>
                      </a:lnTo>
                      <a:close/>
                      <a:moveTo>
                        <a:pt x="528" y="329"/>
                      </a:moveTo>
                      <a:lnTo>
                        <a:pt x="485" y="303"/>
                      </a:lnTo>
                      <a:lnTo>
                        <a:pt x="486" y="294"/>
                      </a:lnTo>
                      <a:lnTo>
                        <a:pt x="487" y="285"/>
                      </a:lnTo>
                      <a:lnTo>
                        <a:pt x="489" y="276"/>
                      </a:lnTo>
                      <a:lnTo>
                        <a:pt x="489" y="266"/>
                      </a:lnTo>
                      <a:lnTo>
                        <a:pt x="489" y="257"/>
                      </a:lnTo>
                      <a:lnTo>
                        <a:pt x="487" y="248"/>
                      </a:lnTo>
                      <a:lnTo>
                        <a:pt x="486" y="238"/>
                      </a:lnTo>
                      <a:lnTo>
                        <a:pt x="485" y="229"/>
                      </a:lnTo>
                      <a:lnTo>
                        <a:pt x="528" y="205"/>
                      </a:lnTo>
                      <a:lnTo>
                        <a:pt x="531" y="202"/>
                      </a:lnTo>
                      <a:lnTo>
                        <a:pt x="534" y="197"/>
                      </a:lnTo>
                      <a:lnTo>
                        <a:pt x="535" y="192"/>
                      </a:lnTo>
                      <a:lnTo>
                        <a:pt x="533" y="187"/>
                      </a:lnTo>
                      <a:lnTo>
                        <a:pt x="468" y="76"/>
                      </a:lnTo>
                      <a:lnTo>
                        <a:pt x="467" y="74"/>
                      </a:lnTo>
                      <a:lnTo>
                        <a:pt x="465" y="72"/>
                      </a:lnTo>
                      <a:lnTo>
                        <a:pt x="463" y="71"/>
                      </a:lnTo>
                      <a:lnTo>
                        <a:pt x="461" y="70"/>
                      </a:lnTo>
                      <a:lnTo>
                        <a:pt x="455" y="70"/>
                      </a:lnTo>
                      <a:lnTo>
                        <a:pt x="451" y="71"/>
                      </a:lnTo>
                      <a:lnTo>
                        <a:pt x="409" y="96"/>
                      </a:lnTo>
                      <a:lnTo>
                        <a:pt x="395" y="85"/>
                      </a:lnTo>
                      <a:lnTo>
                        <a:pt x="380" y="74"/>
                      </a:lnTo>
                      <a:lnTo>
                        <a:pt x="364" y="66"/>
                      </a:lnTo>
                      <a:lnTo>
                        <a:pt x="347" y="59"/>
                      </a:lnTo>
                      <a:lnTo>
                        <a:pt x="347" y="13"/>
                      </a:lnTo>
                      <a:lnTo>
                        <a:pt x="346" y="8"/>
                      </a:lnTo>
                      <a:lnTo>
                        <a:pt x="342" y="4"/>
                      </a:lnTo>
                      <a:lnTo>
                        <a:pt x="338" y="1"/>
                      </a:lnTo>
                      <a:lnTo>
                        <a:pt x="334" y="0"/>
                      </a:lnTo>
                      <a:lnTo>
                        <a:pt x="205" y="0"/>
                      </a:lnTo>
                      <a:lnTo>
                        <a:pt x="200" y="1"/>
                      </a:lnTo>
                      <a:lnTo>
                        <a:pt x="196" y="4"/>
                      </a:lnTo>
                      <a:lnTo>
                        <a:pt x="193" y="8"/>
                      </a:lnTo>
                      <a:lnTo>
                        <a:pt x="192" y="13"/>
                      </a:lnTo>
                      <a:lnTo>
                        <a:pt x="192" y="59"/>
                      </a:lnTo>
                      <a:lnTo>
                        <a:pt x="175" y="66"/>
                      </a:lnTo>
                      <a:lnTo>
                        <a:pt x="159" y="73"/>
                      </a:lnTo>
                      <a:lnTo>
                        <a:pt x="143" y="84"/>
                      </a:lnTo>
                      <a:lnTo>
                        <a:pt x="127" y="96"/>
                      </a:lnTo>
                      <a:lnTo>
                        <a:pt x="84" y="71"/>
                      </a:lnTo>
                      <a:lnTo>
                        <a:pt x="78" y="70"/>
                      </a:lnTo>
                      <a:lnTo>
                        <a:pt x="74" y="70"/>
                      </a:lnTo>
                      <a:lnTo>
                        <a:pt x="70" y="72"/>
                      </a:lnTo>
                      <a:lnTo>
                        <a:pt x="67" y="76"/>
                      </a:lnTo>
                      <a:lnTo>
                        <a:pt x="2" y="187"/>
                      </a:lnTo>
                      <a:lnTo>
                        <a:pt x="0" y="191"/>
                      </a:lnTo>
                      <a:lnTo>
                        <a:pt x="0" y="197"/>
                      </a:lnTo>
                      <a:lnTo>
                        <a:pt x="2" y="201"/>
                      </a:lnTo>
                      <a:lnTo>
                        <a:pt x="6" y="205"/>
                      </a:lnTo>
                      <a:lnTo>
                        <a:pt x="49" y="229"/>
                      </a:lnTo>
                      <a:lnTo>
                        <a:pt x="47" y="238"/>
                      </a:lnTo>
                      <a:lnTo>
                        <a:pt x="46" y="248"/>
                      </a:lnTo>
                      <a:lnTo>
                        <a:pt x="46" y="257"/>
                      </a:lnTo>
                      <a:lnTo>
                        <a:pt x="46" y="266"/>
                      </a:lnTo>
                      <a:lnTo>
                        <a:pt x="46" y="276"/>
                      </a:lnTo>
                      <a:lnTo>
                        <a:pt x="46" y="285"/>
                      </a:lnTo>
                      <a:lnTo>
                        <a:pt x="47" y="294"/>
                      </a:lnTo>
                      <a:lnTo>
                        <a:pt x="48" y="303"/>
                      </a:lnTo>
                      <a:lnTo>
                        <a:pt x="6" y="329"/>
                      </a:lnTo>
                      <a:lnTo>
                        <a:pt x="2" y="332"/>
                      </a:lnTo>
                      <a:lnTo>
                        <a:pt x="0" y="335"/>
                      </a:lnTo>
                      <a:lnTo>
                        <a:pt x="0" y="340"/>
                      </a:lnTo>
                      <a:lnTo>
                        <a:pt x="1" y="345"/>
                      </a:lnTo>
                      <a:lnTo>
                        <a:pt x="65" y="457"/>
                      </a:lnTo>
                      <a:lnTo>
                        <a:pt x="69" y="461"/>
                      </a:lnTo>
                      <a:lnTo>
                        <a:pt x="73" y="463"/>
                      </a:lnTo>
                      <a:lnTo>
                        <a:pt x="78" y="463"/>
                      </a:lnTo>
                      <a:lnTo>
                        <a:pt x="83" y="461"/>
                      </a:lnTo>
                      <a:lnTo>
                        <a:pt x="127" y="437"/>
                      </a:lnTo>
                      <a:lnTo>
                        <a:pt x="143" y="449"/>
                      </a:lnTo>
                      <a:lnTo>
                        <a:pt x="159" y="459"/>
                      </a:lnTo>
                      <a:lnTo>
                        <a:pt x="175" y="467"/>
                      </a:lnTo>
                      <a:lnTo>
                        <a:pt x="192" y="474"/>
                      </a:lnTo>
                      <a:lnTo>
                        <a:pt x="192" y="523"/>
                      </a:lnTo>
                      <a:lnTo>
                        <a:pt x="193" y="528"/>
                      </a:lnTo>
                      <a:lnTo>
                        <a:pt x="196" y="533"/>
                      </a:lnTo>
                      <a:lnTo>
                        <a:pt x="200" y="535"/>
                      </a:lnTo>
                      <a:lnTo>
                        <a:pt x="205" y="536"/>
                      </a:lnTo>
                      <a:lnTo>
                        <a:pt x="334" y="536"/>
                      </a:lnTo>
                      <a:lnTo>
                        <a:pt x="338" y="535"/>
                      </a:lnTo>
                      <a:lnTo>
                        <a:pt x="342" y="533"/>
                      </a:lnTo>
                      <a:lnTo>
                        <a:pt x="346" y="528"/>
                      </a:lnTo>
                      <a:lnTo>
                        <a:pt x="347" y="523"/>
                      </a:lnTo>
                      <a:lnTo>
                        <a:pt x="347" y="474"/>
                      </a:lnTo>
                      <a:lnTo>
                        <a:pt x="355" y="470"/>
                      </a:lnTo>
                      <a:lnTo>
                        <a:pt x="364" y="467"/>
                      </a:lnTo>
                      <a:lnTo>
                        <a:pt x="373" y="463"/>
                      </a:lnTo>
                      <a:lnTo>
                        <a:pt x="380" y="459"/>
                      </a:lnTo>
                      <a:lnTo>
                        <a:pt x="395" y="449"/>
                      </a:lnTo>
                      <a:lnTo>
                        <a:pt x="409" y="437"/>
                      </a:lnTo>
                      <a:lnTo>
                        <a:pt x="452" y="461"/>
                      </a:lnTo>
                      <a:lnTo>
                        <a:pt x="454" y="463"/>
                      </a:lnTo>
                      <a:lnTo>
                        <a:pt x="456" y="463"/>
                      </a:lnTo>
                      <a:lnTo>
                        <a:pt x="458" y="463"/>
                      </a:lnTo>
                      <a:lnTo>
                        <a:pt x="462" y="462"/>
                      </a:lnTo>
                      <a:lnTo>
                        <a:pt x="464" y="462"/>
                      </a:lnTo>
                      <a:lnTo>
                        <a:pt x="466" y="461"/>
                      </a:lnTo>
                      <a:lnTo>
                        <a:pt x="467" y="459"/>
                      </a:lnTo>
                      <a:lnTo>
                        <a:pt x="469" y="457"/>
                      </a:lnTo>
                      <a:lnTo>
                        <a:pt x="533" y="345"/>
                      </a:lnTo>
                      <a:lnTo>
                        <a:pt x="535" y="340"/>
                      </a:lnTo>
                      <a:lnTo>
                        <a:pt x="535" y="335"/>
                      </a:lnTo>
                      <a:lnTo>
                        <a:pt x="533" y="332"/>
                      </a:lnTo>
                      <a:lnTo>
                        <a:pt x="528"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işļiḍè">
                  <a:extLst>
                    <a:ext uri="{FF2B5EF4-FFF2-40B4-BE49-F238E27FC236}">
                      <a16:creationId xmlns="" xmlns:a16="http://schemas.microsoft.com/office/drawing/2014/main" id="{10AAD074-8663-4495-93F9-CE376C565964}"/>
                    </a:ext>
                  </a:extLst>
                </p:cNvPr>
                <p:cNvSpPr/>
                <p:nvPr/>
              </p:nvSpPr>
              <p:spPr bwMode="auto">
                <a:xfrm>
                  <a:off x="1727201" y="3240088"/>
                  <a:ext cx="122238" cy="125413"/>
                </a:xfrm>
                <a:custGeom>
                  <a:avLst/>
                  <a:gdLst>
                    <a:gd name="T0" fmla="*/ 235 w 308"/>
                    <a:gd name="T1" fmla="*/ 227 h 315"/>
                    <a:gd name="T2" fmla="*/ 223 w 308"/>
                    <a:gd name="T3" fmla="*/ 229 h 315"/>
                    <a:gd name="T4" fmla="*/ 195 w 308"/>
                    <a:gd name="T5" fmla="*/ 248 h 315"/>
                    <a:gd name="T6" fmla="*/ 178 w 308"/>
                    <a:gd name="T7" fmla="*/ 257 h 315"/>
                    <a:gd name="T8" fmla="*/ 176 w 308"/>
                    <a:gd name="T9" fmla="*/ 289 h 315"/>
                    <a:gd name="T10" fmla="*/ 136 w 308"/>
                    <a:gd name="T11" fmla="*/ 260 h 315"/>
                    <a:gd name="T12" fmla="*/ 129 w 308"/>
                    <a:gd name="T13" fmla="*/ 253 h 315"/>
                    <a:gd name="T14" fmla="*/ 95 w 308"/>
                    <a:gd name="T15" fmla="*/ 237 h 315"/>
                    <a:gd name="T16" fmla="*/ 79 w 308"/>
                    <a:gd name="T17" fmla="*/ 226 h 315"/>
                    <a:gd name="T18" fmla="*/ 50 w 308"/>
                    <a:gd name="T19" fmla="*/ 240 h 315"/>
                    <a:gd name="T20" fmla="*/ 55 w 308"/>
                    <a:gd name="T21" fmla="*/ 192 h 315"/>
                    <a:gd name="T22" fmla="*/ 58 w 308"/>
                    <a:gd name="T23" fmla="*/ 180 h 315"/>
                    <a:gd name="T24" fmla="*/ 56 w 308"/>
                    <a:gd name="T25" fmla="*/ 145 h 315"/>
                    <a:gd name="T26" fmla="*/ 57 w 308"/>
                    <a:gd name="T27" fmla="*/ 126 h 315"/>
                    <a:gd name="T28" fmla="*/ 31 w 308"/>
                    <a:gd name="T29" fmla="*/ 108 h 315"/>
                    <a:gd name="T30" fmla="*/ 76 w 308"/>
                    <a:gd name="T31" fmla="*/ 87 h 315"/>
                    <a:gd name="T32" fmla="*/ 87 w 308"/>
                    <a:gd name="T33" fmla="*/ 84 h 315"/>
                    <a:gd name="T34" fmla="*/ 117 w 308"/>
                    <a:gd name="T35" fmla="*/ 66 h 315"/>
                    <a:gd name="T36" fmla="*/ 135 w 308"/>
                    <a:gd name="T37" fmla="*/ 57 h 315"/>
                    <a:gd name="T38" fmla="*/ 137 w 308"/>
                    <a:gd name="T39" fmla="*/ 25 h 315"/>
                    <a:gd name="T40" fmla="*/ 176 w 308"/>
                    <a:gd name="T41" fmla="*/ 53 h 315"/>
                    <a:gd name="T42" fmla="*/ 185 w 308"/>
                    <a:gd name="T43" fmla="*/ 62 h 315"/>
                    <a:gd name="T44" fmla="*/ 215 w 308"/>
                    <a:gd name="T45" fmla="*/ 77 h 315"/>
                    <a:gd name="T46" fmla="*/ 231 w 308"/>
                    <a:gd name="T47" fmla="*/ 88 h 315"/>
                    <a:gd name="T48" fmla="*/ 259 w 308"/>
                    <a:gd name="T49" fmla="*/ 76 h 315"/>
                    <a:gd name="T50" fmla="*/ 254 w 308"/>
                    <a:gd name="T51" fmla="*/ 123 h 315"/>
                    <a:gd name="T52" fmla="*/ 251 w 308"/>
                    <a:gd name="T53" fmla="*/ 134 h 315"/>
                    <a:gd name="T54" fmla="*/ 253 w 308"/>
                    <a:gd name="T55" fmla="*/ 169 h 315"/>
                    <a:gd name="T56" fmla="*/ 252 w 308"/>
                    <a:gd name="T57" fmla="*/ 188 h 315"/>
                    <a:gd name="T58" fmla="*/ 278 w 308"/>
                    <a:gd name="T59" fmla="*/ 207 h 315"/>
                    <a:gd name="T60" fmla="*/ 278 w 308"/>
                    <a:gd name="T61" fmla="*/ 178 h 315"/>
                    <a:gd name="T62" fmla="*/ 279 w 308"/>
                    <a:gd name="T63" fmla="*/ 148 h 315"/>
                    <a:gd name="T64" fmla="*/ 304 w 308"/>
                    <a:gd name="T65" fmla="*/ 123 h 315"/>
                    <a:gd name="T66" fmla="*/ 308 w 308"/>
                    <a:gd name="T67" fmla="*/ 116 h 315"/>
                    <a:gd name="T68" fmla="*/ 275 w 308"/>
                    <a:gd name="T69" fmla="*/ 51 h 315"/>
                    <a:gd name="T70" fmla="*/ 269 w 308"/>
                    <a:gd name="T71" fmla="*/ 46 h 315"/>
                    <a:gd name="T72" fmla="*/ 256 w 308"/>
                    <a:gd name="T73" fmla="*/ 46 h 315"/>
                    <a:gd name="T74" fmla="*/ 218 w 308"/>
                    <a:gd name="T75" fmla="*/ 49 h 315"/>
                    <a:gd name="T76" fmla="*/ 202 w 308"/>
                    <a:gd name="T77" fmla="*/ 13 h 315"/>
                    <a:gd name="T78" fmla="*/ 193 w 308"/>
                    <a:gd name="T79" fmla="*/ 2 h 315"/>
                    <a:gd name="T80" fmla="*/ 119 w 308"/>
                    <a:gd name="T81" fmla="*/ 2 h 315"/>
                    <a:gd name="T82" fmla="*/ 112 w 308"/>
                    <a:gd name="T83" fmla="*/ 13 h 315"/>
                    <a:gd name="T84" fmla="*/ 93 w 308"/>
                    <a:gd name="T85" fmla="*/ 50 h 315"/>
                    <a:gd name="T86" fmla="*/ 52 w 308"/>
                    <a:gd name="T87" fmla="*/ 46 h 315"/>
                    <a:gd name="T88" fmla="*/ 37 w 308"/>
                    <a:gd name="T89" fmla="*/ 47 h 315"/>
                    <a:gd name="T90" fmla="*/ 1 w 308"/>
                    <a:gd name="T91" fmla="*/ 111 h 315"/>
                    <a:gd name="T92" fmla="*/ 3 w 308"/>
                    <a:gd name="T93" fmla="*/ 121 h 315"/>
                    <a:gd name="T94" fmla="*/ 31 w 308"/>
                    <a:gd name="T95" fmla="*/ 138 h 315"/>
                    <a:gd name="T96" fmla="*/ 30 w 308"/>
                    <a:gd name="T97" fmla="*/ 167 h 315"/>
                    <a:gd name="T98" fmla="*/ 4 w 308"/>
                    <a:gd name="T99" fmla="*/ 193 h 315"/>
                    <a:gd name="T100" fmla="*/ 1 w 308"/>
                    <a:gd name="T101" fmla="*/ 199 h 315"/>
                    <a:gd name="T102" fmla="*/ 34 w 308"/>
                    <a:gd name="T103" fmla="*/ 263 h 315"/>
                    <a:gd name="T104" fmla="*/ 46 w 308"/>
                    <a:gd name="T105" fmla="*/ 270 h 315"/>
                    <a:gd name="T106" fmla="*/ 85 w 308"/>
                    <a:gd name="T107" fmla="*/ 259 h 315"/>
                    <a:gd name="T108" fmla="*/ 112 w 308"/>
                    <a:gd name="T109" fmla="*/ 274 h 315"/>
                    <a:gd name="T110" fmla="*/ 116 w 308"/>
                    <a:gd name="T111" fmla="*/ 311 h 315"/>
                    <a:gd name="T112" fmla="*/ 189 w 308"/>
                    <a:gd name="T113" fmla="*/ 315 h 315"/>
                    <a:gd name="T114" fmla="*/ 201 w 308"/>
                    <a:gd name="T115" fmla="*/ 306 h 315"/>
                    <a:gd name="T116" fmla="*/ 210 w 308"/>
                    <a:gd name="T117" fmla="*/ 270 h 315"/>
                    <a:gd name="T118" fmla="*/ 234 w 308"/>
                    <a:gd name="T119" fmla="*/ 255 h 315"/>
                    <a:gd name="T120" fmla="*/ 267 w 308"/>
                    <a:gd name="T121" fmla="*/ 270 h 315"/>
                    <a:gd name="T122" fmla="*/ 307 w 308"/>
                    <a:gd name="T123" fmla="*/ 208 h 315"/>
                    <a:gd name="T124" fmla="*/ 306 w 308"/>
                    <a:gd name="T125" fmla="*/ 19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15">
                      <a:moveTo>
                        <a:pt x="260" y="240"/>
                      </a:moveTo>
                      <a:lnTo>
                        <a:pt x="239" y="228"/>
                      </a:lnTo>
                      <a:lnTo>
                        <a:pt x="235" y="227"/>
                      </a:lnTo>
                      <a:lnTo>
                        <a:pt x="231" y="226"/>
                      </a:lnTo>
                      <a:lnTo>
                        <a:pt x="227" y="227"/>
                      </a:lnTo>
                      <a:lnTo>
                        <a:pt x="223" y="229"/>
                      </a:lnTo>
                      <a:lnTo>
                        <a:pt x="215" y="237"/>
                      </a:lnTo>
                      <a:lnTo>
                        <a:pt x="205" y="243"/>
                      </a:lnTo>
                      <a:lnTo>
                        <a:pt x="195" y="248"/>
                      </a:lnTo>
                      <a:lnTo>
                        <a:pt x="185" y="253"/>
                      </a:lnTo>
                      <a:lnTo>
                        <a:pt x="181" y="255"/>
                      </a:lnTo>
                      <a:lnTo>
                        <a:pt x="178" y="257"/>
                      </a:lnTo>
                      <a:lnTo>
                        <a:pt x="177" y="260"/>
                      </a:lnTo>
                      <a:lnTo>
                        <a:pt x="176" y="265"/>
                      </a:lnTo>
                      <a:lnTo>
                        <a:pt x="176" y="289"/>
                      </a:lnTo>
                      <a:lnTo>
                        <a:pt x="137" y="289"/>
                      </a:lnTo>
                      <a:lnTo>
                        <a:pt x="137" y="265"/>
                      </a:lnTo>
                      <a:lnTo>
                        <a:pt x="136" y="260"/>
                      </a:lnTo>
                      <a:lnTo>
                        <a:pt x="135" y="257"/>
                      </a:lnTo>
                      <a:lnTo>
                        <a:pt x="132" y="255"/>
                      </a:lnTo>
                      <a:lnTo>
                        <a:pt x="129" y="253"/>
                      </a:lnTo>
                      <a:lnTo>
                        <a:pt x="117" y="248"/>
                      </a:lnTo>
                      <a:lnTo>
                        <a:pt x="105" y="243"/>
                      </a:lnTo>
                      <a:lnTo>
                        <a:pt x="95" y="237"/>
                      </a:lnTo>
                      <a:lnTo>
                        <a:pt x="87" y="229"/>
                      </a:lnTo>
                      <a:lnTo>
                        <a:pt x="84" y="227"/>
                      </a:lnTo>
                      <a:lnTo>
                        <a:pt x="79" y="226"/>
                      </a:lnTo>
                      <a:lnTo>
                        <a:pt x="76" y="227"/>
                      </a:lnTo>
                      <a:lnTo>
                        <a:pt x="72" y="228"/>
                      </a:lnTo>
                      <a:lnTo>
                        <a:pt x="50" y="240"/>
                      </a:lnTo>
                      <a:lnTo>
                        <a:pt x="30" y="207"/>
                      </a:lnTo>
                      <a:lnTo>
                        <a:pt x="51" y="194"/>
                      </a:lnTo>
                      <a:lnTo>
                        <a:pt x="55" y="192"/>
                      </a:lnTo>
                      <a:lnTo>
                        <a:pt x="57" y="188"/>
                      </a:lnTo>
                      <a:lnTo>
                        <a:pt x="58" y="184"/>
                      </a:lnTo>
                      <a:lnTo>
                        <a:pt x="58" y="180"/>
                      </a:lnTo>
                      <a:lnTo>
                        <a:pt x="56" y="168"/>
                      </a:lnTo>
                      <a:lnTo>
                        <a:pt x="55" y="157"/>
                      </a:lnTo>
                      <a:lnTo>
                        <a:pt x="56" y="145"/>
                      </a:lnTo>
                      <a:lnTo>
                        <a:pt x="58" y="134"/>
                      </a:lnTo>
                      <a:lnTo>
                        <a:pt x="58" y="130"/>
                      </a:lnTo>
                      <a:lnTo>
                        <a:pt x="57" y="126"/>
                      </a:lnTo>
                      <a:lnTo>
                        <a:pt x="55" y="123"/>
                      </a:lnTo>
                      <a:lnTo>
                        <a:pt x="51" y="120"/>
                      </a:lnTo>
                      <a:lnTo>
                        <a:pt x="31" y="108"/>
                      </a:lnTo>
                      <a:lnTo>
                        <a:pt x="50" y="73"/>
                      </a:lnTo>
                      <a:lnTo>
                        <a:pt x="72" y="86"/>
                      </a:lnTo>
                      <a:lnTo>
                        <a:pt x="76" y="87"/>
                      </a:lnTo>
                      <a:lnTo>
                        <a:pt x="79" y="87"/>
                      </a:lnTo>
                      <a:lnTo>
                        <a:pt x="84" y="86"/>
                      </a:lnTo>
                      <a:lnTo>
                        <a:pt x="87" y="84"/>
                      </a:lnTo>
                      <a:lnTo>
                        <a:pt x="95" y="78"/>
                      </a:lnTo>
                      <a:lnTo>
                        <a:pt x="105" y="71"/>
                      </a:lnTo>
                      <a:lnTo>
                        <a:pt x="117" y="66"/>
                      </a:lnTo>
                      <a:lnTo>
                        <a:pt x="129" y="62"/>
                      </a:lnTo>
                      <a:lnTo>
                        <a:pt x="132" y="59"/>
                      </a:lnTo>
                      <a:lnTo>
                        <a:pt x="135" y="57"/>
                      </a:lnTo>
                      <a:lnTo>
                        <a:pt x="136" y="53"/>
                      </a:lnTo>
                      <a:lnTo>
                        <a:pt x="137" y="50"/>
                      </a:lnTo>
                      <a:lnTo>
                        <a:pt x="137" y="25"/>
                      </a:lnTo>
                      <a:lnTo>
                        <a:pt x="176" y="25"/>
                      </a:lnTo>
                      <a:lnTo>
                        <a:pt x="176" y="50"/>
                      </a:lnTo>
                      <a:lnTo>
                        <a:pt x="176" y="53"/>
                      </a:lnTo>
                      <a:lnTo>
                        <a:pt x="178" y="57"/>
                      </a:lnTo>
                      <a:lnTo>
                        <a:pt x="181" y="59"/>
                      </a:lnTo>
                      <a:lnTo>
                        <a:pt x="185" y="62"/>
                      </a:lnTo>
                      <a:lnTo>
                        <a:pt x="195" y="66"/>
                      </a:lnTo>
                      <a:lnTo>
                        <a:pt x="205" y="71"/>
                      </a:lnTo>
                      <a:lnTo>
                        <a:pt x="215" y="77"/>
                      </a:lnTo>
                      <a:lnTo>
                        <a:pt x="223" y="84"/>
                      </a:lnTo>
                      <a:lnTo>
                        <a:pt x="227" y="87"/>
                      </a:lnTo>
                      <a:lnTo>
                        <a:pt x="231" y="88"/>
                      </a:lnTo>
                      <a:lnTo>
                        <a:pt x="235" y="88"/>
                      </a:lnTo>
                      <a:lnTo>
                        <a:pt x="239" y="86"/>
                      </a:lnTo>
                      <a:lnTo>
                        <a:pt x="259" y="76"/>
                      </a:lnTo>
                      <a:lnTo>
                        <a:pt x="278" y="108"/>
                      </a:lnTo>
                      <a:lnTo>
                        <a:pt x="258" y="120"/>
                      </a:lnTo>
                      <a:lnTo>
                        <a:pt x="254" y="123"/>
                      </a:lnTo>
                      <a:lnTo>
                        <a:pt x="252" y="126"/>
                      </a:lnTo>
                      <a:lnTo>
                        <a:pt x="251" y="130"/>
                      </a:lnTo>
                      <a:lnTo>
                        <a:pt x="251" y="134"/>
                      </a:lnTo>
                      <a:lnTo>
                        <a:pt x="253" y="145"/>
                      </a:lnTo>
                      <a:lnTo>
                        <a:pt x="254" y="157"/>
                      </a:lnTo>
                      <a:lnTo>
                        <a:pt x="253" y="169"/>
                      </a:lnTo>
                      <a:lnTo>
                        <a:pt x="251" y="180"/>
                      </a:lnTo>
                      <a:lnTo>
                        <a:pt x="251" y="184"/>
                      </a:lnTo>
                      <a:lnTo>
                        <a:pt x="252" y="188"/>
                      </a:lnTo>
                      <a:lnTo>
                        <a:pt x="254" y="192"/>
                      </a:lnTo>
                      <a:lnTo>
                        <a:pt x="258" y="194"/>
                      </a:lnTo>
                      <a:lnTo>
                        <a:pt x="278" y="207"/>
                      </a:lnTo>
                      <a:lnTo>
                        <a:pt x="260" y="240"/>
                      </a:lnTo>
                      <a:close/>
                      <a:moveTo>
                        <a:pt x="302" y="192"/>
                      </a:moveTo>
                      <a:lnTo>
                        <a:pt x="278" y="178"/>
                      </a:lnTo>
                      <a:lnTo>
                        <a:pt x="279" y="167"/>
                      </a:lnTo>
                      <a:lnTo>
                        <a:pt x="279" y="157"/>
                      </a:lnTo>
                      <a:lnTo>
                        <a:pt x="279" y="148"/>
                      </a:lnTo>
                      <a:lnTo>
                        <a:pt x="278" y="138"/>
                      </a:lnTo>
                      <a:lnTo>
                        <a:pt x="302" y="124"/>
                      </a:lnTo>
                      <a:lnTo>
                        <a:pt x="304" y="123"/>
                      </a:lnTo>
                      <a:lnTo>
                        <a:pt x="306" y="121"/>
                      </a:lnTo>
                      <a:lnTo>
                        <a:pt x="307" y="119"/>
                      </a:lnTo>
                      <a:lnTo>
                        <a:pt x="308" y="116"/>
                      </a:lnTo>
                      <a:lnTo>
                        <a:pt x="308" y="111"/>
                      </a:lnTo>
                      <a:lnTo>
                        <a:pt x="306" y="106"/>
                      </a:lnTo>
                      <a:lnTo>
                        <a:pt x="275" y="51"/>
                      </a:lnTo>
                      <a:lnTo>
                        <a:pt x="273" y="49"/>
                      </a:lnTo>
                      <a:lnTo>
                        <a:pt x="271" y="47"/>
                      </a:lnTo>
                      <a:lnTo>
                        <a:pt x="269" y="46"/>
                      </a:lnTo>
                      <a:lnTo>
                        <a:pt x="266" y="44"/>
                      </a:lnTo>
                      <a:lnTo>
                        <a:pt x="262" y="44"/>
                      </a:lnTo>
                      <a:lnTo>
                        <a:pt x="256" y="46"/>
                      </a:lnTo>
                      <a:lnTo>
                        <a:pt x="234" y="59"/>
                      </a:lnTo>
                      <a:lnTo>
                        <a:pt x="226" y="54"/>
                      </a:lnTo>
                      <a:lnTo>
                        <a:pt x="218" y="49"/>
                      </a:lnTo>
                      <a:lnTo>
                        <a:pt x="210" y="44"/>
                      </a:lnTo>
                      <a:lnTo>
                        <a:pt x="202" y="41"/>
                      </a:lnTo>
                      <a:lnTo>
                        <a:pt x="202" y="13"/>
                      </a:lnTo>
                      <a:lnTo>
                        <a:pt x="201" y="8"/>
                      </a:lnTo>
                      <a:lnTo>
                        <a:pt x="197" y="4"/>
                      </a:lnTo>
                      <a:lnTo>
                        <a:pt x="193" y="2"/>
                      </a:lnTo>
                      <a:lnTo>
                        <a:pt x="189" y="0"/>
                      </a:lnTo>
                      <a:lnTo>
                        <a:pt x="124" y="0"/>
                      </a:lnTo>
                      <a:lnTo>
                        <a:pt x="119" y="2"/>
                      </a:lnTo>
                      <a:lnTo>
                        <a:pt x="116" y="4"/>
                      </a:lnTo>
                      <a:lnTo>
                        <a:pt x="113" y="8"/>
                      </a:lnTo>
                      <a:lnTo>
                        <a:pt x="112" y="13"/>
                      </a:lnTo>
                      <a:lnTo>
                        <a:pt x="112" y="41"/>
                      </a:lnTo>
                      <a:lnTo>
                        <a:pt x="102" y="44"/>
                      </a:lnTo>
                      <a:lnTo>
                        <a:pt x="93" y="50"/>
                      </a:lnTo>
                      <a:lnTo>
                        <a:pt x="85" y="54"/>
                      </a:lnTo>
                      <a:lnTo>
                        <a:pt x="77" y="59"/>
                      </a:lnTo>
                      <a:lnTo>
                        <a:pt x="52" y="46"/>
                      </a:lnTo>
                      <a:lnTo>
                        <a:pt x="47" y="44"/>
                      </a:lnTo>
                      <a:lnTo>
                        <a:pt x="43" y="44"/>
                      </a:lnTo>
                      <a:lnTo>
                        <a:pt x="37" y="47"/>
                      </a:lnTo>
                      <a:lnTo>
                        <a:pt x="34" y="51"/>
                      </a:lnTo>
                      <a:lnTo>
                        <a:pt x="2" y="106"/>
                      </a:lnTo>
                      <a:lnTo>
                        <a:pt x="1" y="111"/>
                      </a:lnTo>
                      <a:lnTo>
                        <a:pt x="1" y="116"/>
                      </a:lnTo>
                      <a:lnTo>
                        <a:pt x="2" y="119"/>
                      </a:lnTo>
                      <a:lnTo>
                        <a:pt x="3" y="121"/>
                      </a:lnTo>
                      <a:lnTo>
                        <a:pt x="5" y="123"/>
                      </a:lnTo>
                      <a:lnTo>
                        <a:pt x="7" y="124"/>
                      </a:lnTo>
                      <a:lnTo>
                        <a:pt x="31" y="138"/>
                      </a:lnTo>
                      <a:lnTo>
                        <a:pt x="30" y="148"/>
                      </a:lnTo>
                      <a:lnTo>
                        <a:pt x="29" y="157"/>
                      </a:lnTo>
                      <a:lnTo>
                        <a:pt x="30" y="167"/>
                      </a:lnTo>
                      <a:lnTo>
                        <a:pt x="31" y="178"/>
                      </a:lnTo>
                      <a:lnTo>
                        <a:pt x="6" y="192"/>
                      </a:lnTo>
                      <a:lnTo>
                        <a:pt x="4" y="193"/>
                      </a:lnTo>
                      <a:lnTo>
                        <a:pt x="3" y="194"/>
                      </a:lnTo>
                      <a:lnTo>
                        <a:pt x="2" y="196"/>
                      </a:lnTo>
                      <a:lnTo>
                        <a:pt x="1" y="199"/>
                      </a:lnTo>
                      <a:lnTo>
                        <a:pt x="0" y="203"/>
                      </a:lnTo>
                      <a:lnTo>
                        <a:pt x="2" y="208"/>
                      </a:lnTo>
                      <a:lnTo>
                        <a:pt x="34" y="263"/>
                      </a:lnTo>
                      <a:lnTo>
                        <a:pt x="37" y="268"/>
                      </a:lnTo>
                      <a:lnTo>
                        <a:pt x="42" y="270"/>
                      </a:lnTo>
                      <a:lnTo>
                        <a:pt x="46" y="270"/>
                      </a:lnTo>
                      <a:lnTo>
                        <a:pt x="51" y="269"/>
                      </a:lnTo>
                      <a:lnTo>
                        <a:pt x="77" y="254"/>
                      </a:lnTo>
                      <a:lnTo>
                        <a:pt x="85" y="259"/>
                      </a:lnTo>
                      <a:lnTo>
                        <a:pt x="93" y="266"/>
                      </a:lnTo>
                      <a:lnTo>
                        <a:pt x="102" y="270"/>
                      </a:lnTo>
                      <a:lnTo>
                        <a:pt x="112" y="274"/>
                      </a:lnTo>
                      <a:lnTo>
                        <a:pt x="112" y="302"/>
                      </a:lnTo>
                      <a:lnTo>
                        <a:pt x="113" y="306"/>
                      </a:lnTo>
                      <a:lnTo>
                        <a:pt x="116" y="311"/>
                      </a:lnTo>
                      <a:lnTo>
                        <a:pt x="119" y="314"/>
                      </a:lnTo>
                      <a:lnTo>
                        <a:pt x="124" y="315"/>
                      </a:lnTo>
                      <a:lnTo>
                        <a:pt x="189" y="315"/>
                      </a:lnTo>
                      <a:lnTo>
                        <a:pt x="193" y="314"/>
                      </a:lnTo>
                      <a:lnTo>
                        <a:pt x="197" y="311"/>
                      </a:lnTo>
                      <a:lnTo>
                        <a:pt x="201" y="306"/>
                      </a:lnTo>
                      <a:lnTo>
                        <a:pt x="202" y="302"/>
                      </a:lnTo>
                      <a:lnTo>
                        <a:pt x="202" y="274"/>
                      </a:lnTo>
                      <a:lnTo>
                        <a:pt x="210" y="270"/>
                      </a:lnTo>
                      <a:lnTo>
                        <a:pt x="218" y="266"/>
                      </a:lnTo>
                      <a:lnTo>
                        <a:pt x="226" y="260"/>
                      </a:lnTo>
                      <a:lnTo>
                        <a:pt x="234" y="255"/>
                      </a:lnTo>
                      <a:lnTo>
                        <a:pt x="258" y="268"/>
                      </a:lnTo>
                      <a:lnTo>
                        <a:pt x="262" y="270"/>
                      </a:lnTo>
                      <a:lnTo>
                        <a:pt x="267" y="270"/>
                      </a:lnTo>
                      <a:lnTo>
                        <a:pt x="271" y="268"/>
                      </a:lnTo>
                      <a:lnTo>
                        <a:pt x="275" y="263"/>
                      </a:lnTo>
                      <a:lnTo>
                        <a:pt x="307" y="208"/>
                      </a:lnTo>
                      <a:lnTo>
                        <a:pt x="308" y="202"/>
                      </a:lnTo>
                      <a:lnTo>
                        <a:pt x="308" y="198"/>
                      </a:lnTo>
                      <a:lnTo>
                        <a:pt x="306" y="194"/>
                      </a:lnTo>
                      <a:lnTo>
                        <a:pt x="30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grpSp>
          <p:nvGrpSpPr>
            <p:cNvPr id="13" name="îsḷíďe">
              <a:extLst>
                <a:ext uri="{FF2B5EF4-FFF2-40B4-BE49-F238E27FC236}">
                  <a16:creationId xmlns="" xmlns:a16="http://schemas.microsoft.com/office/drawing/2014/main" id="{420CC234-D25C-4C36-BD7B-D036D71A06E4}"/>
                </a:ext>
              </a:extLst>
            </p:cNvPr>
            <p:cNvGrpSpPr/>
            <p:nvPr/>
          </p:nvGrpSpPr>
          <p:grpSpPr>
            <a:xfrm>
              <a:off x="6895820" y="4707616"/>
              <a:ext cx="952304" cy="594799"/>
              <a:chOff x="5484573" y="5214090"/>
              <a:chExt cx="952304" cy="594799"/>
            </a:xfrm>
          </p:grpSpPr>
          <p:sp>
            <p:nvSpPr>
              <p:cNvPr id="24" name="ïşḷïďe">
                <a:extLst>
                  <a:ext uri="{FF2B5EF4-FFF2-40B4-BE49-F238E27FC236}">
                    <a16:creationId xmlns="" xmlns:a16="http://schemas.microsoft.com/office/drawing/2014/main" id="{1BAB4F9E-7688-4E34-88AF-8367CF40C736}"/>
                  </a:ext>
                </a:extLst>
              </p:cNvPr>
              <p:cNvSpPr txBox="1"/>
              <p:nvPr/>
            </p:nvSpPr>
            <p:spPr>
              <a:xfrm>
                <a:off x="5484573" y="5470335"/>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rPr>
                  <a:t>Oct-Des</a:t>
                </a:r>
              </a:p>
            </p:txBody>
          </p:sp>
          <p:grpSp>
            <p:nvGrpSpPr>
              <p:cNvPr id="25" name="íṥlíḑè">
                <a:extLst>
                  <a:ext uri="{FF2B5EF4-FFF2-40B4-BE49-F238E27FC236}">
                    <a16:creationId xmlns="" xmlns:a16="http://schemas.microsoft.com/office/drawing/2014/main" id="{4326D78E-1F1A-49D9-9ADF-F1A67420250D}"/>
                  </a:ext>
                </a:extLst>
              </p:cNvPr>
              <p:cNvGrpSpPr>
                <a:grpSpLocks noChangeAspect="1"/>
              </p:cNvGrpSpPr>
              <p:nvPr/>
            </p:nvGrpSpPr>
            <p:grpSpPr>
              <a:xfrm>
                <a:off x="5835421" y="5214090"/>
                <a:ext cx="250608" cy="252000"/>
                <a:chOff x="10455275" y="2498725"/>
                <a:chExt cx="285750" cy="287338"/>
              </a:xfrm>
              <a:solidFill>
                <a:sysClr val="window" lastClr="FFFFFF"/>
              </a:solidFill>
            </p:grpSpPr>
            <p:sp>
              <p:nvSpPr>
                <p:cNvPr id="26" name="ïŝlïďe">
                  <a:extLst>
                    <a:ext uri="{FF2B5EF4-FFF2-40B4-BE49-F238E27FC236}">
                      <a16:creationId xmlns="" xmlns:a16="http://schemas.microsoft.com/office/drawing/2014/main" id="{5E00211E-C931-47AE-B125-78BA8031193B}"/>
                    </a:ext>
                  </a:extLst>
                </p:cNvPr>
                <p:cNvSpPr/>
                <p:nvPr/>
              </p:nvSpPr>
              <p:spPr bwMode="auto">
                <a:xfrm>
                  <a:off x="10455275" y="2593975"/>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ïS1ídè">
                  <a:extLst>
                    <a:ext uri="{FF2B5EF4-FFF2-40B4-BE49-F238E27FC236}">
                      <a16:creationId xmlns="" xmlns:a16="http://schemas.microsoft.com/office/drawing/2014/main" id="{2BF96DC2-F4D9-4190-9E6D-1B9075CCE8E5}"/>
                    </a:ext>
                  </a:extLst>
                </p:cNvPr>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4" name="íSlîdè">
              <a:extLst>
                <a:ext uri="{FF2B5EF4-FFF2-40B4-BE49-F238E27FC236}">
                  <a16:creationId xmlns="" xmlns:a16="http://schemas.microsoft.com/office/drawing/2014/main" id="{F8ACF02D-E543-43E6-AB78-7D9EB47EDB16}"/>
                </a:ext>
              </a:extLst>
            </p:cNvPr>
            <p:cNvSpPr txBox="1"/>
            <p:nvPr/>
          </p:nvSpPr>
          <p:spPr>
            <a:xfrm>
              <a:off x="538416" y="3129835"/>
              <a:ext cx="3220718" cy="392512"/>
            </a:xfrm>
            <a:prstGeom prst="rect">
              <a:avLst/>
            </a:prstGeom>
            <a:noFill/>
            <a:ln>
              <a:noFill/>
            </a:ln>
          </p:spPr>
          <p:txBody>
            <a:bodyPr wrap="none" lIns="91440" tIns="45720" rIns="91440" bIns="45720" anchor="ctr" anchorCtr="0">
              <a:normAutofit lnSpcReduction="10000"/>
            </a:bodyPr>
            <a:lstStyle/>
            <a:p>
              <a:pPr algn="ctr">
                <a:spcBef>
                  <a:spcPct val="0"/>
                </a:spcBef>
              </a:pPr>
              <a:r>
                <a:rPr lang="en-US" altLang="zh-CN" sz="2000" b="1" dirty="0"/>
                <a:t>Analysis Goal</a:t>
              </a:r>
            </a:p>
          </p:txBody>
        </p:sp>
        <p:sp>
          <p:nvSpPr>
            <p:cNvPr id="15" name="îSlíḑê">
              <a:extLst>
                <a:ext uri="{FF2B5EF4-FFF2-40B4-BE49-F238E27FC236}">
                  <a16:creationId xmlns="" xmlns:a16="http://schemas.microsoft.com/office/drawing/2014/main" id="{5C7019DB-7023-4C2E-A5CF-ED5C29171A8F}"/>
                </a:ext>
              </a:extLst>
            </p:cNvPr>
            <p:cNvSpPr txBox="1"/>
            <p:nvPr/>
          </p:nvSpPr>
          <p:spPr>
            <a:xfrm>
              <a:off x="673100" y="3522347"/>
              <a:ext cx="3220718" cy="624918"/>
            </a:xfrm>
            <a:prstGeom prst="rect">
              <a:avLst/>
            </a:prstGeom>
            <a:noFill/>
            <a:ln>
              <a:noFill/>
            </a:ln>
          </p:spPr>
          <p:txBody>
            <a:bodyPr lIns="91440" tIns="45720" rIns="91440" bIns="45720" anchor="t" anchorCtr="0">
              <a:noAutofit/>
            </a:bodyPr>
            <a:lstStyle/>
            <a:p>
              <a:pPr>
                <a:lnSpc>
                  <a:spcPct val="150000"/>
                </a:lnSpc>
                <a:buSzPct val="25000"/>
              </a:pPr>
              <a:endParaRPr lang="de-DE" sz="1200" dirty="0"/>
            </a:p>
          </p:txBody>
        </p:sp>
        <p:sp>
          <p:nvSpPr>
            <p:cNvPr id="16" name="îṣḻïdè">
              <a:extLst>
                <a:ext uri="{FF2B5EF4-FFF2-40B4-BE49-F238E27FC236}">
                  <a16:creationId xmlns="" xmlns:a16="http://schemas.microsoft.com/office/drawing/2014/main" id="{658C06DF-D6FC-4BD2-BF27-A9C6AA8ECE7A}"/>
                </a:ext>
              </a:extLst>
            </p:cNvPr>
            <p:cNvSpPr/>
            <p:nvPr/>
          </p:nvSpPr>
          <p:spPr>
            <a:xfrm>
              <a:off x="2778448" y="1474850"/>
              <a:ext cx="576000" cy="576000"/>
            </a:xfrm>
            <a:prstGeom prst="ellipse">
              <a:avLst/>
            </a:prstGeom>
            <a:solidFill>
              <a:schemeClr val="bg1"/>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r>
                <a:rPr lang="en-US" sz="1600" b="1" kern="0" dirty="0"/>
                <a:t>01</a:t>
              </a:r>
            </a:p>
          </p:txBody>
        </p:sp>
        <p:sp>
          <p:nvSpPr>
            <p:cNvPr id="17" name="îŝḻîdé">
              <a:extLst>
                <a:ext uri="{FF2B5EF4-FFF2-40B4-BE49-F238E27FC236}">
                  <a16:creationId xmlns="" xmlns:a16="http://schemas.microsoft.com/office/drawing/2014/main" id="{BD403B49-41ED-41CC-9566-5949944DEEEF}"/>
                </a:ext>
              </a:extLst>
            </p:cNvPr>
            <p:cNvSpPr/>
            <p:nvPr/>
          </p:nvSpPr>
          <p:spPr>
            <a:xfrm>
              <a:off x="2778448" y="5211051"/>
              <a:ext cx="576000" cy="576000"/>
            </a:xfrm>
            <a:prstGeom prst="ellipse">
              <a:avLst/>
            </a:prstGeom>
            <a:solidFill>
              <a:schemeClr val="bg1"/>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r>
                <a:rPr lang="en-US" sz="1600" b="1" kern="0" dirty="0"/>
                <a:t>04</a:t>
              </a:r>
            </a:p>
          </p:txBody>
        </p:sp>
        <p:sp>
          <p:nvSpPr>
            <p:cNvPr id="18" name="ïṩļîḍé">
              <a:extLst>
                <a:ext uri="{FF2B5EF4-FFF2-40B4-BE49-F238E27FC236}">
                  <a16:creationId xmlns="" xmlns:a16="http://schemas.microsoft.com/office/drawing/2014/main" id="{4ED7A279-4578-46E2-B55A-E27501CAE281}"/>
                </a:ext>
              </a:extLst>
            </p:cNvPr>
            <p:cNvSpPr/>
            <p:nvPr/>
          </p:nvSpPr>
          <p:spPr>
            <a:xfrm>
              <a:off x="4028502" y="3965649"/>
              <a:ext cx="576000" cy="576000"/>
            </a:xfrm>
            <a:prstGeom prst="ellipse">
              <a:avLst/>
            </a:prstGeom>
            <a:solidFill>
              <a:schemeClr val="bg1"/>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r>
                <a:rPr lang="en-US" sz="1600" b="1" kern="0" dirty="0"/>
                <a:t>03</a:t>
              </a:r>
            </a:p>
          </p:txBody>
        </p:sp>
        <p:sp>
          <p:nvSpPr>
            <p:cNvPr id="19" name="ïŝḷíḓè">
              <a:extLst>
                <a:ext uri="{FF2B5EF4-FFF2-40B4-BE49-F238E27FC236}">
                  <a16:creationId xmlns="" xmlns:a16="http://schemas.microsoft.com/office/drawing/2014/main" id="{8C90AB7F-CAEA-4E47-B728-37E9A09FF930}"/>
                </a:ext>
              </a:extLst>
            </p:cNvPr>
            <p:cNvSpPr/>
            <p:nvPr/>
          </p:nvSpPr>
          <p:spPr>
            <a:xfrm>
              <a:off x="4028502" y="2720249"/>
              <a:ext cx="576000" cy="576000"/>
            </a:xfrm>
            <a:prstGeom prst="ellipse">
              <a:avLst/>
            </a:prstGeom>
            <a:solidFill>
              <a:schemeClr val="accent1"/>
            </a:solidFill>
            <a:ln w="6350" cap="flat" cmpd="sng" algn="ctr">
              <a:solidFill>
                <a:schemeClr val="accent1"/>
              </a:solidFill>
              <a:prstDash val="solid"/>
              <a:miter lim="800000"/>
            </a:ln>
            <a:effectLst/>
          </p:spPr>
          <p:txBody>
            <a:bodyPr wrap="non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02</a:t>
              </a:r>
            </a:p>
          </p:txBody>
        </p:sp>
        <p:sp>
          <p:nvSpPr>
            <p:cNvPr id="20" name="isḻíḍê">
              <a:extLst>
                <a:ext uri="{FF2B5EF4-FFF2-40B4-BE49-F238E27FC236}">
                  <a16:creationId xmlns="" xmlns:a16="http://schemas.microsoft.com/office/drawing/2014/main" id="{E34DE167-152D-443C-B24C-0AC8F61A2585}"/>
                </a:ext>
              </a:extLst>
            </p:cNvPr>
            <p:cNvSpPr txBox="1"/>
            <p:nvPr/>
          </p:nvSpPr>
          <p:spPr>
            <a:xfrm>
              <a:off x="3893818" y="1474850"/>
              <a:ext cx="7626670"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en-US" sz="1600" dirty="0"/>
                <a:t>Fin</a:t>
              </a:r>
              <a:r>
                <a:rPr lang="en-US" altLang="zh-CN" sz="1600" dirty="0"/>
                <a:t>d out the sales of Black Friday</a:t>
              </a:r>
              <a:endParaRPr lang="en-US" sz="1600" dirty="0"/>
            </a:p>
          </p:txBody>
        </p:sp>
        <p:sp>
          <p:nvSpPr>
            <p:cNvPr id="21" name="ïṩ1íḍe">
              <a:extLst>
                <a:ext uri="{FF2B5EF4-FFF2-40B4-BE49-F238E27FC236}">
                  <a16:creationId xmlns="" xmlns:a16="http://schemas.microsoft.com/office/drawing/2014/main" id="{62C4283B-AFC3-4A1F-BB3A-664F16F1D0BC}"/>
                </a:ext>
              </a:extLst>
            </p:cNvPr>
            <p:cNvSpPr txBox="1"/>
            <p:nvPr/>
          </p:nvSpPr>
          <p:spPr>
            <a:xfrm>
              <a:off x="4693710" y="2731916"/>
              <a:ext cx="7626670"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en-US" sz="1600" dirty="0"/>
                <a:t>Explore the relationship between customers’ basic attributes and consumption </a:t>
              </a:r>
            </a:p>
          </p:txBody>
        </p:sp>
        <p:sp>
          <p:nvSpPr>
            <p:cNvPr id="22" name="iS1ïďè">
              <a:extLst>
                <a:ext uri="{FF2B5EF4-FFF2-40B4-BE49-F238E27FC236}">
                  <a16:creationId xmlns="" xmlns:a16="http://schemas.microsoft.com/office/drawing/2014/main" id="{9492EF89-C45A-4338-BCB8-944C3AD7C26C}"/>
                </a:ext>
              </a:extLst>
            </p:cNvPr>
            <p:cNvSpPr txBox="1"/>
            <p:nvPr/>
          </p:nvSpPr>
          <p:spPr>
            <a:xfrm>
              <a:off x="4693710" y="3965156"/>
              <a:ext cx="6826778"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en-US" sz="1600" dirty="0"/>
                <a:t>Provide forecast based on data.</a:t>
              </a:r>
            </a:p>
          </p:txBody>
        </p:sp>
        <p:sp>
          <p:nvSpPr>
            <p:cNvPr id="23" name="íŝḻîḓé">
              <a:extLst>
                <a:ext uri="{FF2B5EF4-FFF2-40B4-BE49-F238E27FC236}">
                  <a16:creationId xmlns="" xmlns:a16="http://schemas.microsoft.com/office/drawing/2014/main" id="{A26F2622-828A-46F0-BC1F-57099B710462}"/>
                </a:ext>
              </a:extLst>
            </p:cNvPr>
            <p:cNvSpPr txBox="1"/>
            <p:nvPr/>
          </p:nvSpPr>
          <p:spPr>
            <a:xfrm>
              <a:off x="3893818" y="5211051"/>
              <a:ext cx="7626670" cy="624918"/>
            </a:xfrm>
            <a:prstGeom prst="rect">
              <a:avLst/>
            </a:prstGeom>
            <a:noFill/>
            <a:ln>
              <a:noFill/>
            </a:ln>
          </p:spPr>
          <p:txBody>
            <a:bodyPr lIns="91440" tIns="45720" rIns="91440" bIns="45720" anchor="t" anchorCtr="0">
              <a:noAutofit/>
            </a:bodyPr>
            <a:lstStyle/>
            <a:p>
              <a:pPr marL="171450" indent="-171450">
                <a:lnSpc>
                  <a:spcPct val="150000"/>
                </a:lnSpc>
                <a:buClr>
                  <a:schemeClr val="tx1"/>
                </a:buClr>
                <a:buSzPct val="100000"/>
                <a:buFont typeface="Arial" panose="020B0604020202020204" pitchFamily="34" charset="0"/>
                <a:buChar char="•"/>
              </a:pPr>
              <a:r>
                <a:rPr lang="en-US" sz="1600" dirty="0"/>
                <a:t>Provide advice to businesses.</a:t>
              </a:r>
            </a:p>
            <a:p>
              <a:pPr>
                <a:lnSpc>
                  <a:spcPct val="150000"/>
                </a:lnSpc>
                <a:buClr>
                  <a:schemeClr val="tx1"/>
                </a:buClr>
                <a:buSzPct val="100000"/>
              </a:pPr>
              <a:endParaRPr lang="de-DE" sz="1200" dirty="0"/>
            </a:p>
          </p:txBody>
        </p:sp>
      </p:grpSp>
    </p:spTree>
    <p:extLst>
      <p:ext uri="{BB962C8B-B14F-4D97-AF65-F5344CB8AC3E}">
        <p14:creationId xmlns:p14="http://schemas.microsoft.com/office/powerpoint/2010/main" val="129252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 xmlns:a16="http://schemas.microsoft.com/office/drawing/2014/main" id="{F4C95566-F69B-4454-B025-699A94860530}"/>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grpSp>
        <p:nvGrpSpPr>
          <p:cNvPr id="37" name="9bc21247-2132-4e5f-861a-1fcb6b1a20c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25D8DF7F-37BA-484E-9A77-7E513BDECE43}"/>
              </a:ext>
            </a:extLst>
          </p:cNvPr>
          <p:cNvGrpSpPr>
            <a:grpSpLocks noChangeAspect="1"/>
          </p:cNvGrpSpPr>
          <p:nvPr>
            <p:custDataLst>
              <p:tags r:id="rId1"/>
            </p:custDataLst>
          </p:nvPr>
        </p:nvGrpSpPr>
        <p:grpSpPr>
          <a:xfrm>
            <a:off x="-269823" y="1207028"/>
            <a:ext cx="12461823" cy="4855106"/>
            <a:chOff x="-269823" y="1269924"/>
            <a:chExt cx="12461823" cy="4855106"/>
          </a:xfrm>
        </p:grpSpPr>
        <p:sp>
          <p:nvSpPr>
            <p:cNvPr id="38" name="îṧ1ïḓê">
              <a:extLst>
                <a:ext uri="{FF2B5EF4-FFF2-40B4-BE49-F238E27FC236}">
                  <a16:creationId xmlns="" xmlns:a16="http://schemas.microsoft.com/office/drawing/2014/main" id="{A038A856-76EB-4AA3-9F5F-75D17E2E1D7E}"/>
                </a:ext>
              </a:extLst>
            </p:cNvPr>
            <p:cNvSpPr/>
            <p:nvPr/>
          </p:nvSpPr>
          <p:spPr bwMode="auto">
            <a:xfrm>
              <a:off x="908581" y="1292279"/>
              <a:ext cx="2010298" cy="3881423"/>
            </a:xfrm>
            <a:prstGeom prst="rect">
              <a:avLst/>
            </a:prstGeom>
            <a:solidFill>
              <a:schemeClr val="bg1">
                <a:lumMod val="95000"/>
              </a:schemeClr>
            </a:solidFill>
            <a:ln w="9525">
              <a:noFill/>
              <a:miter lim="800000"/>
              <a:headEnd/>
              <a:tailEnd/>
            </a:ln>
          </p:spPr>
          <p:txBody>
            <a:bodyPr wrap="square" lIns="91440" tIns="45720" rIns="91440" bIns="45720" anchor="ctr">
              <a:normAutofit/>
            </a:bodyPr>
            <a:lstStyle/>
            <a:p>
              <a:pPr algn="ctr"/>
              <a:endParaRPr/>
            </a:p>
          </p:txBody>
        </p:sp>
        <p:sp>
          <p:nvSpPr>
            <p:cNvPr id="39" name="iŝḷíḍè">
              <a:extLst>
                <a:ext uri="{FF2B5EF4-FFF2-40B4-BE49-F238E27FC236}">
                  <a16:creationId xmlns="" xmlns:a16="http://schemas.microsoft.com/office/drawing/2014/main" id="{14577325-82F5-4586-8715-3782B293A483}"/>
                </a:ext>
              </a:extLst>
            </p:cNvPr>
            <p:cNvSpPr/>
            <p:nvPr/>
          </p:nvSpPr>
          <p:spPr bwMode="auto">
            <a:xfrm>
              <a:off x="670959" y="4392002"/>
              <a:ext cx="2544858" cy="1028699"/>
            </a:xfrm>
            <a:prstGeom prst="rect">
              <a:avLst/>
            </a:prstGeom>
            <a:solidFill>
              <a:schemeClr val="tx1">
                <a:lumMod val="50000"/>
                <a:lumOff val="50000"/>
              </a:schemeClr>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40" name="íṩḷíḓé">
              <a:extLst>
                <a:ext uri="{FF2B5EF4-FFF2-40B4-BE49-F238E27FC236}">
                  <a16:creationId xmlns="" xmlns:a16="http://schemas.microsoft.com/office/drawing/2014/main" id="{4245A2C4-4B79-4B5F-A151-D6CF83041C40}"/>
                </a:ext>
              </a:extLst>
            </p:cNvPr>
            <p:cNvSpPr/>
            <p:nvPr/>
          </p:nvSpPr>
          <p:spPr>
            <a:xfrm flipH="1">
              <a:off x="670958" y="4021724"/>
              <a:ext cx="237623" cy="370275"/>
            </a:xfrm>
            <a:prstGeom prst="rtTriangle">
              <a:avLst/>
            </a:prstGeom>
            <a:solidFill>
              <a:schemeClr val="tx1">
                <a:lumMod val="75000"/>
                <a:lumOff val="25000"/>
              </a:schemeClr>
            </a:solidFill>
            <a:ln w="9525">
              <a:noFill/>
              <a:miter lim="800000"/>
              <a:headEnd/>
              <a:tailEnd/>
            </a:ln>
          </p:spPr>
          <p:txBody>
            <a:bodyPr wrap="square" lIns="91440" tIns="45720" rIns="91440" bIns="45720" anchor="ctr">
              <a:normAutofit fontScale="25000" lnSpcReduction="20000"/>
            </a:bodyPr>
            <a:lstStyle/>
            <a:p>
              <a:pPr algn="ctr"/>
              <a:endParaRPr>
                <a:solidFill>
                  <a:schemeClr val="tx1"/>
                </a:solidFill>
              </a:endParaRPr>
            </a:p>
          </p:txBody>
        </p:sp>
        <p:sp>
          <p:nvSpPr>
            <p:cNvPr id="41" name="iŝļiďe">
              <a:extLst>
                <a:ext uri="{FF2B5EF4-FFF2-40B4-BE49-F238E27FC236}">
                  <a16:creationId xmlns="" xmlns:a16="http://schemas.microsoft.com/office/drawing/2014/main" id="{D288FEE6-A140-4E71-8774-9F6C957B7F38}"/>
                </a:ext>
              </a:extLst>
            </p:cNvPr>
            <p:cNvSpPr/>
            <p:nvPr/>
          </p:nvSpPr>
          <p:spPr>
            <a:xfrm>
              <a:off x="2918103" y="4021724"/>
              <a:ext cx="237623" cy="370275"/>
            </a:xfrm>
            <a:prstGeom prst="rtTriangle">
              <a:avLst/>
            </a:prstGeom>
            <a:solidFill>
              <a:schemeClr val="tx1">
                <a:lumMod val="75000"/>
                <a:lumOff val="25000"/>
              </a:schemeClr>
            </a:solidFill>
            <a:ln w="9525">
              <a:noFill/>
              <a:miter lim="800000"/>
              <a:headEnd/>
              <a:tailEnd/>
            </a:ln>
          </p:spPr>
          <p:txBody>
            <a:bodyPr wrap="square" lIns="91440" tIns="45720" rIns="91440" bIns="45720" anchor="ctr">
              <a:normAutofit fontScale="25000" lnSpcReduction="20000"/>
            </a:bodyPr>
            <a:lstStyle/>
            <a:p>
              <a:pPr algn="ctr"/>
              <a:endParaRPr>
                <a:solidFill>
                  <a:schemeClr val="tx1"/>
                </a:solidFill>
              </a:endParaRPr>
            </a:p>
          </p:txBody>
        </p:sp>
        <p:sp>
          <p:nvSpPr>
            <p:cNvPr id="42" name="ïşļïdé">
              <a:extLst>
                <a:ext uri="{FF2B5EF4-FFF2-40B4-BE49-F238E27FC236}">
                  <a16:creationId xmlns="" xmlns:a16="http://schemas.microsoft.com/office/drawing/2014/main" id="{E3BEC515-CF61-4CAC-8CF4-74360F04DFAC}"/>
                </a:ext>
              </a:extLst>
            </p:cNvPr>
            <p:cNvSpPr/>
            <p:nvPr/>
          </p:nvSpPr>
          <p:spPr bwMode="auto">
            <a:xfrm>
              <a:off x="3697784" y="1269924"/>
              <a:ext cx="2007970" cy="3903778"/>
            </a:xfrm>
            <a:prstGeom prst="rect">
              <a:avLst/>
            </a:prstGeom>
            <a:solidFill>
              <a:schemeClr val="bg1">
                <a:lumMod val="95000"/>
              </a:schemeClr>
            </a:solidFill>
            <a:ln w="9525">
              <a:noFill/>
              <a:miter lim="800000"/>
              <a:headEnd/>
              <a:tailEnd/>
            </a:ln>
          </p:spPr>
          <p:txBody>
            <a:bodyPr wrap="square" lIns="91440" tIns="45720" rIns="91440" bIns="45720" anchor="ctr">
              <a:normAutofit/>
            </a:bodyPr>
            <a:lstStyle/>
            <a:p>
              <a:pPr algn="ctr"/>
              <a:endParaRPr/>
            </a:p>
          </p:txBody>
        </p:sp>
        <p:sp>
          <p:nvSpPr>
            <p:cNvPr id="43" name="îṣļïḓê">
              <a:extLst>
                <a:ext uri="{FF2B5EF4-FFF2-40B4-BE49-F238E27FC236}">
                  <a16:creationId xmlns="" xmlns:a16="http://schemas.microsoft.com/office/drawing/2014/main" id="{703692BB-8AD5-41B1-B810-C19478B4E4BC}"/>
                </a:ext>
              </a:extLst>
            </p:cNvPr>
            <p:cNvSpPr/>
            <p:nvPr/>
          </p:nvSpPr>
          <p:spPr bwMode="auto">
            <a:xfrm>
              <a:off x="3456800" y="4392002"/>
              <a:ext cx="2489938" cy="781699"/>
            </a:xfrm>
            <a:prstGeom prst="rect">
              <a:avLst/>
            </a:prstGeom>
            <a:solidFill>
              <a:schemeClr val="tx1">
                <a:lumMod val="50000"/>
                <a:lumOff val="50000"/>
              </a:schemeClr>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44" name="iṩlíḍe">
              <a:extLst>
                <a:ext uri="{FF2B5EF4-FFF2-40B4-BE49-F238E27FC236}">
                  <a16:creationId xmlns="" xmlns:a16="http://schemas.microsoft.com/office/drawing/2014/main" id="{64092412-01B7-4817-B15D-CCBFAFD8DAF4}"/>
                </a:ext>
              </a:extLst>
            </p:cNvPr>
            <p:cNvSpPr/>
            <p:nvPr/>
          </p:nvSpPr>
          <p:spPr>
            <a:xfrm flipH="1">
              <a:off x="3457833" y="4021724"/>
              <a:ext cx="237623" cy="370275"/>
            </a:xfrm>
            <a:prstGeom prst="rtTriangle">
              <a:avLst/>
            </a:prstGeom>
            <a:solidFill>
              <a:schemeClr val="tx1">
                <a:lumMod val="75000"/>
                <a:lumOff val="25000"/>
              </a:schemeClr>
            </a:solidFill>
            <a:ln w="9525">
              <a:noFill/>
              <a:miter lim="800000"/>
              <a:headEnd/>
              <a:tailEnd/>
            </a:ln>
          </p:spPr>
          <p:txBody>
            <a:bodyPr wrap="square" lIns="91440" tIns="45720" rIns="91440" bIns="45720" anchor="ctr">
              <a:normAutofit fontScale="25000" lnSpcReduction="20000"/>
            </a:bodyPr>
            <a:lstStyle/>
            <a:p>
              <a:pPr algn="ctr"/>
              <a:endParaRPr>
                <a:solidFill>
                  <a:schemeClr val="tx1"/>
                </a:solidFill>
              </a:endParaRPr>
            </a:p>
          </p:txBody>
        </p:sp>
        <p:sp>
          <p:nvSpPr>
            <p:cNvPr id="45" name="îşḷïdé">
              <a:extLst>
                <a:ext uri="{FF2B5EF4-FFF2-40B4-BE49-F238E27FC236}">
                  <a16:creationId xmlns="" xmlns:a16="http://schemas.microsoft.com/office/drawing/2014/main" id="{37655D06-186F-4E9F-B9E5-0EF33B7FFCBA}"/>
                </a:ext>
              </a:extLst>
            </p:cNvPr>
            <p:cNvSpPr/>
            <p:nvPr/>
          </p:nvSpPr>
          <p:spPr>
            <a:xfrm>
              <a:off x="5704978" y="4021724"/>
              <a:ext cx="237623" cy="370275"/>
            </a:xfrm>
            <a:prstGeom prst="rtTriangle">
              <a:avLst/>
            </a:prstGeom>
            <a:solidFill>
              <a:schemeClr val="tx1">
                <a:lumMod val="75000"/>
                <a:lumOff val="25000"/>
              </a:schemeClr>
            </a:solidFill>
            <a:ln w="9525">
              <a:noFill/>
              <a:miter lim="800000"/>
              <a:headEnd/>
              <a:tailEnd/>
            </a:ln>
          </p:spPr>
          <p:txBody>
            <a:bodyPr wrap="square" lIns="91440" tIns="45720" rIns="91440" bIns="45720" anchor="ctr">
              <a:normAutofit fontScale="25000" lnSpcReduction="20000"/>
            </a:bodyPr>
            <a:lstStyle/>
            <a:p>
              <a:pPr algn="ctr"/>
              <a:endParaRPr>
                <a:solidFill>
                  <a:schemeClr val="tx1"/>
                </a:solidFill>
              </a:endParaRPr>
            </a:p>
          </p:txBody>
        </p:sp>
        <p:sp>
          <p:nvSpPr>
            <p:cNvPr id="46" name="îš1ïḍé">
              <a:extLst>
                <a:ext uri="{FF2B5EF4-FFF2-40B4-BE49-F238E27FC236}">
                  <a16:creationId xmlns="" xmlns:a16="http://schemas.microsoft.com/office/drawing/2014/main" id="{6F8E8200-7E02-4EC9-86B4-88D7AF631BBD}"/>
                </a:ext>
              </a:extLst>
            </p:cNvPr>
            <p:cNvSpPr/>
            <p:nvPr/>
          </p:nvSpPr>
          <p:spPr bwMode="auto">
            <a:xfrm>
              <a:off x="6484659" y="1269924"/>
              <a:ext cx="2007970" cy="3903778"/>
            </a:xfrm>
            <a:prstGeom prst="rect">
              <a:avLst/>
            </a:prstGeom>
            <a:solidFill>
              <a:schemeClr val="bg1">
                <a:lumMod val="95000"/>
              </a:schemeClr>
            </a:solidFill>
            <a:ln w="9525">
              <a:noFill/>
              <a:miter lim="800000"/>
              <a:headEnd/>
              <a:tailEnd/>
            </a:ln>
          </p:spPr>
          <p:txBody>
            <a:bodyPr wrap="square" lIns="91440" tIns="45720" rIns="91440" bIns="45720" anchor="ctr">
              <a:normAutofit/>
            </a:bodyPr>
            <a:lstStyle/>
            <a:p>
              <a:pPr algn="ctr"/>
              <a:endParaRPr/>
            </a:p>
          </p:txBody>
        </p:sp>
        <p:sp>
          <p:nvSpPr>
            <p:cNvPr id="47" name="íṡḻïďê">
              <a:extLst>
                <a:ext uri="{FF2B5EF4-FFF2-40B4-BE49-F238E27FC236}">
                  <a16:creationId xmlns="" xmlns:a16="http://schemas.microsoft.com/office/drawing/2014/main" id="{CC441D29-9E70-4DE7-A8E0-081A5E0FCE4E}"/>
                </a:ext>
              </a:extLst>
            </p:cNvPr>
            <p:cNvSpPr/>
            <p:nvPr/>
          </p:nvSpPr>
          <p:spPr bwMode="auto">
            <a:xfrm>
              <a:off x="6243675" y="4392002"/>
              <a:ext cx="2489938" cy="781699"/>
            </a:xfrm>
            <a:prstGeom prst="rect">
              <a:avLst/>
            </a:prstGeom>
            <a:solidFill>
              <a:schemeClr val="accent1"/>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48" name="íśļiḑê">
              <a:extLst>
                <a:ext uri="{FF2B5EF4-FFF2-40B4-BE49-F238E27FC236}">
                  <a16:creationId xmlns="" xmlns:a16="http://schemas.microsoft.com/office/drawing/2014/main" id="{57D30E94-5482-4A28-AC5F-5AE6F0D27BCC}"/>
                </a:ext>
              </a:extLst>
            </p:cNvPr>
            <p:cNvSpPr/>
            <p:nvPr/>
          </p:nvSpPr>
          <p:spPr>
            <a:xfrm flipH="1">
              <a:off x="6244708" y="4021724"/>
              <a:ext cx="237623" cy="37027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49" name="ïŝḷïḍè">
              <a:extLst>
                <a:ext uri="{FF2B5EF4-FFF2-40B4-BE49-F238E27FC236}">
                  <a16:creationId xmlns="" xmlns:a16="http://schemas.microsoft.com/office/drawing/2014/main" id="{CB045723-A13A-4BE9-8DEB-2D891433F59C}"/>
                </a:ext>
              </a:extLst>
            </p:cNvPr>
            <p:cNvSpPr/>
            <p:nvPr/>
          </p:nvSpPr>
          <p:spPr>
            <a:xfrm>
              <a:off x="8491853" y="4021724"/>
              <a:ext cx="237623" cy="37027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0" name="íŝľíḍê">
              <a:extLst>
                <a:ext uri="{FF2B5EF4-FFF2-40B4-BE49-F238E27FC236}">
                  <a16:creationId xmlns="" xmlns:a16="http://schemas.microsoft.com/office/drawing/2014/main" id="{5EE6B6EC-4F14-4AFC-9286-1114847BD3F1}"/>
                </a:ext>
              </a:extLst>
            </p:cNvPr>
            <p:cNvSpPr/>
            <p:nvPr/>
          </p:nvSpPr>
          <p:spPr bwMode="auto">
            <a:xfrm>
              <a:off x="9271534" y="1292280"/>
              <a:ext cx="2007970" cy="3881422"/>
            </a:xfrm>
            <a:prstGeom prst="rect">
              <a:avLst/>
            </a:prstGeom>
            <a:solidFill>
              <a:schemeClr val="bg1">
                <a:lumMod val="95000"/>
              </a:schemeClr>
            </a:solidFill>
            <a:ln w="9525">
              <a:noFill/>
              <a:miter lim="800000"/>
              <a:headEnd/>
              <a:tailEnd/>
            </a:ln>
          </p:spPr>
          <p:txBody>
            <a:bodyPr wrap="square" lIns="91440" tIns="45720" rIns="91440" bIns="45720" anchor="ctr">
              <a:normAutofit/>
            </a:bodyPr>
            <a:lstStyle/>
            <a:p>
              <a:pPr algn="ctr"/>
              <a:endParaRPr/>
            </a:p>
          </p:txBody>
        </p:sp>
        <p:sp>
          <p:nvSpPr>
            <p:cNvPr id="51" name="íSḻïḋe">
              <a:extLst>
                <a:ext uri="{FF2B5EF4-FFF2-40B4-BE49-F238E27FC236}">
                  <a16:creationId xmlns="" xmlns:a16="http://schemas.microsoft.com/office/drawing/2014/main" id="{F6231A7F-A356-473D-B3B2-5F5DE6066389}"/>
                </a:ext>
              </a:extLst>
            </p:cNvPr>
            <p:cNvSpPr/>
            <p:nvPr/>
          </p:nvSpPr>
          <p:spPr bwMode="auto">
            <a:xfrm>
              <a:off x="9030550" y="4392002"/>
              <a:ext cx="2489938" cy="781699"/>
            </a:xfrm>
            <a:prstGeom prst="rect">
              <a:avLst/>
            </a:prstGeom>
            <a:solidFill>
              <a:schemeClr val="tx1">
                <a:lumMod val="50000"/>
                <a:lumOff val="50000"/>
              </a:schemeClr>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52" name="îšlïḍè">
              <a:extLst>
                <a:ext uri="{FF2B5EF4-FFF2-40B4-BE49-F238E27FC236}">
                  <a16:creationId xmlns="" xmlns:a16="http://schemas.microsoft.com/office/drawing/2014/main" id="{D8F31C0E-6908-47EB-85EC-C01B50BEA4C2}"/>
                </a:ext>
              </a:extLst>
            </p:cNvPr>
            <p:cNvSpPr/>
            <p:nvPr/>
          </p:nvSpPr>
          <p:spPr>
            <a:xfrm flipH="1">
              <a:off x="9031583" y="4021724"/>
              <a:ext cx="237623" cy="370275"/>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sp>
          <p:nvSpPr>
            <p:cNvPr id="53" name="i$ļíde">
              <a:extLst>
                <a:ext uri="{FF2B5EF4-FFF2-40B4-BE49-F238E27FC236}">
                  <a16:creationId xmlns="" xmlns:a16="http://schemas.microsoft.com/office/drawing/2014/main" id="{45B3B630-EC46-4E39-8587-CE0FC9AB2DE6}"/>
                </a:ext>
              </a:extLst>
            </p:cNvPr>
            <p:cNvSpPr/>
            <p:nvPr/>
          </p:nvSpPr>
          <p:spPr>
            <a:xfrm>
              <a:off x="11278728" y="4021724"/>
              <a:ext cx="237623" cy="370275"/>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a:p>
          </p:txBody>
        </p:sp>
        <p:grpSp>
          <p:nvGrpSpPr>
            <p:cNvPr id="54" name="iṡ1íďe">
              <a:extLst>
                <a:ext uri="{FF2B5EF4-FFF2-40B4-BE49-F238E27FC236}">
                  <a16:creationId xmlns="" xmlns:a16="http://schemas.microsoft.com/office/drawing/2014/main" id="{781711A6-9673-4C41-98C3-BD8390DAE389}"/>
                </a:ext>
              </a:extLst>
            </p:cNvPr>
            <p:cNvGrpSpPr/>
            <p:nvPr/>
          </p:nvGrpSpPr>
          <p:grpSpPr>
            <a:xfrm>
              <a:off x="820624" y="1292279"/>
              <a:ext cx="2188540" cy="3099720"/>
              <a:chOff x="719137" y="849864"/>
              <a:chExt cx="5376847" cy="3099720"/>
            </a:xfrm>
          </p:grpSpPr>
          <p:sp>
            <p:nvSpPr>
              <p:cNvPr id="66" name="îṥľïdè">
                <a:extLst>
                  <a:ext uri="{FF2B5EF4-FFF2-40B4-BE49-F238E27FC236}">
                    <a16:creationId xmlns="" xmlns:a16="http://schemas.microsoft.com/office/drawing/2014/main" id="{5E65FBA0-C87B-4BCE-9A5D-1C69D806771F}"/>
                  </a:ext>
                </a:extLst>
              </p:cNvPr>
              <p:cNvSpPr/>
              <p:nvPr/>
            </p:nvSpPr>
            <p:spPr bwMode="auto">
              <a:xfrm>
                <a:off x="719137" y="2884168"/>
                <a:ext cx="5376845"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a:t>
                </a:r>
              </a:p>
            </p:txBody>
          </p:sp>
          <p:sp>
            <p:nvSpPr>
              <p:cNvPr id="67" name="ïṧļîḍé">
                <a:extLst>
                  <a:ext uri="{FF2B5EF4-FFF2-40B4-BE49-F238E27FC236}">
                    <a16:creationId xmlns="" xmlns:a16="http://schemas.microsoft.com/office/drawing/2014/main" id="{5300669F-D895-41CF-9A21-998E846D7B32}"/>
                  </a:ext>
                </a:extLst>
              </p:cNvPr>
              <p:cNvSpPr txBox="1"/>
              <p:nvPr/>
            </p:nvSpPr>
            <p:spPr bwMode="auto">
              <a:xfrm>
                <a:off x="719137" y="849864"/>
                <a:ext cx="5376847" cy="30997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400" dirty="0"/>
                  <a:t>Best sellers and categories</a:t>
                </a:r>
              </a:p>
            </p:txBody>
          </p:sp>
        </p:grpSp>
        <p:sp>
          <p:nvSpPr>
            <p:cNvPr id="65" name="ïṩḻíḑê">
              <a:extLst>
                <a:ext uri="{FF2B5EF4-FFF2-40B4-BE49-F238E27FC236}">
                  <a16:creationId xmlns="" xmlns:a16="http://schemas.microsoft.com/office/drawing/2014/main" id="{C7C8DC6D-4EDB-4C28-9C3A-832D75D02336}"/>
                </a:ext>
              </a:extLst>
            </p:cNvPr>
            <p:cNvSpPr txBox="1"/>
            <p:nvPr/>
          </p:nvSpPr>
          <p:spPr bwMode="auto">
            <a:xfrm>
              <a:off x="3588974" y="1281103"/>
              <a:ext cx="2188540" cy="30997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400" dirty="0"/>
                <a:t>Best consumers and their personal information</a:t>
              </a:r>
            </a:p>
          </p:txBody>
        </p:sp>
        <p:sp>
          <p:nvSpPr>
            <p:cNvPr id="63" name="ïsļiḓê">
              <a:extLst>
                <a:ext uri="{FF2B5EF4-FFF2-40B4-BE49-F238E27FC236}">
                  <a16:creationId xmlns="" xmlns:a16="http://schemas.microsoft.com/office/drawing/2014/main" id="{60DD9419-DD88-4C00-9053-07CC2D0710C0}"/>
                </a:ext>
              </a:extLst>
            </p:cNvPr>
            <p:cNvSpPr txBox="1"/>
            <p:nvPr/>
          </p:nvSpPr>
          <p:spPr bwMode="auto">
            <a:xfrm>
              <a:off x="6394374" y="1292279"/>
              <a:ext cx="2188540" cy="30997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400" dirty="0"/>
                <a:t>Comparison of purchasing power of people with different attributes</a:t>
              </a:r>
            </a:p>
          </p:txBody>
        </p:sp>
        <p:sp>
          <p:nvSpPr>
            <p:cNvPr id="61" name="îšľîḑé">
              <a:extLst>
                <a:ext uri="{FF2B5EF4-FFF2-40B4-BE49-F238E27FC236}">
                  <a16:creationId xmlns="" xmlns:a16="http://schemas.microsoft.com/office/drawing/2014/main" id="{08FC546E-DB54-4C92-B643-93CDC9C206E8}"/>
                </a:ext>
              </a:extLst>
            </p:cNvPr>
            <p:cNvSpPr txBox="1"/>
            <p:nvPr/>
          </p:nvSpPr>
          <p:spPr bwMode="auto">
            <a:xfrm>
              <a:off x="9181249" y="1269925"/>
              <a:ext cx="2188540" cy="30997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400" dirty="0"/>
                <a:t>Analysis of purchasing power correlation coefficient</a:t>
              </a:r>
            </a:p>
          </p:txBody>
        </p:sp>
        <p:sp>
          <p:nvSpPr>
            <p:cNvPr id="59" name="iSḻîḍe">
              <a:extLst>
                <a:ext uri="{FF2B5EF4-FFF2-40B4-BE49-F238E27FC236}">
                  <a16:creationId xmlns="" xmlns:a16="http://schemas.microsoft.com/office/drawing/2014/main" id="{1DD314CF-74E6-4BA4-8560-BF1565811C8A}"/>
                </a:ext>
              </a:extLst>
            </p:cNvPr>
            <p:cNvSpPr/>
            <p:nvPr/>
          </p:nvSpPr>
          <p:spPr>
            <a:xfrm>
              <a:off x="-269823" y="5173702"/>
              <a:ext cx="12461823" cy="951328"/>
            </a:xfrm>
            <a:prstGeom prst="trapezoid">
              <a:avLst>
                <a:gd name="adj" fmla="val 68061"/>
              </a:avLst>
            </a:prstGeom>
            <a:solidFill>
              <a:schemeClr val="bg1">
                <a:lumMod val="95000"/>
              </a:schemeClr>
            </a:solidFill>
            <a:ln w="9525">
              <a:noFill/>
              <a:miter lim="800000"/>
              <a:headEnd/>
              <a:tailEnd/>
            </a:ln>
          </p:spPr>
          <p:txBody>
            <a:bodyPr wrap="square" lIns="91440" tIns="45720" rIns="91440" bIns="45720" anchor="ctr">
              <a:normAutofit/>
            </a:bodyPr>
            <a:lstStyle/>
            <a:p>
              <a:pPr algn="ctr">
                <a:lnSpc>
                  <a:spcPct val="150000"/>
                </a:lnSpc>
                <a:buSzPct val="25000"/>
              </a:pPr>
              <a:endParaRPr lang="de-DE" altLang="zh-CN" sz="1400" dirty="0"/>
            </a:p>
          </p:txBody>
        </p:sp>
      </p:grpSp>
      <p:sp>
        <p:nvSpPr>
          <p:cNvPr id="36" name="íṡḻïďê">
            <a:extLst>
              <a:ext uri="{FF2B5EF4-FFF2-40B4-BE49-F238E27FC236}">
                <a16:creationId xmlns="" xmlns:a16="http://schemas.microsoft.com/office/drawing/2014/main" id="{57AEDC70-1BB9-48E8-A958-E3D3C729293E}"/>
              </a:ext>
            </a:extLst>
          </p:cNvPr>
          <p:cNvSpPr/>
          <p:nvPr/>
        </p:nvSpPr>
        <p:spPr bwMode="auto">
          <a:xfrm>
            <a:off x="3460937" y="4351462"/>
            <a:ext cx="2489938" cy="781699"/>
          </a:xfrm>
          <a:prstGeom prst="rect">
            <a:avLst/>
          </a:prstGeom>
          <a:solidFill>
            <a:schemeClr val="accent1"/>
          </a:solidFill>
          <a:ln w="9525">
            <a:noFill/>
            <a:miter lim="800000"/>
            <a:headEnd/>
            <a:tailEnd/>
          </a:ln>
        </p:spPr>
        <p:txBody>
          <a:bodyPr wrap="square" lIns="91440" tIns="45720" rIns="91440" bIns="45720" anchor="ctr">
            <a:normAutofit/>
          </a:bodyPr>
          <a:lstStyle/>
          <a:p>
            <a:pPr algn="ctr"/>
            <a:endParaRPr lang="zh-CN" altLang="en-US" sz="2400" b="1" dirty="0">
              <a:solidFill>
                <a:schemeClr val="bg1"/>
              </a:solidFill>
            </a:endParaRPr>
          </a:p>
        </p:txBody>
      </p:sp>
      <p:sp>
        <p:nvSpPr>
          <p:cNvPr id="79" name="iSḷiḍe">
            <a:extLst>
              <a:ext uri="{FF2B5EF4-FFF2-40B4-BE49-F238E27FC236}">
                <a16:creationId xmlns="" xmlns:a16="http://schemas.microsoft.com/office/drawing/2014/main" id="{3DDAC651-193A-405A-B7ED-14A185085507}"/>
              </a:ext>
            </a:extLst>
          </p:cNvPr>
          <p:cNvSpPr txBox="1"/>
          <p:nvPr/>
        </p:nvSpPr>
        <p:spPr bwMode="auto">
          <a:xfrm>
            <a:off x="3695456" y="377950"/>
            <a:ext cx="4341059" cy="559530"/>
          </a:xfrm>
          <a:prstGeom prst="roundRect">
            <a:avLst>
              <a:gd name="adj" fmla="val 50000"/>
            </a:avLst>
          </a:prstGeom>
          <a:solidFill>
            <a:schemeClr val="accent1"/>
          </a:solidFill>
          <a:ln w="3175">
            <a:noFill/>
            <a:miter lim="800000"/>
            <a:headEnd/>
            <a:tailEnd/>
          </a:ln>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spcBef>
                <a:spcPct val="0"/>
              </a:spcBef>
            </a:pPr>
            <a:r>
              <a:rPr lang="en-US" altLang="zh-CN" sz="2800" b="1" dirty="0">
                <a:solidFill>
                  <a:schemeClr val="bg1"/>
                </a:solidFill>
              </a:rPr>
              <a:t>Data On Show</a:t>
            </a:r>
          </a:p>
        </p:txBody>
      </p:sp>
    </p:spTree>
    <p:extLst>
      <p:ext uri="{BB962C8B-B14F-4D97-AF65-F5344CB8AC3E}">
        <p14:creationId xmlns:p14="http://schemas.microsoft.com/office/powerpoint/2010/main" val="187292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 xmlns:a16="http://schemas.microsoft.com/office/drawing/2014/main" id="{B6863509-DC60-4D99-BC3D-C66AE8F95D03}"/>
              </a:ext>
            </a:extLst>
          </p:cNvPr>
          <p:cNvSpPr>
            <a:spLocks noGrp="1"/>
          </p:cNvSpPr>
          <p:nvPr>
            <p:ph type="title"/>
          </p:nvPr>
        </p:nvSpPr>
        <p:spPr>
          <a:xfrm>
            <a:off x="4258653" y="2112478"/>
            <a:ext cx="6346502" cy="895350"/>
          </a:xfrm>
        </p:spPr>
        <p:txBody>
          <a:bodyPr>
            <a:noAutofit/>
          </a:bodyPr>
          <a:lstStyle/>
          <a:p>
            <a:r>
              <a:rPr lang="en-US" altLang="zh-CN" sz="4000" dirty="0"/>
              <a:t>Difficulty Of The Project</a:t>
            </a:r>
            <a:endParaRPr lang="zh-CN" altLang="en-US" sz="4000" dirty="0"/>
          </a:p>
        </p:txBody>
      </p:sp>
      <p:sp>
        <p:nvSpPr>
          <p:cNvPr id="8" name="文本占位符 5">
            <a:extLst>
              <a:ext uri="{FF2B5EF4-FFF2-40B4-BE49-F238E27FC236}">
                <a16:creationId xmlns="" xmlns:a16="http://schemas.microsoft.com/office/drawing/2014/main" id="{76AA5649-5276-40CC-9C62-A6CE34598BAB}"/>
              </a:ext>
            </a:extLst>
          </p:cNvPr>
          <p:cNvSpPr>
            <a:spLocks noGrp="1"/>
          </p:cNvSpPr>
          <p:nvPr>
            <p:ph type="body" idx="1"/>
          </p:nvPr>
        </p:nvSpPr>
        <p:spPr>
          <a:xfrm>
            <a:off x="4259769" y="3007828"/>
            <a:ext cx="5419185" cy="1015623"/>
          </a:xfrm>
        </p:spPr>
        <p:txBody>
          <a:bodyPr/>
          <a:lstStyle/>
          <a:p>
            <a:pPr lvl="0">
              <a:lnSpc>
                <a:spcPct val="100000"/>
              </a:lnSpc>
            </a:pPr>
            <a:r>
              <a:rPr lang="en-US" altLang="zh-CN" dirty="0"/>
              <a:t>.</a:t>
            </a:r>
            <a:endParaRPr lang="zh-CN" altLang="en-US" dirty="0"/>
          </a:p>
        </p:txBody>
      </p:sp>
      <p:sp>
        <p:nvSpPr>
          <p:cNvPr id="9" name="文本框 8">
            <a:extLst>
              <a:ext uri="{FF2B5EF4-FFF2-40B4-BE49-F238E27FC236}">
                <a16:creationId xmlns="" xmlns:a16="http://schemas.microsoft.com/office/drawing/2014/main"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23368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E68610-234C-4126-8399-F7F05F2AF820}"/>
              </a:ext>
            </a:extLst>
          </p:cNvPr>
          <p:cNvSpPr>
            <a:spLocks noGrp="1"/>
          </p:cNvSpPr>
          <p:nvPr>
            <p:ph type="title"/>
          </p:nvPr>
        </p:nvSpPr>
        <p:spPr/>
        <p:txBody>
          <a:bodyPr/>
          <a:lstStyle/>
          <a:p>
            <a:r>
              <a:rPr lang="en-US" altLang="zh-CN" dirty="0"/>
              <a:t>Difficulty</a:t>
            </a:r>
            <a:endParaRPr lang="zh-CN" altLang="en-US" dirty="0"/>
          </a:p>
        </p:txBody>
      </p:sp>
      <p:sp>
        <p:nvSpPr>
          <p:cNvPr id="4" name="灯片编号占位符 3">
            <a:extLst>
              <a:ext uri="{FF2B5EF4-FFF2-40B4-BE49-F238E27FC236}">
                <a16:creationId xmlns="" xmlns:a16="http://schemas.microsoft.com/office/drawing/2014/main" id="{F97ED887-5018-425F-B76C-F9959035AE3F}"/>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5" name="cb002563-37c5-4fe3-bd0b-8d9103a51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CCA45BA5-43A8-434F-8D94-B7799523BFC3}"/>
              </a:ext>
            </a:extLst>
          </p:cNvPr>
          <p:cNvGrpSpPr>
            <a:grpSpLocks noChangeAspect="1"/>
          </p:cNvGrpSpPr>
          <p:nvPr>
            <p:custDataLst>
              <p:tags r:id="rId1"/>
            </p:custDataLst>
          </p:nvPr>
        </p:nvGrpSpPr>
        <p:grpSpPr>
          <a:xfrm>
            <a:off x="385753" y="1106089"/>
            <a:ext cx="12355194" cy="5751911"/>
            <a:chOff x="374135" y="1123950"/>
            <a:chExt cx="12355194" cy="5751911"/>
          </a:xfrm>
        </p:grpSpPr>
        <p:sp>
          <p:nvSpPr>
            <p:cNvPr id="6" name="iṧļíḑe">
              <a:extLst>
                <a:ext uri="{FF2B5EF4-FFF2-40B4-BE49-F238E27FC236}">
                  <a16:creationId xmlns="" xmlns:a16="http://schemas.microsoft.com/office/drawing/2014/main" id="{D1CFA5DB-70CD-4754-9A05-24DDF4D3AC48}"/>
                </a:ext>
              </a:extLst>
            </p:cNvPr>
            <p:cNvSpPr/>
            <p:nvPr/>
          </p:nvSpPr>
          <p:spPr>
            <a:xfrm flipH="1">
              <a:off x="537329" y="410658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57561 h 1359765"/>
                <a:gd name="connsiteX1" fmla="*/ 574189 w 6216319"/>
                <a:gd name="connsiteY1" fmla="*/ 379355 h 1359765"/>
                <a:gd name="connsiteX2" fmla="*/ 2265770 w 6216319"/>
                <a:gd name="connsiteY2" fmla="*/ 566088 h 1359765"/>
                <a:gd name="connsiteX3" fmla="*/ 3244906 w 6216319"/>
                <a:gd name="connsiteY3" fmla="*/ 549904 h 1359765"/>
                <a:gd name="connsiteX4" fmla="*/ 4628644 w 6216319"/>
                <a:gd name="connsiteY4" fmla="*/ 1092071 h 1359765"/>
                <a:gd name="connsiteX5" fmla="*/ 5356927 w 6216319"/>
                <a:gd name="connsiteY5" fmla="*/ 1245819 h 1359765"/>
                <a:gd name="connsiteX6" fmla="*/ 6216319 w 6216319"/>
                <a:gd name="connsiteY6" fmla="*/ 1359765 h 1359765"/>
                <a:gd name="connsiteX7" fmla="*/ 0 w 6216319"/>
                <a:gd name="connsiteY7" fmla="*/ 1359765 h 1359765"/>
                <a:gd name="connsiteX8" fmla="*/ 0 w 6216319"/>
                <a:gd name="connsiteY8" fmla="*/ 57561 h 1359765"/>
                <a:gd name="connsiteX0" fmla="*/ 0 w 6216319"/>
                <a:gd name="connsiteY0" fmla="*/ 55201 h 1357405"/>
                <a:gd name="connsiteX1" fmla="*/ 574189 w 6216319"/>
                <a:gd name="connsiteY1" fmla="*/ 376995 h 1357405"/>
                <a:gd name="connsiteX2" fmla="*/ 2244895 w 6216319"/>
                <a:gd name="connsiteY2" fmla="*/ 570887 h 1357405"/>
                <a:gd name="connsiteX3" fmla="*/ 3244906 w 6216319"/>
                <a:gd name="connsiteY3" fmla="*/ 547544 h 1357405"/>
                <a:gd name="connsiteX4" fmla="*/ 4628644 w 6216319"/>
                <a:gd name="connsiteY4" fmla="*/ 1089711 h 1357405"/>
                <a:gd name="connsiteX5" fmla="*/ 5356927 w 6216319"/>
                <a:gd name="connsiteY5" fmla="*/ 1243459 h 1357405"/>
                <a:gd name="connsiteX6" fmla="*/ 6216319 w 6216319"/>
                <a:gd name="connsiteY6" fmla="*/ 1357405 h 1357405"/>
                <a:gd name="connsiteX7" fmla="*/ 0 w 6216319"/>
                <a:gd name="connsiteY7" fmla="*/ 1357405 h 1357405"/>
                <a:gd name="connsiteX8" fmla="*/ 0 w 6216319"/>
                <a:gd name="connsiteY8" fmla="*/ 55201 h 1357405"/>
                <a:gd name="connsiteX0" fmla="*/ 0 w 6216319"/>
                <a:gd name="connsiteY0" fmla="*/ 49067 h 1351271"/>
                <a:gd name="connsiteX1" fmla="*/ 574189 w 6216319"/>
                <a:gd name="connsiteY1" fmla="*/ 370861 h 1351271"/>
                <a:gd name="connsiteX2" fmla="*/ 1217749 w 6216319"/>
                <a:gd name="connsiteY2" fmla="*/ 1887 h 1351271"/>
                <a:gd name="connsiteX3" fmla="*/ 2244895 w 6216319"/>
                <a:gd name="connsiteY3" fmla="*/ 564753 h 1351271"/>
                <a:gd name="connsiteX4" fmla="*/ 3244906 w 6216319"/>
                <a:gd name="connsiteY4" fmla="*/ 541410 h 1351271"/>
                <a:gd name="connsiteX5" fmla="*/ 4628644 w 6216319"/>
                <a:gd name="connsiteY5" fmla="*/ 1083577 h 1351271"/>
                <a:gd name="connsiteX6" fmla="*/ 5356927 w 6216319"/>
                <a:gd name="connsiteY6" fmla="*/ 1237325 h 1351271"/>
                <a:gd name="connsiteX7" fmla="*/ 6216319 w 6216319"/>
                <a:gd name="connsiteY7" fmla="*/ 1351271 h 1351271"/>
                <a:gd name="connsiteX8" fmla="*/ 0 w 6216319"/>
                <a:gd name="connsiteY8" fmla="*/ 1351271 h 1351271"/>
                <a:gd name="connsiteX9" fmla="*/ 0 w 6216319"/>
                <a:gd name="connsiteY9" fmla="*/ 49067 h 1351271"/>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04848 w 6216319"/>
                <a:gd name="connsiteY3" fmla="*/ 296453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889839 w 6216319"/>
                <a:gd name="connsiteY6" fmla="*/ 317928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613304"/>
                <a:gd name="connsiteY0" fmla="*/ 22 h 1302226"/>
                <a:gd name="connsiteX1" fmla="*/ 574189 w 6613304"/>
                <a:gd name="connsiteY1" fmla="*/ 321816 h 1302226"/>
                <a:gd name="connsiteX2" fmla="*/ 1015951 w 6613304"/>
                <a:gd name="connsiteY2" fmla="*/ 346561 h 1302226"/>
                <a:gd name="connsiteX3" fmla="*/ 1732682 w 6613304"/>
                <a:gd name="connsiteY3" fmla="*/ 368038 h 1302226"/>
                <a:gd name="connsiteX4" fmla="*/ 2147475 w 6613304"/>
                <a:gd name="connsiteY4" fmla="*/ 479915 h 1302226"/>
                <a:gd name="connsiteX5" fmla="*/ 3043108 w 6613304"/>
                <a:gd name="connsiteY5" fmla="*/ 549633 h 1302226"/>
                <a:gd name="connsiteX6" fmla="*/ 3562786 w 6613304"/>
                <a:gd name="connsiteY6" fmla="*/ 790391 h 1302226"/>
                <a:gd name="connsiteX7" fmla="*/ 4684312 w 6613304"/>
                <a:gd name="connsiteY7" fmla="*/ 1156227 h 1302226"/>
                <a:gd name="connsiteX8" fmla="*/ 5092502 w 6613304"/>
                <a:gd name="connsiteY8" fmla="*/ 1188280 h 1302226"/>
                <a:gd name="connsiteX9" fmla="*/ 5886947 w 6613304"/>
                <a:gd name="connsiteY9" fmla="*/ 1005147 h 1302226"/>
                <a:gd name="connsiteX10" fmla="*/ 6216319 w 6613304"/>
                <a:gd name="connsiteY10" fmla="*/ 1302226 h 1302226"/>
                <a:gd name="connsiteX11" fmla="*/ 0 w 6613304"/>
                <a:gd name="connsiteY11" fmla="*/ 1302226 h 1302226"/>
                <a:gd name="connsiteX12" fmla="*/ 0 w 6613304"/>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0574"/>
                <a:gd name="connsiteY0" fmla="*/ 22 h 1302226"/>
                <a:gd name="connsiteX1" fmla="*/ 574189 w 6590574"/>
                <a:gd name="connsiteY1" fmla="*/ 321816 h 1302226"/>
                <a:gd name="connsiteX2" fmla="*/ 1015951 w 6590574"/>
                <a:gd name="connsiteY2" fmla="*/ 346561 h 1302226"/>
                <a:gd name="connsiteX3" fmla="*/ 1732682 w 6590574"/>
                <a:gd name="connsiteY3" fmla="*/ 368038 h 1302226"/>
                <a:gd name="connsiteX4" fmla="*/ 2147475 w 6590574"/>
                <a:gd name="connsiteY4" fmla="*/ 479915 h 1302226"/>
                <a:gd name="connsiteX5" fmla="*/ 3043108 w 6590574"/>
                <a:gd name="connsiteY5" fmla="*/ 549633 h 1302226"/>
                <a:gd name="connsiteX6" fmla="*/ 3562786 w 6590574"/>
                <a:gd name="connsiteY6" fmla="*/ 790391 h 1302226"/>
                <a:gd name="connsiteX7" fmla="*/ 4684312 w 6590574"/>
                <a:gd name="connsiteY7" fmla="*/ 1156227 h 1302226"/>
                <a:gd name="connsiteX8" fmla="*/ 5092502 w 6590574"/>
                <a:gd name="connsiteY8" fmla="*/ 1188280 h 1302226"/>
                <a:gd name="connsiteX9" fmla="*/ 5810403 w 6590574"/>
                <a:gd name="connsiteY9" fmla="*/ 1184110 h 1302226"/>
                <a:gd name="connsiteX10" fmla="*/ 6216319 w 6590574"/>
                <a:gd name="connsiteY10" fmla="*/ 1302226 h 1302226"/>
                <a:gd name="connsiteX11" fmla="*/ 0 w 6590574"/>
                <a:gd name="connsiteY11" fmla="*/ 1302226 h 1302226"/>
                <a:gd name="connsiteX12" fmla="*/ 0 w 6590574"/>
                <a:gd name="connsiteY12"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5810403 w 6216319"/>
                <a:gd name="connsiteY9" fmla="*/ 1184110 h 1302226"/>
                <a:gd name="connsiteX10" fmla="*/ 6216319 w 6216319"/>
                <a:gd name="connsiteY10" fmla="*/ 1302226 h 1302226"/>
                <a:gd name="connsiteX11" fmla="*/ 0 w 6216319"/>
                <a:gd name="connsiteY11" fmla="*/ 1302226 h 1302226"/>
                <a:gd name="connsiteX12" fmla="*/ 0 w 6216319"/>
                <a:gd name="connsiteY12" fmla="*/ 22 h 1302226"/>
                <a:gd name="connsiteX0" fmla="*/ 0 w 6216319"/>
                <a:gd name="connsiteY0" fmla="*/ 10 h 1452543"/>
                <a:gd name="connsiteX1" fmla="*/ 574189 w 6216319"/>
                <a:gd name="connsiteY1" fmla="*/ 472133 h 1452543"/>
                <a:gd name="connsiteX2" fmla="*/ 1015951 w 6216319"/>
                <a:gd name="connsiteY2" fmla="*/ 496878 h 1452543"/>
                <a:gd name="connsiteX3" fmla="*/ 1732682 w 6216319"/>
                <a:gd name="connsiteY3" fmla="*/ 518355 h 1452543"/>
                <a:gd name="connsiteX4" fmla="*/ 2147475 w 6216319"/>
                <a:gd name="connsiteY4" fmla="*/ 630232 h 1452543"/>
                <a:gd name="connsiteX5" fmla="*/ 3043108 w 6216319"/>
                <a:gd name="connsiteY5" fmla="*/ 699950 h 1452543"/>
                <a:gd name="connsiteX6" fmla="*/ 3562786 w 6216319"/>
                <a:gd name="connsiteY6" fmla="*/ 940708 h 1452543"/>
                <a:gd name="connsiteX7" fmla="*/ 4684312 w 6216319"/>
                <a:gd name="connsiteY7" fmla="*/ 1306544 h 1452543"/>
                <a:gd name="connsiteX8" fmla="*/ 5092502 w 6216319"/>
                <a:gd name="connsiteY8" fmla="*/ 1338597 h 1452543"/>
                <a:gd name="connsiteX9" fmla="*/ 5810403 w 6216319"/>
                <a:gd name="connsiteY9" fmla="*/ 1334427 h 1452543"/>
                <a:gd name="connsiteX10" fmla="*/ 6216319 w 6216319"/>
                <a:gd name="connsiteY10" fmla="*/ 1452543 h 1452543"/>
                <a:gd name="connsiteX11" fmla="*/ 0 w 6216319"/>
                <a:gd name="connsiteY11" fmla="*/ 1452543 h 1452543"/>
                <a:gd name="connsiteX12" fmla="*/ 0 w 6216319"/>
                <a:gd name="connsiteY12" fmla="*/ 10 h 145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7" name="ïSḷiḋe">
              <a:extLst>
                <a:ext uri="{FF2B5EF4-FFF2-40B4-BE49-F238E27FC236}">
                  <a16:creationId xmlns="" xmlns:a16="http://schemas.microsoft.com/office/drawing/2014/main" id="{545608B4-2C4E-49C3-87F5-304FCC640736}"/>
                </a:ext>
              </a:extLst>
            </p:cNvPr>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8" name="íṥľîḑé">
              <a:extLst>
                <a:ext uri="{FF2B5EF4-FFF2-40B4-BE49-F238E27FC236}">
                  <a16:creationId xmlns="" xmlns:a16="http://schemas.microsoft.com/office/drawing/2014/main" id="{CEACB00A-54F8-4D24-ABFC-047A7830E243}"/>
                </a:ext>
              </a:extLst>
            </p:cNvPr>
            <p:cNvGrpSpPr/>
            <p:nvPr/>
          </p:nvGrpSpPr>
          <p:grpSpPr>
            <a:xfrm flipH="1">
              <a:off x="7039319" y="1584000"/>
              <a:ext cx="3646682" cy="3663802"/>
              <a:chOff x="7659605" y="1304764"/>
              <a:chExt cx="2454599" cy="2466123"/>
            </a:xfrm>
          </p:grpSpPr>
          <p:sp>
            <p:nvSpPr>
              <p:cNvPr id="21" name="íṣ1îḓé">
                <a:extLst>
                  <a:ext uri="{FF2B5EF4-FFF2-40B4-BE49-F238E27FC236}">
                    <a16:creationId xmlns="" xmlns:a16="http://schemas.microsoft.com/office/drawing/2014/main" id="{6F227F75-60A0-4816-9E01-E3FEC8C18B3D}"/>
                  </a:ext>
                </a:extLst>
              </p:cNvPr>
              <p:cNvSpPr/>
              <p:nvPr/>
            </p:nvSpPr>
            <p:spPr bwMode="auto">
              <a:xfrm>
                <a:off x="7659605" y="2994942"/>
                <a:ext cx="774024" cy="775945"/>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dirty="0"/>
              </a:p>
            </p:txBody>
          </p:sp>
          <p:sp>
            <p:nvSpPr>
              <p:cNvPr id="22" name="íşḷidè">
                <a:extLst>
                  <a:ext uri="{FF2B5EF4-FFF2-40B4-BE49-F238E27FC236}">
                    <a16:creationId xmlns="" xmlns:a16="http://schemas.microsoft.com/office/drawing/2014/main" id="{34FAC224-EF6E-4851-A1B6-2CB517914BA2}"/>
                  </a:ext>
                </a:extLst>
              </p:cNvPr>
              <p:cNvSpPr/>
              <p:nvPr/>
            </p:nvSpPr>
            <p:spPr bwMode="auto">
              <a:xfrm>
                <a:off x="7888164" y="3037196"/>
                <a:ext cx="503212" cy="50129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23" name="išľïḍe">
                <a:extLst>
                  <a:ext uri="{FF2B5EF4-FFF2-40B4-BE49-F238E27FC236}">
                    <a16:creationId xmlns="" xmlns:a16="http://schemas.microsoft.com/office/drawing/2014/main" id="{83C36141-5D85-4286-BB8F-F17F3A207EE5}"/>
                  </a:ext>
                </a:extLst>
              </p:cNvPr>
              <p:cNvSpPr/>
              <p:nvPr/>
            </p:nvSpPr>
            <p:spPr bwMode="auto">
              <a:xfrm>
                <a:off x="8410582" y="2727971"/>
                <a:ext cx="635738" cy="848930"/>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24" name="iṩļïdê">
                <a:extLst>
                  <a:ext uri="{FF2B5EF4-FFF2-40B4-BE49-F238E27FC236}">
                    <a16:creationId xmlns="" xmlns:a16="http://schemas.microsoft.com/office/drawing/2014/main" id="{1366A979-1948-4218-81FE-3D69FA06B13B}"/>
                  </a:ext>
                </a:extLst>
              </p:cNvPr>
              <p:cNvSpPr/>
              <p:nvPr/>
            </p:nvSpPr>
            <p:spPr bwMode="auto">
              <a:xfrm>
                <a:off x="7842068" y="2366887"/>
                <a:ext cx="847009" cy="639579"/>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25" name="íŝ1îḓè">
                <a:extLst>
                  <a:ext uri="{FF2B5EF4-FFF2-40B4-BE49-F238E27FC236}">
                    <a16:creationId xmlns="" xmlns:a16="http://schemas.microsoft.com/office/drawing/2014/main" id="{FA9A9C26-0E0C-4735-89A1-9DA9BE4E5727}"/>
                  </a:ext>
                </a:extLst>
              </p:cNvPr>
              <p:cNvSpPr/>
              <p:nvPr/>
            </p:nvSpPr>
            <p:spPr bwMode="auto">
              <a:xfrm>
                <a:off x="8654506" y="1685054"/>
                <a:ext cx="1081329" cy="1081330"/>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dirty="0"/>
              </a:p>
            </p:txBody>
          </p:sp>
          <p:sp>
            <p:nvSpPr>
              <p:cNvPr id="26" name="î$1ïḑé">
                <a:extLst>
                  <a:ext uri="{FF2B5EF4-FFF2-40B4-BE49-F238E27FC236}">
                    <a16:creationId xmlns="" xmlns:a16="http://schemas.microsoft.com/office/drawing/2014/main" id="{1B5B788B-FFF4-4391-8E2E-338E34D90B22}"/>
                  </a:ext>
                </a:extLst>
              </p:cNvPr>
              <p:cNvSpPr/>
              <p:nvPr/>
            </p:nvSpPr>
            <p:spPr bwMode="auto">
              <a:xfrm>
                <a:off x="9476547" y="1487227"/>
                <a:ext cx="457117" cy="457117"/>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27" name="îšľídè">
                <a:extLst>
                  <a:ext uri="{FF2B5EF4-FFF2-40B4-BE49-F238E27FC236}">
                    <a16:creationId xmlns="" xmlns:a16="http://schemas.microsoft.com/office/drawing/2014/main" id="{76FABB8E-5309-4065-8EDE-19AB2EB6F19B}"/>
                  </a:ext>
                </a:extLst>
              </p:cNvPr>
              <p:cNvSpPr/>
              <p:nvPr/>
            </p:nvSpPr>
            <p:spPr bwMode="auto">
              <a:xfrm>
                <a:off x="8062943" y="2222838"/>
                <a:ext cx="1129346" cy="1137029"/>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dirty="0"/>
              </a:p>
            </p:txBody>
          </p:sp>
          <p:sp>
            <p:nvSpPr>
              <p:cNvPr id="28" name="ïsḷiḍé">
                <a:extLst>
                  <a:ext uri="{FF2B5EF4-FFF2-40B4-BE49-F238E27FC236}">
                    <a16:creationId xmlns="" xmlns:a16="http://schemas.microsoft.com/office/drawing/2014/main" id="{D3DFBF22-28BE-47A8-82FA-BDCDF3450BE4}"/>
                  </a:ext>
                </a:extLst>
              </p:cNvPr>
              <p:cNvSpPr/>
              <p:nvPr/>
            </p:nvSpPr>
            <p:spPr bwMode="auto">
              <a:xfrm>
                <a:off x="9438133" y="1665848"/>
                <a:ext cx="316908" cy="320750"/>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29" name="îSļîdê">
                <a:extLst>
                  <a:ext uri="{FF2B5EF4-FFF2-40B4-BE49-F238E27FC236}">
                    <a16:creationId xmlns="" xmlns:a16="http://schemas.microsoft.com/office/drawing/2014/main" id="{F15D980A-ACC3-436F-9772-6778D9262C5E}"/>
                  </a:ext>
                </a:extLst>
              </p:cNvPr>
              <p:cNvSpPr/>
              <p:nvPr/>
            </p:nvSpPr>
            <p:spPr bwMode="auto">
              <a:xfrm>
                <a:off x="8619933" y="2192108"/>
                <a:ext cx="608848" cy="608848"/>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30" name="íṥļide">
                <a:extLst>
                  <a:ext uri="{FF2B5EF4-FFF2-40B4-BE49-F238E27FC236}">
                    <a16:creationId xmlns="" xmlns:a16="http://schemas.microsoft.com/office/drawing/2014/main" id="{B10A99B9-3CC6-4FA5-9A19-4EFEC7C8761B}"/>
                  </a:ext>
                </a:extLst>
              </p:cNvPr>
              <p:cNvSpPr/>
              <p:nvPr/>
            </p:nvSpPr>
            <p:spPr bwMode="auto">
              <a:xfrm>
                <a:off x="8124404" y="2595445"/>
                <a:ext cx="693357" cy="695278"/>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31" name="îŝlíḑê">
                <a:extLst>
                  <a:ext uri="{FF2B5EF4-FFF2-40B4-BE49-F238E27FC236}">
                    <a16:creationId xmlns="" xmlns:a16="http://schemas.microsoft.com/office/drawing/2014/main" id="{721C0944-C722-42E1-A2A0-59DDA4D9FE3A}"/>
                  </a:ext>
                </a:extLst>
              </p:cNvPr>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32" name="íslïḋé">
                <a:extLst>
                  <a:ext uri="{FF2B5EF4-FFF2-40B4-BE49-F238E27FC236}">
                    <a16:creationId xmlns="" xmlns:a16="http://schemas.microsoft.com/office/drawing/2014/main" id="{E505D266-79CB-44E7-840B-6F865A331FCF}"/>
                  </a:ext>
                </a:extLst>
              </p:cNvPr>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a:extLst>
                <a:ext uri="{909E8E84-426E-40dd-AFC4-6F175D3DCCD1}">
                  <a14:hiddenFill xmlns="" xmlns:lc="http://schemas.openxmlformats.org/drawingml/2006/lockedCanvas" xmlns:a16="http://schemas.microsoft.com/office/drawing/2014/main" xmlns:a14="http://schemas.microsoft.com/office/drawing/2010/main" xmlns:p14="http://schemas.microsoft.com/office/powerpoint/2010/main">
                    <a:solidFill>
                      <a:srgbClr val="FFFFFF"/>
                    </a:solidFill>
                  </a14:hiddenFill>
                </a:ex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33" name="îṣľíďe">
                <a:extLst>
                  <a:ext uri="{FF2B5EF4-FFF2-40B4-BE49-F238E27FC236}">
                    <a16:creationId xmlns="" xmlns:a16="http://schemas.microsoft.com/office/drawing/2014/main" id="{285FE60B-C282-4F3A-8DC1-ECA299C4BC3C}"/>
                  </a:ext>
                </a:extLst>
              </p:cNvPr>
              <p:cNvSpPr/>
              <p:nvPr/>
            </p:nvSpPr>
            <p:spPr bwMode="auto">
              <a:xfrm>
                <a:off x="9096257" y="1952025"/>
                <a:ext cx="372608" cy="372608"/>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headEnd/>
                <a:tailEnd/>
              </a:ln>
              <a:extLst/>
            </p:spPr>
            <p:txBody>
              <a:bodyPr anchor="ctr"/>
              <a:lstStyle/>
              <a:p>
                <a:pPr algn="ctr"/>
                <a:endParaRPr/>
              </a:p>
            </p:txBody>
          </p:sp>
          <p:sp>
            <p:nvSpPr>
              <p:cNvPr id="34" name="íślídé">
                <a:extLst>
                  <a:ext uri="{FF2B5EF4-FFF2-40B4-BE49-F238E27FC236}">
                    <a16:creationId xmlns="" xmlns:a16="http://schemas.microsoft.com/office/drawing/2014/main" id="{1A46B2D8-B6A6-47A6-B2B0-8A337AF2712F}"/>
                  </a:ext>
                </a:extLst>
              </p:cNvPr>
              <p:cNvSpPr/>
              <p:nvPr/>
            </p:nvSpPr>
            <p:spPr bwMode="auto">
              <a:xfrm>
                <a:off x="9096257" y="1952025"/>
                <a:ext cx="372608" cy="372608"/>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35" name="ïş1iḍe">
                <a:extLst>
                  <a:ext uri="{FF2B5EF4-FFF2-40B4-BE49-F238E27FC236}">
                    <a16:creationId xmlns="" xmlns:a16="http://schemas.microsoft.com/office/drawing/2014/main" id="{A256DC31-5C99-4012-8754-F9809286D264}"/>
                  </a:ext>
                </a:extLst>
              </p:cNvPr>
              <p:cNvSpPr/>
              <p:nvPr/>
            </p:nvSpPr>
            <p:spPr bwMode="auto">
              <a:xfrm>
                <a:off x="9933662" y="1487227"/>
                <a:ext cx="0" cy="384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36" name="iṣḷíḓè">
                <a:extLst>
                  <a:ext uri="{FF2B5EF4-FFF2-40B4-BE49-F238E27FC236}">
                    <a16:creationId xmlns="" xmlns:a16="http://schemas.microsoft.com/office/drawing/2014/main" id="{32AA66EB-1A09-4D46-90EC-ED6D116FC7E4}"/>
                  </a:ext>
                </a:extLst>
              </p:cNvPr>
              <p:cNvSpPr/>
              <p:nvPr/>
            </p:nvSpPr>
            <p:spPr bwMode="auto">
              <a:xfrm>
                <a:off x="8429788" y="2883544"/>
                <a:ext cx="689515" cy="48016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37" name="ïṥļïďe">
                <a:extLst>
                  <a:ext uri="{FF2B5EF4-FFF2-40B4-BE49-F238E27FC236}">
                    <a16:creationId xmlns="" xmlns:a16="http://schemas.microsoft.com/office/drawing/2014/main" id="{60B8F58F-A550-4810-A696-43A17514D6DC}"/>
                  </a:ext>
                </a:extLst>
              </p:cNvPr>
              <p:cNvSpPr/>
              <p:nvPr/>
            </p:nvSpPr>
            <p:spPr bwMode="auto">
              <a:xfrm>
                <a:off x="8410582" y="3352184"/>
                <a:ext cx="19206" cy="7682"/>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38" name="íŝḻïďé">
                <a:extLst>
                  <a:ext uri="{FF2B5EF4-FFF2-40B4-BE49-F238E27FC236}">
                    <a16:creationId xmlns="" xmlns:a16="http://schemas.microsoft.com/office/drawing/2014/main" id="{2757D540-220E-4CD1-A373-2CA44A8CDABD}"/>
                  </a:ext>
                </a:extLst>
              </p:cNvPr>
              <p:cNvSpPr/>
              <p:nvPr/>
            </p:nvSpPr>
            <p:spPr bwMode="auto">
              <a:xfrm>
                <a:off x="8604568" y="2956529"/>
                <a:ext cx="437909" cy="320750"/>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39" name="îsļíďê">
                <a:extLst>
                  <a:ext uri="{FF2B5EF4-FFF2-40B4-BE49-F238E27FC236}">
                    <a16:creationId xmlns="" xmlns:a16="http://schemas.microsoft.com/office/drawing/2014/main" id="{5FD38D6C-8609-4065-AD48-9D56F29732AB}"/>
                  </a:ext>
                </a:extLst>
              </p:cNvPr>
              <p:cNvSpPr/>
              <p:nvPr/>
            </p:nvSpPr>
            <p:spPr bwMode="auto">
              <a:xfrm>
                <a:off x="9057843" y="1944343"/>
                <a:ext cx="674150" cy="82204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40" name="ï$ļîḍé">
                <a:extLst>
                  <a:ext uri="{FF2B5EF4-FFF2-40B4-BE49-F238E27FC236}">
                    <a16:creationId xmlns="" xmlns:a16="http://schemas.microsoft.com/office/drawing/2014/main" id="{2BC28483-D93B-498F-A302-871B1BA7C137}"/>
                  </a:ext>
                </a:extLst>
              </p:cNvPr>
              <p:cNvSpPr/>
              <p:nvPr/>
            </p:nvSpPr>
            <p:spPr bwMode="auto">
              <a:xfrm>
                <a:off x="9674374" y="1583260"/>
                <a:ext cx="224717" cy="36108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41" name="ïsḷiḑé">
                <a:extLst>
                  <a:ext uri="{FF2B5EF4-FFF2-40B4-BE49-F238E27FC236}">
                    <a16:creationId xmlns="" xmlns:a16="http://schemas.microsoft.com/office/drawing/2014/main" id="{C1A46423-263B-4A21-8916-CEF366E36290}"/>
                  </a:ext>
                </a:extLst>
              </p:cNvPr>
              <p:cNvSpPr/>
              <p:nvPr/>
            </p:nvSpPr>
            <p:spPr bwMode="auto">
              <a:xfrm>
                <a:off x="8299183" y="2712605"/>
                <a:ext cx="893105" cy="6472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42" name="ïśḷïḍè">
                <a:extLst>
                  <a:ext uri="{FF2B5EF4-FFF2-40B4-BE49-F238E27FC236}">
                    <a16:creationId xmlns="" xmlns:a16="http://schemas.microsoft.com/office/drawing/2014/main" id="{4A7260E7-251B-4A07-BE47-12B6A77842CE}"/>
                  </a:ext>
                </a:extLst>
              </p:cNvPr>
              <p:cNvSpPr/>
              <p:nvPr/>
            </p:nvSpPr>
            <p:spPr bwMode="auto">
              <a:xfrm>
                <a:off x="9649405" y="1905930"/>
                <a:ext cx="101794" cy="80667"/>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43" name="îṩľiďè">
                <a:extLst>
                  <a:ext uri="{FF2B5EF4-FFF2-40B4-BE49-F238E27FC236}">
                    <a16:creationId xmlns="" xmlns:a16="http://schemas.microsoft.com/office/drawing/2014/main" id="{84BC7F1A-77F0-4CAB-A0BB-1E7FB89EA90F}"/>
                  </a:ext>
                </a:extLst>
              </p:cNvPr>
              <p:cNvSpPr/>
              <p:nvPr/>
            </p:nvSpPr>
            <p:spPr bwMode="auto">
              <a:xfrm>
                <a:off x="9027112" y="2678033"/>
                <a:ext cx="201669" cy="122922"/>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44" name="îSḻîḑè">
                <a:extLst>
                  <a:ext uri="{FF2B5EF4-FFF2-40B4-BE49-F238E27FC236}">
                    <a16:creationId xmlns="" xmlns:a16="http://schemas.microsoft.com/office/drawing/2014/main" id="{0E36E1C0-D783-4F98-BFE1-BCB6B2738946}"/>
                  </a:ext>
                </a:extLst>
              </p:cNvPr>
              <p:cNvSpPr/>
              <p:nvPr/>
            </p:nvSpPr>
            <p:spPr bwMode="auto">
              <a:xfrm>
                <a:off x="9874122" y="1494909"/>
                <a:ext cx="55699" cy="92191"/>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sp>
            <p:nvSpPr>
              <p:cNvPr id="45" name="îŝḷiḍé">
                <a:extLst>
                  <a:ext uri="{FF2B5EF4-FFF2-40B4-BE49-F238E27FC236}">
                    <a16:creationId xmlns="" xmlns:a16="http://schemas.microsoft.com/office/drawing/2014/main" id="{CB11C76A-C9F0-4ED4-A486-B3D506651BEE}"/>
                  </a:ext>
                </a:extLst>
              </p:cNvPr>
              <p:cNvSpPr/>
              <p:nvPr/>
            </p:nvSpPr>
            <p:spPr bwMode="auto">
              <a:xfrm>
                <a:off x="9401641" y="2218997"/>
                <a:ext cx="48016" cy="63382"/>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a:extLst>
                <a:ext uri="{91240B29-F687-4f45-9708-019B960494DF}">
                  <a14:hiddenLine xmlns="" xmlns:lc="http://schemas.openxmlformats.org/drawingml/2006/lockedCanva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nchor="ctr"/>
              <a:lstStyle/>
              <a:p>
                <a:pPr algn="ctr"/>
                <a:endParaRPr/>
              </a:p>
            </p:txBody>
          </p:sp>
        </p:grpSp>
        <p:grpSp>
          <p:nvGrpSpPr>
            <p:cNvPr id="9" name="íṡ1íḓê">
              <a:extLst>
                <a:ext uri="{FF2B5EF4-FFF2-40B4-BE49-F238E27FC236}">
                  <a16:creationId xmlns="" xmlns:a16="http://schemas.microsoft.com/office/drawing/2014/main" id="{16E2F123-A066-4E64-A1D2-7CB82387A4E4}"/>
                </a:ext>
              </a:extLst>
            </p:cNvPr>
            <p:cNvGrpSpPr/>
            <p:nvPr/>
          </p:nvGrpSpPr>
          <p:grpSpPr>
            <a:xfrm>
              <a:off x="374135" y="1123950"/>
              <a:ext cx="6665183" cy="1260667"/>
              <a:chOff x="374135" y="1123950"/>
              <a:chExt cx="6665183" cy="1260667"/>
            </a:xfrm>
          </p:grpSpPr>
          <p:cxnSp>
            <p:nvCxnSpPr>
              <p:cNvPr id="18" name="直接连接符 17">
                <a:extLst>
                  <a:ext uri="{FF2B5EF4-FFF2-40B4-BE49-F238E27FC236}">
                    <a16:creationId xmlns="" xmlns:a16="http://schemas.microsoft.com/office/drawing/2014/main" id="{675F8D6B-DF34-47BE-9DD6-8F49A2A69153}"/>
                  </a:ext>
                </a:extLst>
              </p:cNvPr>
              <p:cNvCxnSpPr>
                <a:stCxn id="32" idx="0"/>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1ïďé">
                <a:extLst>
                  <a:ext uri="{FF2B5EF4-FFF2-40B4-BE49-F238E27FC236}">
                    <a16:creationId xmlns="" xmlns:a16="http://schemas.microsoft.com/office/drawing/2014/main" id="{2701E667-6EE2-4EB1-86B1-BA7DBF8E13CF}"/>
                  </a:ext>
                </a:extLst>
              </p:cNvPr>
              <p:cNvSpPr/>
              <p:nvPr/>
            </p:nvSpPr>
            <p:spPr bwMode="auto">
              <a:xfrm>
                <a:off x="374135" y="1627961"/>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The standard to classify the customer to low, </a:t>
                </a:r>
                <a:r>
                  <a:rPr lang="en-US" altLang="zh-CN" sz="1600" dirty="0" smtClean="0"/>
                  <a:t>middle </a:t>
                </a:r>
                <a:r>
                  <a:rPr lang="en-US" altLang="zh-CN" sz="1600" dirty="0"/>
                  <a:t>and high</a:t>
                </a:r>
              </a:p>
            </p:txBody>
          </p:sp>
          <p:sp>
            <p:nvSpPr>
              <p:cNvPr id="20" name="íṡ1ídé">
                <a:extLst>
                  <a:ext uri="{FF2B5EF4-FFF2-40B4-BE49-F238E27FC236}">
                    <a16:creationId xmlns="" xmlns:a16="http://schemas.microsoft.com/office/drawing/2014/main" id="{CFCDBE2F-43BE-48CA-AF7F-61C65575A75E}"/>
                  </a:ext>
                </a:extLst>
              </p:cNvPr>
              <p:cNvSpPr txBox="1"/>
              <p:nvPr/>
            </p:nvSpPr>
            <p:spPr bwMode="auto">
              <a:xfrm>
                <a:off x="673745" y="1123950"/>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The function</a:t>
                </a:r>
                <a:endParaRPr lang="en-US" altLang="zh-CN" sz="1800" b="1" dirty="0"/>
              </a:p>
            </p:txBody>
          </p:sp>
        </p:grpSp>
        <p:grpSp>
          <p:nvGrpSpPr>
            <p:cNvPr id="10" name="îṡḷíḑé">
              <a:extLst>
                <a:ext uri="{FF2B5EF4-FFF2-40B4-BE49-F238E27FC236}">
                  <a16:creationId xmlns="" xmlns:a16="http://schemas.microsoft.com/office/drawing/2014/main" id="{7034BAE8-0DF6-4C57-B517-CA5D825277C0}"/>
                </a:ext>
              </a:extLst>
            </p:cNvPr>
            <p:cNvGrpSpPr/>
            <p:nvPr/>
          </p:nvGrpSpPr>
          <p:grpSpPr>
            <a:xfrm>
              <a:off x="378416" y="2312843"/>
              <a:ext cx="7716674" cy="1300383"/>
              <a:chOff x="378416" y="711203"/>
              <a:chExt cx="7716674" cy="1300383"/>
            </a:xfrm>
          </p:grpSpPr>
          <p:sp>
            <p:nvSpPr>
              <p:cNvPr id="15" name="îṣḷiďè">
                <a:extLst>
                  <a:ext uri="{FF2B5EF4-FFF2-40B4-BE49-F238E27FC236}">
                    <a16:creationId xmlns="" xmlns:a16="http://schemas.microsoft.com/office/drawing/2014/main" id="{C4CC7872-F167-46B2-B4FD-200943585431}"/>
                  </a:ext>
                </a:extLst>
              </p:cNvPr>
              <p:cNvSpPr txBox="1"/>
              <p:nvPr/>
            </p:nvSpPr>
            <p:spPr bwMode="auto">
              <a:xfrm>
                <a:off x="628090" y="711203"/>
                <a:ext cx="6357014"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sz="1800" b="1" dirty="0"/>
                  <a:t>The technique</a:t>
                </a:r>
              </a:p>
            </p:txBody>
          </p:sp>
          <p:cxnSp>
            <p:nvCxnSpPr>
              <p:cNvPr id="16" name="直接连接符 15">
                <a:extLst>
                  <a:ext uri="{FF2B5EF4-FFF2-40B4-BE49-F238E27FC236}">
                    <a16:creationId xmlns="" xmlns:a16="http://schemas.microsoft.com/office/drawing/2014/main" id="{9C0F3821-671D-4216-9BB6-2B94F634B6AC}"/>
                  </a:ext>
                </a:extLst>
              </p:cNvPr>
              <p:cNvCxnSpPr>
                <a:cxnSpLocks/>
              </p:cNvCxnSpPr>
              <p:nvPr/>
            </p:nvCxnSpPr>
            <p:spPr>
              <a:xfrm flipH="1">
                <a:off x="708551" y="1875504"/>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íšľiďè">
                <a:extLst>
                  <a:ext uri="{FF2B5EF4-FFF2-40B4-BE49-F238E27FC236}">
                    <a16:creationId xmlns="" xmlns:a16="http://schemas.microsoft.com/office/drawing/2014/main" id="{D42707CA-1A35-40F6-A6F7-591E679D3AD4}"/>
                  </a:ext>
                </a:extLst>
              </p:cNvPr>
              <p:cNvSpPr/>
              <p:nvPr/>
            </p:nvSpPr>
            <p:spPr bwMode="auto">
              <a:xfrm>
                <a:off x="378416" y="1254930"/>
                <a:ext cx="771667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 An appropriate method viewing the data generally to find some internal relation</a:t>
                </a:r>
              </a:p>
            </p:txBody>
          </p:sp>
        </p:grpSp>
        <p:grpSp>
          <p:nvGrpSpPr>
            <p:cNvPr id="11" name="iṣlîḍê">
              <a:extLst>
                <a:ext uri="{FF2B5EF4-FFF2-40B4-BE49-F238E27FC236}">
                  <a16:creationId xmlns="" xmlns:a16="http://schemas.microsoft.com/office/drawing/2014/main" id="{3FBC02FA-7EF0-43D6-8C83-D61C5D7D308A}"/>
                </a:ext>
              </a:extLst>
            </p:cNvPr>
            <p:cNvGrpSpPr/>
            <p:nvPr/>
          </p:nvGrpSpPr>
          <p:grpSpPr>
            <a:xfrm>
              <a:off x="416936" y="4637168"/>
              <a:ext cx="7430006" cy="958844"/>
              <a:chOff x="416936" y="1433888"/>
              <a:chExt cx="7430006" cy="958844"/>
            </a:xfrm>
          </p:grpSpPr>
          <p:cxnSp>
            <p:nvCxnSpPr>
              <p:cNvPr id="12" name="直接连接符 11">
                <a:extLst>
                  <a:ext uri="{FF2B5EF4-FFF2-40B4-BE49-F238E27FC236}">
                    <a16:creationId xmlns="" xmlns:a16="http://schemas.microsoft.com/office/drawing/2014/main" id="{190210BC-1F37-4B2A-8895-A3FC47A52685}"/>
                  </a:ext>
                </a:extLst>
              </p:cNvPr>
              <p:cNvCxnSpPr>
                <a:cxnSpLocks/>
              </p:cNvCxnSpPr>
              <p:nvPr/>
            </p:nvCxnSpPr>
            <p:spPr>
              <a:xfrm flipH="1">
                <a:off x="703706" y="1433888"/>
                <a:ext cx="714323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î$ļíḑê">
                <a:extLst>
                  <a:ext uri="{FF2B5EF4-FFF2-40B4-BE49-F238E27FC236}">
                    <a16:creationId xmlns="" xmlns:a16="http://schemas.microsoft.com/office/drawing/2014/main" id="{921998D8-DBBA-4293-B619-C542BF0B9F21}"/>
                  </a:ext>
                </a:extLst>
              </p:cNvPr>
              <p:cNvSpPr/>
              <p:nvPr/>
            </p:nvSpPr>
            <p:spPr bwMode="auto">
              <a:xfrm>
                <a:off x="416936" y="1636076"/>
                <a:ext cx="7213040"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A combination of classification, clustering and association rule discovery.</a:t>
                </a:r>
              </a:p>
              <a:p>
                <a:pPr>
                  <a:lnSpc>
                    <a:spcPct val="150000"/>
                  </a:lnSpc>
                </a:pPr>
                <a:endParaRPr lang="en-US" altLang="zh-CN" sz="1000" dirty="0"/>
              </a:p>
            </p:txBody>
          </p:sp>
        </p:grpSp>
      </p:grpSp>
      <p:sp>
        <p:nvSpPr>
          <p:cNvPr id="46" name="íšľiďè">
            <a:extLst>
              <a:ext uri="{FF2B5EF4-FFF2-40B4-BE49-F238E27FC236}">
                <a16:creationId xmlns="" xmlns:a16="http://schemas.microsoft.com/office/drawing/2014/main" id="{6E30EB25-2ADA-4859-A709-067FF61373DB}"/>
              </a:ext>
            </a:extLst>
          </p:cNvPr>
          <p:cNvSpPr/>
          <p:nvPr/>
        </p:nvSpPr>
        <p:spPr bwMode="auto">
          <a:xfrm>
            <a:off x="397878" y="3510950"/>
            <a:ext cx="6357014"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 A method to solve the problem of lacking data, add it or ignore it.</a:t>
            </a:r>
          </a:p>
        </p:txBody>
      </p:sp>
      <p:cxnSp>
        <p:nvCxnSpPr>
          <p:cNvPr id="47" name="直接连接符 46">
            <a:extLst>
              <a:ext uri="{FF2B5EF4-FFF2-40B4-BE49-F238E27FC236}">
                <a16:creationId xmlns="" xmlns:a16="http://schemas.microsoft.com/office/drawing/2014/main" id="{2E9B000E-6AF6-41BF-8AE5-5B0CEF4D21FB}"/>
              </a:ext>
            </a:extLst>
          </p:cNvPr>
          <p:cNvCxnSpPr>
            <a:cxnSpLocks/>
          </p:cNvCxnSpPr>
          <p:nvPr/>
        </p:nvCxnSpPr>
        <p:spPr>
          <a:xfrm flipH="1">
            <a:off x="707756" y="3973115"/>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0" name="íšľiďè">
            <a:extLst>
              <a:ext uri="{FF2B5EF4-FFF2-40B4-BE49-F238E27FC236}">
                <a16:creationId xmlns="" xmlns:a16="http://schemas.microsoft.com/office/drawing/2014/main" id="{95614EC2-A008-452B-9B49-290E75687F6E}"/>
              </a:ext>
            </a:extLst>
          </p:cNvPr>
          <p:cNvSpPr/>
          <p:nvPr/>
        </p:nvSpPr>
        <p:spPr bwMode="auto">
          <a:xfrm>
            <a:off x="405722" y="4203117"/>
            <a:ext cx="6357014" cy="54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 An efficient method for this project to calculate the data.</a:t>
            </a:r>
          </a:p>
        </p:txBody>
      </p:sp>
      <p:cxnSp>
        <p:nvCxnSpPr>
          <p:cNvPr id="52" name="直接连接符 51">
            <a:extLst>
              <a:ext uri="{FF2B5EF4-FFF2-40B4-BE49-F238E27FC236}">
                <a16:creationId xmlns="" xmlns:a16="http://schemas.microsoft.com/office/drawing/2014/main" id="{2A4DBDD8-C66B-4CB5-A0EF-B71F00F0594D}"/>
              </a:ext>
            </a:extLst>
          </p:cNvPr>
          <p:cNvCxnSpPr>
            <a:cxnSpLocks/>
          </p:cNvCxnSpPr>
          <p:nvPr/>
        </p:nvCxnSpPr>
        <p:spPr>
          <a:xfrm flipH="1">
            <a:off x="681545" y="5387144"/>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53" name="î$ļíḑê">
            <a:extLst>
              <a:ext uri="{FF2B5EF4-FFF2-40B4-BE49-F238E27FC236}">
                <a16:creationId xmlns="" xmlns:a16="http://schemas.microsoft.com/office/drawing/2014/main" id="{AB7C290D-9747-41D2-9ABE-C9E043BCDF1B}"/>
              </a:ext>
            </a:extLst>
          </p:cNvPr>
          <p:cNvSpPr/>
          <p:nvPr/>
        </p:nvSpPr>
        <p:spPr bwMode="auto">
          <a:xfrm>
            <a:off x="455661" y="5564208"/>
            <a:ext cx="7213039" cy="75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600" dirty="0"/>
              <a:t>Compare algorithms and models to choose the most appropriate one.</a:t>
            </a:r>
          </a:p>
        </p:txBody>
      </p:sp>
    </p:spTree>
    <p:extLst>
      <p:ext uri="{BB962C8B-B14F-4D97-AF65-F5344CB8AC3E}">
        <p14:creationId xmlns:p14="http://schemas.microsoft.com/office/powerpoint/2010/main" val="357878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 xmlns:a16="http://schemas.microsoft.com/office/drawing/2014/main" id="{B6863509-DC60-4D99-BC3D-C66AE8F95D03}"/>
              </a:ext>
            </a:extLst>
          </p:cNvPr>
          <p:cNvSpPr>
            <a:spLocks noGrp="1"/>
          </p:cNvSpPr>
          <p:nvPr>
            <p:ph type="title"/>
          </p:nvPr>
        </p:nvSpPr>
        <p:spPr>
          <a:xfrm>
            <a:off x="4258653" y="2112478"/>
            <a:ext cx="6271087" cy="895350"/>
          </a:xfrm>
        </p:spPr>
        <p:txBody>
          <a:bodyPr>
            <a:noAutofit/>
          </a:bodyPr>
          <a:lstStyle/>
          <a:p>
            <a:r>
              <a:rPr lang="en-US" altLang="zh-CN" sz="4000" dirty="0"/>
              <a:t>Graphical User Interface</a:t>
            </a:r>
            <a:endParaRPr lang="zh-CN" altLang="en-US" sz="4000" dirty="0"/>
          </a:p>
        </p:txBody>
      </p:sp>
      <p:sp>
        <p:nvSpPr>
          <p:cNvPr id="8" name="文本占位符 5">
            <a:extLst>
              <a:ext uri="{FF2B5EF4-FFF2-40B4-BE49-F238E27FC236}">
                <a16:creationId xmlns="" xmlns:a16="http://schemas.microsoft.com/office/drawing/2014/main" id="{76AA5649-5276-40CC-9C62-A6CE34598BAB}"/>
              </a:ext>
            </a:extLst>
          </p:cNvPr>
          <p:cNvSpPr>
            <a:spLocks noGrp="1"/>
          </p:cNvSpPr>
          <p:nvPr>
            <p:ph type="body" idx="1"/>
          </p:nvPr>
        </p:nvSpPr>
        <p:spPr>
          <a:xfrm>
            <a:off x="4259769" y="3007828"/>
            <a:ext cx="5419185" cy="1015623"/>
          </a:xfrm>
        </p:spPr>
        <p:txBody>
          <a:bodyPr/>
          <a:lstStyle/>
          <a:p>
            <a:pPr lvl="0">
              <a:lnSpc>
                <a:spcPct val="100000"/>
              </a:lnSpc>
            </a:pPr>
            <a:r>
              <a:rPr lang="en-US" altLang="zh-CN" dirty="0"/>
              <a:t>.</a:t>
            </a:r>
            <a:endParaRPr lang="zh-CN" altLang="en-US" dirty="0"/>
          </a:p>
        </p:txBody>
      </p:sp>
      <p:sp>
        <p:nvSpPr>
          <p:cNvPr id="9" name="文本框 8">
            <a:extLst>
              <a:ext uri="{FF2B5EF4-FFF2-40B4-BE49-F238E27FC236}">
                <a16:creationId xmlns="" xmlns:a16="http://schemas.microsoft.com/office/drawing/2014/main" id="{E2CDA62A-C79F-4896-B4F5-2781654F7852}"/>
              </a:ext>
            </a:extLst>
          </p:cNvPr>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8434270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9c88281-e023-4f20-a9da-4e51d6947c6f"/>
</p:tagLst>
</file>

<file path=ppt/tags/tag10.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2.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ags/tag3.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4.xml><?xml version="1.0" encoding="utf-8"?>
<p:tagLst xmlns:a="http://schemas.openxmlformats.org/drawingml/2006/main" xmlns:r="http://schemas.openxmlformats.org/officeDocument/2006/relationships" xmlns:p="http://schemas.openxmlformats.org/presentationml/2006/main">
  <p:tag name="ISLIDE.DIAGRAM" val="a4457cd7-beff-4020-a70b-0fbcf7ed79fe"/>
</p:tagLst>
</file>

<file path=ppt/tags/tag5.xml><?xml version="1.0" encoding="utf-8"?>
<p:tagLst xmlns:a="http://schemas.openxmlformats.org/drawingml/2006/main" xmlns:r="http://schemas.openxmlformats.org/officeDocument/2006/relationships" xmlns:p="http://schemas.openxmlformats.org/presentationml/2006/main">
  <p:tag name="ISLIDE.DIAGRAM" val="9bc21247-2132-4e5f-861a-1fcb6b1a20cf"/>
</p:tagLst>
</file>

<file path=ppt/tags/tag6.xml><?xml version="1.0" encoding="utf-8"?>
<p:tagLst xmlns:a="http://schemas.openxmlformats.org/drawingml/2006/main" xmlns:r="http://schemas.openxmlformats.org/officeDocument/2006/relationships" xmlns:p="http://schemas.openxmlformats.org/presentationml/2006/main">
  <p:tag name="ISLIDE.DIAGRAM" val="cb002563-37c5-4fe3-bd0b-8d9103a51177"/>
</p:tagLst>
</file>

<file path=ppt/tags/tag7.xml><?xml version="1.0" encoding="utf-8"?>
<p:tagLst xmlns:a="http://schemas.openxmlformats.org/drawingml/2006/main" xmlns:r="http://schemas.openxmlformats.org/officeDocument/2006/relationships" xmlns:p="http://schemas.openxmlformats.org/presentationml/2006/main">
  <p:tag name="ISLIDE.DIAGRAM" val="c7e296a4-46d1-4493-87a0-a5493486f67e"/>
</p:tagLst>
</file>

<file path=ppt/tags/tag8.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9.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heme/theme1.xml><?xml version="1.0" encoding="utf-8"?>
<a:theme xmlns:a="http://schemas.openxmlformats.org/drawingml/2006/main" name="主题5">
  <a:themeElements>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920</TotalTime>
  <Words>493</Words>
  <Application>Microsoft Macintosh PowerPoint</Application>
  <PresentationFormat>宽屏</PresentationFormat>
  <Paragraphs>126</Paragraphs>
  <Slides>19</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Arial Unicode MS</vt:lpstr>
      <vt:lpstr>Calibri</vt:lpstr>
      <vt:lpstr>Impact</vt:lpstr>
      <vt:lpstr>inherit</vt:lpstr>
      <vt:lpstr>Segoe UI Light</vt:lpstr>
      <vt:lpstr>宋体</vt:lpstr>
      <vt:lpstr>微软雅黑</vt:lpstr>
      <vt:lpstr>Arial</vt:lpstr>
      <vt:lpstr>主题5</vt:lpstr>
      <vt:lpstr>OfficePLUS</vt:lpstr>
      <vt:lpstr>DataMining —— BlackFriday</vt:lpstr>
      <vt:lpstr>PowerPoint 演示文稿</vt:lpstr>
      <vt:lpstr>Background </vt:lpstr>
      <vt:lpstr>PowerPoint 演示文稿</vt:lpstr>
      <vt:lpstr>PowerPoint 演示文稿</vt:lpstr>
      <vt:lpstr>PowerPoint 演示文稿</vt:lpstr>
      <vt:lpstr>Difficulty Of The Project</vt:lpstr>
      <vt:lpstr>Difficulty</vt:lpstr>
      <vt:lpstr>Graphical User Interface</vt:lpstr>
      <vt:lpstr>Entrance Module</vt:lpstr>
      <vt:lpstr>Analyse Module</vt:lpstr>
      <vt:lpstr>Predict Module</vt:lpstr>
      <vt:lpstr>Diagram</vt:lpstr>
      <vt:lpstr>Use Case Diagram</vt:lpstr>
      <vt:lpstr>Class Diagram</vt:lpstr>
      <vt:lpstr>Use Case Diagram</vt:lpstr>
      <vt:lpstr>Sequence Diagram</vt:lpstr>
      <vt:lpstr>Global Architecture</vt:lpstr>
      <vt:lpstr>PowerPoint 演示文稿</vt:lpstr>
    </vt:vector>
  </TitlesOfParts>
  <Manager>iSlide</Manager>
  <Company>iSlide</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梁哲粼</cp:lastModifiedBy>
  <cp:revision>67</cp:revision>
  <cp:lastPrinted>2017-08-28T16:00:00Z</cp:lastPrinted>
  <dcterms:created xsi:type="dcterms:W3CDTF">2017-08-28T16:00:00Z</dcterms:created>
  <dcterms:modified xsi:type="dcterms:W3CDTF">2019-05-07T19:15:39Z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2019-02-27T09:28:10.8525246Z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31510ab5-b2b4-433c-b43f-fcb8a3f258cc</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