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0"/>
  </p:notesMasterIdLst>
  <p:sldIdLst>
    <p:sldId id="256" r:id="rId3"/>
    <p:sldId id="301" r:id="rId4"/>
    <p:sldId id="258" r:id="rId5"/>
    <p:sldId id="330" r:id="rId6"/>
    <p:sldId id="331" r:id="rId7"/>
    <p:sldId id="332" r:id="rId8"/>
    <p:sldId id="273" r:id="rId9"/>
    <p:sldId id="333" r:id="rId10"/>
    <p:sldId id="334" r:id="rId11"/>
    <p:sldId id="335" r:id="rId12"/>
    <p:sldId id="274" r:id="rId13"/>
    <p:sldId id="336" r:id="rId14"/>
    <p:sldId id="337" r:id="rId15"/>
    <p:sldId id="338" r:id="rId16"/>
    <p:sldId id="275" r:id="rId17"/>
    <p:sldId id="329" r:id="rId18"/>
    <p:sldId id="326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A00"/>
    <a:srgbClr val="CC4A4A"/>
    <a:srgbClr val="FEF3D2"/>
    <a:srgbClr val="EAECE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75" autoAdjust="0"/>
    <p:restoredTop sz="74944" autoAdjust="0"/>
  </p:normalViewPr>
  <p:slideViewPr>
    <p:cSldViewPr snapToGrid="0">
      <p:cViewPr varScale="1">
        <p:scale>
          <a:sx n="115" d="100"/>
          <a:sy n="115" d="100"/>
        </p:scale>
        <p:origin x="1720" y="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The task</a:t>
            </a:r>
            <a:r>
              <a:rPr kumimoji="1" lang="en-US" altLang="zh-CN" baseline="0" dirty="0" smtClean="0"/>
              <a:t> of Visualization is to presentation the results of the data we analyze and predict the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759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430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656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6" Type="http://schemas.openxmlformats.org/officeDocument/2006/relationships/image" Target="../media/image12.jpeg"/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officeplus.cn/Template/Home.shtml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2015098"/>
            <a:ext cx="12180566" cy="3321443"/>
          </a:xfrm>
          <a:prstGeom prst="rect">
            <a:avLst/>
          </a:prstGeom>
          <a:solidFill>
            <a:srgbClr val="586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00530" y="755053"/>
            <a:ext cx="4591470" cy="4591648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378059"/>
            <a:ext cx="12180566" cy="2152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副标题 2">
            <a:extLst>
              <a:ext uri="{FF2B5EF4-FFF2-40B4-BE49-F238E27FC236}">
                <a16:creationId xmlns="" xmlns:a16="http://schemas.microsoft.com/office/drawing/2014/main" id="{F36FFB24-446E-4C49-9A9B-DB07B4C5D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715" y="2980691"/>
            <a:ext cx="7855511" cy="5587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="" xmlns:a16="http://schemas.microsoft.com/office/drawing/2014/main" id="{FD4D9B39-D24A-41EF-B3D0-8DC14B4F2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715" y="2282100"/>
            <a:ext cx="7855511" cy="69859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3" name="文本占位符 13">
            <a:extLst>
              <a:ext uri="{FF2B5EF4-FFF2-40B4-BE49-F238E27FC236}">
                <a16:creationId xmlns="" xmlns:a16="http://schemas.microsoft.com/office/drawing/2014/main" id="{A23F40DB-C4D8-441C-8409-C30EC0AFD9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3715" y="4743999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="" xmlns:a16="http://schemas.microsoft.com/office/drawing/2014/main" id="{45CFDBE7-CCAB-439D-81F9-97A1DC5DC5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3715" y="5040270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=""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=""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=""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=""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=""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=""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=""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=""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8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 userDrawn="1"/>
        </p:nvSpPr>
        <p:spPr bwMode="auto">
          <a:xfrm flipH="1">
            <a:off x="0" y="1844039"/>
            <a:ext cx="12192000" cy="2179321"/>
          </a:xfrm>
          <a:prstGeom prst="rect">
            <a:avLst/>
          </a:prstGeom>
          <a:solidFill>
            <a:srgbClr val="586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1601886"/>
            <a:ext cx="12180566" cy="2152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-10160" y="670560"/>
            <a:ext cx="3358606" cy="3358736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="" xmlns:a16="http://schemas.microsoft.com/office/drawing/2014/main" id="{F2AF2A3D-B831-4097-B36A-B4E13F07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412" y="1990272"/>
            <a:ext cx="5419185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3" name="文本占位符 2">
            <a:extLst>
              <a:ext uri="{FF2B5EF4-FFF2-40B4-BE49-F238E27FC236}">
                <a16:creationId xmlns="" xmlns:a16="http://schemas.microsoft.com/office/drawing/2014/main" id="{BE1492BB-1ACF-4179-BBB9-302296A57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42528" y="2885622"/>
            <a:ext cx="5419185" cy="101562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3" y="62404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2019/5/14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5" y="62404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04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=""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=""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717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2019/5/14</a:t>
            </a:fld>
            <a:endParaRPr lang="zh-CN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309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3290179"/>
            <a:ext cx="12180566" cy="2152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3536557"/>
            <a:ext cx="12180566" cy="3321443"/>
          </a:xfrm>
          <a:prstGeom prst="rect">
            <a:avLst/>
          </a:prstGeom>
          <a:solidFill>
            <a:srgbClr val="586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00530" y="2266352"/>
            <a:ext cx="4591470" cy="4591648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="" xmlns:a16="http://schemas.microsoft.com/office/drawing/2014/main" id="{6D79E357-2B21-4B9F-A0B6-09485A03C4E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06951" y="3849124"/>
            <a:ext cx="5426076" cy="162150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3" name="文本占位符 62">
            <a:extLst>
              <a:ext uri="{FF2B5EF4-FFF2-40B4-BE49-F238E27FC236}">
                <a16:creationId xmlns="" xmlns:a16="http://schemas.microsoft.com/office/drawing/2014/main" id="{92063B61-5841-4CF7-BD81-F42DD563CC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06951" y="6155360"/>
            <a:ext cx="5426076" cy="3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="" xmlns:a16="http://schemas.microsoft.com/office/drawing/2014/main" id="{9BA588DA-0499-42E6-89C0-F471413DE0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06952" y="5859089"/>
            <a:ext cx="5426076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003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407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=""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=""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>
            <a:extLst>
              <a:ext uri="{FF2B5EF4-FFF2-40B4-BE49-F238E27FC236}">
                <a16:creationId xmlns="" xmlns:a16="http://schemas.microsoft.com/office/drawing/2014/main" id="{2C93A5A6-170C-429C-ADC7-10414B48ECB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2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19" name="日期占位符 3">
            <a:extLst>
              <a:ext uri="{FF2B5EF4-FFF2-40B4-BE49-F238E27FC236}">
                <a16:creationId xmlns="" xmlns:a16="http://schemas.microsoft.com/office/drawing/2014/main" id="{A7BAC7FF-8CAA-48A9-BA82-ADC032F97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2019/5/14</a:t>
            </a:fld>
            <a:endParaRPr lang="zh-CN" altLang="en-US"/>
          </a:p>
        </p:txBody>
      </p:sp>
      <p:sp>
        <p:nvSpPr>
          <p:cNvPr id="20" name="页脚占位符 4">
            <a:extLst>
              <a:ext uri="{FF2B5EF4-FFF2-40B4-BE49-F238E27FC236}">
                <a16:creationId xmlns="" xmlns:a16="http://schemas.microsoft.com/office/drawing/2014/main" id="{2264CDE4-A6CB-4E28-BC45-F0E089954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21" name="灯片编号占位符 5">
            <a:extLst>
              <a:ext uri="{FF2B5EF4-FFF2-40B4-BE49-F238E27FC236}">
                <a16:creationId xmlns="" xmlns:a16="http://schemas.microsoft.com/office/drawing/2014/main" id="{AFEA4476-10A7-4D4F-AD0F-9894FEA72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63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08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896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4.xml"/><Relationship Id="rId3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4.xml"/><Relationship Id="rId3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4.xml"/><Relationship Id="rId3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4.xml"/><Relationship Id="rId3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4.xml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828981" y="3762088"/>
            <a:ext cx="67014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28981" y="2288888"/>
            <a:ext cx="67014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1FA765BD-3A33-4284-A5AE-D7A43A46A324}"/>
              </a:ext>
            </a:extLst>
          </p:cNvPr>
          <p:cNvGrpSpPr/>
          <p:nvPr/>
        </p:nvGrpSpPr>
        <p:grpSpPr>
          <a:xfrm>
            <a:off x="9576389" y="3602038"/>
            <a:ext cx="2474582" cy="952873"/>
            <a:chOff x="2383834" y="4961879"/>
            <a:chExt cx="2518367" cy="969735"/>
          </a:xfrm>
        </p:grpSpPr>
        <p:grpSp>
          <p:nvGrpSpPr>
            <p:cNvPr id="11" name="组合 10">
              <a:extLst>
                <a:ext uri="{FF2B5EF4-FFF2-40B4-BE49-F238E27FC236}">
                  <a16:creationId xmlns="" xmlns:a16="http://schemas.microsoft.com/office/drawing/2014/main" id="{C3538ADF-DB82-4853-A55D-F1246F5D0D63}"/>
                </a:ext>
              </a:extLst>
            </p:cNvPr>
            <p:cNvGrpSpPr/>
            <p:nvPr/>
          </p:nvGrpSpPr>
          <p:grpSpPr>
            <a:xfrm>
              <a:off x="2396533" y="4961879"/>
              <a:ext cx="2505668" cy="969735"/>
              <a:chOff x="5139956" y="1908357"/>
              <a:chExt cx="3957318" cy="1423337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="" xmlns:a16="http://schemas.microsoft.com/office/drawing/2014/main" id="{1A952876-E0F4-49DD-89E7-C77A8933AB79}"/>
                  </a:ext>
                </a:extLst>
              </p:cNvPr>
              <p:cNvGrpSpPr/>
              <p:nvPr/>
            </p:nvGrpSpPr>
            <p:grpSpPr>
              <a:xfrm>
                <a:off x="5139956" y="2066117"/>
                <a:ext cx="3957318" cy="1265577"/>
                <a:chOff x="1" y="2662635"/>
                <a:chExt cx="3766541" cy="1473715"/>
              </a:xfrm>
            </p:grpSpPr>
            <p:sp>
              <p:nvSpPr>
                <p:cNvPr id="21" name="文本框 20">
                  <a:extLst>
                    <a:ext uri="{FF2B5EF4-FFF2-40B4-BE49-F238E27FC236}">
                      <a16:creationId xmlns="" xmlns:a16="http://schemas.microsoft.com/office/drawing/2014/main" id="{CA614439-BE79-4DD5-B998-190D717C7EB8}"/>
                    </a:ext>
                  </a:extLst>
                </p:cNvPr>
                <p:cNvSpPr txBox="1"/>
                <p:nvPr/>
              </p:nvSpPr>
              <p:spPr>
                <a:xfrm>
                  <a:off x="1" y="3229398"/>
                  <a:ext cx="3766541" cy="906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prstTxWarp prst="textPlain">
                    <a:avLst/>
                  </a:prstTxWarp>
                  <a:spAutoFit/>
                </a:bodyPr>
                <a:lstStyle/>
                <a:p>
                  <a:r>
                    <a:rPr lang="en-US" altLang="zh-CN" sz="16600" b="1" dirty="0">
                      <a:solidFill>
                        <a:srgbClr val="273849"/>
                      </a:solidFill>
                      <a:latin typeface="+mn-lt"/>
                    </a:rPr>
                    <a:t>REPORT</a:t>
                  </a:r>
                  <a:endParaRPr lang="zh-CN" altLang="en-US" sz="16600" b="1" dirty="0">
                    <a:solidFill>
                      <a:srgbClr val="273849"/>
                    </a:solidFill>
                    <a:latin typeface="+mn-lt"/>
                  </a:endParaRPr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="" xmlns:a16="http://schemas.microsoft.com/office/drawing/2014/main" id="{917E3518-E251-4E7B-9C88-524F00235DFD}"/>
                    </a:ext>
                  </a:extLst>
                </p:cNvPr>
                <p:cNvSpPr/>
                <p:nvPr/>
              </p:nvSpPr>
              <p:spPr>
                <a:xfrm>
                  <a:off x="1" y="2662635"/>
                  <a:ext cx="1841176" cy="321360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/>
                <a:p>
                  <a:pPr lvl="0"/>
                  <a:r>
                    <a:rPr lang="en-US" altLang="zh-CN" sz="16600" dirty="0" smtClean="0">
                      <a:solidFill>
                        <a:srgbClr val="273849"/>
                      </a:solidFill>
                    </a:rPr>
                    <a:t>project</a:t>
                  </a:r>
                  <a:endParaRPr lang="en-US" altLang="zh-CN" sz="16600" noProof="0" dirty="0">
                    <a:solidFill>
                      <a:srgbClr val="273849"/>
                    </a:solidFill>
                    <a:latin typeface="+mn-lt"/>
                  </a:endParaRPr>
                </a:p>
              </p:txBody>
            </p:sp>
          </p:grpSp>
          <p:sp>
            <p:nvSpPr>
              <p:cNvPr id="17" name="文本框 16">
                <a:extLst>
                  <a:ext uri="{FF2B5EF4-FFF2-40B4-BE49-F238E27FC236}">
                    <a16:creationId xmlns="" xmlns:a16="http://schemas.microsoft.com/office/drawing/2014/main" id="{29EFAEA8-A3B6-47E9-BF82-C40C9FDACB10}"/>
                  </a:ext>
                </a:extLst>
              </p:cNvPr>
              <p:cNvSpPr txBox="1"/>
              <p:nvPr/>
            </p:nvSpPr>
            <p:spPr>
              <a:xfrm>
                <a:off x="7457736" y="1908357"/>
                <a:ext cx="1519191" cy="521934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 smtClean="0">
                    <a:solidFill>
                      <a:srgbClr val="273849"/>
                    </a:solidFill>
                    <a:latin typeface="Impact" panose="020B0806030902050204" pitchFamily="34" charset="0"/>
                  </a:rPr>
                  <a:t>2019</a:t>
                </a:r>
                <a:endParaRPr lang="zh-CN" altLang="en-US" sz="9600" dirty="0">
                  <a:solidFill>
                    <a:srgbClr val="273849"/>
                  </a:solidFill>
                  <a:latin typeface="Impact" panose="020B0806030902050204" pitchFamily="34" charset="0"/>
                </a:endParaRPr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="" xmlns:a16="http://schemas.microsoft.com/office/drawing/2014/main" id="{B39867D7-FA11-4E96-8335-ED02191C2349}"/>
                </a:ext>
              </a:extLst>
            </p:cNvPr>
            <p:cNvCxnSpPr/>
            <p:nvPr/>
          </p:nvCxnSpPr>
          <p:spPr>
            <a:xfrm>
              <a:off x="2383834" y="4961879"/>
              <a:ext cx="1426168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1E6A353B-DD72-4658-8E5B-8F4C3880296B}"/>
                </a:ext>
              </a:extLst>
            </p:cNvPr>
            <p:cNvCxnSpPr/>
            <p:nvPr/>
          </p:nvCxnSpPr>
          <p:spPr>
            <a:xfrm>
              <a:off x="2383834" y="5317480"/>
              <a:ext cx="1426168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副标题 4">
            <a:extLst>
              <a:ext uri="{FF2B5EF4-FFF2-40B4-BE49-F238E27FC236}">
                <a16:creationId xmlns="" xmlns:a16="http://schemas.microsoft.com/office/drawing/2014/main" id="{878571CA-0E9A-418E-98B3-E79C6B2D7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833" y="3777440"/>
            <a:ext cx="6977906" cy="558799"/>
          </a:xfrm>
        </p:spPr>
        <p:txBody>
          <a:bodyPr/>
          <a:lstStyle/>
          <a:p>
            <a:r>
              <a:rPr lang="en-US" altLang="zh-CN" dirty="0" smtClean="0"/>
              <a:t>Task allocation</a:t>
            </a:r>
            <a:endParaRPr lang="en-US" altLang="zh-CN" dirty="0"/>
          </a:p>
        </p:txBody>
      </p:sp>
      <p:sp>
        <p:nvSpPr>
          <p:cNvPr id="24" name="标题 3">
            <a:extLst>
              <a:ext uri="{FF2B5EF4-FFF2-40B4-BE49-F238E27FC236}">
                <a16:creationId xmlns="" xmlns:a16="http://schemas.microsoft.com/office/drawing/2014/main" id="{0D8858E0-2609-4183-878F-B20AEF507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832" y="2382369"/>
            <a:ext cx="7574537" cy="1325284"/>
          </a:xfrm>
        </p:spPr>
        <p:txBody>
          <a:bodyPr>
            <a:normAutofit/>
          </a:bodyPr>
          <a:lstStyle/>
          <a:p>
            <a:r>
              <a:rPr lang="en-US" altLang="zh-CN" smtClean="0"/>
              <a:t>DataMining&amp;MachineLearning</a:t>
            </a:r>
            <a:endParaRPr lang="zh-CN" altLang="en-US" dirty="0"/>
          </a:p>
        </p:txBody>
      </p:sp>
      <p:pic>
        <p:nvPicPr>
          <p:cNvPr id="18" name="图片 17" descr="天津大学标准校徽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32" y="68567"/>
            <a:ext cx="2091055" cy="1924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649C6EAB-3505-4FF6-B332-29335224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grpSp>
        <p:nvGrpSpPr>
          <p:cNvPr id="5" name="b1b2cf17-e46c-45a5-a4ef-f09d7a702bc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83FF0217-7A8C-41AA-9DFD-6239146D024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6831" y="1118549"/>
            <a:ext cx="10838338" cy="4930937"/>
            <a:chOff x="676831" y="1118549"/>
            <a:chExt cx="10838338" cy="4930937"/>
          </a:xfrm>
        </p:grpSpPr>
        <p:sp>
          <p:nvSpPr>
            <p:cNvPr id="6" name="îśľïḑè">
              <a:extLst>
                <a:ext uri="{FF2B5EF4-FFF2-40B4-BE49-F238E27FC236}">
                  <a16:creationId xmlns="" xmlns:a16="http://schemas.microsoft.com/office/drawing/2014/main" id="{0DBBEA8F-5A41-430C-AC86-A48D76EB0E68}"/>
                </a:ext>
              </a:extLst>
            </p:cNvPr>
            <p:cNvSpPr/>
            <p:nvPr/>
          </p:nvSpPr>
          <p:spPr bwMode="auto">
            <a:xfrm>
              <a:off x="3944239" y="1907235"/>
              <a:ext cx="4409564" cy="397656"/>
            </a:xfrm>
            <a:custGeom>
              <a:avLst/>
              <a:gdLst>
                <a:gd name="T0" fmla="*/ 2147483646 w 43200"/>
                <a:gd name="T1" fmla="*/ 0 h 21600"/>
                <a:gd name="T2" fmla="*/ 0 w 43200"/>
                <a:gd name="T3" fmla="*/ 0 h 21600"/>
                <a:gd name="T4" fmla="*/ 2147483646 w 432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43200" y="0"/>
                  </a:moveTo>
                  <a:cubicBezTo>
                    <a:pt x="43200" y="11929"/>
                    <a:pt x="33529" y="21600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43200" h="21600" stroke="0" extrusionOk="0">
                  <a:moveTo>
                    <a:pt x="43200" y="0"/>
                  </a:moveTo>
                  <a:cubicBezTo>
                    <a:pt x="43200" y="11929"/>
                    <a:pt x="33529" y="21600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43200" y="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îṡ1ídé">
              <a:extLst>
                <a:ext uri="{FF2B5EF4-FFF2-40B4-BE49-F238E27FC236}">
                  <a16:creationId xmlns="" xmlns:a16="http://schemas.microsoft.com/office/drawing/2014/main" id="{AAEEA0C4-96A7-41F7-A973-9DD5DB4F8A26}"/>
                </a:ext>
              </a:extLst>
            </p:cNvPr>
            <p:cNvSpPr/>
            <p:nvPr/>
          </p:nvSpPr>
          <p:spPr bwMode="auto">
            <a:xfrm>
              <a:off x="1339591" y="1907235"/>
              <a:ext cx="9565838" cy="1089135"/>
            </a:xfrm>
            <a:custGeom>
              <a:avLst/>
              <a:gdLst>
                <a:gd name="T0" fmla="*/ 2147483646 w 43200"/>
                <a:gd name="T1" fmla="*/ 0 h 22093"/>
                <a:gd name="T2" fmla="*/ 24179014 w 43200"/>
                <a:gd name="T3" fmla="*/ 222113 h 22093"/>
                <a:gd name="T4" fmla="*/ 2147483646 w 43200"/>
                <a:gd name="T5" fmla="*/ 21915678 h 220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22093" fill="none" extrusionOk="0">
                  <a:moveTo>
                    <a:pt x="43194" y="-1"/>
                  </a:moveTo>
                  <a:cubicBezTo>
                    <a:pt x="43198" y="164"/>
                    <a:pt x="43200" y="328"/>
                    <a:pt x="43200" y="493"/>
                  </a:cubicBezTo>
                  <a:cubicBezTo>
                    <a:pt x="43200" y="12422"/>
                    <a:pt x="33529" y="22093"/>
                    <a:pt x="21600" y="22093"/>
                  </a:cubicBezTo>
                  <a:cubicBezTo>
                    <a:pt x="9670" y="22093"/>
                    <a:pt x="0" y="12422"/>
                    <a:pt x="0" y="493"/>
                  </a:cubicBezTo>
                  <a:cubicBezTo>
                    <a:pt x="-1" y="330"/>
                    <a:pt x="1" y="167"/>
                    <a:pt x="5" y="4"/>
                  </a:cubicBezTo>
                </a:path>
                <a:path w="43200" h="22093" stroke="0" extrusionOk="0">
                  <a:moveTo>
                    <a:pt x="43194" y="-1"/>
                  </a:moveTo>
                  <a:cubicBezTo>
                    <a:pt x="43198" y="164"/>
                    <a:pt x="43200" y="328"/>
                    <a:pt x="43200" y="493"/>
                  </a:cubicBezTo>
                  <a:cubicBezTo>
                    <a:pt x="43200" y="12422"/>
                    <a:pt x="33529" y="22093"/>
                    <a:pt x="21600" y="22093"/>
                  </a:cubicBezTo>
                  <a:cubicBezTo>
                    <a:pt x="9670" y="22093"/>
                    <a:pt x="0" y="12422"/>
                    <a:pt x="0" y="493"/>
                  </a:cubicBezTo>
                  <a:cubicBezTo>
                    <a:pt x="-1" y="330"/>
                    <a:pt x="1" y="167"/>
                    <a:pt x="5" y="4"/>
                  </a:cubicBezTo>
                  <a:lnTo>
                    <a:pt x="21600" y="493"/>
                  </a:lnTo>
                  <a:lnTo>
                    <a:pt x="43194" y="-1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îṧ1îḍe">
              <a:extLst>
                <a:ext uri="{FF2B5EF4-FFF2-40B4-BE49-F238E27FC236}">
                  <a16:creationId xmlns="" xmlns:a16="http://schemas.microsoft.com/office/drawing/2014/main" id="{AC1980F4-C1FC-41CB-A6B0-087C0587BFFE}"/>
                </a:ext>
              </a:extLst>
            </p:cNvPr>
            <p:cNvSpPr/>
            <p:nvPr/>
          </p:nvSpPr>
          <p:spPr bwMode="auto">
            <a:xfrm>
              <a:off x="5618813" y="2417560"/>
              <a:ext cx="954375" cy="501489"/>
            </a:xfrm>
            <a:custGeom>
              <a:avLst/>
              <a:gdLst>
                <a:gd name="T0" fmla="*/ 2147483646 w 432"/>
                <a:gd name="T1" fmla="*/ 2147483646 h 213"/>
                <a:gd name="T2" fmla="*/ 2147483646 w 432"/>
                <a:gd name="T3" fmla="*/ 2147483646 h 213"/>
                <a:gd name="T4" fmla="*/ 2147483646 w 432"/>
                <a:gd name="T5" fmla="*/ 2147483646 h 213"/>
                <a:gd name="T6" fmla="*/ 2147483646 w 432"/>
                <a:gd name="T7" fmla="*/ 2147483646 h 213"/>
                <a:gd name="T8" fmla="*/ 2147483646 w 432"/>
                <a:gd name="T9" fmla="*/ 0 h 213"/>
                <a:gd name="T10" fmla="*/ 0 w 432"/>
                <a:gd name="T11" fmla="*/ 2147483646 h 213"/>
                <a:gd name="T12" fmla="*/ 2147483646 w 432"/>
                <a:gd name="T13" fmla="*/ 2147483646 h 213"/>
                <a:gd name="T14" fmla="*/ 2147483646 w 432"/>
                <a:gd name="T15" fmla="*/ 2147483646 h 2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32" h="213">
                  <a:moveTo>
                    <a:pt x="48" y="213"/>
                  </a:moveTo>
                  <a:lnTo>
                    <a:pt x="408" y="213"/>
                  </a:lnTo>
                  <a:lnTo>
                    <a:pt x="288" y="45"/>
                  </a:lnTo>
                  <a:lnTo>
                    <a:pt x="432" y="45"/>
                  </a:lnTo>
                  <a:lnTo>
                    <a:pt x="215" y="0"/>
                  </a:lnTo>
                  <a:lnTo>
                    <a:pt x="0" y="45"/>
                  </a:lnTo>
                  <a:lnTo>
                    <a:pt x="144" y="45"/>
                  </a:lnTo>
                  <a:lnTo>
                    <a:pt x="48" y="21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ïŝḷïḓè">
              <a:extLst>
                <a:ext uri="{FF2B5EF4-FFF2-40B4-BE49-F238E27FC236}">
                  <a16:creationId xmlns="" xmlns:a16="http://schemas.microsoft.com/office/drawing/2014/main" id="{BEF9E23A-6D6C-4F65-9C54-992EC54B1F4B}"/>
                </a:ext>
              </a:extLst>
            </p:cNvPr>
            <p:cNvSpPr/>
            <p:nvPr/>
          </p:nvSpPr>
          <p:spPr bwMode="auto">
            <a:xfrm>
              <a:off x="3758666" y="2331402"/>
              <a:ext cx="1645854" cy="424167"/>
            </a:xfrm>
            <a:custGeom>
              <a:avLst/>
              <a:gdLst>
                <a:gd name="T0" fmla="*/ 2147483646 w 248"/>
                <a:gd name="T1" fmla="*/ 2147483646 h 64"/>
                <a:gd name="T2" fmla="*/ 0 w 248"/>
                <a:gd name="T3" fmla="*/ 2147483646 h 64"/>
                <a:gd name="T4" fmla="*/ 2147483646 w 248"/>
                <a:gd name="T5" fmla="*/ 2147483646 h 64"/>
                <a:gd name="T6" fmla="*/ 2147483646 w 248"/>
                <a:gd name="T7" fmla="*/ 2147483646 h 64"/>
                <a:gd name="T8" fmla="*/ 2147483646 w 248"/>
                <a:gd name="T9" fmla="*/ 0 h 64"/>
                <a:gd name="T10" fmla="*/ 2147483646 w 248"/>
                <a:gd name="T11" fmla="*/ 2147483646 h 64"/>
                <a:gd name="T12" fmla="*/ 2147483646 w 248"/>
                <a:gd name="T13" fmla="*/ 2147483646 h 64"/>
                <a:gd name="T14" fmla="*/ 2147483646 w 248"/>
                <a:gd name="T15" fmla="*/ 2147483646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8" h="64">
                  <a:moveTo>
                    <a:pt x="96" y="64"/>
                  </a:moveTo>
                  <a:lnTo>
                    <a:pt x="0" y="56"/>
                  </a:lnTo>
                  <a:lnTo>
                    <a:pt x="120" y="16"/>
                  </a:lnTo>
                  <a:lnTo>
                    <a:pt x="64" y="16"/>
                  </a:lnTo>
                  <a:lnTo>
                    <a:pt x="184" y="0"/>
                  </a:lnTo>
                  <a:lnTo>
                    <a:pt x="248" y="16"/>
                  </a:lnTo>
                  <a:lnTo>
                    <a:pt x="192" y="16"/>
                  </a:lnTo>
                  <a:lnTo>
                    <a:pt x="96" y="6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íslíḋe">
              <a:extLst>
                <a:ext uri="{FF2B5EF4-FFF2-40B4-BE49-F238E27FC236}">
                  <a16:creationId xmlns="" xmlns:a16="http://schemas.microsoft.com/office/drawing/2014/main" id="{00ADAE73-F573-4537-9679-CB75E65E1F9C}"/>
                </a:ext>
              </a:extLst>
            </p:cNvPr>
            <p:cNvSpPr/>
            <p:nvPr/>
          </p:nvSpPr>
          <p:spPr bwMode="auto">
            <a:xfrm>
              <a:off x="6679230" y="2331402"/>
              <a:ext cx="1648064" cy="424167"/>
            </a:xfrm>
            <a:custGeom>
              <a:avLst/>
              <a:gdLst>
                <a:gd name="T0" fmla="*/ 2147483646 w 248"/>
                <a:gd name="T1" fmla="*/ 2147483646 h 64"/>
                <a:gd name="T2" fmla="*/ 2147483646 w 248"/>
                <a:gd name="T3" fmla="*/ 2147483646 h 64"/>
                <a:gd name="T4" fmla="*/ 2147483646 w 248"/>
                <a:gd name="T5" fmla="*/ 2147483646 h 64"/>
                <a:gd name="T6" fmla="*/ 2147483646 w 248"/>
                <a:gd name="T7" fmla="*/ 2147483646 h 64"/>
                <a:gd name="T8" fmla="*/ 2147483646 w 248"/>
                <a:gd name="T9" fmla="*/ 0 h 64"/>
                <a:gd name="T10" fmla="*/ 0 w 248"/>
                <a:gd name="T11" fmla="*/ 2147483646 h 64"/>
                <a:gd name="T12" fmla="*/ 2147483646 w 248"/>
                <a:gd name="T13" fmla="*/ 2147483646 h 64"/>
                <a:gd name="T14" fmla="*/ 2147483646 w 248"/>
                <a:gd name="T15" fmla="*/ 2147483646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8" h="64">
                  <a:moveTo>
                    <a:pt x="152" y="64"/>
                  </a:moveTo>
                  <a:lnTo>
                    <a:pt x="248" y="56"/>
                  </a:lnTo>
                  <a:lnTo>
                    <a:pt x="128" y="16"/>
                  </a:lnTo>
                  <a:lnTo>
                    <a:pt x="184" y="16"/>
                  </a:lnTo>
                  <a:lnTo>
                    <a:pt x="64" y="0"/>
                  </a:lnTo>
                  <a:lnTo>
                    <a:pt x="0" y="16"/>
                  </a:lnTo>
                  <a:lnTo>
                    <a:pt x="56" y="16"/>
                  </a:lnTo>
                  <a:lnTo>
                    <a:pt x="152" y="6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íṣļïḓé">
              <a:extLst>
                <a:ext uri="{FF2B5EF4-FFF2-40B4-BE49-F238E27FC236}">
                  <a16:creationId xmlns="" xmlns:a16="http://schemas.microsoft.com/office/drawing/2014/main" id="{642E8A19-16D3-46D8-A076-93E7FD59AF19}"/>
                </a:ext>
              </a:extLst>
            </p:cNvPr>
            <p:cNvSpPr/>
            <p:nvPr/>
          </p:nvSpPr>
          <p:spPr bwMode="auto">
            <a:xfrm>
              <a:off x="4017142" y="1242265"/>
              <a:ext cx="4111323" cy="1062626"/>
            </a:xfrm>
            <a:custGeom>
              <a:avLst/>
              <a:gdLst>
                <a:gd name="T0" fmla="*/ 2147483646 w 33632"/>
                <a:gd name="T1" fmla="*/ 606490021 h 21600"/>
                <a:gd name="T2" fmla="*/ 0 w 33632"/>
                <a:gd name="T3" fmla="*/ 591203519 h 21600"/>
                <a:gd name="T4" fmla="*/ 2147483646 w 33632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632" h="21600" fill="none" extrusionOk="0">
                  <a:moveTo>
                    <a:pt x="33631" y="13727"/>
                  </a:moveTo>
                  <a:cubicBezTo>
                    <a:pt x="29528" y="18712"/>
                    <a:pt x="23411" y="21599"/>
                    <a:pt x="16955" y="21600"/>
                  </a:cubicBezTo>
                  <a:cubicBezTo>
                    <a:pt x="10343" y="21600"/>
                    <a:pt x="4095" y="18571"/>
                    <a:pt x="-1" y="13382"/>
                  </a:cubicBezTo>
                </a:path>
                <a:path w="33632" h="21600" stroke="0" extrusionOk="0">
                  <a:moveTo>
                    <a:pt x="33631" y="13727"/>
                  </a:moveTo>
                  <a:cubicBezTo>
                    <a:pt x="29528" y="18712"/>
                    <a:pt x="23411" y="21599"/>
                    <a:pt x="16955" y="21600"/>
                  </a:cubicBezTo>
                  <a:cubicBezTo>
                    <a:pt x="10343" y="21600"/>
                    <a:pt x="4095" y="18571"/>
                    <a:pt x="-1" y="13382"/>
                  </a:cubicBezTo>
                  <a:lnTo>
                    <a:pt x="16955" y="0"/>
                  </a:lnTo>
                  <a:lnTo>
                    <a:pt x="33631" y="13727"/>
                  </a:lnTo>
                  <a:close/>
                </a:path>
              </a:pathLst>
            </a:custGeom>
            <a:noFill/>
            <a:ln w="63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îśľîḓé">
              <a:extLst>
                <a:ext uri="{FF2B5EF4-FFF2-40B4-BE49-F238E27FC236}">
                  <a16:creationId xmlns="" xmlns:a16="http://schemas.microsoft.com/office/drawing/2014/main" id="{04DE3E68-CA08-41B2-829C-A2ED659729CA}"/>
                </a:ext>
              </a:extLst>
            </p:cNvPr>
            <p:cNvSpPr/>
            <p:nvPr/>
          </p:nvSpPr>
          <p:spPr bwMode="auto">
            <a:xfrm rot="16200000">
              <a:off x="5692060" y="-1538079"/>
              <a:ext cx="795312" cy="6108568"/>
            </a:xfrm>
            <a:custGeom>
              <a:avLst/>
              <a:gdLst>
                <a:gd name="T0" fmla="*/ 3339858 w 21785"/>
                <a:gd name="T1" fmla="*/ 0 h 43200"/>
                <a:gd name="T2" fmla="*/ 0 w 21785"/>
                <a:gd name="T3" fmla="*/ 1450932753 h 43200"/>
                <a:gd name="T4" fmla="*/ 3339858 w 21785"/>
                <a:gd name="T5" fmla="*/ 725483557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785" h="43200" fill="none" extrusionOk="0">
                  <a:moveTo>
                    <a:pt x="184" y="0"/>
                  </a:moveTo>
                  <a:cubicBezTo>
                    <a:pt x="12114" y="0"/>
                    <a:pt x="21785" y="9670"/>
                    <a:pt x="21785" y="21600"/>
                  </a:cubicBezTo>
                  <a:cubicBezTo>
                    <a:pt x="21785" y="33529"/>
                    <a:pt x="12114" y="43200"/>
                    <a:pt x="185" y="43200"/>
                  </a:cubicBezTo>
                  <a:cubicBezTo>
                    <a:pt x="123" y="43200"/>
                    <a:pt x="61" y="43199"/>
                    <a:pt x="-1" y="43199"/>
                  </a:cubicBezTo>
                </a:path>
                <a:path w="21785" h="43200" stroke="0" extrusionOk="0">
                  <a:moveTo>
                    <a:pt x="184" y="0"/>
                  </a:moveTo>
                  <a:cubicBezTo>
                    <a:pt x="12114" y="0"/>
                    <a:pt x="21785" y="9670"/>
                    <a:pt x="21785" y="21600"/>
                  </a:cubicBezTo>
                  <a:cubicBezTo>
                    <a:pt x="21785" y="33529"/>
                    <a:pt x="12114" y="43200"/>
                    <a:pt x="185" y="43200"/>
                  </a:cubicBezTo>
                  <a:cubicBezTo>
                    <a:pt x="123" y="43200"/>
                    <a:pt x="61" y="43199"/>
                    <a:pt x="-1" y="43199"/>
                  </a:cubicBezTo>
                  <a:lnTo>
                    <a:pt x="185" y="2160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lIns="0" tIns="0" rIns="0" bIns="0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3" name="ïSlîḋé">
              <a:extLst>
                <a:ext uri="{FF2B5EF4-FFF2-40B4-BE49-F238E27FC236}">
                  <a16:creationId xmlns="" xmlns:a16="http://schemas.microsoft.com/office/drawing/2014/main" id="{703C181D-B9E7-4AED-AB9A-4A56E15EC1C1}"/>
                </a:ext>
              </a:extLst>
            </p:cNvPr>
            <p:cNvSpPr/>
            <p:nvPr/>
          </p:nvSpPr>
          <p:spPr bwMode="auto">
            <a:xfrm>
              <a:off x="676831" y="1907235"/>
              <a:ext cx="10838338" cy="6627"/>
            </a:xfrm>
            <a:prstGeom prst="line">
              <a:avLst/>
            </a:prstGeom>
            <a:noFill/>
            <a:ln w="63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íśḻiḓê">
              <a:extLst>
                <a:ext uri="{FF2B5EF4-FFF2-40B4-BE49-F238E27FC236}">
                  <a16:creationId xmlns="" xmlns:a16="http://schemas.microsoft.com/office/drawing/2014/main" id="{87B5D1DA-D64F-45B1-9170-A92DA0753583}"/>
                </a:ext>
              </a:extLst>
            </p:cNvPr>
            <p:cNvSpPr/>
            <p:nvPr/>
          </p:nvSpPr>
          <p:spPr bwMode="auto">
            <a:xfrm flipV="1">
              <a:off x="2269665" y="1907235"/>
              <a:ext cx="3826335" cy="4142251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îṧļiḑè">
              <a:extLst>
                <a:ext uri="{FF2B5EF4-FFF2-40B4-BE49-F238E27FC236}">
                  <a16:creationId xmlns="" xmlns:a16="http://schemas.microsoft.com/office/drawing/2014/main" id="{055D55CE-C415-4D58-BD6B-8C22A6236FA1}"/>
                </a:ext>
              </a:extLst>
            </p:cNvPr>
            <p:cNvSpPr/>
            <p:nvPr/>
          </p:nvSpPr>
          <p:spPr bwMode="auto">
            <a:xfrm>
              <a:off x="6096001" y="1907235"/>
              <a:ext cx="3773315" cy="4142251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" name="ïṣ1íḑê">
              <a:extLst>
                <a:ext uri="{FF2B5EF4-FFF2-40B4-BE49-F238E27FC236}">
                  <a16:creationId xmlns="" xmlns:a16="http://schemas.microsoft.com/office/drawing/2014/main" id="{0191C9B7-20F6-43DB-94E4-2763D1A6EA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9852" y="1907235"/>
              <a:ext cx="10732296" cy="1274708"/>
              <a:chOff x="3552" y="1994"/>
              <a:chExt cx="1616" cy="192"/>
            </a:xfrm>
          </p:grpSpPr>
          <p:sp>
            <p:nvSpPr>
              <p:cNvPr id="33" name="iṡ1ïďè">
                <a:extLst>
                  <a:ext uri="{FF2B5EF4-FFF2-40B4-BE49-F238E27FC236}">
                    <a16:creationId xmlns="" xmlns:a16="http://schemas.microsoft.com/office/drawing/2014/main" id="{DD036AC3-6C95-4F41-95C0-E062475F65F0}"/>
                  </a:ext>
                </a:extLst>
              </p:cNvPr>
              <p:cNvSpPr/>
              <p:nvPr/>
            </p:nvSpPr>
            <p:spPr bwMode="auto">
              <a:xfrm flipV="1">
                <a:off x="3552" y="1994"/>
                <a:ext cx="808" cy="192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iṧ1íḋe">
                <a:extLst>
                  <a:ext uri="{FF2B5EF4-FFF2-40B4-BE49-F238E27FC236}">
                    <a16:creationId xmlns="" xmlns:a16="http://schemas.microsoft.com/office/drawing/2014/main" id="{0F8337D9-DD71-4FDC-9708-5ADB4E5F47E9}"/>
                  </a:ext>
                </a:extLst>
              </p:cNvPr>
              <p:cNvSpPr/>
              <p:nvPr/>
            </p:nvSpPr>
            <p:spPr bwMode="auto">
              <a:xfrm>
                <a:off x="4360" y="1994"/>
                <a:ext cx="808" cy="192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" name="í$ļïḍê">
              <a:extLst>
                <a:ext uri="{FF2B5EF4-FFF2-40B4-BE49-F238E27FC236}">
                  <a16:creationId xmlns="" xmlns:a16="http://schemas.microsoft.com/office/drawing/2014/main" id="{B3A55E41-E8D6-4E63-9860-B5C5801D77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9852" y="1907235"/>
              <a:ext cx="10732296" cy="636250"/>
              <a:chOff x="3552" y="1994"/>
              <a:chExt cx="1616" cy="96"/>
            </a:xfrm>
          </p:grpSpPr>
          <p:sp>
            <p:nvSpPr>
              <p:cNvPr id="31" name="ï$ḻidé">
                <a:extLst>
                  <a:ext uri="{FF2B5EF4-FFF2-40B4-BE49-F238E27FC236}">
                    <a16:creationId xmlns="" xmlns:a16="http://schemas.microsoft.com/office/drawing/2014/main" id="{8C811724-7750-4F5C-AB4A-A63765572228}"/>
                  </a:ext>
                </a:extLst>
              </p:cNvPr>
              <p:cNvSpPr/>
              <p:nvPr/>
            </p:nvSpPr>
            <p:spPr bwMode="auto">
              <a:xfrm flipV="1">
                <a:off x="3552" y="1994"/>
                <a:ext cx="808" cy="96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iŝḻîďe">
                <a:extLst>
                  <a:ext uri="{FF2B5EF4-FFF2-40B4-BE49-F238E27FC236}">
                    <a16:creationId xmlns="" xmlns:a16="http://schemas.microsoft.com/office/drawing/2014/main" id="{B1006522-E57C-4715-91F2-E13418661614}"/>
                  </a:ext>
                </a:extLst>
              </p:cNvPr>
              <p:cNvSpPr/>
              <p:nvPr/>
            </p:nvSpPr>
            <p:spPr bwMode="auto">
              <a:xfrm>
                <a:off x="4360" y="1994"/>
                <a:ext cx="808" cy="96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" name="iṥlîḋe">
              <a:extLst>
                <a:ext uri="{FF2B5EF4-FFF2-40B4-BE49-F238E27FC236}">
                  <a16:creationId xmlns="" xmlns:a16="http://schemas.microsoft.com/office/drawing/2014/main" id="{AE8EE3FA-5802-4E9F-9E1F-639EC85720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9852" y="1907235"/>
              <a:ext cx="10732296" cy="212083"/>
              <a:chOff x="3552" y="1994"/>
              <a:chExt cx="1616" cy="32"/>
            </a:xfrm>
          </p:grpSpPr>
          <p:sp>
            <p:nvSpPr>
              <p:cNvPr id="29" name="íṡḻîḋê">
                <a:extLst>
                  <a:ext uri="{FF2B5EF4-FFF2-40B4-BE49-F238E27FC236}">
                    <a16:creationId xmlns="" xmlns:a16="http://schemas.microsoft.com/office/drawing/2014/main" id="{FFB85A1D-55E7-4A70-96F4-995E163260E0}"/>
                  </a:ext>
                </a:extLst>
              </p:cNvPr>
              <p:cNvSpPr/>
              <p:nvPr/>
            </p:nvSpPr>
            <p:spPr bwMode="auto">
              <a:xfrm flipV="1">
                <a:off x="3552" y="1994"/>
                <a:ext cx="808" cy="32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iṥḷïḍè">
                <a:extLst>
                  <a:ext uri="{FF2B5EF4-FFF2-40B4-BE49-F238E27FC236}">
                    <a16:creationId xmlns="" xmlns:a16="http://schemas.microsoft.com/office/drawing/2014/main" id="{36E70818-C10E-4F9F-AF89-D78033C4B1EB}"/>
                  </a:ext>
                </a:extLst>
              </p:cNvPr>
              <p:cNvSpPr/>
              <p:nvPr/>
            </p:nvSpPr>
            <p:spPr bwMode="auto">
              <a:xfrm>
                <a:off x="4360" y="1994"/>
                <a:ext cx="808" cy="32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" name="îš1ïḑè">
              <a:extLst>
                <a:ext uri="{FF2B5EF4-FFF2-40B4-BE49-F238E27FC236}">
                  <a16:creationId xmlns="" xmlns:a16="http://schemas.microsoft.com/office/drawing/2014/main" id="{9FD78F82-4E94-42A7-84B6-77A03A144998}"/>
                </a:ext>
              </a:extLst>
            </p:cNvPr>
            <p:cNvSpPr txBox="1"/>
            <p:nvPr/>
          </p:nvSpPr>
          <p:spPr bwMode="auto">
            <a:xfrm>
              <a:off x="5041969" y="1371711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b="1" dirty="0">
                  <a:solidFill>
                    <a:schemeClr val="bg1"/>
                  </a:solidFill>
                </a:rPr>
                <a:t>preliminary ideas of Model Training  (Clustering) </a:t>
              </a:r>
              <a:endParaRPr lang="en-US" altLang="zh-CN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íš1îḋè">
              <a:extLst>
                <a:ext uri="{FF2B5EF4-FFF2-40B4-BE49-F238E27FC236}">
                  <a16:creationId xmlns="" xmlns:a16="http://schemas.microsoft.com/office/drawing/2014/main" id="{AD25FF36-A572-407B-8037-BE6509100CE1}"/>
                </a:ext>
              </a:extLst>
            </p:cNvPr>
            <p:cNvSpPr/>
            <p:nvPr/>
          </p:nvSpPr>
          <p:spPr>
            <a:xfrm>
              <a:off x="989813" y="3661340"/>
              <a:ext cx="2262433" cy="805532"/>
            </a:xfrm>
            <a:prstGeom prst="rect">
              <a:avLst/>
            </a:prstGeom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</a:rPr>
                <a:t>Pre-process</a:t>
              </a:r>
            </a:p>
          </p:txBody>
        </p:sp>
        <p:grpSp>
          <p:nvGrpSpPr>
            <p:cNvPr id="21" name="îṣḻíḋé">
              <a:extLst>
                <a:ext uri="{FF2B5EF4-FFF2-40B4-BE49-F238E27FC236}">
                  <a16:creationId xmlns="" xmlns:a16="http://schemas.microsoft.com/office/drawing/2014/main" id="{11A42097-52EB-42F5-9CA8-B4F27558A20C}"/>
                </a:ext>
              </a:extLst>
            </p:cNvPr>
            <p:cNvGrpSpPr/>
            <p:nvPr/>
          </p:nvGrpSpPr>
          <p:grpSpPr>
            <a:xfrm>
              <a:off x="4017142" y="3785057"/>
              <a:ext cx="4111323" cy="2264429"/>
              <a:chOff x="-47483" y="1164327"/>
              <a:chExt cx="4111323" cy="2264429"/>
            </a:xfrm>
          </p:grpSpPr>
          <p:sp>
            <p:nvSpPr>
              <p:cNvPr id="25" name="îṥľiḑé">
                <a:extLst>
                  <a:ext uri="{FF2B5EF4-FFF2-40B4-BE49-F238E27FC236}">
                    <a16:creationId xmlns="" xmlns:a16="http://schemas.microsoft.com/office/drawing/2014/main" id="{017A5829-AA6D-4D3D-976F-4268C4BDAD49}"/>
                  </a:ext>
                </a:extLst>
              </p:cNvPr>
              <p:cNvSpPr/>
              <p:nvPr/>
            </p:nvSpPr>
            <p:spPr>
              <a:xfrm>
                <a:off x="1157824" y="1164327"/>
                <a:ext cx="1779870" cy="681815"/>
              </a:xfrm>
              <a:prstGeom prst="rect">
                <a:avLst/>
              </a:prstGeom>
            </p:spPr>
            <p:txBody>
              <a:bodyPr wrap="none">
                <a:prstTxWarp prst="textPlain">
                  <a:avLst/>
                </a:prstTxWarp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accent1"/>
                    </a:solidFill>
                  </a:rPr>
                  <a:t>Training</a:t>
                </a:r>
              </a:p>
            </p:txBody>
          </p:sp>
          <p:sp>
            <p:nvSpPr>
              <p:cNvPr id="26" name="îṥļiḍé">
                <a:extLst>
                  <a:ext uri="{FF2B5EF4-FFF2-40B4-BE49-F238E27FC236}">
                    <a16:creationId xmlns="" xmlns:a16="http://schemas.microsoft.com/office/drawing/2014/main" id="{081BD5A3-C880-4DC0-93C0-760B0453A291}"/>
                  </a:ext>
                </a:extLst>
              </p:cNvPr>
              <p:cNvSpPr/>
              <p:nvPr/>
            </p:nvSpPr>
            <p:spPr bwMode="auto">
              <a:xfrm>
                <a:off x="-47483" y="1864170"/>
                <a:ext cx="4111323" cy="1564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ctr" anchorCtr="0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/>
                  <a:t>Choosing random value of k centroids from the values present in dataset(k=2 here)</a:t>
                </a:r>
              </a:p>
              <a:p>
                <a:r>
                  <a:rPr lang="en-US" altLang="zh-CN" dirty="0"/>
                  <a:t>Calculate Euclidean distance for each point with each centroid</a:t>
                </a:r>
              </a:p>
              <a:p>
                <a:r>
                  <a:rPr lang="en-US" altLang="zh-CN" dirty="0"/>
                  <a:t>Comparing the distances and assigning clusters</a:t>
                </a:r>
              </a:p>
              <a:p>
                <a:r>
                  <a:rPr lang="en-US" altLang="zh-CN" dirty="0"/>
                  <a:t>Taking mean and repeat till zero error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altLang="zh-CN" sz="1200" dirty="0"/>
                  <a:t>. </a:t>
                </a:r>
              </a:p>
            </p:txBody>
          </p:sp>
        </p:grpSp>
        <p:grpSp>
          <p:nvGrpSpPr>
            <p:cNvPr id="22" name="îsľíde">
              <a:extLst>
                <a:ext uri="{FF2B5EF4-FFF2-40B4-BE49-F238E27FC236}">
                  <a16:creationId xmlns="" xmlns:a16="http://schemas.microsoft.com/office/drawing/2014/main" id="{F584E920-63EF-4A0E-987C-69A4E5CBE270}"/>
                </a:ext>
              </a:extLst>
            </p:cNvPr>
            <p:cNvGrpSpPr/>
            <p:nvPr/>
          </p:nvGrpSpPr>
          <p:grpSpPr>
            <a:xfrm>
              <a:off x="8706000" y="3661340"/>
              <a:ext cx="2729250" cy="2373666"/>
              <a:chOff x="666750" y="1040610"/>
              <a:chExt cx="2729250" cy="2373666"/>
            </a:xfrm>
          </p:grpSpPr>
          <p:sp>
            <p:nvSpPr>
              <p:cNvPr id="23" name="îšḻíḑè">
                <a:extLst>
                  <a:ext uri="{FF2B5EF4-FFF2-40B4-BE49-F238E27FC236}">
                    <a16:creationId xmlns="" xmlns:a16="http://schemas.microsoft.com/office/drawing/2014/main" id="{5E588CD0-EDFB-481E-9415-38C763DC86F9}"/>
                  </a:ext>
                </a:extLst>
              </p:cNvPr>
              <p:cNvSpPr/>
              <p:nvPr/>
            </p:nvSpPr>
            <p:spPr>
              <a:xfrm>
                <a:off x="1104750" y="1040610"/>
                <a:ext cx="1894788" cy="805532"/>
              </a:xfrm>
              <a:prstGeom prst="rect">
                <a:avLst/>
              </a:prstGeom>
            </p:spPr>
            <p:txBody>
              <a:bodyPr wrap="none">
                <a:prstTxWarp prst="textPlain">
                  <a:avLst/>
                </a:prstTxWarp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accent1"/>
                    </a:solidFill>
                  </a:rPr>
                  <a:t>Assessment</a:t>
                </a:r>
              </a:p>
            </p:txBody>
          </p:sp>
          <p:sp>
            <p:nvSpPr>
              <p:cNvPr id="24" name="îślíḋe">
                <a:extLst>
                  <a:ext uri="{FF2B5EF4-FFF2-40B4-BE49-F238E27FC236}">
                    <a16:creationId xmlns="" xmlns:a16="http://schemas.microsoft.com/office/drawing/2014/main" id="{0E310552-8443-478F-B8F2-CE5318222C08}"/>
                  </a:ext>
                </a:extLst>
              </p:cNvPr>
              <p:cNvSpPr/>
              <p:nvPr/>
            </p:nvSpPr>
            <p:spPr bwMode="auto">
              <a:xfrm>
                <a:off x="666750" y="1864169"/>
                <a:ext cx="2729250" cy="1550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1400" dirty="0"/>
                  <a:t>Generally k-means works best for 2 dimensional numerical data.. So try to figure Whether it can be well divide into K cluster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601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E2CDA62A-C79F-4896-B4F5-2781654F7852}"/>
              </a:ext>
            </a:extLst>
          </p:cNvPr>
          <p:cNvSpPr txBox="1"/>
          <p:nvPr/>
        </p:nvSpPr>
        <p:spPr>
          <a:xfrm>
            <a:off x="389710" y="2654170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标题 4">
            <a:extLst>
              <a:ext uri="{FF2B5EF4-FFF2-40B4-BE49-F238E27FC236}">
                <a16:creationId xmlns="" xmlns:a16="http://schemas.microsoft.com/office/drawing/2014/main" id="{B6863509-DC60-4D99-BC3D-C66AE8F95D03}"/>
              </a:ext>
            </a:extLst>
          </p:cNvPr>
          <p:cNvSpPr txBox="1">
            <a:spLocks/>
          </p:cNvSpPr>
          <p:nvPr/>
        </p:nvSpPr>
        <p:spPr>
          <a:xfrm>
            <a:off x="4327664" y="2483414"/>
            <a:ext cx="6168058" cy="8953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6600" dirty="0" smtClean="0"/>
              <a:t>classification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927174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Decision tree algorithm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12</a:t>
            </a:fld>
            <a:endParaRPr lang="zh-CN" altLang="en-US" dirty="0"/>
          </a:p>
        </p:txBody>
      </p:sp>
      <p:grpSp>
        <p:nvGrpSpPr>
          <p:cNvPr id="5" name="1e1e30c9-44e8-4808-b45e-c1de80d9257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39218" y="1052570"/>
            <a:ext cx="11192169" cy="5841430"/>
            <a:chOff x="899675" y="1123950"/>
            <a:chExt cx="11860073" cy="6190024"/>
          </a:xfrm>
        </p:grpSpPr>
        <p:grpSp>
          <p:nvGrpSpPr>
            <p:cNvPr id="6" name="íšḻïḍé"/>
            <p:cNvGrpSpPr/>
            <p:nvPr/>
          </p:nvGrpSpPr>
          <p:grpSpPr>
            <a:xfrm>
              <a:off x="995185" y="1169617"/>
              <a:ext cx="5324346" cy="6144357"/>
              <a:chOff x="3433827" y="749643"/>
              <a:chExt cx="5324346" cy="6144357"/>
            </a:xfrm>
          </p:grpSpPr>
          <p:sp>
            <p:nvSpPr>
              <p:cNvPr id="22" name="íṩlidê"/>
              <p:cNvSpPr/>
              <p:nvPr/>
            </p:nvSpPr>
            <p:spPr bwMode="auto">
              <a:xfrm>
                <a:off x="7458032" y="248100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$ļide"/>
              <p:cNvSpPr/>
              <p:nvPr/>
            </p:nvSpPr>
            <p:spPr bwMode="auto">
              <a:xfrm>
                <a:off x="3433827" y="3040331"/>
                <a:ext cx="845065" cy="688582"/>
              </a:xfrm>
              <a:custGeom>
                <a:avLst/>
                <a:gdLst>
                  <a:gd name="T0" fmla="*/ 280 w 280"/>
                  <a:gd name="T1" fmla="*/ 27 h 228"/>
                  <a:gd name="T2" fmla="*/ 247 w 280"/>
                  <a:gd name="T3" fmla="*/ 36 h 228"/>
                  <a:gd name="T4" fmla="*/ 272 w 280"/>
                  <a:gd name="T5" fmla="*/ 5 h 228"/>
                  <a:gd name="T6" fmla="*/ 236 w 280"/>
                  <a:gd name="T7" fmla="*/ 19 h 228"/>
                  <a:gd name="T8" fmla="*/ 194 w 280"/>
                  <a:gd name="T9" fmla="*/ 0 h 228"/>
                  <a:gd name="T10" fmla="*/ 136 w 280"/>
                  <a:gd name="T11" fmla="*/ 58 h 228"/>
                  <a:gd name="T12" fmla="*/ 138 w 280"/>
                  <a:gd name="T13" fmla="*/ 71 h 228"/>
                  <a:gd name="T14" fmla="*/ 19 w 280"/>
                  <a:gd name="T15" fmla="*/ 11 h 228"/>
                  <a:gd name="T16" fmla="*/ 12 w 280"/>
                  <a:gd name="T17" fmla="*/ 40 h 228"/>
                  <a:gd name="T18" fmla="*/ 37 w 280"/>
                  <a:gd name="T19" fmla="*/ 88 h 228"/>
                  <a:gd name="T20" fmla="*/ 11 w 280"/>
                  <a:gd name="T21" fmla="*/ 80 h 228"/>
                  <a:gd name="T22" fmla="*/ 11 w 280"/>
                  <a:gd name="T23" fmla="*/ 81 h 228"/>
                  <a:gd name="T24" fmla="*/ 57 w 280"/>
                  <a:gd name="T25" fmla="*/ 138 h 228"/>
                  <a:gd name="T26" fmla="*/ 42 w 280"/>
                  <a:gd name="T27" fmla="*/ 140 h 228"/>
                  <a:gd name="T28" fmla="*/ 31 w 280"/>
                  <a:gd name="T29" fmla="*/ 139 h 228"/>
                  <a:gd name="T30" fmla="*/ 85 w 280"/>
                  <a:gd name="T31" fmla="*/ 178 h 228"/>
                  <a:gd name="T32" fmla="*/ 14 w 280"/>
                  <a:gd name="T33" fmla="*/ 203 h 228"/>
                  <a:gd name="T34" fmla="*/ 0 w 280"/>
                  <a:gd name="T35" fmla="*/ 202 h 228"/>
                  <a:gd name="T36" fmla="*/ 88 w 280"/>
                  <a:gd name="T37" fmla="*/ 228 h 228"/>
                  <a:gd name="T38" fmla="*/ 251 w 280"/>
                  <a:gd name="T39" fmla="*/ 65 h 228"/>
                  <a:gd name="T40" fmla="*/ 251 w 280"/>
                  <a:gd name="T41" fmla="*/ 57 h 228"/>
                  <a:gd name="T42" fmla="*/ 280 w 280"/>
                  <a:gd name="T43" fmla="*/ 27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0" h="228">
                    <a:moveTo>
                      <a:pt x="280" y="27"/>
                    </a:moveTo>
                    <a:cubicBezTo>
                      <a:pt x="270" y="32"/>
                      <a:pt x="259" y="35"/>
                      <a:pt x="247" y="36"/>
                    </a:cubicBezTo>
                    <a:cubicBezTo>
                      <a:pt x="259" y="29"/>
                      <a:pt x="268" y="18"/>
                      <a:pt x="272" y="5"/>
                    </a:cubicBezTo>
                    <a:cubicBezTo>
                      <a:pt x="261" y="11"/>
                      <a:pt x="249" y="16"/>
                      <a:pt x="236" y="19"/>
                    </a:cubicBezTo>
                    <a:cubicBezTo>
                      <a:pt x="225" y="7"/>
                      <a:pt x="210" y="0"/>
                      <a:pt x="194" y="0"/>
                    </a:cubicBezTo>
                    <a:cubicBezTo>
                      <a:pt x="162" y="0"/>
                      <a:pt x="136" y="26"/>
                      <a:pt x="136" y="58"/>
                    </a:cubicBezTo>
                    <a:cubicBezTo>
                      <a:pt x="136" y="62"/>
                      <a:pt x="137" y="67"/>
                      <a:pt x="138" y="71"/>
                    </a:cubicBezTo>
                    <a:cubicBezTo>
                      <a:pt x="90" y="69"/>
                      <a:pt x="48" y="46"/>
                      <a:pt x="19" y="11"/>
                    </a:cubicBezTo>
                    <a:cubicBezTo>
                      <a:pt x="14" y="19"/>
                      <a:pt x="12" y="29"/>
                      <a:pt x="12" y="40"/>
                    </a:cubicBezTo>
                    <a:cubicBezTo>
                      <a:pt x="12" y="60"/>
                      <a:pt x="22" y="77"/>
                      <a:pt x="37" y="88"/>
                    </a:cubicBezTo>
                    <a:cubicBezTo>
                      <a:pt x="28" y="87"/>
                      <a:pt x="19" y="85"/>
                      <a:pt x="11" y="80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1" y="109"/>
                      <a:pt x="31" y="132"/>
                      <a:pt x="57" y="138"/>
                    </a:cubicBezTo>
                    <a:cubicBezTo>
                      <a:pt x="52" y="139"/>
                      <a:pt x="47" y="140"/>
                      <a:pt x="42" y="140"/>
                    </a:cubicBezTo>
                    <a:cubicBezTo>
                      <a:pt x="38" y="140"/>
                      <a:pt x="35" y="139"/>
                      <a:pt x="31" y="139"/>
                    </a:cubicBezTo>
                    <a:cubicBezTo>
                      <a:pt x="39" y="161"/>
                      <a:pt x="60" y="178"/>
                      <a:pt x="85" y="178"/>
                    </a:cubicBezTo>
                    <a:cubicBezTo>
                      <a:pt x="65" y="194"/>
                      <a:pt x="40" y="203"/>
                      <a:pt x="14" y="203"/>
                    </a:cubicBezTo>
                    <a:cubicBezTo>
                      <a:pt x="9" y="203"/>
                      <a:pt x="4" y="203"/>
                      <a:pt x="0" y="202"/>
                    </a:cubicBezTo>
                    <a:cubicBezTo>
                      <a:pt x="25" y="219"/>
                      <a:pt x="55" y="228"/>
                      <a:pt x="88" y="228"/>
                    </a:cubicBezTo>
                    <a:cubicBezTo>
                      <a:pt x="194" y="228"/>
                      <a:pt x="251" y="140"/>
                      <a:pt x="251" y="65"/>
                    </a:cubicBezTo>
                    <a:cubicBezTo>
                      <a:pt x="251" y="62"/>
                      <a:pt x="251" y="60"/>
                      <a:pt x="251" y="57"/>
                    </a:cubicBezTo>
                    <a:cubicBezTo>
                      <a:pt x="263" y="49"/>
                      <a:pt x="272" y="39"/>
                      <a:pt x="280" y="2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ṡļiďê"/>
              <p:cNvSpPr/>
              <p:nvPr/>
            </p:nvSpPr>
            <p:spPr bwMode="auto">
              <a:xfrm>
                <a:off x="4792193" y="2863228"/>
                <a:ext cx="2345637" cy="4030772"/>
              </a:xfrm>
              <a:custGeom>
                <a:avLst/>
                <a:gdLst>
                  <a:gd name="T0" fmla="*/ 470 w 588"/>
                  <a:gd name="T1" fmla="*/ 274 h 1010"/>
                  <a:gd name="T2" fmla="*/ 543 w 588"/>
                  <a:gd name="T3" fmla="*/ 164 h 1010"/>
                  <a:gd name="T4" fmla="*/ 588 w 588"/>
                  <a:gd name="T5" fmla="*/ 13 h 1010"/>
                  <a:gd name="T6" fmla="*/ 580 w 588"/>
                  <a:gd name="T7" fmla="*/ 9 h 1010"/>
                  <a:gd name="T8" fmla="*/ 531 w 588"/>
                  <a:gd name="T9" fmla="*/ 143 h 1010"/>
                  <a:gd name="T10" fmla="*/ 456 w 588"/>
                  <a:gd name="T11" fmla="*/ 237 h 1010"/>
                  <a:gd name="T12" fmla="*/ 454 w 588"/>
                  <a:gd name="T13" fmla="*/ 238 h 1010"/>
                  <a:gd name="T14" fmla="*/ 310 w 588"/>
                  <a:gd name="T15" fmla="*/ 0 h 1010"/>
                  <a:gd name="T16" fmla="*/ 272 w 588"/>
                  <a:gd name="T17" fmla="*/ 25 h 1010"/>
                  <a:gd name="T18" fmla="*/ 401 w 588"/>
                  <a:gd name="T19" fmla="*/ 434 h 1010"/>
                  <a:gd name="T20" fmla="*/ 234 w 588"/>
                  <a:gd name="T21" fmla="*/ 365 h 1010"/>
                  <a:gd name="T22" fmla="*/ 106 w 588"/>
                  <a:gd name="T23" fmla="*/ 257 h 1010"/>
                  <a:gd name="T24" fmla="*/ 12 w 588"/>
                  <a:gd name="T25" fmla="*/ 95 h 1010"/>
                  <a:gd name="T26" fmla="*/ 0 w 588"/>
                  <a:gd name="T27" fmla="*/ 101 h 1010"/>
                  <a:gd name="T28" fmla="*/ 90 w 588"/>
                  <a:gd name="T29" fmla="*/ 284 h 1010"/>
                  <a:gd name="T30" fmla="*/ 218 w 588"/>
                  <a:gd name="T31" fmla="*/ 413 h 1010"/>
                  <a:gd name="T32" fmla="*/ 406 w 588"/>
                  <a:gd name="T33" fmla="*/ 511 h 1010"/>
                  <a:gd name="T34" fmla="*/ 331 w 588"/>
                  <a:gd name="T35" fmla="*/ 1010 h 1010"/>
                  <a:gd name="T36" fmla="*/ 557 w 588"/>
                  <a:gd name="T37" fmla="*/ 1010 h 1010"/>
                  <a:gd name="T38" fmla="*/ 546 w 588"/>
                  <a:gd name="T39" fmla="*/ 509 h 1010"/>
                  <a:gd name="T40" fmla="*/ 470 w 588"/>
                  <a:gd name="T41" fmla="*/ 274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88" h="1010">
                    <a:moveTo>
                      <a:pt x="470" y="274"/>
                    </a:moveTo>
                    <a:cubicBezTo>
                      <a:pt x="498" y="243"/>
                      <a:pt x="523" y="207"/>
                      <a:pt x="543" y="164"/>
                    </a:cubicBezTo>
                    <a:cubicBezTo>
                      <a:pt x="564" y="120"/>
                      <a:pt x="581" y="71"/>
                      <a:pt x="588" y="13"/>
                    </a:cubicBezTo>
                    <a:cubicBezTo>
                      <a:pt x="580" y="9"/>
                      <a:pt x="580" y="9"/>
                      <a:pt x="580" y="9"/>
                    </a:cubicBezTo>
                    <a:cubicBezTo>
                      <a:pt x="571" y="60"/>
                      <a:pt x="552" y="106"/>
                      <a:pt x="531" y="143"/>
                    </a:cubicBezTo>
                    <a:cubicBezTo>
                      <a:pt x="509" y="181"/>
                      <a:pt x="483" y="212"/>
                      <a:pt x="456" y="237"/>
                    </a:cubicBezTo>
                    <a:cubicBezTo>
                      <a:pt x="455" y="238"/>
                      <a:pt x="455" y="238"/>
                      <a:pt x="454" y="238"/>
                    </a:cubicBezTo>
                    <a:cubicBezTo>
                      <a:pt x="415" y="153"/>
                      <a:pt x="366" y="73"/>
                      <a:pt x="310" y="0"/>
                    </a:cubicBezTo>
                    <a:cubicBezTo>
                      <a:pt x="272" y="25"/>
                      <a:pt x="272" y="25"/>
                      <a:pt x="272" y="25"/>
                    </a:cubicBezTo>
                    <a:cubicBezTo>
                      <a:pt x="346" y="158"/>
                      <a:pt x="386" y="295"/>
                      <a:pt x="401" y="434"/>
                    </a:cubicBezTo>
                    <a:cubicBezTo>
                      <a:pt x="344" y="419"/>
                      <a:pt x="287" y="397"/>
                      <a:pt x="234" y="365"/>
                    </a:cubicBezTo>
                    <a:cubicBezTo>
                      <a:pt x="188" y="337"/>
                      <a:pt x="145" y="301"/>
                      <a:pt x="106" y="257"/>
                    </a:cubicBezTo>
                    <a:cubicBezTo>
                      <a:pt x="68" y="212"/>
                      <a:pt x="32" y="157"/>
                      <a:pt x="12" y="95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18" y="172"/>
                      <a:pt x="52" y="232"/>
                      <a:pt x="90" y="284"/>
                    </a:cubicBezTo>
                    <a:cubicBezTo>
                      <a:pt x="128" y="335"/>
                      <a:pt x="172" y="378"/>
                      <a:pt x="218" y="413"/>
                    </a:cubicBezTo>
                    <a:cubicBezTo>
                      <a:pt x="278" y="457"/>
                      <a:pt x="341" y="489"/>
                      <a:pt x="406" y="511"/>
                    </a:cubicBezTo>
                    <a:cubicBezTo>
                      <a:pt x="412" y="679"/>
                      <a:pt x="383" y="847"/>
                      <a:pt x="331" y="1010"/>
                    </a:cubicBezTo>
                    <a:cubicBezTo>
                      <a:pt x="557" y="1010"/>
                      <a:pt x="557" y="1010"/>
                      <a:pt x="557" y="1010"/>
                    </a:cubicBezTo>
                    <a:cubicBezTo>
                      <a:pt x="583" y="820"/>
                      <a:pt x="587" y="695"/>
                      <a:pt x="546" y="509"/>
                    </a:cubicBezTo>
                    <a:cubicBezTo>
                      <a:pt x="528" y="428"/>
                      <a:pt x="503" y="349"/>
                      <a:pt x="470" y="2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śḷîḍe"/>
              <p:cNvSpPr/>
              <p:nvPr/>
            </p:nvSpPr>
            <p:spPr bwMode="auto">
              <a:xfrm>
                <a:off x="7213350" y="2277046"/>
                <a:ext cx="456138" cy="454746"/>
              </a:xfrm>
              <a:custGeom>
                <a:avLst/>
                <a:gdLst>
                  <a:gd name="T0" fmla="*/ 106 w 114"/>
                  <a:gd name="T1" fmla="*/ 0 h 114"/>
                  <a:gd name="T2" fmla="*/ 8 w 114"/>
                  <a:gd name="T3" fmla="*/ 0 h 114"/>
                  <a:gd name="T4" fmla="*/ 0 w 114"/>
                  <a:gd name="T5" fmla="*/ 8 h 114"/>
                  <a:gd name="T6" fmla="*/ 0 w 114"/>
                  <a:gd name="T7" fmla="*/ 106 h 114"/>
                  <a:gd name="T8" fmla="*/ 8 w 114"/>
                  <a:gd name="T9" fmla="*/ 114 h 114"/>
                  <a:gd name="T10" fmla="*/ 106 w 114"/>
                  <a:gd name="T11" fmla="*/ 114 h 114"/>
                  <a:gd name="T12" fmla="*/ 114 w 114"/>
                  <a:gd name="T13" fmla="*/ 106 h 114"/>
                  <a:gd name="T14" fmla="*/ 114 w 114"/>
                  <a:gd name="T15" fmla="*/ 8 h 114"/>
                  <a:gd name="T16" fmla="*/ 106 w 114"/>
                  <a:gd name="T17" fmla="*/ 0 h 114"/>
                  <a:gd name="T18" fmla="*/ 35 w 114"/>
                  <a:gd name="T19" fmla="*/ 96 h 114"/>
                  <a:gd name="T20" fmla="*/ 17 w 114"/>
                  <a:gd name="T21" fmla="*/ 96 h 114"/>
                  <a:gd name="T22" fmla="*/ 17 w 114"/>
                  <a:gd name="T23" fmla="*/ 44 h 114"/>
                  <a:gd name="T24" fmla="*/ 35 w 114"/>
                  <a:gd name="T25" fmla="*/ 44 h 114"/>
                  <a:gd name="T26" fmla="*/ 35 w 114"/>
                  <a:gd name="T27" fmla="*/ 96 h 114"/>
                  <a:gd name="T28" fmla="*/ 26 w 114"/>
                  <a:gd name="T29" fmla="*/ 37 h 114"/>
                  <a:gd name="T30" fmla="*/ 26 w 114"/>
                  <a:gd name="T31" fmla="*/ 37 h 114"/>
                  <a:gd name="T32" fmla="*/ 16 w 114"/>
                  <a:gd name="T33" fmla="*/ 28 h 114"/>
                  <a:gd name="T34" fmla="*/ 26 w 114"/>
                  <a:gd name="T35" fmla="*/ 19 h 114"/>
                  <a:gd name="T36" fmla="*/ 36 w 114"/>
                  <a:gd name="T37" fmla="*/ 28 h 114"/>
                  <a:gd name="T38" fmla="*/ 26 w 114"/>
                  <a:gd name="T39" fmla="*/ 37 h 114"/>
                  <a:gd name="T40" fmla="*/ 97 w 114"/>
                  <a:gd name="T41" fmla="*/ 96 h 114"/>
                  <a:gd name="T42" fmla="*/ 80 w 114"/>
                  <a:gd name="T43" fmla="*/ 96 h 114"/>
                  <a:gd name="T44" fmla="*/ 80 w 114"/>
                  <a:gd name="T45" fmla="*/ 68 h 114"/>
                  <a:gd name="T46" fmla="*/ 71 w 114"/>
                  <a:gd name="T47" fmla="*/ 56 h 114"/>
                  <a:gd name="T48" fmla="*/ 62 w 114"/>
                  <a:gd name="T49" fmla="*/ 63 h 114"/>
                  <a:gd name="T50" fmla="*/ 61 w 114"/>
                  <a:gd name="T51" fmla="*/ 67 h 114"/>
                  <a:gd name="T52" fmla="*/ 61 w 114"/>
                  <a:gd name="T53" fmla="*/ 96 h 114"/>
                  <a:gd name="T54" fmla="*/ 44 w 114"/>
                  <a:gd name="T55" fmla="*/ 96 h 114"/>
                  <a:gd name="T56" fmla="*/ 44 w 114"/>
                  <a:gd name="T57" fmla="*/ 44 h 114"/>
                  <a:gd name="T58" fmla="*/ 61 w 114"/>
                  <a:gd name="T59" fmla="*/ 44 h 114"/>
                  <a:gd name="T60" fmla="*/ 61 w 114"/>
                  <a:gd name="T61" fmla="*/ 51 h 114"/>
                  <a:gd name="T62" fmla="*/ 77 w 114"/>
                  <a:gd name="T63" fmla="*/ 43 h 114"/>
                  <a:gd name="T64" fmla="*/ 97 w 114"/>
                  <a:gd name="T65" fmla="*/ 66 h 114"/>
                  <a:gd name="T66" fmla="*/ 97 w 114"/>
                  <a:gd name="T67" fmla="*/ 9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4" h="114">
                    <a:moveTo>
                      <a:pt x="106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8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1"/>
                      <a:pt x="4" y="114"/>
                      <a:pt x="8" y="114"/>
                    </a:cubicBezTo>
                    <a:cubicBezTo>
                      <a:pt x="106" y="114"/>
                      <a:pt x="106" y="114"/>
                      <a:pt x="106" y="114"/>
                    </a:cubicBezTo>
                    <a:cubicBezTo>
                      <a:pt x="110" y="114"/>
                      <a:pt x="114" y="111"/>
                      <a:pt x="114" y="106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3"/>
                      <a:pt x="110" y="0"/>
                      <a:pt x="106" y="0"/>
                    </a:cubicBezTo>
                    <a:close/>
                    <a:moveTo>
                      <a:pt x="35" y="96"/>
                    </a:moveTo>
                    <a:cubicBezTo>
                      <a:pt x="17" y="96"/>
                      <a:pt x="17" y="96"/>
                      <a:pt x="17" y="96"/>
                    </a:cubicBezTo>
                    <a:cubicBezTo>
                      <a:pt x="17" y="44"/>
                      <a:pt x="17" y="44"/>
                      <a:pt x="17" y="44"/>
                    </a:cubicBezTo>
                    <a:cubicBezTo>
                      <a:pt x="35" y="44"/>
                      <a:pt x="35" y="44"/>
                      <a:pt x="35" y="44"/>
                    </a:cubicBezTo>
                    <a:lnTo>
                      <a:pt x="35" y="96"/>
                    </a:lnTo>
                    <a:close/>
                    <a:moveTo>
                      <a:pt x="26" y="37"/>
                    </a:moveTo>
                    <a:cubicBezTo>
                      <a:pt x="26" y="37"/>
                      <a:pt x="26" y="37"/>
                      <a:pt x="26" y="37"/>
                    </a:cubicBezTo>
                    <a:cubicBezTo>
                      <a:pt x="20" y="37"/>
                      <a:pt x="16" y="33"/>
                      <a:pt x="16" y="28"/>
                    </a:cubicBezTo>
                    <a:cubicBezTo>
                      <a:pt x="16" y="23"/>
                      <a:pt x="20" y="19"/>
                      <a:pt x="26" y="19"/>
                    </a:cubicBezTo>
                    <a:cubicBezTo>
                      <a:pt x="32" y="19"/>
                      <a:pt x="36" y="23"/>
                      <a:pt x="36" y="28"/>
                    </a:cubicBezTo>
                    <a:cubicBezTo>
                      <a:pt x="36" y="33"/>
                      <a:pt x="32" y="37"/>
                      <a:pt x="26" y="37"/>
                    </a:cubicBezTo>
                    <a:close/>
                    <a:moveTo>
                      <a:pt x="97" y="96"/>
                    </a:moveTo>
                    <a:cubicBezTo>
                      <a:pt x="80" y="96"/>
                      <a:pt x="80" y="96"/>
                      <a:pt x="80" y="96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61"/>
                      <a:pt x="77" y="56"/>
                      <a:pt x="71" y="56"/>
                    </a:cubicBezTo>
                    <a:cubicBezTo>
                      <a:pt x="66" y="56"/>
                      <a:pt x="63" y="59"/>
                      <a:pt x="62" y="63"/>
                    </a:cubicBezTo>
                    <a:cubicBezTo>
                      <a:pt x="61" y="64"/>
                      <a:pt x="61" y="65"/>
                      <a:pt x="61" y="67"/>
                    </a:cubicBezTo>
                    <a:cubicBezTo>
                      <a:pt x="61" y="96"/>
                      <a:pt x="61" y="96"/>
                      <a:pt x="61" y="96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4" y="96"/>
                      <a:pt x="44" y="49"/>
                      <a:pt x="44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4" y="48"/>
                      <a:pt x="68" y="43"/>
                      <a:pt x="77" y="43"/>
                    </a:cubicBezTo>
                    <a:cubicBezTo>
                      <a:pt x="88" y="43"/>
                      <a:pt x="97" y="50"/>
                      <a:pt x="97" y="66"/>
                    </a:cubicBezTo>
                    <a:lnTo>
                      <a:pt x="97" y="9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6" name="iṩḻidé"/>
              <p:cNvGrpSpPr/>
              <p:nvPr/>
            </p:nvGrpSpPr>
            <p:grpSpPr>
              <a:xfrm>
                <a:off x="7122757" y="4228974"/>
                <a:ext cx="865461" cy="865677"/>
                <a:chOff x="4127501" y="4194175"/>
                <a:chExt cx="909638" cy="909637"/>
              </a:xfrm>
              <a:solidFill>
                <a:schemeClr val="bg2"/>
              </a:solidFill>
            </p:grpSpPr>
            <p:sp>
              <p:nvSpPr>
                <p:cNvPr id="56" name="îŝļïḑe"/>
                <p:cNvSpPr/>
                <p:nvPr/>
              </p:nvSpPr>
              <p:spPr bwMode="auto">
                <a:xfrm>
                  <a:off x="4386263" y="4659313"/>
                  <a:ext cx="96838" cy="192087"/>
                </a:xfrm>
                <a:custGeom>
                  <a:avLst/>
                  <a:gdLst>
                    <a:gd name="T0" fmla="*/ 0 w 61"/>
                    <a:gd name="T1" fmla="*/ 18 h 121"/>
                    <a:gd name="T2" fmla="*/ 22 w 61"/>
                    <a:gd name="T3" fmla="*/ 18 h 121"/>
                    <a:gd name="T4" fmla="*/ 22 w 61"/>
                    <a:gd name="T5" fmla="*/ 121 h 121"/>
                    <a:gd name="T6" fmla="*/ 40 w 61"/>
                    <a:gd name="T7" fmla="*/ 121 h 121"/>
                    <a:gd name="T8" fmla="*/ 40 w 61"/>
                    <a:gd name="T9" fmla="*/ 18 h 121"/>
                    <a:gd name="T10" fmla="*/ 61 w 61"/>
                    <a:gd name="T11" fmla="*/ 18 h 121"/>
                    <a:gd name="T12" fmla="*/ 61 w 61"/>
                    <a:gd name="T13" fmla="*/ 0 h 121"/>
                    <a:gd name="T14" fmla="*/ 0 w 61"/>
                    <a:gd name="T15" fmla="*/ 0 h 121"/>
                    <a:gd name="T16" fmla="*/ 0 w 61"/>
                    <a:gd name="T17" fmla="*/ 18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1" h="121">
                      <a:moveTo>
                        <a:pt x="0" y="18"/>
                      </a:moveTo>
                      <a:lnTo>
                        <a:pt x="22" y="18"/>
                      </a:lnTo>
                      <a:lnTo>
                        <a:pt x="22" y="121"/>
                      </a:lnTo>
                      <a:lnTo>
                        <a:pt x="40" y="121"/>
                      </a:lnTo>
                      <a:lnTo>
                        <a:pt x="40" y="18"/>
                      </a:lnTo>
                      <a:lnTo>
                        <a:pt x="61" y="18"/>
                      </a:lnTo>
                      <a:lnTo>
                        <a:pt x="61" y="0"/>
                      </a:lnTo>
                      <a:lnTo>
                        <a:pt x="0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iṥḷîḋè"/>
                <p:cNvSpPr/>
                <p:nvPr/>
              </p:nvSpPr>
              <p:spPr bwMode="auto">
                <a:xfrm>
                  <a:off x="4572001" y="4440238"/>
                  <a:ext cx="25400" cy="109537"/>
                </a:xfrm>
                <a:custGeom>
                  <a:avLst/>
                  <a:gdLst>
                    <a:gd name="T0" fmla="*/ 3 w 6"/>
                    <a:gd name="T1" fmla="*/ 26 h 26"/>
                    <a:gd name="T2" fmla="*/ 5 w 6"/>
                    <a:gd name="T3" fmla="*/ 25 h 26"/>
                    <a:gd name="T4" fmla="*/ 6 w 6"/>
                    <a:gd name="T5" fmla="*/ 23 h 26"/>
                    <a:gd name="T6" fmla="*/ 6 w 6"/>
                    <a:gd name="T7" fmla="*/ 3 h 26"/>
                    <a:gd name="T8" fmla="*/ 5 w 6"/>
                    <a:gd name="T9" fmla="*/ 1 h 26"/>
                    <a:gd name="T10" fmla="*/ 3 w 6"/>
                    <a:gd name="T11" fmla="*/ 0 h 26"/>
                    <a:gd name="T12" fmla="*/ 0 w 6"/>
                    <a:gd name="T13" fmla="*/ 1 h 26"/>
                    <a:gd name="T14" fmla="*/ 0 w 6"/>
                    <a:gd name="T15" fmla="*/ 3 h 26"/>
                    <a:gd name="T16" fmla="*/ 0 w 6"/>
                    <a:gd name="T17" fmla="*/ 23 h 26"/>
                    <a:gd name="T18" fmla="*/ 0 w 6"/>
                    <a:gd name="T19" fmla="*/ 25 h 26"/>
                    <a:gd name="T20" fmla="*/ 3 w 6"/>
                    <a:gd name="T21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" h="26">
                      <a:moveTo>
                        <a:pt x="3" y="26"/>
                      </a:move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6" y="25"/>
                        <a:pt x="6" y="24"/>
                        <a:pt x="6" y="2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2"/>
                        <a:pt x="6" y="1"/>
                        <a:pt x="5" y="1"/>
                      </a:cubicBezTo>
                      <a:cubicBezTo>
                        <a:pt x="5" y="0"/>
                        <a:pt x="4" y="0"/>
                        <a:pt x="3" y="0"/>
                      </a:cubicBezTo>
                      <a:cubicBezTo>
                        <a:pt x="2" y="0"/>
                        <a:pt x="1" y="0"/>
                        <a:pt x="0" y="1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íṧḻíḑe"/>
                <p:cNvSpPr/>
                <p:nvPr/>
              </p:nvSpPr>
              <p:spPr bwMode="auto">
                <a:xfrm>
                  <a:off x="4600576" y="4659313"/>
                  <a:ext cx="79375" cy="192087"/>
                </a:xfrm>
                <a:custGeom>
                  <a:avLst/>
                  <a:gdLst>
                    <a:gd name="T0" fmla="*/ 13 w 19"/>
                    <a:gd name="T1" fmla="*/ 12 h 46"/>
                    <a:gd name="T2" fmla="*/ 9 w 19"/>
                    <a:gd name="T3" fmla="*/ 12 h 46"/>
                    <a:gd name="T4" fmla="*/ 6 w 19"/>
                    <a:gd name="T5" fmla="*/ 15 h 46"/>
                    <a:gd name="T6" fmla="*/ 6 w 19"/>
                    <a:gd name="T7" fmla="*/ 0 h 46"/>
                    <a:gd name="T8" fmla="*/ 0 w 19"/>
                    <a:gd name="T9" fmla="*/ 0 h 46"/>
                    <a:gd name="T10" fmla="*/ 0 w 19"/>
                    <a:gd name="T11" fmla="*/ 46 h 46"/>
                    <a:gd name="T12" fmla="*/ 6 w 19"/>
                    <a:gd name="T13" fmla="*/ 46 h 46"/>
                    <a:gd name="T14" fmla="*/ 6 w 19"/>
                    <a:gd name="T15" fmla="*/ 43 h 46"/>
                    <a:gd name="T16" fmla="*/ 9 w 19"/>
                    <a:gd name="T17" fmla="*/ 45 h 46"/>
                    <a:gd name="T18" fmla="*/ 13 w 19"/>
                    <a:gd name="T19" fmla="*/ 46 h 46"/>
                    <a:gd name="T20" fmla="*/ 18 w 19"/>
                    <a:gd name="T21" fmla="*/ 44 h 46"/>
                    <a:gd name="T22" fmla="*/ 19 w 19"/>
                    <a:gd name="T23" fmla="*/ 39 h 46"/>
                    <a:gd name="T24" fmla="*/ 19 w 19"/>
                    <a:gd name="T25" fmla="*/ 20 h 46"/>
                    <a:gd name="T26" fmla="*/ 17 w 19"/>
                    <a:gd name="T27" fmla="*/ 14 h 46"/>
                    <a:gd name="T28" fmla="*/ 13 w 19"/>
                    <a:gd name="T29" fmla="*/ 12 h 46"/>
                    <a:gd name="T30" fmla="*/ 12 w 19"/>
                    <a:gd name="T31" fmla="*/ 38 h 46"/>
                    <a:gd name="T32" fmla="*/ 12 w 19"/>
                    <a:gd name="T33" fmla="*/ 40 h 46"/>
                    <a:gd name="T34" fmla="*/ 10 w 19"/>
                    <a:gd name="T35" fmla="*/ 41 h 46"/>
                    <a:gd name="T36" fmla="*/ 8 w 19"/>
                    <a:gd name="T37" fmla="*/ 41 h 46"/>
                    <a:gd name="T38" fmla="*/ 6 w 19"/>
                    <a:gd name="T39" fmla="*/ 39 h 46"/>
                    <a:gd name="T40" fmla="*/ 6 w 19"/>
                    <a:gd name="T41" fmla="*/ 18 h 46"/>
                    <a:gd name="T42" fmla="*/ 8 w 19"/>
                    <a:gd name="T43" fmla="*/ 17 h 46"/>
                    <a:gd name="T44" fmla="*/ 9 w 19"/>
                    <a:gd name="T45" fmla="*/ 17 h 46"/>
                    <a:gd name="T46" fmla="*/ 11 w 19"/>
                    <a:gd name="T47" fmla="*/ 18 h 46"/>
                    <a:gd name="T48" fmla="*/ 12 w 19"/>
                    <a:gd name="T49" fmla="*/ 20 h 46"/>
                    <a:gd name="T50" fmla="*/ 12 w 19"/>
                    <a:gd name="T51" fmla="*/ 38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9" h="46">
                      <a:moveTo>
                        <a:pt x="13" y="12"/>
                      </a:moveTo>
                      <a:cubicBezTo>
                        <a:pt x="11" y="12"/>
                        <a:pt x="10" y="12"/>
                        <a:pt x="9" y="12"/>
                      </a:cubicBezTo>
                      <a:cubicBezTo>
                        <a:pt x="8" y="13"/>
                        <a:pt x="7" y="14"/>
                        <a:pt x="6" y="15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6" y="46"/>
                        <a:pt x="6" y="46"/>
                        <a:pt x="6" y="46"/>
                      </a:cubicBezTo>
                      <a:cubicBezTo>
                        <a:pt x="6" y="43"/>
                        <a:pt x="6" y="43"/>
                        <a:pt x="6" y="43"/>
                      </a:cubicBezTo>
                      <a:cubicBezTo>
                        <a:pt x="7" y="44"/>
                        <a:pt x="8" y="45"/>
                        <a:pt x="9" y="45"/>
                      </a:cubicBezTo>
                      <a:cubicBezTo>
                        <a:pt x="10" y="46"/>
                        <a:pt x="12" y="46"/>
                        <a:pt x="13" y="46"/>
                      </a:cubicBezTo>
                      <a:cubicBezTo>
                        <a:pt x="15" y="46"/>
                        <a:pt x="16" y="46"/>
                        <a:pt x="18" y="44"/>
                      </a:cubicBezTo>
                      <a:cubicBezTo>
                        <a:pt x="19" y="43"/>
                        <a:pt x="19" y="41"/>
                        <a:pt x="19" y="39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9" y="17"/>
                        <a:pt x="19" y="15"/>
                        <a:pt x="17" y="14"/>
                      </a:cubicBezTo>
                      <a:cubicBezTo>
                        <a:pt x="16" y="12"/>
                        <a:pt x="15" y="12"/>
                        <a:pt x="13" y="12"/>
                      </a:cubicBezTo>
                      <a:close/>
                      <a:moveTo>
                        <a:pt x="12" y="38"/>
                      </a:moveTo>
                      <a:cubicBezTo>
                        <a:pt x="12" y="39"/>
                        <a:pt x="12" y="40"/>
                        <a:pt x="12" y="40"/>
                      </a:cubicBezTo>
                      <a:cubicBezTo>
                        <a:pt x="11" y="41"/>
                        <a:pt x="11" y="41"/>
                        <a:pt x="10" y="41"/>
                      </a:cubicBezTo>
                      <a:cubicBezTo>
                        <a:pt x="9" y="41"/>
                        <a:pt x="9" y="41"/>
                        <a:pt x="8" y="41"/>
                      </a:cubicBezTo>
                      <a:cubicBezTo>
                        <a:pt x="8" y="40"/>
                        <a:pt x="7" y="40"/>
                        <a:pt x="6" y="39"/>
                      </a:cubicBez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7" y="18"/>
                        <a:pt x="7" y="17"/>
                        <a:pt x="8" y="17"/>
                      </a:cubicBezTo>
                      <a:cubicBezTo>
                        <a:pt x="8" y="17"/>
                        <a:pt x="9" y="17"/>
                        <a:pt x="9" y="17"/>
                      </a:cubicBezTo>
                      <a:cubicBezTo>
                        <a:pt x="10" y="17"/>
                        <a:pt x="11" y="17"/>
                        <a:pt x="11" y="18"/>
                      </a:cubicBezTo>
                      <a:cubicBezTo>
                        <a:pt x="12" y="18"/>
                        <a:pt x="12" y="19"/>
                        <a:pt x="12" y="20"/>
                      </a:cubicBezTo>
                      <a:lnTo>
                        <a:pt x="12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9" name="íṡḻiḓé"/>
                <p:cNvSpPr/>
                <p:nvPr/>
              </p:nvSpPr>
              <p:spPr bwMode="auto">
                <a:xfrm>
                  <a:off x="4495801" y="4710113"/>
                  <a:ext cx="84138" cy="141287"/>
                </a:xfrm>
                <a:custGeom>
                  <a:avLst/>
                  <a:gdLst>
                    <a:gd name="T0" fmla="*/ 13 w 20"/>
                    <a:gd name="T1" fmla="*/ 26 h 34"/>
                    <a:gd name="T2" fmla="*/ 11 w 20"/>
                    <a:gd name="T3" fmla="*/ 27 h 34"/>
                    <a:gd name="T4" fmla="*/ 9 w 20"/>
                    <a:gd name="T5" fmla="*/ 28 h 34"/>
                    <a:gd name="T6" fmla="*/ 7 w 20"/>
                    <a:gd name="T7" fmla="*/ 28 h 34"/>
                    <a:gd name="T8" fmla="*/ 7 w 20"/>
                    <a:gd name="T9" fmla="*/ 26 h 34"/>
                    <a:gd name="T10" fmla="*/ 7 w 20"/>
                    <a:gd name="T11" fmla="*/ 0 h 34"/>
                    <a:gd name="T12" fmla="*/ 0 w 20"/>
                    <a:gd name="T13" fmla="*/ 0 h 34"/>
                    <a:gd name="T14" fmla="*/ 0 w 20"/>
                    <a:gd name="T15" fmla="*/ 28 h 34"/>
                    <a:gd name="T16" fmla="*/ 1 w 20"/>
                    <a:gd name="T17" fmla="*/ 33 h 34"/>
                    <a:gd name="T18" fmla="*/ 5 w 20"/>
                    <a:gd name="T19" fmla="*/ 34 h 34"/>
                    <a:gd name="T20" fmla="*/ 9 w 20"/>
                    <a:gd name="T21" fmla="*/ 33 h 34"/>
                    <a:gd name="T22" fmla="*/ 13 w 20"/>
                    <a:gd name="T23" fmla="*/ 30 h 34"/>
                    <a:gd name="T24" fmla="*/ 13 w 20"/>
                    <a:gd name="T25" fmla="*/ 34 h 34"/>
                    <a:gd name="T26" fmla="*/ 20 w 20"/>
                    <a:gd name="T27" fmla="*/ 34 h 34"/>
                    <a:gd name="T28" fmla="*/ 20 w 20"/>
                    <a:gd name="T29" fmla="*/ 0 h 34"/>
                    <a:gd name="T30" fmla="*/ 13 w 20"/>
                    <a:gd name="T31" fmla="*/ 0 h 34"/>
                    <a:gd name="T32" fmla="*/ 13 w 20"/>
                    <a:gd name="T33" fmla="*/ 26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34">
                      <a:moveTo>
                        <a:pt x="13" y="26"/>
                      </a:moveTo>
                      <a:cubicBezTo>
                        <a:pt x="12" y="26"/>
                        <a:pt x="11" y="27"/>
                        <a:pt x="11" y="27"/>
                      </a:cubicBezTo>
                      <a:cubicBezTo>
                        <a:pt x="10" y="28"/>
                        <a:pt x="9" y="28"/>
                        <a:pt x="9" y="28"/>
                      </a:cubicBezTo>
                      <a:cubicBezTo>
                        <a:pt x="8" y="28"/>
                        <a:pt x="8" y="28"/>
                        <a:pt x="7" y="28"/>
                      </a:cubicBezTo>
                      <a:cubicBezTo>
                        <a:pt x="7" y="27"/>
                        <a:pt x="7" y="27"/>
                        <a:pt x="7" y="26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30"/>
                        <a:pt x="1" y="32"/>
                        <a:pt x="1" y="33"/>
                      </a:cubicBezTo>
                      <a:cubicBezTo>
                        <a:pt x="2" y="34"/>
                        <a:pt x="3" y="34"/>
                        <a:pt x="5" y="34"/>
                      </a:cubicBezTo>
                      <a:cubicBezTo>
                        <a:pt x="6" y="34"/>
                        <a:pt x="8" y="34"/>
                        <a:pt x="9" y="33"/>
                      </a:cubicBezTo>
                      <a:cubicBezTo>
                        <a:pt x="10" y="32"/>
                        <a:pt x="12" y="31"/>
                        <a:pt x="13" y="30"/>
                      </a:cubicBezTo>
                      <a:cubicBezTo>
                        <a:pt x="13" y="34"/>
                        <a:pt x="13" y="34"/>
                        <a:pt x="13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13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0" name="íṥḷidê"/>
                <p:cNvSpPr/>
                <p:nvPr/>
              </p:nvSpPr>
              <p:spPr bwMode="auto">
                <a:xfrm>
                  <a:off x="4127501" y="4194175"/>
                  <a:ext cx="909638" cy="909637"/>
                </a:xfrm>
                <a:custGeom>
                  <a:avLst/>
                  <a:gdLst>
                    <a:gd name="T0" fmla="*/ 108 w 217"/>
                    <a:gd name="T1" fmla="*/ 0 h 217"/>
                    <a:gd name="T2" fmla="*/ 0 w 217"/>
                    <a:gd name="T3" fmla="*/ 108 h 217"/>
                    <a:gd name="T4" fmla="*/ 108 w 217"/>
                    <a:gd name="T5" fmla="*/ 217 h 217"/>
                    <a:gd name="T6" fmla="*/ 217 w 217"/>
                    <a:gd name="T7" fmla="*/ 108 h 217"/>
                    <a:gd name="T8" fmla="*/ 108 w 217"/>
                    <a:gd name="T9" fmla="*/ 0 h 217"/>
                    <a:gd name="T10" fmla="*/ 126 w 217"/>
                    <a:gd name="T11" fmla="*/ 53 h 217"/>
                    <a:gd name="T12" fmla="*/ 134 w 217"/>
                    <a:gd name="T13" fmla="*/ 53 h 217"/>
                    <a:gd name="T14" fmla="*/ 134 w 217"/>
                    <a:gd name="T15" fmla="*/ 82 h 217"/>
                    <a:gd name="T16" fmla="*/ 134 w 217"/>
                    <a:gd name="T17" fmla="*/ 84 h 217"/>
                    <a:gd name="T18" fmla="*/ 136 w 217"/>
                    <a:gd name="T19" fmla="*/ 84 h 217"/>
                    <a:gd name="T20" fmla="*/ 138 w 217"/>
                    <a:gd name="T21" fmla="*/ 84 h 217"/>
                    <a:gd name="T22" fmla="*/ 140 w 217"/>
                    <a:gd name="T23" fmla="*/ 82 h 217"/>
                    <a:gd name="T24" fmla="*/ 140 w 217"/>
                    <a:gd name="T25" fmla="*/ 53 h 217"/>
                    <a:gd name="T26" fmla="*/ 148 w 217"/>
                    <a:gd name="T27" fmla="*/ 53 h 217"/>
                    <a:gd name="T28" fmla="*/ 148 w 217"/>
                    <a:gd name="T29" fmla="*/ 91 h 217"/>
                    <a:gd name="T30" fmla="*/ 140 w 217"/>
                    <a:gd name="T31" fmla="*/ 91 h 217"/>
                    <a:gd name="T32" fmla="*/ 140 w 217"/>
                    <a:gd name="T33" fmla="*/ 86 h 217"/>
                    <a:gd name="T34" fmla="*/ 136 w 217"/>
                    <a:gd name="T35" fmla="*/ 90 h 217"/>
                    <a:gd name="T36" fmla="*/ 131 w 217"/>
                    <a:gd name="T37" fmla="*/ 91 h 217"/>
                    <a:gd name="T38" fmla="*/ 127 w 217"/>
                    <a:gd name="T39" fmla="*/ 89 h 217"/>
                    <a:gd name="T40" fmla="*/ 126 w 217"/>
                    <a:gd name="T41" fmla="*/ 84 h 217"/>
                    <a:gd name="T42" fmla="*/ 126 w 217"/>
                    <a:gd name="T43" fmla="*/ 53 h 217"/>
                    <a:gd name="T44" fmla="*/ 98 w 217"/>
                    <a:gd name="T45" fmla="*/ 62 h 217"/>
                    <a:gd name="T46" fmla="*/ 101 w 217"/>
                    <a:gd name="T47" fmla="*/ 55 h 217"/>
                    <a:gd name="T48" fmla="*/ 109 w 217"/>
                    <a:gd name="T49" fmla="*/ 52 h 217"/>
                    <a:gd name="T50" fmla="*/ 117 w 217"/>
                    <a:gd name="T51" fmla="*/ 55 h 217"/>
                    <a:gd name="T52" fmla="*/ 120 w 217"/>
                    <a:gd name="T53" fmla="*/ 62 h 217"/>
                    <a:gd name="T54" fmla="*/ 120 w 217"/>
                    <a:gd name="T55" fmla="*/ 81 h 217"/>
                    <a:gd name="T56" fmla="*/ 117 w 217"/>
                    <a:gd name="T57" fmla="*/ 89 h 217"/>
                    <a:gd name="T58" fmla="*/ 109 w 217"/>
                    <a:gd name="T59" fmla="*/ 91 h 217"/>
                    <a:gd name="T60" fmla="*/ 101 w 217"/>
                    <a:gd name="T61" fmla="*/ 89 h 217"/>
                    <a:gd name="T62" fmla="*/ 98 w 217"/>
                    <a:gd name="T63" fmla="*/ 81 h 217"/>
                    <a:gd name="T64" fmla="*/ 98 w 217"/>
                    <a:gd name="T65" fmla="*/ 62 h 217"/>
                    <a:gd name="T66" fmla="*/ 77 w 217"/>
                    <a:gd name="T67" fmla="*/ 40 h 217"/>
                    <a:gd name="T68" fmla="*/ 83 w 217"/>
                    <a:gd name="T69" fmla="*/ 60 h 217"/>
                    <a:gd name="T70" fmla="*/ 83 w 217"/>
                    <a:gd name="T71" fmla="*/ 60 h 217"/>
                    <a:gd name="T72" fmla="*/ 88 w 217"/>
                    <a:gd name="T73" fmla="*/ 40 h 217"/>
                    <a:gd name="T74" fmla="*/ 97 w 217"/>
                    <a:gd name="T75" fmla="*/ 40 h 217"/>
                    <a:gd name="T76" fmla="*/ 87 w 217"/>
                    <a:gd name="T77" fmla="*/ 70 h 217"/>
                    <a:gd name="T78" fmla="*/ 87 w 217"/>
                    <a:gd name="T79" fmla="*/ 91 h 217"/>
                    <a:gd name="T80" fmla="*/ 79 w 217"/>
                    <a:gd name="T81" fmla="*/ 91 h 217"/>
                    <a:gd name="T82" fmla="*/ 79 w 217"/>
                    <a:gd name="T83" fmla="*/ 71 h 217"/>
                    <a:gd name="T84" fmla="*/ 68 w 217"/>
                    <a:gd name="T85" fmla="*/ 40 h 217"/>
                    <a:gd name="T86" fmla="*/ 77 w 217"/>
                    <a:gd name="T87" fmla="*/ 40 h 217"/>
                    <a:gd name="T88" fmla="*/ 177 w 217"/>
                    <a:gd name="T89" fmla="*/ 146 h 217"/>
                    <a:gd name="T90" fmla="*/ 152 w 217"/>
                    <a:gd name="T91" fmla="*/ 171 h 217"/>
                    <a:gd name="T92" fmla="*/ 68 w 217"/>
                    <a:gd name="T93" fmla="*/ 171 h 217"/>
                    <a:gd name="T94" fmla="*/ 43 w 217"/>
                    <a:gd name="T95" fmla="*/ 146 h 217"/>
                    <a:gd name="T96" fmla="*/ 43 w 217"/>
                    <a:gd name="T97" fmla="*/ 127 h 217"/>
                    <a:gd name="T98" fmla="*/ 68 w 217"/>
                    <a:gd name="T99" fmla="*/ 102 h 217"/>
                    <a:gd name="T100" fmla="*/ 152 w 217"/>
                    <a:gd name="T101" fmla="*/ 102 h 217"/>
                    <a:gd name="T102" fmla="*/ 177 w 217"/>
                    <a:gd name="T103" fmla="*/ 127 h 217"/>
                    <a:gd name="T104" fmla="*/ 177 w 217"/>
                    <a:gd name="T105" fmla="*/ 146 h 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7" h="217">
                      <a:moveTo>
                        <a:pt x="108" y="0"/>
                      </a:moveTo>
                      <a:cubicBezTo>
                        <a:pt x="48" y="0"/>
                        <a:pt x="0" y="48"/>
                        <a:pt x="0" y="108"/>
                      </a:cubicBezTo>
                      <a:cubicBezTo>
                        <a:pt x="0" y="169"/>
                        <a:pt x="48" y="217"/>
                        <a:pt x="108" y="217"/>
                      </a:cubicBezTo>
                      <a:cubicBezTo>
                        <a:pt x="169" y="217"/>
                        <a:pt x="217" y="169"/>
                        <a:pt x="217" y="108"/>
                      </a:cubicBezTo>
                      <a:cubicBezTo>
                        <a:pt x="217" y="48"/>
                        <a:pt x="169" y="0"/>
                        <a:pt x="108" y="0"/>
                      </a:cubicBezTo>
                      <a:close/>
                      <a:moveTo>
                        <a:pt x="126" y="53"/>
                      </a:moveTo>
                      <a:cubicBezTo>
                        <a:pt x="134" y="53"/>
                        <a:pt x="134" y="53"/>
                        <a:pt x="134" y="53"/>
                      </a:cubicBezTo>
                      <a:cubicBezTo>
                        <a:pt x="134" y="82"/>
                        <a:pt x="134" y="82"/>
                        <a:pt x="134" y="82"/>
                      </a:cubicBezTo>
                      <a:cubicBezTo>
                        <a:pt x="134" y="83"/>
                        <a:pt x="134" y="83"/>
                        <a:pt x="134" y="84"/>
                      </a:cubicBezTo>
                      <a:cubicBezTo>
                        <a:pt x="134" y="84"/>
                        <a:pt x="135" y="84"/>
                        <a:pt x="136" y="84"/>
                      </a:cubicBezTo>
                      <a:cubicBezTo>
                        <a:pt x="136" y="84"/>
                        <a:pt x="137" y="84"/>
                        <a:pt x="138" y="84"/>
                      </a:cubicBezTo>
                      <a:cubicBezTo>
                        <a:pt x="139" y="83"/>
                        <a:pt x="139" y="82"/>
                        <a:pt x="140" y="82"/>
                      </a:cubicBezTo>
                      <a:cubicBezTo>
                        <a:pt x="140" y="53"/>
                        <a:pt x="140" y="53"/>
                        <a:pt x="140" y="53"/>
                      </a:cubicBezTo>
                      <a:cubicBezTo>
                        <a:pt x="148" y="53"/>
                        <a:pt x="148" y="53"/>
                        <a:pt x="148" y="53"/>
                      </a:cubicBezTo>
                      <a:cubicBezTo>
                        <a:pt x="148" y="91"/>
                        <a:pt x="148" y="91"/>
                        <a:pt x="148" y="91"/>
                      </a:cubicBezTo>
                      <a:cubicBezTo>
                        <a:pt x="140" y="91"/>
                        <a:pt x="140" y="91"/>
                        <a:pt x="140" y="91"/>
                      </a:cubicBezTo>
                      <a:cubicBezTo>
                        <a:pt x="140" y="86"/>
                        <a:pt x="140" y="86"/>
                        <a:pt x="140" y="86"/>
                      </a:cubicBezTo>
                      <a:cubicBezTo>
                        <a:pt x="139" y="88"/>
                        <a:pt x="137" y="89"/>
                        <a:pt x="136" y="90"/>
                      </a:cubicBezTo>
                      <a:cubicBezTo>
                        <a:pt x="134" y="91"/>
                        <a:pt x="133" y="91"/>
                        <a:pt x="131" y="91"/>
                      </a:cubicBezTo>
                      <a:cubicBezTo>
                        <a:pt x="130" y="91"/>
                        <a:pt x="128" y="91"/>
                        <a:pt x="127" y="89"/>
                      </a:cubicBezTo>
                      <a:cubicBezTo>
                        <a:pt x="126" y="88"/>
                        <a:pt x="126" y="87"/>
                        <a:pt x="126" y="84"/>
                      </a:cubicBezTo>
                      <a:lnTo>
                        <a:pt x="126" y="53"/>
                      </a:lnTo>
                      <a:close/>
                      <a:moveTo>
                        <a:pt x="98" y="62"/>
                      </a:moveTo>
                      <a:cubicBezTo>
                        <a:pt x="98" y="59"/>
                        <a:pt x="99" y="57"/>
                        <a:pt x="101" y="55"/>
                      </a:cubicBezTo>
                      <a:cubicBezTo>
                        <a:pt x="103" y="53"/>
                        <a:pt x="106" y="52"/>
                        <a:pt x="109" y="52"/>
                      </a:cubicBezTo>
                      <a:cubicBezTo>
                        <a:pt x="112" y="52"/>
                        <a:pt x="115" y="53"/>
                        <a:pt x="117" y="55"/>
                      </a:cubicBezTo>
                      <a:cubicBezTo>
                        <a:pt x="119" y="57"/>
                        <a:pt x="120" y="59"/>
                        <a:pt x="120" y="62"/>
                      </a:cubicBezTo>
                      <a:cubicBezTo>
                        <a:pt x="120" y="81"/>
                        <a:pt x="120" y="81"/>
                        <a:pt x="120" y="81"/>
                      </a:cubicBezTo>
                      <a:cubicBezTo>
                        <a:pt x="120" y="84"/>
                        <a:pt x="119" y="87"/>
                        <a:pt x="117" y="89"/>
                      </a:cubicBezTo>
                      <a:cubicBezTo>
                        <a:pt x="115" y="91"/>
                        <a:pt x="112" y="91"/>
                        <a:pt x="109" y="91"/>
                      </a:cubicBezTo>
                      <a:cubicBezTo>
                        <a:pt x="105" y="91"/>
                        <a:pt x="103" y="91"/>
                        <a:pt x="101" y="89"/>
                      </a:cubicBezTo>
                      <a:cubicBezTo>
                        <a:pt x="99" y="87"/>
                        <a:pt x="98" y="84"/>
                        <a:pt x="98" y="81"/>
                      </a:cubicBezTo>
                      <a:lnTo>
                        <a:pt x="98" y="62"/>
                      </a:lnTo>
                      <a:close/>
                      <a:moveTo>
                        <a:pt x="77" y="40"/>
                      </a:moveTo>
                      <a:cubicBezTo>
                        <a:pt x="83" y="60"/>
                        <a:pt x="83" y="60"/>
                        <a:pt x="83" y="60"/>
                      </a:cubicBezTo>
                      <a:cubicBezTo>
                        <a:pt x="83" y="60"/>
                        <a:pt x="83" y="60"/>
                        <a:pt x="83" y="60"/>
                      </a:cubicBezTo>
                      <a:cubicBezTo>
                        <a:pt x="88" y="40"/>
                        <a:pt x="88" y="40"/>
                        <a:pt x="88" y="40"/>
                      </a:cubicBezTo>
                      <a:cubicBezTo>
                        <a:pt x="97" y="40"/>
                        <a:pt x="97" y="40"/>
                        <a:pt x="97" y="40"/>
                      </a:cubicBezTo>
                      <a:cubicBezTo>
                        <a:pt x="87" y="70"/>
                        <a:pt x="87" y="70"/>
                        <a:pt x="87" y="70"/>
                      </a:cubicBezTo>
                      <a:cubicBezTo>
                        <a:pt x="87" y="91"/>
                        <a:pt x="87" y="91"/>
                        <a:pt x="87" y="91"/>
                      </a:cubicBezTo>
                      <a:cubicBezTo>
                        <a:pt x="79" y="91"/>
                        <a:pt x="79" y="91"/>
                        <a:pt x="79" y="91"/>
                      </a:cubicBezTo>
                      <a:cubicBezTo>
                        <a:pt x="79" y="71"/>
                        <a:pt x="79" y="71"/>
                        <a:pt x="79" y="71"/>
                      </a:cubicBezTo>
                      <a:cubicBezTo>
                        <a:pt x="68" y="40"/>
                        <a:pt x="68" y="40"/>
                        <a:pt x="68" y="40"/>
                      </a:cubicBezTo>
                      <a:lnTo>
                        <a:pt x="77" y="40"/>
                      </a:lnTo>
                      <a:close/>
                      <a:moveTo>
                        <a:pt x="177" y="146"/>
                      </a:moveTo>
                      <a:cubicBezTo>
                        <a:pt x="177" y="160"/>
                        <a:pt x="166" y="171"/>
                        <a:pt x="152" y="171"/>
                      </a:cubicBezTo>
                      <a:cubicBezTo>
                        <a:pt x="68" y="171"/>
                        <a:pt x="68" y="171"/>
                        <a:pt x="68" y="171"/>
                      </a:cubicBezTo>
                      <a:cubicBezTo>
                        <a:pt x="54" y="171"/>
                        <a:pt x="43" y="160"/>
                        <a:pt x="43" y="146"/>
                      </a:cubicBezTo>
                      <a:cubicBezTo>
                        <a:pt x="43" y="127"/>
                        <a:pt x="43" y="127"/>
                        <a:pt x="43" y="127"/>
                      </a:cubicBezTo>
                      <a:cubicBezTo>
                        <a:pt x="43" y="113"/>
                        <a:pt x="54" y="102"/>
                        <a:pt x="68" y="102"/>
                      </a:cubicBezTo>
                      <a:cubicBezTo>
                        <a:pt x="152" y="102"/>
                        <a:pt x="152" y="102"/>
                        <a:pt x="152" y="102"/>
                      </a:cubicBezTo>
                      <a:cubicBezTo>
                        <a:pt x="166" y="102"/>
                        <a:pt x="177" y="113"/>
                        <a:pt x="177" y="127"/>
                      </a:cubicBezTo>
                      <a:lnTo>
                        <a:pt x="177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1" name="îŝ1iḍè"/>
                <p:cNvSpPr/>
                <p:nvPr/>
              </p:nvSpPr>
              <p:spPr bwMode="auto">
                <a:xfrm>
                  <a:off x="4697413" y="4705350"/>
                  <a:ext cx="84138" cy="150812"/>
                </a:xfrm>
                <a:custGeom>
                  <a:avLst/>
                  <a:gdLst>
                    <a:gd name="T0" fmla="*/ 10 w 20"/>
                    <a:gd name="T1" fmla="*/ 0 h 36"/>
                    <a:gd name="T2" fmla="*/ 3 w 20"/>
                    <a:gd name="T3" fmla="*/ 3 h 36"/>
                    <a:gd name="T4" fmla="*/ 0 w 20"/>
                    <a:gd name="T5" fmla="*/ 10 h 36"/>
                    <a:gd name="T6" fmla="*/ 0 w 20"/>
                    <a:gd name="T7" fmla="*/ 25 h 36"/>
                    <a:gd name="T8" fmla="*/ 2 w 20"/>
                    <a:gd name="T9" fmla="*/ 33 h 36"/>
                    <a:gd name="T10" fmla="*/ 9 w 20"/>
                    <a:gd name="T11" fmla="*/ 36 h 36"/>
                    <a:gd name="T12" fmla="*/ 17 w 20"/>
                    <a:gd name="T13" fmla="*/ 33 h 36"/>
                    <a:gd name="T14" fmla="*/ 20 w 20"/>
                    <a:gd name="T15" fmla="*/ 25 h 36"/>
                    <a:gd name="T16" fmla="*/ 20 w 20"/>
                    <a:gd name="T17" fmla="*/ 23 h 36"/>
                    <a:gd name="T18" fmla="*/ 13 w 20"/>
                    <a:gd name="T19" fmla="*/ 23 h 36"/>
                    <a:gd name="T20" fmla="*/ 13 w 20"/>
                    <a:gd name="T21" fmla="*/ 25 h 36"/>
                    <a:gd name="T22" fmla="*/ 12 w 20"/>
                    <a:gd name="T23" fmla="*/ 29 h 36"/>
                    <a:gd name="T24" fmla="*/ 10 w 20"/>
                    <a:gd name="T25" fmla="*/ 30 h 36"/>
                    <a:gd name="T26" fmla="*/ 7 w 20"/>
                    <a:gd name="T27" fmla="*/ 29 h 36"/>
                    <a:gd name="T28" fmla="*/ 7 w 20"/>
                    <a:gd name="T29" fmla="*/ 25 h 36"/>
                    <a:gd name="T30" fmla="*/ 7 w 20"/>
                    <a:gd name="T31" fmla="*/ 19 h 36"/>
                    <a:gd name="T32" fmla="*/ 20 w 20"/>
                    <a:gd name="T33" fmla="*/ 19 h 36"/>
                    <a:gd name="T34" fmla="*/ 20 w 20"/>
                    <a:gd name="T35" fmla="*/ 10 h 36"/>
                    <a:gd name="T36" fmla="*/ 17 w 20"/>
                    <a:gd name="T37" fmla="*/ 3 h 36"/>
                    <a:gd name="T38" fmla="*/ 10 w 20"/>
                    <a:gd name="T39" fmla="*/ 0 h 36"/>
                    <a:gd name="T40" fmla="*/ 13 w 20"/>
                    <a:gd name="T41" fmla="*/ 13 h 36"/>
                    <a:gd name="T42" fmla="*/ 7 w 20"/>
                    <a:gd name="T43" fmla="*/ 13 h 36"/>
                    <a:gd name="T44" fmla="*/ 7 w 20"/>
                    <a:gd name="T45" fmla="*/ 10 h 36"/>
                    <a:gd name="T46" fmla="*/ 7 w 20"/>
                    <a:gd name="T47" fmla="*/ 7 h 36"/>
                    <a:gd name="T48" fmla="*/ 10 w 20"/>
                    <a:gd name="T49" fmla="*/ 6 h 36"/>
                    <a:gd name="T50" fmla="*/ 12 w 20"/>
                    <a:gd name="T51" fmla="*/ 7 h 36"/>
                    <a:gd name="T52" fmla="*/ 13 w 20"/>
                    <a:gd name="T53" fmla="*/ 10 h 36"/>
                    <a:gd name="T54" fmla="*/ 13 w 20"/>
                    <a:gd name="T55" fmla="*/ 1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0" h="36">
                      <a:moveTo>
                        <a:pt x="10" y="0"/>
                      </a:moveTo>
                      <a:cubicBezTo>
                        <a:pt x="7" y="0"/>
                        <a:pt x="4" y="1"/>
                        <a:pt x="3" y="3"/>
                      </a:cubicBezTo>
                      <a:cubicBezTo>
                        <a:pt x="1" y="5"/>
                        <a:pt x="0" y="7"/>
                        <a:pt x="0" y="10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28"/>
                        <a:pt x="1" y="31"/>
                        <a:pt x="2" y="33"/>
                      </a:cubicBezTo>
                      <a:cubicBezTo>
                        <a:pt x="4" y="35"/>
                        <a:pt x="6" y="36"/>
                        <a:pt x="9" y="36"/>
                      </a:cubicBezTo>
                      <a:cubicBezTo>
                        <a:pt x="13" y="36"/>
                        <a:pt x="15" y="35"/>
                        <a:pt x="17" y="33"/>
                      </a:cubicBezTo>
                      <a:cubicBezTo>
                        <a:pt x="19" y="31"/>
                        <a:pt x="20" y="29"/>
                        <a:pt x="20" y="25"/>
                      </a:cubicBezTo>
                      <a:cubicBezTo>
                        <a:pt x="20" y="23"/>
                        <a:pt x="20" y="23"/>
                        <a:pt x="20" y="23"/>
                      </a:cubicBezTo>
                      <a:cubicBezTo>
                        <a:pt x="13" y="23"/>
                        <a:pt x="13" y="23"/>
                        <a:pt x="13" y="23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13" y="27"/>
                        <a:pt x="12" y="28"/>
                        <a:pt x="12" y="29"/>
                      </a:cubicBezTo>
                      <a:cubicBezTo>
                        <a:pt x="11" y="29"/>
                        <a:pt x="11" y="30"/>
                        <a:pt x="10" y="30"/>
                      </a:cubicBezTo>
                      <a:cubicBezTo>
                        <a:pt x="8" y="30"/>
                        <a:pt x="8" y="29"/>
                        <a:pt x="7" y="29"/>
                      </a:cubicBezTo>
                      <a:cubicBezTo>
                        <a:pt x="7" y="28"/>
                        <a:pt x="7" y="27"/>
                        <a:pt x="7" y="25"/>
                      </a:cubicBezTo>
                      <a:cubicBezTo>
                        <a:pt x="7" y="19"/>
                        <a:pt x="7" y="19"/>
                        <a:pt x="7" y="19"/>
                      </a:cubicBezTo>
                      <a:cubicBezTo>
                        <a:pt x="20" y="19"/>
                        <a:pt x="20" y="19"/>
                        <a:pt x="20" y="19"/>
                      </a:cubicBezTo>
                      <a:cubicBezTo>
                        <a:pt x="20" y="10"/>
                        <a:pt x="20" y="10"/>
                        <a:pt x="20" y="10"/>
                      </a:cubicBezTo>
                      <a:cubicBezTo>
                        <a:pt x="20" y="7"/>
                        <a:pt x="19" y="4"/>
                        <a:pt x="17" y="3"/>
                      </a:cubicBezTo>
                      <a:cubicBezTo>
                        <a:pt x="15" y="1"/>
                        <a:pt x="13" y="0"/>
                        <a:pt x="10" y="0"/>
                      </a:cubicBezTo>
                      <a:close/>
                      <a:moveTo>
                        <a:pt x="13" y="13"/>
                      </a:move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7"/>
                      </a:cubicBezTo>
                      <a:cubicBezTo>
                        <a:pt x="8" y="6"/>
                        <a:pt x="9" y="6"/>
                        <a:pt x="10" y="6"/>
                      </a:cubicBezTo>
                      <a:cubicBezTo>
                        <a:pt x="11" y="6"/>
                        <a:pt x="11" y="6"/>
                        <a:pt x="12" y="7"/>
                      </a:cubicBezTo>
                      <a:cubicBezTo>
                        <a:pt x="12" y="8"/>
                        <a:pt x="13" y="9"/>
                        <a:pt x="13" y="10"/>
                      </a:cubicBezTo>
                      <a:lnTo>
                        <a:pt x="13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7" name="iṣļíďé"/>
              <p:cNvSpPr/>
              <p:nvPr/>
            </p:nvSpPr>
            <p:spPr bwMode="auto">
              <a:xfrm>
                <a:off x="4887348" y="2863230"/>
                <a:ext cx="950036" cy="475896"/>
              </a:xfrm>
              <a:custGeom>
                <a:avLst/>
                <a:gdLst>
                  <a:gd name="T0" fmla="*/ 101 w 238"/>
                  <a:gd name="T1" fmla="*/ 35 h 119"/>
                  <a:gd name="T2" fmla="*/ 190 w 238"/>
                  <a:gd name="T3" fmla="*/ 50 h 119"/>
                  <a:gd name="T4" fmla="*/ 157 w 238"/>
                  <a:gd name="T5" fmla="*/ 59 h 119"/>
                  <a:gd name="T6" fmla="*/ 147 w 238"/>
                  <a:gd name="T7" fmla="*/ 41 h 119"/>
                  <a:gd name="T8" fmla="*/ 116 w 238"/>
                  <a:gd name="T9" fmla="*/ 41 h 119"/>
                  <a:gd name="T10" fmla="*/ 139 w 238"/>
                  <a:gd name="T11" fmla="*/ 87 h 119"/>
                  <a:gd name="T12" fmla="*/ 238 w 238"/>
                  <a:gd name="T13" fmla="*/ 59 h 119"/>
                  <a:gd name="T14" fmla="*/ 95 w 238"/>
                  <a:gd name="T15" fmla="*/ 21 h 119"/>
                  <a:gd name="T16" fmla="*/ 93 w 238"/>
                  <a:gd name="T17" fmla="*/ 21 h 119"/>
                  <a:gd name="T18" fmla="*/ 83 w 238"/>
                  <a:gd name="T19" fmla="*/ 0 h 119"/>
                  <a:gd name="T20" fmla="*/ 52 w 238"/>
                  <a:gd name="T21" fmla="*/ 4 h 119"/>
                  <a:gd name="T22" fmla="*/ 65 w 238"/>
                  <a:gd name="T23" fmla="*/ 29 h 119"/>
                  <a:gd name="T24" fmla="*/ 29 w 238"/>
                  <a:gd name="T25" fmla="*/ 119 h 119"/>
                  <a:gd name="T26" fmla="*/ 128 w 238"/>
                  <a:gd name="T27" fmla="*/ 91 h 119"/>
                  <a:gd name="T28" fmla="*/ 101 w 238"/>
                  <a:gd name="T29" fmla="*/ 35 h 119"/>
                  <a:gd name="T30" fmla="*/ 56 w 238"/>
                  <a:gd name="T31" fmla="*/ 86 h 119"/>
                  <a:gd name="T32" fmla="*/ 74 w 238"/>
                  <a:gd name="T33" fmla="*/ 47 h 119"/>
                  <a:gd name="T34" fmla="*/ 89 w 238"/>
                  <a:gd name="T35" fmla="*/ 78 h 119"/>
                  <a:gd name="T36" fmla="*/ 56 w 238"/>
                  <a:gd name="T37" fmla="*/ 8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8" h="119">
                    <a:moveTo>
                      <a:pt x="101" y="35"/>
                    </a:moveTo>
                    <a:cubicBezTo>
                      <a:pt x="149" y="21"/>
                      <a:pt x="190" y="50"/>
                      <a:pt x="190" y="50"/>
                    </a:cubicBezTo>
                    <a:cubicBezTo>
                      <a:pt x="157" y="59"/>
                      <a:pt x="157" y="59"/>
                      <a:pt x="157" y="59"/>
                    </a:cubicBezTo>
                    <a:cubicBezTo>
                      <a:pt x="147" y="41"/>
                      <a:pt x="147" y="41"/>
                      <a:pt x="147" y="41"/>
                    </a:cubicBezTo>
                    <a:cubicBezTo>
                      <a:pt x="138" y="40"/>
                      <a:pt x="127" y="39"/>
                      <a:pt x="116" y="41"/>
                    </a:cubicBezTo>
                    <a:cubicBezTo>
                      <a:pt x="139" y="87"/>
                      <a:pt x="139" y="87"/>
                      <a:pt x="139" y="87"/>
                    </a:cubicBezTo>
                    <a:cubicBezTo>
                      <a:pt x="238" y="59"/>
                      <a:pt x="238" y="59"/>
                      <a:pt x="238" y="59"/>
                    </a:cubicBezTo>
                    <a:cubicBezTo>
                      <a:pt x="238" y="59"/>
                      <a:pt x="202" y="3"/>
                      <a:pt x="95" y="21"/>
                    </a:cubicBezTo>
                    <a:cubicBezTo>
                      <a:pt x="95" y="21"/>
                      <a:pt x="94" y="21"/>
                      <a:pt x="93" y="21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0" y="56"/>
                      <a:pt x="29" y="119"/>
                      <a:pt x="29" y="119"/>
                    </a:cubicBezTo>
                    <a:cubicBezTo>
                      <a:pt x="128" y="91"/>
                      <a:pt x="128" y="91"/>
                      <a:pt x="128" y="91"/>
                    </a:cubicBezTo>
                    <a:lnTo>
                      <a:pt x="101" y="35"/>
                    </a:lnTo>
                    <a:close/>
                    <a:moveTo>
                      <a:pt x="56" y="86"/>
                    </a:moveTo>
                    <a:cubicBezTo>
                      <a:pt x="56" y="86"/>
                      <a:pt x="46" y="65"/>
                      <a:pt x="74" y="47"/>
                    </a:cubicBezTo>
                    <a:cubicBezTo>
                      <a:pt x="89" y="78"/>
                      <a:pt x="89" y="78"/>
                      <a:pt x="89" y="78"/>
                    </a:cubicBezTo>
                    <a:lnTo>
                      <a:pt x="56" y="8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ṥ1iḓe"/>
              <p:cNvSpPr/>
              <p:nvPr/>
            </p:nvSpPr>
            <p:spPr bwMode="auto">
              <a:xfrm>
                <a:off x="6204409" y="2517261"/>
                <a:ext cx="830715" cy="800715"/>
              </a:xfrm>
              <a:custGeom>
                <a:avLst/>
                <a:gdLst>
                  <a:gd name="T0" fmla="*/ 0 w 208"/>
                  <a:gd name="T1" fmla="*/ 68 h 201"/>
                  <a:gd name="T2" fmla="*/ 8 w 208"/>
                  <a:gd name="T3" fmla="*/ 78 h 201"/>
                  <a:gd name="T4" fmla="*/ 31 w 208"/>
                  <a:gd name="T5" fmla="*/ 72 h 201"/>
                  <a:gd name="T6" fmla="*/ 64 w 208"/>
                  <a:gd name="T7" fmla="*/ 172 h 201"/>
                  <a:gd name="T8" fmla="*/ 106 w 208"/>
                  <a:gd name="T9" fmla="*/ 189 h 201"/>
                  <a:gd name="T10" fmla="*/ 197 w 208"/>
                  <a:gd name="T11" fmla="*/ 62 h 201"/>
                  <a:gd name="T12" fmla="*/ 114 w 208"/>
                  <a:gd name="T13" fmla="*/ 67 h 201"/>
                  <a:gd name="T14" fmla="*/ 137 w 208"/>
                  <a:gd name="T15" fmla="*/ 94 h 201"/>
                  <a:gd name="T16" fmla="*/ 109 w 208"/>
                  <a:gd name="T17" fmla="*/ 130 h 201"/>
                  <a:gd name="T18" fmla="*/ 93 w 208"/>
                  <a:gd name="T19" fmla="*/ 90 h 201"/>
                  <a:gd name="T20" fmla="*/ 60 w 208"/>
                  <a:gd name="T21" fmla="*/ 22 h 201"/>
                  <a:gd name="T22" fmla="*/ 0 w 208"/>
                  <a:gd name="T23" fmla="*/ 6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8" h="201">
                    <a:moveTo>
                      <a:pt x="0" y="68"/>
                    </a:moveTo>
                    <a:cubicBezTo>
                      <a:pt x="8" y="78"/>
                      <a:pt x="8" y="78"/>
                      <a:pt x="8" y="78"/>
                    </a:cubicBezTo>
                    <a:cubicBezTo>
                      <a:pt x="8" y="78"/>
                      <a:pt x="25" y="65"/>
                      <a:pt x="31" y="72"/>
                    </a:cubicBezTo>
                    <a:cubicBezTo>
                      <a:pt x="36" y="78"/>
                      <a:pt x="57" y="157"/>
                      <a:pt x="64" y="172"/>
                    </a:cubicBezTo>
                    <a:cubicBezTo>
                      <a:pt x="70" y="184"/>
                      <a:pt x="87" y="201"/>
                      <a:pt x="106" y="189"/>
                    </a:cubicBezTo>
                    <a:cubicBezTo>
                      <a:pt x="125" y="177"/>
                      <a:pt x="186" y="124"/>
                      <a:pt x="197" y="62"/>
                    </a:cubicBezTo>
                    <a:cubicBezTo>
                      <a:pt x="208" y="0"/>
                      <a:pt x="123" y="13"/>
                      <a:pt x="114" y="67"/>
                    </a:cubicBezTo>
                    <a:cubicBezTo>
                      <a:pt x="137" y="54"/>
                      <a:pt x="149" y="73"/>
                      <a:pt x="137" y="94"/>
                    </a:cubicBezTo>
                    <a:cubicBezTo>
                      <a:pt x="126" y="116"/>
                      <a:pt x="115" y="130"/>
                      <a:pt x="109" y="130"/>
                    </a:cubicBezTo>
                    <a:cubicBezTo>
                      <a:pt x="104" y="130"/>
                      <a:pt x="100" y="116"/>
                      <a:pt x="93" y="90"/>
                    </a:cubicBezTo>
                    <a:cubicBezTo>
                      <a:pt x="87" y="64"/>
                      <a:pt x="87" y="17"/>
                      <a:pt x="60" y="22"/>
                    </a:cubicBezTo>
                    <a:cubicBezTo>
                      <a:pt x="34" y="27"/>
                      <a:pt x="0" y="68"/>
                      <a:pt x="0" y="68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ŝḷîḋe"/>
              <p:cNvSpPr/>
              <p:nvPr/>
            </p:nvSpPr>
            <p:spPr bwMode="auto">
              <a:xfrm>
                <a:off x="8210806" y="1767713"/>
                <a:ext cx="464004" cy="462115"/>
              </a:xfrm>
              <a:custGeom>
                <a:avLst/>
                <a:gdLst>
                  <a:gd name="T0" fmla="*/ 168 w 175"/>
                  <a:gd name="T1" fmla="*/ 53 h 174"/>
                  <a:gd name="T2" fmla="*/ 149 w 175"/>
                  <a:gd name="T3" fmla="*/ 25 h 174"/>
                  <a:gd name="T4" fmla="*/ 121 w 175"/>
                  <a:gd name="T5" fmla="*/ 6 h 174"/>
                  <a:gd name="T6" fmla="*/ 87 w 175"/>
                  <a:gd name="T7" fmla="*/ 0 h 174"/>
                  <a:gd name="T8" fmla="*/ 53 w 175"/>
                  <a:gd name="T9" fmla="*/ 6 h 174"/>
                  <a:gd name="T10" fmla="*/ 26 w 175"/>
                  <a:gd name="T11" fmla="*/ 25 h 174"/>
                  <a:gd name="T12" fmla="*/ 7 w 175"/>
                  <a:gd name="T13" fmla="*/ 53 h 174"/>
                  <a:gd name="T14" fmla="*/ 0 w 175"/>
                  <a:gd name="T15" fmla="*/ 87 h 174"/>
                  <a:gd name="T16" fmla="*/ 7 w 175"/>
                  <a:gd name="T17" fmla="*/ 121 h 174"/>
                  <a:gd name="T18" fmla="*/ 26 w 175"/>
                  <a:gd name="T19" fmla="*/ 149 h 174"/>
                  <a:gd name="T20" fmla="*/ 53 w 175"/>
                  <a:gd name="T21" fmla="*/ 167 h 174"/>
                  <a:gd name="T22" fmla="*/ 87 w 175"/>
                  <a:gd name="T23" fmla="*/ 174 h 174"/>
                  <a:gd name="T24" fmla="*/ 121 w 175"/>
                  <a:gd name="T25" fmla="*/ 167 h 174"/>
                  <a:gd name="T26" fmla="*/ 149 w 175"/>
                  <a:gd name="T27" fmla="*/ 149 h 174"/>
                  <a:gd name="T28" fmla="*/ 168 w 175"/>
                  <a:gd name="T29" fmla="*/ 121 h 174"/>
                  <a:gd name="T30" fmla="*/ 175 w 175"/>
                  <a:gd name="T31" fmla="*/ 87 h 174"/>
                  <a:gd name="T32" fmla="*/ 162 w 175"/>
                  <a:gd name="T33" fmla="*/ 86 h 174"/>
                  <a:gd name="T34" fmla="*/ 108 w 175"/>
                  <a:gd name="T35" fmla="*/ 80 h 174"/>
                  <a:gd name="T36" fmla="*/ 145 w 175"/>
                  <a:gd name="T37" fmla="*/ 40 h 174"/>
                  <a:gd name="T38" fmla="*/ 137 w 175"/>
                  <a:gd name="T39" fmla="*/ 31 h 174"/>
                  <a:gd name="T40" fmla="*/ 70 w 175"/>
                  <a:gd name="T41" fmla="*/ 14 h 174"/>
                  <a:gd name="T42" fmla="*/ 137 w 175"/>
                  <a:gd name="T43" fmla="*/ 31 h 174"/>
                  <a:gd name="T44" fmla="*/ 70 w 175"/>
                  <a:gd name="T45" fmla="*/ 14 h 174"/>
                  <a:gd name="T46" fmla="*/ 70 w 175"/>
                  <a:gd name="T47" fmla="*/ 14 h 174"/>
                  <a:gd name="T48" fmla="*/ 83 w 175"/>
                  <a:gd name="T49" fmla="*/ 62 h 174"/>
                  <a:gd name="T50" fmla="*/ 56 w 175"/>
                  <a:gd name="T51" fmla="*/ 19 h 174"/>
                  <a:gd name="T52" fmla="*/ 13 w 175"/>
                  <a:gd name="T53" fmla="*/ 85 h 174"/>
                  <a:gd name="T54" fmla="*/ 96 w 175"/>
                  <a:gd name="T55" fmla="*/ 87 h 174"/>
                  <a:gd name="T56" fmla="*/ 32 w 175"/>
                  <a:gd name="T57" fmla="*/ 137 h 174"/>
                  <a:gd name="T58" fmla="*/ 13 w 175"/>
                  <a:gd name="T59" fmla="*/ 87 h 174"/>
                  <a:gd name="T60" fmla="*/ 40 w 175"/>
                  <a:gd name="T61" fmla="*/ 144 h 174"/>
                  <a:gd name="T62" fmla="*/ 100 w 175"/>
                  <a:gd name="T63" fmla="*/ 99 h 174"/>
                  <a:gd name="T64" fmla="*/ 117 w 175"/>
                  <a:gd name="T65" fmla="*/ 156 h 174"/>
                  <a:gd name="T66" fmla="*/ 129 w 175"/>
                  <a:gd name="T67" fmla="*/ 149 h 174"/>
                  <a:gd name="T68" fmla="*/ 161 w 175"/>
                  <a:gd name="T69" fmla="*/ 99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5" h="174">
                    <a:moveTo>
                      <a:pt x="173" y="69"/>
                    </a:moveTo>
                    <a:cubicBezTo>
                      <a:pt x="172" y="64"/>
                      <a:pt x="170" y="58"/>
                      <a:pt x="168" y="53"/>
                    </a:cubicBezTo>
                    <a:cubicBezTo>
                      <a:pt x="166" y="48"/>
                      <a:pt x="163" y="43"/>
                      <a:pt x="160" y="38"/>
                    </a:cubicBezTo>
                    <a:cubicBezTo>
                      <a:pt x="157" y="33"/>
                      <a:pt x="153" y="29"/>
                      <a:pt x="149" y="25"/>
                    </a:cubicBezTo>
                    <a:cubicBezTo>
                      <a:pt x="145" y="21"/>
                      <a:pt x="141" y="18"/>
                      <a:pt x="136" y="14"/>
                    </a:cubicBezTo>
                    <a:cubicBezTo>
                      <a:pt x="132" y="11"/>
                      <a:pt x="127" y="9"/>
                      <a:pt x="121" y="6"/>
                    </a:cubicBezTo>
                    <a:cubicBezTo>
                      <a:pt x="116" y="4"/>
                      <a:pt x="111" y="2"/>
                      <a:pt x="105" y="1"/>
                    </a:cubicBezTo>
                    <a:cubicBezTo>
                      <a:pt x="99" y="0"/>
                      <a:pt x="93" y="0"/>
                      <a:pt x="87" y="0"/>
                    </a:cubicBezTo>
                    <a:cubicBezTo>
                      <a:pt x="82" y="0"/>
                      <a:pt x="76" y="0"/>
                      <a:pt x="70" y="1"/>
                    </a:cubicBezTo>
                    <a:cubicBezTo>
                      <a:pt x="64" y="2"/>
                      <a:pt x="59" y="4"/>
                      <a:pt x="53" y="6"/>
                    </a:cubicBezTo>
                    <a:cubicBezTo>
                      <a:pt x="48" y="9"/>
                      <a:pt x="43" y="11"/>
                      <a:pt x="39" y="14"/>
                    </a:cubicBezTo>
                    <a:cubicBezTo>
                      <a:pt x="34" y="18"/>
                      <a:pt x="30" y="21"/>
                      <a:pt x="26" y="25"/>
                    </a:cubicBezTo>
                    <a:cubicBezTo>
                      <a:pt x="22" y="29"/>
                      <a:pt x="18" y="33"/>
                      <a:pt x="15" y="38"/>
                    </a:cubicBezTo>
                    <a:cubicBezTo>
                      <a:pt x="12" y="43"/>
                      <a:pt x="9" y="48"/>
                      <a:pt x="7" y="53"/>
                    </a:cubicBezTo>
                    <a:cubicBezTo>
                      <a:pt x="5" y="58"/>
                      <a:pt x="3" y="64"/>
                      <a:pt x="2" y="69"/>
                    </a:cubicBezTo>
                    <a:cubicBezTo>
                      <a:pt x="1" y="75"/>
                      <a:pt x="0" y="81"/>
                      <a:pt x="0" y="87"/>
                    </a:cubicBezTo>
                    <a:cubicBezTo>
                      <a:pt x="0" y="93"/>
                      <a:pt x="1" y="99"/>
                      <a:pt x="2" y="105"/>
                    </a:cubicBezTo>
                    <a:cubicBezTo>
                      <a:pt x="3" y="110"/>
                      <a:pt x="5" y="116"/>
                      <a:pt x="7" y="121"/>
                    </a:cubicBezTo>
                    <a:cubicBezTo>
                      <a:pt x="9" y="126"/>
                      <a:pt x="12" y="131"/>
                      <a:pt x="15" y="136"/>
                    </a:cubicBezTo>
                    <a:cubicBezTo>
                      <a:pt x="18" y="140"/>
                      <a:pt x="22" y="145"/>
                      <a:pt x="26" y="149"/>
                    </a:cubicBezTo>
                    <a:cubicBezTo>
                      <a:pt x="30" y="153"/>
                      <a:pt x="34" y="156"/>
                      <a:pt x="39" y="159"/>
                    </a:cubicBezTo>
                    <a:cubicBezTo>
                      <a:pt x="43" y="163"/>
                      <a:pt x="48" y="165"/>
                      <a:pt x="53" y="167"/>
                    </a:cubicBezTo>
                    <a:cubicBezTo>
                      <a:pt x="59" y="170"/>
                      <a:pt x="64" y="171"/>
                      <a:pt x="70" y="173"/>
                    </a:cubicBezTo>
                    <a:cubicBezTo>
                      <a:pt x="76" y="174"/>
                      <a:pt x="82" y="174"/>
                      <a:pt x="87" y="174"/>
                    </a:cubicBezTo>
                    <a:cubicBezTo>
                      <a:pt x="93" y="174"/>
                      <a:pt x="99" y="174"/>
                      <a:pt x="105" y="173"/>
                    </a:cubicBezTo>
                    <a:cubicBezTo>
                      <a:pt x="111" y="171"/>
                      <a:pt x="116" y="170"/>
                      <a:pt x="121" y="167"/>
                    </a:cubicBezTo>
                    <a:cubicBezTo>
                      <a:pt x="127" y="165"/>
                      <a:pt x="132" y="163"/>
                      <a:pt x="136" y="159"/>
                    </a:cubicBezTo>
                    <a:cubicBezTo>
                      <a:pt x="141" y="156"/>
                      <a:pt x="145" y="153"/>
                      <a:pt x="149" y="149"/>
                    </a:cubicBezTo>
                    <a:cubicBezTo>
                      <a:pt x="153" y="145"/>
                      <a:pt x="157" y="140"/>
                      <a:pt x="160" y="136"/>
                    </a:cubicBezTo>
                    <a:cubicBezTo>
                      <a:pt x="163" y="131"/>
                      <a:pt x="166" y="126"/>
                      <a:pt x="168" y="121"/>
                    </a:cubicBezTo>
                    <a:cubicBezTo>
                      <a:pt x="170" y="116"/>
                      <a:pt x="172" y="110"/>
                      <a:pt x="173" y="105"/>
                    </a:cubicBezTo>
                    <a:cubicBezTo>
                      <a:pt x="174" y="99"/>
                      <a:pt x="175" y="93"/>
                      <a:pt x="175" y="87"/>
                    </a:cubicBezTo>
                    <a:cubicBezTo>
                      <a:pt x="175" y="81"/>
                      <a:pt x="174" y="75"/>
                      <a:pt x="173" y="69"/>
                    </a:cubicBezTo>
                    <a:close/>
                    <a:moveTo>
                      <a:pt x="162" y="86"/>
                    </a:moveTo>
                    <a:cubicBezTo>
                      <a:pt x="161" y="86"/>
                      <a:pt x="136" y="81"/>
                      <a:pt x="110" y="84"/>
                    </a:cubicBezTo>
                    <a:cubicBezTo>
                      <a:pt x="110" y="82"/>
                      <a:pt x="109" y="81"/>
                      <a:pt x="108" y="80"/>
                    </a:cubicBezTo>
                    <a:cubicBezTo>
                      <a:pt x="107" y="76"/>
                      <a:pt x="105" y="73"/>
                      <a:pt x="104" y="69"/>
                    </a:cubicBezTo>
                    <a:cubicBezTo>
                      <a:pt x="133" y="57"/>
                      <a:pt x="145" y="40"/>
                      <a:pt x="145" y="40"/>
                    </a:cubicBezTo>
                    <a:cubicBezTo>
                      <a:pt x="156" y="52"/>
                      <a:pt x="162" y="68"/>
                      <a:pt x="162" y="86"/>
                    </a:cubicBezTo>
                    <a:close/>
                    <a:moveTo>
                      <a:pt x="137" y="31"/>
                    </a:moveTo>
                    <a:cubicBezTo>
                      <a:pt x="137" y="31"/>
                      <a:pt x="126" y="47"/>
                      <a:pt x="98" y="58"/>
                    </a:cubicBezTo>
                    <a:cubicBezTo>
                      <a:pt x="85" y="35"/>
                      <a:pt x="71" y="16"/>
                      <a:pt x="70" y="14"/>
                    </a:cubicBezTo>
                    <a:cubicBezTo>
                      <a:pt x="76" y="13"/>
                      <a:pt x="81" y="12"/>
                      <a:pt x="87" y="12"/>
                    </a:cubicBezTo>
                    <a:cubicBezTo>
                      <a:pt x="106" y="12"/>
                      <a:pt x="124" y="19"/>
                      <a:pt x="137" y="31"/>
                    </a:cubicBezTo>
                    <a:close/>
                    <a:moveTo>
                      <a:pt x="70" y="14"/>
                    </a:move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4"/>
                      <a:pt x="69" y="15"/>
                      <a:pt x="69" y="15"/>
                    </a:cubicBezTo>
                    <a:cubicBezTo>
                      <a:pt x="69" y="15"/>
                      <a:pt x="70" y="15"/>
                      <a:pt x="70" y="14"/>
                    </a:cubicBezTo>
                    <a:close/>
                    <a:moveTo>
                      <a:pt x="56" y="19"/>
                    </a:moveTo>
                    <a:cubicBezTo>
                      <a:pt x="57" y="21"/>
                      <a:pt x="70" y="39"/>
                      <a:pt x="83" y="62"/>
                    </a:cubicBezTo>
                    <a:cubicBezTo>
                      <a:pt x="47" y="72"/>
                      <a:pt x="16" y="72"/>
                      <a:pt x="14" y="72"/>
                    </a:cubicBezTo>
                    <a:cubicBezTo>
                      <a:pt x="19" y="48"/>
                      <a:pt x="35" y="29"/>
                      <a:pt x="56" y="19"/>
                    </a:cubicBezTo>
                    <a:close/>
                    <a:moveTo>
                      <a:pt x="13" y="87"/>
                    </a:moveTo>
                    <a:cubicBezTo>
                      <a:pt x="13" y="86"/>
                      <a:pt x="13" y="85"/>
                      <a:pt x="13" y="85"/>
                    </a:cubicBezTo>
                    <a:cubicBezTo>
                      <a:pt x="14" y="85"/>
                      <a:pt x="51" y="85"/>
                      <a:pt x="90" y="74"/>
                    </a:cubicBezTo>
                    <a:cubicBezTo>
                      <a:pt x="92" y="78"/>
                      <a:pt x="94" y="82"/>
                      <a:pt x="96" y="87"/>
                    </a:cubicBezTo>
                    <a:cubicBezTo>
                      <a:pt x="95" y="87"/>
                      <a:pt x="94" y="87"/>
                      <a:pt x="93" y="88"/>
                    </a:cubicBezTo>
                    <a:cubicBezTo>
                      <a:pt x="52" y="101"/>
                      <a:pt x="32" y="137"/>
                      <a:pt x="32" y="137"/>
                    </a:cubicBezTo>
                    <a:cubicBezTo>
                      <a:pt x="32" y="137"/>
                      <a:pt x="32" y="137"/>
                      <a:pt x="32" y="137"/>
                    </a:cubicBezTo>
                    <a:cubicBezTo>
                      <a:pt x="20" y="124"/>
                      <a:pt x="13" y="106"/>
                      <a:pt x="13" y="87"/>
                    </a:cubicBezTo>
                    <a:close/>
                    <a:moveTo>
                      <a:pt x="87" y="162"/>
                    </a:moveTo>
                    <a:cubicBezTo>
                      <a:pt x="69" y="162"/>
                      <a:pt x="53" y="155"/>
                      <a:pt x="40" y="144"/>
                    </a:cubicBezTo>
                    <a:cubicBezTo>
                      <a:pt x="41" y="145"/>
                      <a:pt x="42" y="146"/>
                      <a:pt x="42" y="146"/>
                    </a:cubicBezTo>
                    <a:cubicBezTo>
                      <a:pt x="42" y="146"/>
                      <a:pt x="56" y="115"/>
                      <a:pt x="100" y="99"/>
                    </a:cubicBezTo>
                    <a:cubicBezTo>
                      <a:pt x="100" y="99"/>
                      <a:pt x="100" y="99"/>
                      <a:pt x="101" y="99"/>
                    </a:cubicBezTo>
                    <a:cubicBezTo>
                      <a:pt x="111" y="126"/>
                      <a:pt x="115" y="149"/>
                      <a:pt x="117" y="156"/>
                    </a:cubicBezTo>
                    <a:cubicBezTo>
                      <a:pt x="108" y="159"/>
                      <a:pt x="98" y="162"/>
                      <a:pt x="87" y="162"/>
                    </a:cubicBezTo>
                    <a:close/>
                    <a:moveTo>
                      <a:pt x="129" y="149"/>
                    </a:moveTo>
                    <a:cubicBezTo>
                      <a:pt x="128" y="144"/>
                      <a:pt x="124" y="122"/>
                      <a:pt x="115" y="96"/>
                    </a:cubicBezTo>
                    <a:cubicBezTo>
                      <a:pt x="139" y="92"/>
                      <a:pt x="160" y="98"/>
                      <a:pt x="161" y="99"/>
                    </a:cubicBezTo>
                    <a:cubicBezTo>
                      <a:pt x="158" y="120"/>
                      <a:pt x="146" y="138"/>
                      <a:pt x="129" y="149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ṥḻïḍê"/>
              <p:cNvSpPr/>
              <p:nvPr/>
            </p:nvSpPr>
            <p:spPr bwMode="auto">
              <a:xfrm>
                <a:off x="5181483" y="4640045"/>
                <a:ext cx="910766" cy="906470"/>
              </a:xfrm>
              <a:custGeom>
                <a:avLst/>
                <a:gdLst>
                  <a:gd name="T0" fmla="*/ 114 w 228"/>
                  <a:gd name="T1" fmla="*/ 0 h 227"/>
                  <a:gd name="T2" fmla="*/ 0 w 228"/>
                  <a:gd name="T3" fmla="*/ 114 h 227"/>
                  <a:gd name="T4" fmla="*/ 68 w 228"/>
                  <a:gd name="T5" fmla="*/ 218 h 227"/>
                  <a:gd name="T6" fmla="*/ 70 w 228"/>
                  <a:gd name="T7" fmla="*/ 192 h 227"/>
                  <a:gd name="T8" fmla="*/ 85 w 228"/>
                  <a:gd name="T9" fmla="*/ 130 h 227"/>
                  <a:gd name="T10" fmla="*/ 81 w 228"/>
                  <a:gd name="T11" fmla="*/ 112 h 227"/>
                  <a:gd name="T12" fmla="*/ 103 w 228"/>
                  <a:gd name="T13" fmla="*/ 82 h 227"/>
                  <a:gd name="T14" fmla="*/ 119 w 228"/>
                  <a:gd name="T15" fmla="*/ 99 h 227"/>
                  <a:gd name="T16" fmla="*/ 109 w 228"/>
                  <a:gd name="T17" fmla="*/ 140 h 227"/>
                  <a:gd name="T18" fmla="*/ 127 w 228"/>
                  <a:gd name="T19" fmla="*/ 162 h 227"/>
                  <a:gd name="T20" fmla="*/ 163 w 228"/>
                  <a:gd name="T21" fmla="*/ 101 h 227"/>
                  <a:gd name="T22" fmla="*/ 115 w 228"/>
                  <a:gd name="T23" fmla="*/ 57 h 227"/>
                  <a:gd name="T24" fmla="*/ 59 w 228"/>
                  <a:gd name="T25" fmla="*/ 112 h 227"/>
                  <a:gd name="T26" fmla="*/ 67 w 228"/>
                  <a:gd name="T27" fmla="*/ 134 h 227"/>
                  <a:gd name="T28" fmla="*/ 68 w 228"/>
                  <a:gd name="T29" fmla="*/ 141 h 227"/>
                  <a:gd name="T30" fmla="*/ 66 w 228"/>
                  <a:gd name="T31" fmla="*/ 150 h 227"/>
                  <a:gd name="T32" fmla="*/ 60 w 228"/>
                  <a:gd name="T33" fmla="*/ 153 h 227"/>
                  <a:gd name="T34" fmla="*/ 37 w 228"/>
                  <a:gd name="T35" fmla="*/ 109 h 227"/>
                  <a:gd name="T36" fmla="*/ 118 w 228"/>
                  <a:gd name="T37" fmla="*/ 38 h 227"/>
                  <a:gd name="T38" fmla="*/ 191 w 228"/>
                  <a:gd name="T39" fmla="*/ 103 h 227"/>
                  <a:gd name="T40" fmla="*/ 129 w 228"/>
                  <a:gd name="T41" fmla="*/ 181 h 227"/>
                  <a:gd name="T42" fmla="*/ 101 w 228"/>
                  <a:gd name="T43" fmla="*/ 167 h 227"/>
                  <a:gd name="T44" fmla="*/ 93 w 228"/>
                  <a:gd name="T45" fmla="*/ 198 h 227"/>
                  <a:gd name="T46" fmla="*/ 82 w 228"/>
                  <a:gd name="T47" fmla="*/ 223 h 227"/>
                  <a:gd name="T48" fmla="*/ 114 w 228"/>
                  <a:gd name="T49" fmla="*/ 227 h 227"/>
                  <a:gd name="T50" fmla="*/ 228 w 228"/>
                  <a:gd name="T51" fmla="*/ 114 h 227"/>
                  <a:gd name="T52" fmla="*/ 114 w 228"/>
                  <a:gd name="T53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8" h="227">
                    <a:moveTo>
                      <a:pt x="114" y="0"/>
                    </a:moveTo>
                    <a:cubicBezTo>
                      <a:pt x="51" y="0"/>
                      <a:pt x="0" y="51"/>
                      <a:pt x="0" y="114"/>
                    </a:cubicBezTo>
                    <a:cubicBezTo>
                      <a:pt x="0" y="160"/>
                      <a:pt x="28" y="200"/>
                      <a:pt x="68" y="218"/>
                    </a:cubicBezTo>
                    <a:cubicBezTo>
                      <a:pt x="68" y="210"/>
                      <a:pt x="68" y="200"/>
                      <a:pt x="70" y="192"/>
                    </a:cubicBezTo>
                    <a:cubicBezTo>
                      <a:pt x="73" y="183"/>
                      <a:pt x="85" y="130"/>
                      <a:pt x="85" y="130"/>
                    </a:cubicBezTo>
                    <a:cubicBezTo>
                      <a:pt x="85" y="130"/>
                      <a:pt x="81" y="122"/>
                      <a:pt x="81" y="112"/>
                    </a:cubicBezTo>
                    <a:cubicBezTo>
                      <a:pt x="81" y="95"/>
                      <a:pt x="91" y="82"/>
                      <a:pt x="103" y="82"/>
                    </a:cubicBezTo>
                    <a:cubicBezTo>
                      <a:pt x="114" y="82"/>
                      <a:pt x="119" y="90"/>
                      <a:pt x="119" y="99"/>
                    </a:cubicBezTo>
                    <a:cubicBezTo>
                      <a:pt x="119" y="110"/>
                      <a:pt x="112" y="125"/>
                      <a:pt x="109" y="140"/>
                    </a:cubicBezTo>
                    <a:cubicBezTo>
                      <a:pt x="106" y="152"/>
                      <a:pt x="115" y="162"/>
                      <a:pt x="127" y="162"/>
                    </a:cubicBezTo>
                    <a:cubicBezTo>
                      <a:pt x="148" y="162"/>
                      <a:pt x="163" y="134"/>
                      <a:pt x="163" y="101"/>
                    </a:cubicBezTo>
                    <a:cubicBezTo>
                      <a:pt x="163" y="76"/>
                      <a:pt x="146" y="57"/>
                      <a:pt x="115" y="57"/>
                    </a:cubicBezTo>
                    <a:cubicBezTo>
                      <a:pt x="81" y="57"/>
                      <a:pt x="59" y="83"/>
                      <a:pt x="59" y="112"/>
                    </a:cubicBezTo>
                    <a:cubicBezTo>
                      <a:pt x="59" y="122"/>
                      <a:pt x="62" y="129"/>
                      <a:pt x="67" y="134"/>
                    </a:cubicBezTo>
                    <a:cubicBezTo>
                      <a:pt x="69" y="137"/>
                      <a:pt x="69" y="138"/>
                      <a:pt x="68" y="141"/>
                    </a:cubicBezTo>
                    <a:cubicBezTo>
                      <a:pt x="68" y="143"/>
                      <a:pt x="67" y="148"/>
                      <a:pt x="66" y="150"/>
                    </a:cubicBezTo>
                    <a:cubicBezTo>
                      <a:pt x="65" y="153"/>
                      <a:pt x="63" y="154"/>
                      <a:pt x="60" y="153"/>
                    </a:cubicBezTo>
                    <a:cubicBezTo>
                      <a:pt x="44" y="146"/>
                      <a:pt x="37" y="129"/>
                      <a:pt x="37" y="109"/>
                    </a:cubicBezTo>
                    <a:cubicBezTo>
                      <a:pt x="37" y="77"/>
                      <a:pt x="64" y="38"/>
                      <a:pt x="118" y="38"/>
                    </a:cubicBezTo>
                    <a:cubicBezTo>
                      <a:pt x="162" y="38"/>
                      <a:pt x="191" y="70"/>
                      <a:pt x="191" y="103"/>
                    </a:cubicBezTo>
                    <a:cubicBezTo>
                      <a:pt x="191" y="148"/>
                      <a:pt x="166" y="181"/>
                      <a:pt x="129" y="181"/>
                    </a:cubicBezTo>
                    <a:cubicBezTo>
                      <a:pt x="117" y="181"/>
                      <a:pt x="105" y="175"/>
                      <a:pt x="101" y="167"/>
                    </a:cubicBezTo>
                    <a:cubicBezTo>
                      <a:pt x="101" y="167"/>
                      <a:pt x="95" y="193"/>
                      <a:pt x="93" y="198"/>
                    </a:cubicBezTo>
                    <a:cubicBezTo>
                      <a:pt x="91" y="207"/>
                      <a:pt x="86" y="216"/>
                      <a:pt x="82" y="223"/>
                    </a:cubicBezTo>
                    <a:cubicBezTo>
                      <a:pt x="92" y="226"/>
                      <a:pt x="103" y="227"/>
                      <a:pt x="114" y="227"/>
                    </a:cubicBezTo>
                    <a:cubicBezTo>
                      <a:pt x="177" y="227"/>
                      <a:pt x="228" y="176"/>
                      <a:pt x="228" y="114"/>
                    </a:cubicBezTo>
                    <a:cubicBezTo>
                      <a:pt x="228" y="51"/>
                      <a:pt x="177" y="0"/>
                      <a:pt x="114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sļïďè"/>
              <p:cNvSpPr/>
              <p:nvPr/>
            </p:nvSpPr>
            <p:spPr bwMode="auto">
              <a:xfrm>
                <a:off x="7944073" y="2407562"/>
                <a:ext cx="814100" cy="812802"/>
              </a:xfrm>
              <a:custGeom>
                <a:avLst/>
                <a:gdLst>
                  <a:gd name="T0" fmla="*/ 164 w 204"/>
                  <a:gd name="T1" fmla="*/ 0 h 204"/>
                  <a:gd name="T2" fmla="*/ 39 w 204"/>
                  <a:gd name="T3" fmla="*/ 0 h 204"/>
                  <a:gd name="T4" fmla="*/ 0 w 204"/>
                  <a:gd name="T5" fmla="*/ 39 h 204"/>
                  <a:gd name="T6" fmla="*/ 0 w 204"/>
                  <a:gd name="T7" fmla="*/ 81 h 204"/>
                  <a:gd name="T8" fmla="*/ 0 w 204"/>
                  <a:gd name="T9" fmla="*/ 164 h 204"/>
                  <a:gd name="T10" fmla="*/ 39 w 204"/>
                  <a:gd name="T11" fmla="*/ 204 h 204"/>
                  <a:gd name="T12" fmla="*/ 164 w 204"/>
                  <a:gd name="T13" fmla="*/ 204 h 204"/>
                  <a:gd name="T14" fmla="*/ 204 w 204"/>
                  <a:gd name="T15" fmla="*/ 164 h 204"/>
                  <a:gd name="T16" fmla="*/ 204 w 204"/>
                  <a:gd name="T17" fmla="*/ 81 h 204"/>
                  <a:gd name="T18" fmla="*/ 204 w 204"/>
                  <a:gd name="T19" fmla="*/ 39 h 204"/>
                  <a:gd name="T20" fmla="*/ 164 w 204"/>
                  <a:gd name="T21" fmla="*/ 0 h 204"/>
                  <a:gd name="T22" fmla="*/ 176 w 204"/>
                  <a:gd name="T23" fmla="*/ 23 h 204"/>
                  <a:gd name="T24" fmla="*/ 180 w 204"/>
                  <a:gd name="T25" fmla="*/ 23 h 204"/>
                  <a:gd name="T26" fmla="*/ 180 w 204"/>
                  <a:gd name="T27" fmla="*/ 28 h 204"/>
                  <a:gd name="T28" fmla="*/ 180 w 204"/>
                  <a:gd name="T29" fmla="*/ 58 h 204"/>
                  <a:gd name="T30" fmla="*/ 146 w 204"/>
                  <a:gd name="T31" fmla="*/ 58 h 204"/>
                  <a:gd name="T32" fmla="*/ 146 w 204"/>
                  <a:gd name="T33" fmla="*/ 24 h 204"/>
                  <a:gd name="T34" fmla="*/ 176 w 204"/>
                  <a:gd name="T35" fmla="*/ 23 h 204"/>
                  <a:gd name="T36" fmla="*/ 73 w 204"/>
                  <a:gd name="T37" fmla="*/ 81 h 204"/>
                  <a:gd name="T38" fmla="*/ 102 w 204"/>
                  <a:gd name="T39" fmla="*/ 66 h 204"/>
                  <a:gd name="T40" fmla="*/ 131 w 204"/>
                  <a:gd name="T41" fmla="*/ 81 h 204"/>
                  <a:gd name="T42" fmla="*/ 138 w 204"/>
                  <a:gd name="T43" fmla="*/ 102 h 204"/>
                  <a:gd name="T44" fmla="*/ 102 w 204"/>
                  <a:gd name="T45" fmla="*/ 138 h 204"/>
                  <a:gd name="T46" fmla="*/ 66 w 204"/>
                  <a:gd name="T47" fmla="*/ 102 h 204"/>
                  <a:gd name="T48" fmla="*/ 73 w 204"/>
                  <a:gd name="T49" fmla="*/ 81 h 204"/>
                  <a:gd name="T50" fmla="*/ 184 w 204"/>
                  <a:gd name="T51" fmla="*/ 164 h 204"/>
                  <a:gd name="T52" fmla="*/ 164 w 204"/>
                  <a:gd name="T53" fmla="*/ 184 h 204"/>
                  <a:gd name="T54" fmla="*/ 39 w 204"/>
                  <a:gd name="T55" fmla="*/ 184 h 204"/>
                  <a:gd name="T56" fmla="*/ 20 w 204"/>
                  <a:gd name="T57" fmla="*/ 164 h 204"/>
                  <a:gd name="T58" fmla="*/ 20 w 204"/>
                  <a:gd name="T59" fmla="*/ 81 h 204"/>
                  <a:gd name="T60" fmla="*/ 50 w 204"/>
                  <a:gd name="T61" fmla="*/ 81 h 204"/>
                  <a:gd name="T62" fmla="*/ 46 w 204"/>
                  <a:gd name="T63" fmla="*/ 102 h 204"/>
                  <a:gd name="T64" fmla="*/ 102 w 204"/>
                  <a:gd name="T65" fmla="*/ 158 h 204"/>
                  <a:gd name="T66" fmla="*/ 157 w 204"/>
                  <a:gd name="T67" fmla="*/ 102 h 204"/>
                  <a:gd name="T68" fmla="*/ 153 w 204"/>
                  <a:gd name="T69" fmla="*/ 81 h 204"/>
                  <a:gd name="T70" fmla="*/ 184 w 204"/>
                  <a:gd name="T71" fmla="*/ 81 h 204"/>
                  <a:gd name="T72" fmla="*/ 184 w 204"/>
                  <a:gd name="T73" fmla="*/ 16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204">
                    <a:moveTo>
                      <a:pt x="164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7" y="0"/>
                      <a:pt x="0" y="18"/>
                      <a:pt x="0" y="3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86"/>
                      <a:pt x="17" y="204"/>
                      <a:pt x="39" y="204"/>
                    </a:cubicBezTo>
                    <a:cubicBezTo>
                      <a:pt x="164" y="204"/>
                      <a:pt x="164" y="204"/>
                      <a:pt x="164" y="204"/>
                    </a:cubicBezTo>
                    <a:cubicBezTo>
                      <a:pt x="186" y="204"/>
                      <a:pt x="204" y="186"/>
                      <a:pt x="204" y="164"/>
                    </a:cubicBezTo>
                    <a:cubicBezTo>
                      <a:pt x="204" y="81"/>
                      <a:pt x="204" y="81"/>
                      <a:pt x="204" y="81"/>
                    </a:cubicBezTo>
                    <a:cubicBezTo>
                      <a:pt x="204" y="39"/>
                      <a:pt x="204" y="39"/>
                      <a:pt x="204" y="39"/>
                    </a:cubicBezTo>
                    <a:cubicBezTo>
                      <a:pt x="204" y="18"/>
                      <a:pt x="186" y="0"/>
                      <a:pt x="164" y="0"/>
                    </a:cubicBezTo>
                    <a:close/>
                    <a:moveTo>
                      <a:pt x="176" y="23"/>
                    </a:moveTo>
                    <a:cubicBezTo>
                      <a:pt x="180" y="23"/>
                      <a:pt x="180" y="23"/>
                      <a:pt x="180" y="23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58"/>
                      <a:pt x="180" y="58"/>
                      <a:pt x="180" y="58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24"/>
                      <a:pt x="146" y="24"/>
                      <a:pt x="146" y="24"/>
                    </a:cubicBezTo>
                    <a:lnTo>
                      <a:pt x="176" y="23"/>
                    </a:lnTo>
                    <a:close/>
                    <a:moveTo>
                      <a:pt x="73" y="81"/>
                    </a:moveTo>
                    <a:cubicBezTo>
                      <a:pt x="79" y="72"/>
                      <a:pt x="90" y="66"/>
                      <a:pt x="102" y="66"/>
                    </a:cubicBezTo>
                    <a:cubicBezTo>
                      <a:pt x="114" y="66"/>
                      <a:pt x="124" y="72"/>
                      <a:pt x="131" y="81"/>
                    </a:cubicBezTo>
                    <a:cubicBezTo>
                      <a:pt x="135" y="87"/>
                      <a:pt x="138" y="94"/>
                      <a:pt x="138" y="102"/>
                    </a:cubicBezTo>
                    <a:cubicBezTo>
                      <a:pt x="138" y="122"/>
                      <a:pt x="121" y="138"/>
                      <a:pt x="102" y="138"/>
                    </a:cubicBezTo>
                    <a:cubicBezTo>
                      <a:pt x="82" y="138"/>
                      <a:pt x="66" y="122"/>
                      <a:pt x="66" y="102"/>
                    </a:cubicBezTo>
                    <a:cubicBezTo>
                      <a:pt x="66" y="94"/>
                      <a:pt x="68" y="87"/>
                      <a:pt x="73" y="81"/>
                    </a:cubicBezTo>
                    <a:close/>
                    <a:moveTo>
                      <a:pt x="184" y="164"/>
                    </a:moveTo>
                    <a:cubicBezTo>
                      <a:pt x="184" y="175"/>
                      <a:pt x="175" y="184"/>
                      <a:pt x="164" y="184"/>
                    </a:cubicBezTo>
                    <a:cubicBezTo>
                      <a:pt x="39" y="184"/>
                      <a:pt x="39" y="184"/>
                      <a:pt x="39" y="184"/>
                    </a:cubicBezTo>
                    <a:cubicBezTo>
                      <a:pt x="28" y="184"/>
                      <a:pt x="20" y="175"/>
                      <a:pt x="20" y="164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50" y="81"/>
                      <a:pt x="50" y="81"/>
                      <a:pt x="50" y="81"/>
                    </a:cubicBezTo>
                    <a:cubicBezTo>
                      <a:pt x="47" y="87"/>
                      <a:pt x="46" y="95"/>
                      <a:pt x="46" y="102"/>
                    </a:cubicBezTo>
                    <a:cubicBezTo>
                      <a:pt x="46" y="133"/>
                      <a:pt x="71" y="158"/>
                      <a:pt x="102" y="158"/>
                    </a:cubicBezTo>
                    <a:cubicBezTo>
                      <a:pt x="132" y="158"/>
                      <a:pt x="157" y="133"/>
                      <a:pt x="157" y="102"/>
                    </a:cubicBezTo>
                    <a:cubicBezTo>
                      <a:pt x="157" y="95"/>
                      <a:pt x="156" y="87"/>
                      <a:pt x="153" y="81"/>
                    </a:cubicBezTo>
                    <a:cubicBezTo>
                      <a:pt x="184" y="81"/>
                      <a:pt x="184" y="81"/>
                      <a:pt x="184" y="81"/>
                    </a:cubicBezTo>
                    <a:lnTo>
                      <a:pt x="184" y="16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2" name="íṡlíḑè"/>
              <p:cNvGrpSpPr/>
              <p:nvPr/>
            </p:nvGrpSpPr>
            <p:grpSpPr>
              <a:xfrm>
                <a:off x="6372064" y="900721"/>
                <a:ext cx="734051" cy="682874"/>
                <a:chOff x="3338513" y="696913"/>
                <a:chExt cx="771525" cy="717550"/>
              </a:xfrm>
              <a:solidFill>
                <a:schemeClr val="bg2"/>
              </a:solidFill>
            </p:grpSpPr>
            <p:sp>
              <p:nvSpPr>
                <p:cNvPr id="54" name="ísľíḋê"/>
                <p:cNvSpPr/>
                <p:nvPr/>
              </p:nvSpPr>
              <p:spPr bwMode="auto">
                <a:xfrm>
                  <a:off x="3586163" y="696913"/>
                  <a:ext cx="523875" cy="717550"/>
                </a:xfrm>
                <a:custGeom>
                  <a:avLst/>
                  <a:gdLst>
                    <a:gd name="T0" fmla="*/ 115 w 125"/>
                    <a:gd name="T1" fmla="*/ 63 h 171"/>
                    <a:gd name="T2" fmla="*/ 69 w 125"/>
                    <a:gd name="T3" fmla="*/ 63 h 171"/>
                    <a:gd name="T4" fmla="*/ 85 w 125"/>
                    <a:gd name="T5" fmla="*/ 32 h 171"/>
                    <a:gd name="T6" fmla="*/ 74 w 125"/>
                    <a:gd name="T7" fmla="*/ 0 h 171"/>
                    <a:gd name="T8" fmla="*/ 61 w 125"/>
                    <a:gd name="T9" fmla="*/ 21 h 171"/>
                    <a:gd name="T10" fmla="*/ 37 w 125"/>
                    <a:gd name="T11" fmla="*/ 53 h 171"/>
                    <a:gd name="T12" fmla="*/ 0 w 125"/>
                    <a:gd name="T13" fmla="*/ 70 h 171"/>
                    <a:gd name="T14" fmla="*/ 0 w 125"/>
                    <a:gd name="T15" fmla="*/ 71 h 171"/>
                    <a:gd name="T16" fmla="*/ 0 w 125"/>
                    <a:gd name="T17" fmla="*/ 148 h 171"/>
                    <a:gd name="T18" fmla="*/ 26 w 125"/>
                    <a:gd name="T19" fmla="*/ 155 h 171"/>
                    <a:gd name="T20" fmla="*/ 76 w 125"/>
                    <a:gd name="T21" fmla="*/ 171 h 171"/>
                    <a:gd name="T22" fmla="*/ 91 w 125"/>
                    <a:gd name="T23" fmla="*/ 147 h 171"/>
                    <a:gd name="T24" fmla="*/ 103 w 125"/>
                    <a:gd name="T25" fmla="*/ 121 h 171"/>
                    <a:gd name="T26" fmla="*/ 107 w 125"/>
                    <a:gd name="T27" fmla="*/ 91 h 171"/>
                    <a:gd name="T28" fmla="*/ 115 w 125"/>
                    <a:gd name="T29" fmla="*/ 6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25" h="171">
                      <a:moveTo>
                        <a:pt x="115" y="63"/>
                      </a:moveTo>
                      <a:cubicBezTo>
                        <a:pt x="105" y="57"/>
                        <a:pt x="69" y="63"/>
                        <a:pt x="69" y="63"/>
                      </a:cubicBezTo>
                      <a:cubicBezTo>
                        <a:pt x="75" y="59"/>
                        <a:pt x="85" y="38"/>
                        <a:pt x="85" y="32"/>
                      </a:cubicBezTo>
                      <a:cubicBezTo>
                        <a:pt x="86" y="19"/>
                        <a:pt x="83" y="0"/>
                        <a:pt x="74" y="0"/>
                      </a:cubicBezTo>
                      <a:cubicBezTo>
                        <a:pt x="64" y="0"/>
                        <a:pt x="62" y="16"/>
                        <a:pt x="61" y="21"/>
                      </a:cubicBezTo>
                      <a:cubicBezTo>
                        <a:pt x="59" y="35"/>
                        <a:pt x="46" y="48"/>
                        <a:pt x="37" y="53"/>
                      </a:cubicBezTo>
                      <a:cubicBezTo>
                        <a:pt x="25" y="60"/>
                        <a:pt x="16" y="66"/>
                        <a:pt x="0" y="70"/>
                      </a:cubicBezTo>
                      <a:cubicBezTo>
                        <a:pt x="0" y="70"/>
                        <a:pt x="0" y="71"/>
                        <a:pt x="0" y="71"/>
                      </a:cubicBezTo>
                      <a:cubicBezTo>
                        <a:pt x="0" y="148"/>
                        <a:pt x="0" y="148"/>
                        <a:pt x="0" y="148"/>
                      </a:cubicBezTo>
                      <a:cubicBezTo>
                        <a:pt x="9" y="148"/>
                        <a:pt x="18" y="150"/>
                        <a:pt x="26" y="155"/>
                      </a:cubicBezTo>
                      <a:cubicBezTo>
                        <a:pt x="43" y="164"/>
                        <a:pt x="56" y="171"/>
                        <a:pt x="76" y="171"/>
                      </a:cubicBezTo>
                      <a:cubicBezTo>
                        <a:pt x="106" y="171"/>
                        <a:pt x="103" y="148"/>
                        <a:pt x="91" y="147"/>
                      </a:cubicBezTo>
                      <a:cubicBezTo>
                        <a:pt x="115" y="148"/>
                        <a:pt x="117" y="128"/>
                        <a:pt x="103" y="121"/>
                      </a:cubicBezTo>
                      <a:cubicBezTo>
                        <a:pt x="125" y="121"/>
                        <a:pt x="122" y="93"/>
                        <a:pt x="107" y="91"/>
                      </a:cubicBezTo>
                      <a:cubicBezTo>
                        <a:pt x="124" y="92"/>
                        <a:pt x="125" y="70"/>
                        <a:pt x="115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îşļíḑè"/>
                <p:cNvSpPr/>
                <p:nvPr/>
              </p:nvSpPr>
              <p:spPr bwMode="auto">
                <a:xfrm>
                  <a:off x="3338513" y="960438"/>
                  <a:ext cx="163513" cy="390525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3" name="îṣļîḑè"/>
              <p:cNvGrpSpPr/>
              <p:nvPr/>
            </p:nvGrpSpPr>
            <p:grpSpPr>
              <a:xfrm>
                <a:off x="5192322" y="1769361"/>
                <a:ext cx="977541" cy="915731"/>
                <a:chOff x="544513" y="3295650"/>
                <a:chExt cx="1325563" cy="1241425"/>
              </a:xfrm>
              <a:solidFill>
                <a:schemeClr val="bg2"/>
              </a:solidFill>
            </p:grpSpPr>
            <p:sp>
              <p:nvSpPr>
                <p:cNvPr id="51" name="îśḷîďè"/>
                <p:cNvSpPr/>
                <p:nvPr/>
              </p:nvSpPr>
              <p:spPr bwMode="auto">
                <a:xfrm>
                  <a:off x="692151" y="3351213"/>
                  <a:ext cx="1077913" cy="1185862"/>
                </a:xfrm>
                <a:custGeom>
                  <a:avLst/>
                  <a:gdLst>
                    <a:gd name="T0" fmla="*/ 55 w 257"/>
                    <a:gd name="T1" fmla="*/ 128 h 283"/>
                    <a:gd name="T2" fmla="*/ 49 w 257"/>
                    <a:gd name="T3" fmla="*/ 128 h 283"/>
                    <a:gd name="T4" fmla="*/ 43 w 257"/>
                    <a:gd name="T5" fmla="*/ 129 h 283"/>
                    <a:gd name="T6" fmla="*/ 36 w 257"/>
                    <a:gd name="T7" fmla="*/ 133 h 283"/>
                    <a:gd name="T8" fmla="*/ 9 w 257"/>
                    <a:gd name="T9" fmla="*/ 145 h 283"/>
                    <a:gd name="T10" fmla="*/ 4 w 257"/>
                    <a:gd name="T11" fmla="*/ 167 h 283"/>
                    <a:gd name="T12" fmla="*/ 26 w 257"/>
                    <a:gd name="T13" fmla="*/ 218 h 283"/>
                    <a:gd name="T14" fmla="*/ 46 w 257"/>
                    <a:gd name="T15" fmla="*/ 229 h 283"/>
                    <a:gd name="T16" fmla="*/ 61 w 257"/>
                    <a:gd name="T17" fmla="*/ 223 h 283"/>
                    <a:gd name="T18" fmla="*/ 73 w 257"/>
                    <a:gd name="T19" fmla="*/ 243 h 283"/>
                    <a:gd name="T20" fmla="*/ 77 w 257"/>
                    <a:gd name="T21" fmla="*/ 240 h 283"/>
                    <a:gd name="T22" fmla="*/ 106 w 257"/>
                    <a:gd name="T23" fmla="*/ 273 h 283"/>
                    <a:gd name="T24" fmla="*/ 139 w 257"/>
                    <a:gd name="T25" fmla="*/ 275 h 283"/>
                    <a:gd name="T26" fmla="*/ 141 w 257"/>
                    <a:gd name="T27" fmla="*/ 242 h 283"/>
                    <a:gd name="T28" fmla="*/ 138 w 257"/>
                    <a:gd name="T29" fmla="*/ 239 h 283"/>
                    <a:gd name="T30" fmla="*/ 138 w 257"/>
                    <a:gd name="T31" fmla="*/ 239 h 283"/>
                    <a:gd name="T32" fmla="*/ 112 w 257"/>
                    <a:gd name="T33" fmla="*/ 209 h 283"/>
                    <a:gd name="T34" fmla="*/ 128 w 257"/>
                    <a:gd name="T35" fmla="*/ 194 h 283"/>
                    <a:gd name="T36" fmla="*/ 131 w 257"/>
                    <a:gd name="T37" fmla="*/ 193 h 283"/>
                    <a:gd name="T38" fmla="*/ 257 w 257"/>
                    <a:gd name="T39" fmla="*/ 188 h 283"/>
                    <a:gd name="T40" fmla="*/ 174 w 257"/>
                    <a:gd name="T41" fmla="*/ 0 h 283"/>
                    <a:gd name="T42" fmla="*/ 55 w 257"/>
                    <a:gd name="T43" fmla="*/ 128 h 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57" h="283">
                      <a:moveTo>
                        <a:pt x="55" y="128"/>
                      </a:moveTo>
                      <a:cubicBezTo>
                        <a:pt x="53" y="127"/>
                        <a:pt x="51" y="127"/>
                        <a:pt x="49" y="128"/>
                      </a:cubicBezTo>
                      <a:cubicBezTo>
                        <a:pt x="47" y="128"/>
                        <a:pt x="45" y="128"/>
                        <a:pt x="43" y="129"/>
                      </a:cubicBezTo>
                      <a:cubicBezTo>
                        <a:pt x="41" y="130"/>
                        <a:pt x="38" y="131"/>
                        <a:pt x="36" y="133"/>
                      </a:cubicBezTo>
                      <a:cubicBezTo>
                        <a:pt x="9" y="145"/>
                        <a:pt x="9" y="145"/>
                        <a:pt x="9" y="145"/>
                      </a:cubicBezTo>
                      <a:cubicBezTo>
                        <a:pt x="2" y="148"/>
                        <a:pt x="0" y="158"/>
                        <a:pt x="4" y="167"/>
                      </a:cubicBezTo>
                      <a:cubicBezTo>
                        <a:pt x="26" y="218"/>
                        <a:pt x="26" y="218"/>
                        <a:pt x="26" y="218"/>
                      </a:cubicBezTo>
                      <a:cubicBezTo>
                        <a:pt x="30" y="227"/>
                        <a:pt x="39" y="232"/>
                        <a:pt x="46" y="229"/>
                      </a:cubicBezTo>
                      <a:cubicBezTo>
                        <a:pt x="61" y="223"/>
                        <a:pt x="61" y="223"/>
                        <a:pt x="61" y="223"/>
                      </a:cubicBezTo>
                      <a:cubicBezTo>
                        <a:pt x="73" y="243"/>
                        <a:pt x="73" y="243"/>
                        <a:pt x="73" y="243"/>
                      </a:cubicBezTo>
                      <a:cubicBezTo>
                        <a:pt x="77" y="240"/>
                        <a:pt x="77" y="240"/>
                        <a:pt x="77" y="240"/>
                      </a:cubicBezTo>
                      <a:cubicBezTo>
                        <a:pt x="106" y="273"/>
                        <a:pt x="106" y="273"/>
                        <a:pt x="106" y="273"/>
                      </a:cubicBezTo>
                      <a:cubicBezTo>
                        <a:pt x="115" y="282"/>
                        <a:pt x="129" y="283"/>
                        <a:pt x="139" y="275"/>
                      </a:cubicBezTo>
                      <a:cubicBezTo>
                        <a:pt x="149" y="266"/>
                        <a:pt x="149" y="251"/>
                        <a:pt x="141" y="242"/>
                      </a:cubicBezTo>
                      <a:cubicBezTo>
                        <a:pt x="138" y="239"/>
                        <a:pt x="138" y="239"/>
                        <a:pt x="138" y="239"/>
                      </a:cubicBezTo>
                      <a:cubicBezTo>
                        <a:pt x="138" y="239"/>
                        <a:pt x="138" y="239"/>
                        <a:pt x="138" y="239"/>
                      </a:cubicBezTo>
                      <a:cubicBezTo>
                        <a:pt x="112" y="209"/>
                        <a:pt x="112" y="209"/>
                        <a:pt x="112" y="209"/>
                      </a:cubicBezTo>
                      <a:cubicBezTo>
                        <a:pt x="128" y="194"/>
                        <a:pt x="128" y="194"/>
                        <a:pt x="128" y="194"/>
                      </a:cubicBezTo>
                      <a:cubicBezTo>
                        <a:pt x="129" y="194"/>
                        <a:pt x="130" y="193"/>
                        <a:pt x="131" y="193"/>
                      </a:cubicBezTo>
                      <a:cubicBezTo>
                        <a:pt x="197" y="178"/>
                        <a:pt x="257" y="188"/>
                        <a:pt x="257" y="188"/>
                      </a:cubicBezTo>
                      <a:cubicBezTo>
                        <a:pt x="174" y="0"/>
                        <a:pt x="174" y="0"/>
                        <a:pt x="174" y="0"/>
                      </a:cubicBezTo>
                      <a:cubicBezTo>
                        <a:pt x="161" y="54"/>
                        <a:pt x="86" y="108"/>
                        <a:pt x="55" y="1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2" name="isľiďê"/>
                <p:cNvSpPr/>
                <p:nvPr/>
              </p:nvSpPr>
              <p:spPr bwMode="auto">
                <a:xfrm>
                  <a:off x="1446213" y="3295650"/>
                  <a:ext cx="423863" cy="865187"/>
                </a:xfrm>
                <a:custGeom>
                  <a:avLst/>
                  <a:gdLst>
                    <a:gd name="T0" fmla="*/ 0 w 267"/>
                    <a:gd name="T1" fmla="*/ 16 h 545"/>
                    <a:gd name="T2" fmla="*/ 233 w 267"/>
                    <a:gd name="T3" fmla="*/ 545 h 545"/>
                    <a:gd name="T4" fmla="*/ 267 w 267"/>
                    <a:gd name="T5" fmla="*/ 531 h 545"/>
                    <a:gd name="T6" fmla="*/ 32 w 267"/>
                    <a:gd name="T7" fmla="*/ 0 h 545"/>
                    <a:gd name="T8" fmla="*/ 0 w 267"/>
                    <a:gd name="T9" fmla="*/ 16 h 5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7" h="545">
                      <a:moveTo>
                        <a:pt x="0" y="16"/>
                      </a:moveTo>
                      <a:lnTo>
                        <a:pt x="233" y="545"/>
                      </a:lnTo>
                      <a:lnTo>
                        <a:pt x="267" y="531"/>
                      </a:lnTo>
                      <a:lnTo>
                        <a:pt x="32" y="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í$lîďê"/>
                <p:cNvSpPr/>
                <p:nvPr/>
              </p:nvSpPr>
              <p:spPr bwMode="auto">
                <a:xfrm>
                  <a:off x="544513" y="4021138"/>
                  <a:ext cx="257175" cy="339725"/>
                </a:xfrm>
                <a:custGeom>
                  <a:avLst/>
                  <a:gdLst>
                    <a:gd name="T0" fmla="*/ 30 w 61"/>
                    <a:gd name="T1" fmla="*/ 10 h 81"/>
                    <a:gd name="T2" fmla="*/ 28 w 61"/>
                    <a:gd name="T3" fmla="*/ 0 h 81"/>
                    <a:gd name="T4" fmla="*/ 17 w 61"/>
                    <a:gd name="T5" fmla="*/ 5 h 81"/>
                    <a:gd name="T6" fmla="*/ 1 w 61"/>
                    <a:gd name="T7" fmla="*/ 32 h 81"/>
                    <a:gd name="T8" fmla="*/ 15 w 61"/>
                    <a:gd name="T9" fmla="*/ 26 h 81"/>
                    <a:gd name="T10" fmla="*/ 21 w 61"/>
                    <a:gd name="T11" fmla="*/ 28 h 81"/>
                    <a:gd name="T12" fmla="*/ 21 w 61"/>
                    <a:gd name="T13" fmla="*/ 29 h 81"/>
                    <a:gd name="T14" fmla="*/ 22 w 61"/>
                    <a:gd name="T15" fmla="*/ 29 h 81"/>
                    <a:gd name="T16" fmla="*/ 19 w 61"/>
                    <a:gd name="T17" fmla="*/ 35 h 81"/>
                    <a:gd name="T18" fmla="*/ 4 w 61"/>
                    <a:gd name="T19" fmla="*/ 42 h 81"/>
                    <a:gd name="T20" fmla="*/ 6 w 61"/>
                    <a:gd name="T21" fmla="*/ 47 h 81"/>
                    <a:gd name="T22" fmla="*/ 21 w 61"/>
                    <a:gd name="T23" fmla="*/ 40 h 81"/>
                    <a:gd name="T24" fmla="*/ 27 w 61"/>
                    <a:gd name="T25" fmla="*/ 42 h 81"/>
                    <a:gd name="T26" fmla="*/ 28 w 61"/>
                    <a:gd name="T27" fmla="*/ 43 h 81"/>
                    <a:gd name="T28" fmla="*/ 28 w 61"/>
                    <a:gd name="T29" fmla="*/ 43 h 81"/>
                    <a:gd name="T30" fmla="*/ 25 w 61"/>
                    <a:gd name="T31" fmla="*/ 49 h 81"/>
                    <a:gd name="T32" fmla="*/ 10 w 61"/>
                    <a:gd name="T33" fmla="*/ 56 h 81"/>
                    <a:gd name="T34" fmla="*/ 12 w 61"/>
                    <a:gd name="T35" fmla="*/ 61 h 81"/>
                    <a:gd name="T36" fmla="*/ 28 w 61"/>
                    <a:gd name="T37" fmla="*/ 54 h 81"/>
                    <a:gd name="T38" fmla="*/ 34 w 61"/>
                    <a:gd name="T39" fmla="*/ 56 h 81"/>
                    <a:gd name="T40" fmla="*/ 34 w 61"/>
                    <a:gd name="T41" fmla="*/ 56 h 81"/>
                    <a:gd name="T42" fmla="*/ 34 w 61"/>
                    <a:gd name="T43" fmla="*/ 57 h 81"/>
                    <a:gd name="T44" fmla="*/ 31 w 61"/>
                    <a:gd name="T45" fmla="*/ 63 h 81"/>
                    <a:gd name="T46" fmla="*/ 17 w 61"/>
                    <a:gd name="T47" fmla="*/ 69 h 81"/>
                    <a:gd name="T48" fmla="*/ 48 w 61"/>
                    <a:gd name="T49" fmla="*/ 76 h 81"/>
                    <a:gd name="T50" fmla="*/ 61 w 61"/>
                    <a:gd name="T51" fmla="*/ 71 h 81"/>
                    <a:gd name="T52" fmla="*/ 53 w 61"/>
                    <a:gd name="T53" fmla="*/ 61 h 81"/>
                    <a:gd name="T54" fmla="*/ 30 w 61"/>
                    <a:gd name="T55" fmla="*/ 1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61" h="81">
                      <a:moveTo>
                        <a:pt x="30" y="10"/>
                      </a:moveTo>
                      <a:cubicBezTo>
                        <a:pt x="29" y="6"/>
                        <a:pt x="28" y="3"/>
                        <a:pt x="28" y="0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6" y="10"/>
                        <a:pt x="0" y="21"/>
                        <a:pt x="1" y="32"/>
                      </a:cubicBezTo>
                      <a:cubicBezTo>
                        <a:pt x="15" y="26"/>
                        <a:pt x="15" y="26"/>
                        <a:pt x="15" y="26"/>
                      </a:cubicBezTo>
                      <a:cubicBezTo>
                        <a:pt x="18" y="25"/>
                        <a:pt x="20" y="26"/>
                        <a:pt x="21" y="28"/>
                      </a:cubicBezTo>
                      <a:cubicBezTo>
                        <a:pt x="21" y="29"/>
                        <a:pt x="21" y="29"/>
                        <a:pt x="21" y="29"/>
                      </a:cubicBezTo>
                      <a:cubicBezTo>
                        <a:pt x="21" y="29"/>
                        <a:pt x="22" y="29"/>
                        <a:pt x="22" y="29"/>
                      </a:cubicBezTo>
                      <a:cubicBezTo>
                        <a:pt x="23" y="31"/>
                        <a:pt x="22" y="34"/>
                        <a:pt x="19" y="35"/>
                      </a:cubicBezTo>
                      <a:cubicBezTo>
                        <a:pt x="4" y="42"/>
                        <a:pt x="4" y="42"/>
                        <a:pt x="4" y="42"/>
                      </a:cubicBezTo>
                      <a:cubicBezTo>
                        <a:pt x="6" y="47"/>
                        <a:pt x="6" y="47"/>
                        <a:pt x="6" y="47"/>
                      </a:cubicBezTo>
                      <a:cubicBezTo>
                        <a:pt x="21" y="40"/>
                        <a:pt x="21" y="40"/>
                        <a:pt x="21" y="40"/>
                      </a:cubicBezTo>
                      <a:cubicBezTo>
                        <a:pt x="24" y="39"/>
                        <a:pt x="26" y="40"/>
                        <a:pt x="27" y="42"/>
                      </a:cubicBezTo>
                      <a:cubicBezTo>
                        <a:pt x="27" y="42"/>
                        <a:pt x="27" y="43"/>
                        <a:pt x="28" y="43"/>
                      </a:cubicBezTo>
                      <a:cubicBezTo>
                        <a:pt x="28" y="43"/>
                        <a:pt x="28" y="43"/>
                        <a:pt x="28" y="43"/>
                      </a:cubicBezTo>
                      <a:cubicBezTo>
                        <a:pt x="29" y="45"/>
                        <a:pt x="28" y="48"/>
                        <a:pt x="25" y="49"/>
                      </a:cubicBezTo>
                      <a:cubicBezTo>
                        <a:pt x="10" y="56"/>
                        <a:pt x="10" y="56"/>
                        <a:pt x="10" y="56"/>
                      </a:cubicBezTo>
                      <a:cubicBezTo>
                        <a:pt x="12" y="61"/>
                        <a:pt x="12" y="61"/>
                        <a:pt x="12" y="61"/>
                      </a:cubicBezTo>
                      <a:cubicBezTo>
                        <a:pt x="28" y="54"/>
                        <a:pt x="28" y="54"/>
                        <a:pt x="28" y="54"/>
                      </a:cubicBezTo>
                      <a:cubicBezTo>
                        <a:pt x="30" y="53"/>
                        <a:pt x="33" y="54"/>
                        <a:pt x="34" y="56"/>
                      </a:cubicBezTo>
                      <a:cubicBezTo>
                        <a:pt x="34" y="56"/>
                        <a:pt x="34" y="56"/>
                        <a:pt x="34" y="56"/>
                      </a:cubicBezTo>
                      <a:cubicBezTo>
                        <a:pt x="34" y="57"/>
                        <a:pt x="34" y="57"/>
                        <a:pt x="34" y="57"/>
                      </a:cubicBezTo>
                      <a:cubicBezTo>
                        <a:pt x="35" y="59"/>
                        <a:pt x="34" y="62"/>
                        <a:pt x="31" y="63"/>
                      </a:cubicBezTo>
                      <a:cubicBezTo>
                        <a:pt x="17" y="69"/>
                        <a:pt x="17" y="69"/>
                        <a:pt x="17" y="69"/>
                      </a:cubicBezTo>
                      <a:cubicBezTo>
                        <a:pt x="24" y="78"/>
                        <a:pt x="37" y="81"/>
                        <a:pt x="48" y="76"/>
                      </a:cubicBezTo>
                      <a:cubicBezTo>
                        <a:pt x="61" y="71"/>
                        <a:pt x="61" y="71"/>
                        <a:pt x="61" y="71"/>
                      </a:cubicBezTo>
                      <a:cubicBezTo>
                        <a:pt x="58" y="68"/>
                        <a:pt x="55" y="65"/>
                        <a:pt x="53" y="61"/>
                      </a:cubicBezTo>
                      <a:lnTo>
                        <a:pt x="30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34" name="ïṣļîḓé"/>
              <p:cNvSpPr/>
              <p:nvPr/>
            </p:nvSpPr>
            <p:spPr bwMode="auto">
              <a:xfrm>
                <a:off x="3602006" y="2021722"/>
                <a:ext cx="583011" cy="702513"/>
              </a:xfrm>
              <a:custGeom>
                <a:avLst/>
                <a:gdLst>
                  <a:gd name="T0" fmla="*/ 60 w 146"/>
                  <a:gd name="T1" fmla="*/ 173 h 176"/>
                  <a:gd name="T2" fmla="*/ 40 w 146"/>
                  <a:gd name="T3" fmla="*/ 173 h 176"/>
                  <a:gd name="T4" fmla="*/ 38 w 146"/>
                  <a:gd name="T5" fmla="*/ 172 h 176"/>
                  <a:gd name="T6" fmla="*/ 17 w 146"/>
                  <a:gd name="T7" fmla="*/ 122 h 176"/>
                  <a:gd name="T8" fmla="*/ 40 w 146"/>
                  <a:gd name="T9" fmla="*/ 62 h 176"/>
                  <a:gd name="T10" fmla="*/ 55 w 146"/>
                  <a:gd name="T11" fmla="*/ 24 h 176"/>
                  <a:gd name="T12" fmla="*/ 103 w 146"/>
                  <a:gd name="T13" fmla="*/ 9 h 176"/>
                  <a:gd name="T14" fmla="*/ 141 w 146"/>
                  <a:gd name="T15" fmla="*/ 53 h 176"/>
                  <a:gd name="T16" fmla="*/ 108 w 146"/>
                  <a:gd name="T17" fmla="*/ 142 h 176"/>
                  <a:gd name="T18" fmla="*/ 98 w 146"/>
                  <a:gd name="T19" fmla="*/ 146 h 176"/>
                  <a:gd name="T20" fmla="*/ 94 w 146"/>
                  <a:gd name="T21" fmla="*/ 137 h 176"/>
                  <a:gd name="T22" fmla="*/ 127 w 146"/>
                  <a:gd name="T23" fmla="*/ 49 h 176"/>
                  <a:gd name="T24" fmla="*/ 98 w 146"/>
                  <a:gd name="T25" fmla="*/ 23 h 176"/>
                  <a:gd name="T26" fmla="*/ 69 w 146"/>
                  <a:gd name="T27" fmla="*/ 30 h 176"/>
                  <a:gd name="T28" fmla="*/ 54 w 146"/>
                  <a:gd name="T29" fmla="*/ 67 h 176"/>
                  <a:gd name="T30" fmla="*/ 30 w 146"/>
                  <a:gd name="T31" fmla="*/ 127 h 176"/>
                  <a:gd name="T32" fmla="*/ 44 w 146"/>
                  <a:gd name="T33" fmla="*/ 159 h 176"/>
                  <a:gd name="T34" fmla="*/ 45 w 146"/>
                  <a:gd name="T35" fmla="*/ 159 h 176"/>
                  <a:gd name="T36" fmla="*/ 61 w 146"/>
                  <a:gd name="T37" fmla="*/ 151 h 176"/>
                  <a:gd name="T38" fmla="*/ 67 w 146"/>
                  <a:gd name="T39" fmla="*/ 135 h 176"/>
                  <a:gd name="T40" fmla="*/ 93 w 146"/>
                  <a:gd name="T41" fmla="*/ 68 h 176"/>
                  <a:gd name="T42" fmla="*/ 91 w 146"/>
                  <a:gd name="T43" fmla="*/ 58 h 176"/>
                  <a:gd name="T44" fmla="*/ 82 w 146"/>
                  <a:gd name="T45" fmla="*/ 67 h 176"/>
                  <a:gd name="T46" fmla="*/ 57 w 146"/>
                  <a:gd name="T47" fmla="*/ 130 h 176"/>
                  <a:gd name="T48" fmla="*/ 48 w 146"/>
                  <a:gd name="T49" fmla="*/ 134 h 176"/>
                  <a:gd name="T50" fmla="*/ 44 w 146"/>
                  <a:gd name="T51" fmla="*/ 124 h 176"/>
                  <a:gd name="T52" fmla="*/ 68 w 146"/>
                  <a:gd name="T53" fmla="*/ 62 h 176"/>
                  <a:gd name="T54" fmla="*/ 96 w 146"/>
                  <a:gd name="T55" fmla="*/ 44 h 176"/>
                  <a:gd name="T56" fmla="*/ 107 w 146"/>
                  <a:gd name="T57" fmla="*/ 72 h 176"/>
                  <a:gd name="T58" fmla="*/ 80 w 146"/>
                  <a:gd name="T59" fmla="*/ 141 h 176"/>
                  <a:gd name="T60" fmla="*/ 74 w 146"/>
                  <a:gd name="T61" fmla="*/ 156 h 176"/>
                  <a:gd name="T62" fmla="*/ 60 w 146"/>
                  <a:gd name="T63" fmla="*/ 173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6" h="176">
                    <a:moveTo>
                      <a:pt x="60" y="173"/>
                    </a:moveTo>
                    <a:cubicBezTo>
                      <a:pt x="54" y="176"/>
                      <a:pt x="47" y="176"/>
                      <a:pt x="40" y="173"/>
                    </a:cubicBezTo>
                    <a:cubicBezTo>
                      <a:pt x="38" y="172"/>
                      <a:pt x="38" y="172"/>
                      <a:pt x="38" y="172"/>
                    </a:cubicBezTo>
                    <a:cubicBezTo>
                      <a:pt x="31" y="169"/>
                      <a:pt x="0" y="160"/>
                      <a:pt x="17" y="122"/>
                    </a:cubicBezTo>
                    <a:cubicBezTo>
                      <a:pt x="24" y="106"/>
                      <a:pt x="31" y="84"/>
                      <a:pt x="40" y="62"/>
                    </a:cubicBezTo>
                    <a:cubicBezTo>
                      <a:pt x="45" y="50"/>
                      <a:pt x="50" y="37"/>
                      <a:pt x="55" y="24"/>
                    </a:cubicBezTo>
                    <a:cubicBezTo>
                      <a:pt x="64" y="1"/>
                      <a:pt x="78" y="0"/>
                      <a:pt x="103" y="9"/>
                    </a:cubicBezTo>
                    <a:cubicBezTo>
                      <a:pt x="133" y="20"/>
                      <a:pt x="146" y="39"/>
                      <a:pt x="141" y="53"/>
                    </a:cubicBezTo>
                    <a:cubicBezTo>
                      <a:pt x="135" y="73"/>
                      <a:pt x="109" y="139"/>
                      <a:pt x="108" y="142"/>
                    </a:cubicBezTo>
                    <a:cubicBezTo>
                      <a:pt x="106" y="146"/>
                      <a:pt x="102" y="148"/>
                      <a:pt x="98" y="146"/>
                    </a:cubicBezTo>
                    <a:cubicBezTo>
                      <a:pt x="95" y="145"/>
                      <a:pt x="93" y="141"/>
                      <a:pt x="94" y="137"/>
                    </a:cubicBezTo>
                    <a:cubicBezTo>
                      <a:pt x="94" y="136"/>
                      <a:pt x="121" y="68"/>
                      <a:pt x="127" y="49"/>
                    </a:cubicBezTo>
                    <a:cubicBezTo>
                      <a:pt x="129" y="45"/>
                      <a:pt x="124" y="32"/>
                      <a:pt x="98" y="23"/>
                    </a:cubicBezTo>
                    <a:cubicBezTo>
                      <a:pt x="83" y="17"/>
                      <a:pt x="76" y="10"/>
                      <a:pt x="69" y="30"/>
                    </a:cubicBezTo>
                    <a:cubicBezTo>
                      <a:pt x="64" y="42"/>
                      <a:pt x="59" y="55"/>
                      <a:pt x="54" y="67"/>
                    </a:cubicBezTo>
                    <a:cubicBezTo>
                      <a:pt x="45" y="90"/>
                      <a:pt x="37" y="111"/>
                      <a:pt x="30" y="127"/>
                    </a:cubicBezTo>
                    <a:cubicBezTo>
                      <a:pt x="20" y="152"/>
                      <a:pt x="36" y="155"/>
                      <a:pt x="44" y="159"/>
                    </a:cubicBezTo>
                    <a:cubicBezTo>
                      <a:pt x="45" y="159"/>
                      <a:pt x="45" y="159"/>
                      <a:pt x="45" y="159"/>
                    </a:cubicBezTo>
                    <a:cubicBezTo>
                      <a:pt x="52" y="162"/>
                      <a:pt x="56" y="161"/>
                      <a:pt x="61" y="151"/>
                    </a:cubicBezTo>
                    <a:cubicBezTo>
                      <a:pt x="62" y="148"/>
                      <a:pt x="64" y="142"/>
                      <a:pt x="67" y="135"/>
                    </a:cubicBezTo>
                    <a:cubicBezTo>
                      <a:pt x="75" y="115"/>
                      <a:pt x="91" y="77"/>
                      <a:pt x="93" y="68"/>
                    </a:cubicBezTo>
                    <a:cubicBezTo>
                      <a:pt x="94" y="65"/>
                      <a:pt x="94" y="59"/>
                      <a:pt x="91" y="58"/>
                    </a:cubicBezTo>
                    <a:cubicBezTo>
                      <a:pt x="87" y="56"/>
                      <a:pt x="83" y="65"/>
                      <a:pt x="82" y="67"/>
                    </a:cubicBezTo>
                    <a:cubicBezTo>
                      <a:pt x="72" y="95"/>
                      <a:pt x="58" y="130"/>
                      <a:pt x="57" y="130"/>
                    </a:cubicBezTo>
                    <a:cubicBezTo>
                      <a:pt x="56" y="134"/>
                      <a:pt x="52" y="135"/>
                      <a:pt x="48" y="134"/>
                    </a:cubicBezTo>
                    <a:cubicBezTo>
                      <a:pt x="44" y="132"/>
                      <a:pt x="42" y="128"/>
                      <a:pt x="44" y="124"/>
                    </a:cubicBezTo>
                    <a:cubicBezTo>
                      <a:pt x="44" y="124"/>
                      <a:pt x="58" y="90"/>
                      <a:pt x="68" y="62"/>
                    </a:cubicBezTo>
                    <a:cubicBezTo>
                      <a:pt x="75" y="45"/>
                      <a:pt x="87" y="41"/>
                      <a:pt x="96" y="44"/>
                    </a:cubicBezTo>
                    <a:cubicBezTo>
                      <a:pt x="106" y="47"/>
                      <a:pt x="110" y="62"/>
                      <a:pt x="107" y="72"/>
                    </a:cubicBezTo>
                    <a:cubicBezTo>
                      <a:pt x="105" y="81"/>
                      <a:pt x="93" y="111"/>
                      <a:pt x="80" y="141"/>
                    </a:cubicBezTo>
                    <a:cubicBezTo>
                      <a:pt x="78" y="148"/>
                      <a:pt x="75" y="154"/>
                      <a:pt x="74" y="156"/>
                    </a:cubicBezTo>
                    <a:cubicBezTo>
                      <a:pt x="71" y="165"/>
                      <a:pt x="66" y="171"/>
                      <a:pt x="60" y="17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ṣľîďè"/>
              <p:cNvSpPr/>
              <p:nvPr/>
            </p:nvSpPr>
            <p:spPr bwMode="auto">
              <a:xfrm>
                <a:off x="7572822" y="1340838"/>
                <a:ext cx="518721" cy="625046"/>
              </a:xfrm>
              <a:custGeom>
                <a:avLst/>
                <a:gdLst>
                  <a:gd name="T0" fmla="*/ 60 w 146"/>
                  <a:gd name="T1" fmla="*/ 173 h 176"/>
                  <a:gd name="T2" fmla="*/ 40 w 146"/>
                  <a:gd name="T3" fmla="*/ 173 h 176"/>
                  <a:gd name="T4" fmla="*/ 38 w 146"/>
                  <a:gd name="T5" fmla="*/ 172 h 176"/>
                  <a:gd name="T6" fmla="*/ 17 w 146"/>
                  <a:gd name="T7" fmla="*/ 122 h 176"/>
                  <a:gd name="T8" fmla="*/ 40 w 146"/>
                  <a:gd name="T9" fmla="*/ 62 h 176"/>
                  <a:gd name="T10" fmla="*/ 55 w 146"/>
                  <a:gd name="T11" fmla="*/ 24 h 176"/>
                  <a:gd name="T12" fmla="*/ 103 w 146"/>
                  <a:gd name="T13" fmla="*/ 9 h 176"/>
                  <a:gd name="T14" fmla="*/ 141 w 146"/>
                  <a:gd name="T15" fmla="*/ 53 h 176"/>
                  <a:gd name="T16" fmla="*/ 108 w 146"/>
                  <a:gd name="T17" fmla="*/ 142 h 176"/>
                  <a:gd name="T18" fmla="*/ 98 w 146"/>
                  <a:gd name="T19" fmla="*/ 146 h 176"/>
                  <a:gd name="T20" fmla="*/ 94 w 146"/>
                  <a:gd name="T21" fmla="*/ 137 h 176"/>
                  <a:gd name="T22" fmla="*/ 127 w 146"/>
                  <a:gd name="T23" fmla="*/ 49 h 176"/>
                  <a:gd name="T24" fmla="*/ 98 w 146"/>
                  <a:gd name="T25" fmla="*/ 23 h 176"/>
                  <a:gd name="T26" fmla="*/ 69 w 146"/>
                  <a:gd name="T27" fmla="*/ 30 h 176"/>
                  <a:gd name="T28" fmla="*/ 54 w 146"/>
                  <a:gd name="T29" fmla="*/ 67 h 176"/>
                  <a:gd name="T30" fmla="*/ 30 w 146"/>
                  <a:gd name="T31" fmla="*/ 127 h 176"/>
                  <a:gd name="T32" fmla="*/ 44 w 146"/>
                  <a:gd name="T33" fmla="*/ 159 h 176"/>
                  <a:gd name="T34" fmla="*/ 45 w 146"/>
                  <a:gd name="T35" fmla="*/ 159 h 176"/>
                  <a:gd name="T36" fmla="*/ 61 w 146"/>
                  <a:gd name="T37" fmla="*/ 151 h 176"/>
                  <a:gd name="T38" fmla="*/ 67 w 146"/>
                  <a:gd name="T39" fmla="*/ 135 h 176"/>
                  <a:gd name="T40" fmla="*/ 93 w 146"/>
                  <a:gd name="T41" fmla="*/ 68 h 176"/>
                  <a:gd name="T42" fmla="*/ 91 w 146"/>
                  <a:gd name="T43" fmla="*/ 58 h 176"/>
                  <a:gd name="T44" fmla="*/ 82 w 146"/>
                  <a:gd name="T45" fmla="*/ 67 h 176"/>
                  <a:gd name="T46" fmla="*/ 57 w 146"/>
                  <a:gd name="T47" fmla="*/ 130 h 176"/>
                  <a:gd name="T48" fmla="*/ 48 w 146"/>
                  <a:gd name="T49" fmla="*/ 134 h 176"/>
                  <a:gd name="T50" fmla="*/ 44 w 146"/>
                  <a:gd name="T51" fmla="*/ 124 h 176"/>
                  <a:gd name="T52" fmla="*/ 68 w 146"/>
                  <a:gd name="T53" fmla="*/ 62 h 176"/>
                  <a:gd name="T54" fmla="*/ 96 w 146"/>
                  <a:gd name="T55" fmla="*/ 44 h 176"/>
                  <a:gd name="T56" fmla="*/ 107 w 146"/>
                  <a:gd name="T57" fmla="*/ 72 h 176"/>
                  <a:gd name="T58" fmla="*/ 80 w 146"/>
                  <a:gd name="T59" fmla="*/ 141 h 176"/>
                  <a:gd name="T60" fmla="*/ 74 w 146"/>
                  <a:gd name="T61" fmla="*/ 156 h 176"/>
                  <a:gd name="T62" fmla="*/ 60 w 146"/>
                  <a:gd name="T63" fmla="*/ 173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6" h="176">
                    <a:moveTo>
                      <a:pt x="60" y="173"/>
                    </a:moveTo>
                    <a:cubicBezTo>
                      <a:pt x="54" y="176"/>
                      <a:pt x="47" y="176"/>
                      <a:pt x="40" y="173"/>
                    </a:cubicBezTo>
                    <a:cubicBezTo>
                      <a:pt x="38" y="172"/>
                      <a:pt x="38" y="172"/>
                      <a:pt x="38" y="172"/>
                    </a:cubicBezTo>
                    <a:cubicBezTo>
                      <a:pt x="31" y="169"/>
                      <a:pt x="0" y="160"/>
                      <a:pt x="17" y="122"/>
                    </a:cubicBezTo>
                    <a:cubicBezTo>
                      <a:pt x="24" y="106"/>
                      <a:pt x="31" y="84"/>
                      <a:pt x="40" y="62"/>
                    </a:cubicBezTo>
                    <a:cubicBezTo>
                      <a:pt x="45" y="50"/>
                      <a:pt x="50" y="37"/>
                      <a:pt x="55" y="24"/>
                    </a:cubicBezTo>
                    <a:cubicBezTo>
                      <a:pt x="64" y="1"/>
                      <a:pt x="78" y="0"/>
                      <a:pt x="103" y="9"/>
                    </a:cubicBezTo>
                    <a:cubicBezTo>
                      <a:pt x="133" y="20"/>
                      <a:pt x="146" y="39"/>
                      <a:pt x="141" y="53"/>
                    </a:cubicBezTo>
                    <a:cubicBezTo>
                      <a:pt x="135" y="73"/>
                      <a:pt x="109" y="139"/>
                      <a:pt x="108" y="142"/>
                    </a:cubicBezTo>
                    <a:cubicBezTo>
                      <a:pt x="106" y="146"/>
                      <a:pt x="102" y="148"/>
                      <a:pt x="98" y="146"/>
                    </a:cubicBezTo>
                    <a:cubicBezTo>
                      <a:pt x="95" y="145"/>
                      <a:pt x="93" y="141"/>
                      <a:pt x="94" y="137"/>
                    </a:cubicBezTo>
                    <a:cubicBezTo>
                      <a:pt x="94" y="136"/>
                      <a:pt x="121" y="68"/>
                      <a:pt x="127" y="49"/>
                    </a:cubicBezTo>
                    <a:cubicBezTo>
                      <a:pt x="129" y="45"/>
                      <a:pt x="124" y="32"/>
                      <a:pt x="98" y="23"/>
                    </a:cubicBezTo>
                    <a:cubicBezTo>
                      <a:pt x="83" y="17"/>
                      <a:pt x="76" y="10"/>
                      <a:pt x="69" y="30"/>
                    </a:cubicBezTo>
                    <a:cubicBezTo>
                      <a:pt x="64" y="42"/>
                      <a:pt x="59" y="55"/>
                      <a:pt x="54" y="67"/>
                    </a:cubicBezTo>
                    <a:cubicBezTo>
                      <a:pt x="45" y="90"/>
                      <a:pt x="37" y="111"/>
                      <a:pt x="30" y="127"/>
                    </a:cubicBezTo>
                    <a:cubicBezTo>
                      <a:pt x="20" y="152"/>
                      <a:pt x="36" y="155"/>
                      <a:pt x="44" y="159"/>
                    </a:cubicBezTo>
                    <a:cubicBezTo>
                      <a:pt x="45" y="159"/>
                      <a:pt x="45" y="159"/>
                      <a:pt x="45" y="159"/>
                    </a:cubicBezTo>
                    <a:cubicBezTo>
                      <a:pt x="52" y="162"/>
                      <a:pt x="56" y="161"/>
                      <a:pt x="61" y="151"/>
                    </a:cubicBezTo>
                    <a:cubicBezTo>
                      <a:pt x="62" y="148"/>
                      <a:pt x="64" y="142"/>
                      <a:pt x="67" y="135"/>
                    </a:cubicBezTo>
                    <a:cubicBezTo>
                      <a:pt x="75" y="115"/>
                      <a:pt x="91" y="77"/>
                      <a:pt x="93" y="68"/>
                    </a:cubicBezTo>
                    <a:cubicBezTo>
                      <a:pt x="94" y="65"/>
                      <a:pt x="94" y="59"/>
                      <a:pt x="91" y="58"/>
                    </a:cubicBezTo>
                    <a:cubicBezTo>
                      <a:pt x="87" y="56"/>
                      <a:pt x="83" y="65"/>
                      <a:pt x="82" y="67"/>
                    </a:cubicBezTo>
                    <a:cubicBezTo>
                      <a:pt x="72" y="95"/>
                      <a:pt x="58" y="130"/>
                      <a:pt x="57" y="130"/>
                    </a:cubicBezTo>
                    <a:cubicBezTo>
                      <a:pt x="56" y="134"/>
                      <a:pt x="52" y="135"/>
                      <a:pt x="48" y="134"/>
                    </a:cubicBezTo>
                    <a:cubicBezTo>
                      <a:pt x="44" y="132"/>
                      <a:pt x="42" y="128"/>
                      <a:pt x="44" y="124"/>
                    </a:cubicBezTo>
                    <a:cubicBezTo>
                      <a:pt x="44" y="124"/>
                      <a:pt x="58" y="90"/>
                      <a:pt x="68" y="62"/>
                    </a:cubicBezTo>
                    <a:cubicBezTo>
                      <a:pt x="75" y="45"/>
                      <a:pt x="87" y="41"/>
                      <a:pt x="96" y="44"/>
                    </a:cubicBezTo>
                    <a:cubicBezTo>
                      <a:pt x="106" y="47"/>
                      <a:pt x="110" y="62"/>
                      <a:pt x="107" y="72"/>
                    </a:cubicBezTo>
                    <a:cubicBezTo>
                      <a:pt x="105" y="81"/>
                      <a:pt x="93" y="111"/>
                      <a:pt x="80" y="141"/>
                    </a:cubicBezTo>
                    <a:cubicBezTo>
                      <a:pt x="78" y="148"/>
                      <a:pt x="75" y="154"/>
                      <a:pt x="74" y="156"/>
                    </a:cubicBezTo>
                    <a:cubicBezTo>
                      <a:pt x="71" y="165"/>
                      <a:pt x="66" y="171"/>
                      <a:pt x="60" y="17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îŝḻîḍe"/>
              <p:cNvSpPr/>
              <p:nvPr/>
            </p:nvSpPr>
            <p:spPr bwMode="auto">
              <a:xfrm>
                <a:off x="3965942" y="3525903"/>
                <a:ext cx="969671" cy="969923"/>
              </a:xfrm>
              <a:custGeom>
                <a:avLst/>
                <a:gdLst>
                  <a:gd name="T0" fmla="*/ 122 w 243"/>
                  <a:gd name="T1" fmla="*/ 0 h 243"/>
                  <a:gd name="T2" fmla="*/ 0 w 243"/>
                  <a:gd name="T3" fmla="*/ 121 h 243"/>
                  <a:gd name="T4" fmla="*/ 122 w 243"/>
                  <a:gd name="T5" fmla="*/ 243 h 243"/>
                  <a:gd name="T6" fmla="*/ 243 w 243"/>
                  <a:gd name="T7" fmla="*/ 121 h 243"/>
                  <a:gd name="T8" fmla="*/ 122 w 243"/>
                  <a:gd name="T9" fmla="*/ 0 h 243"/>
                  <a:gd name="T10" fmla="*/ 154 w 243"/>
                  <a:gd name="T11" fmla="*/ 121 h 243"/>
                  <a:gd name="T12" fmla="*/ 133 w 243"/>
                  <a:gd name="T13" fmla="*/ 121 h 243"/>
                  <a:gd name="T14" fmla="*/ 133 w 243"/>
                  <a:gd name="T15" fmla="*/ 196 h 243"/>
                  <a:gd name="T16" fmla="*/ 102 w 243"/>
                  <a:gd name="T17" fmla="*/ 196 h 243"/>
                  <a:gd name="T18" fmla="*/ 102 w 243"/>
                  <a:gd name="T19" fmla="*/ 121 h 243"/>
                  <a:gd name="T20" fmla="*/ 87 w 243"/>
                  <a:gd name="T21" fmla="*/ 121 h 243"/>
                  <a:gd name="T22" fmla="*/ 87 w 243"/>
                  <a:gd name="T23" fmla="*/ 94 h 243"/>
                  <a:gd name="T24" fmla="*/ 102 w 243"/>
                  <a:gd name="T25" fmla="*/ 94 h 243"/>
                  <a:gd name="T26" fmla="*/ 102 w 243"/>
                  <a:gd name="T27" fmla="*/ 77 h 243"/>
                  <a:gd name="T28" fmla="*/ 133 w 243"/>
                  <a:gd name="T29" fmla="*/ 46 h 243"/>
                  <a:gd name="T30" fmla="*/ 156 w 243"/>
                  <a:gd name="T31" fmla="*/ 46 h 243"/>
                  <a:gd name="T32" fmla="*/ 156 w 243"/>
                  <a:gd name="T33" fmla="*/ 72 h 243"/>
                  <a:gd name="T34" fmla="*/ 140 w 243"/>
                  <a:gd name="T35" fmla="*/ 72 h 243"/>
                  <a:gd name="T36" fmla="*/ 133 w 243"/>
                  <a:gd name="T37" fmla="*/ 79 h 243"/>
                  <a:gd name="T38" fmla="*/ 133 w 243"/>
                  <a:gd name="T39" fmla="*/ 94 h 243"/>
                  <a:gd name="T40" fmla="*/ 157 w 243"/>
                  <a:gd name="T41" fmla="*/ 94 h 243"/>
                  <a:gd name="T42" fmla="*/ 154 w 243"/>
                  <a:gd name="T43" fmla="*/ 121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3" h="243">
                    <a:moveTo>
                      <a:pt x="122" y="0"/>
                    </a:moveTo>
                    <a:cubicBezTo>
                      <a:pt x="55" y="0"/>
                      <a:pt x="0" y="54"/>
                      <a:pt x="0" y="121"/>
                    </a:cubicBezTo>
                    <a:cubicBezTo>
                      <a:pt x="0" y="188"/>
                      <a:pt x="55" y="243"/>
                      <a:pt x="122" y="243"/>
                    </a:cubicBezTo>
                    <a:cubicBezTo>
                      <a:pt x="189" y="243"/>
                      <a:pt x="243" y="188"/>
                      <a:pt x="243" y="121"/>
                    </a:cubicBezTo>
                    <a:cubicBezTo>
                      <a:pt x="243" y="54"/>
                      <a:pt x="189" y="0"/>
                      <a:pt x="122" y="0"/>
                    </a:cubicBezTo>
                    <a:close/>
                    <a:moveTo>
                      <a:pt x="154" y="121"/>
                    </a:moveTo>
                    <a:cubicBezTo>
                      <a:pt x="133" y="121"/>
                      <a:pt x="133" y="121"/>
                      <a:pt x="133" y="121"/>
                    </a:cubicBezTo>
                    <a:cubicBezTo>
                      <a:pt x="133" y="154"/>
                      <a:pt x="133" y="196"/>
                      <a:pt x="133" y="196"/>
                    </a:cubicBezTo>
                    <a:cubicBezTo>
                      <a:pt x="102" y="196"/>
                      <a:pt x="102" y="196"/>
                      <a:pt x="102" y="196"/>
                    </a:cubicBezTo>
                    <a:cubicBezTo>
                      <a:pt x="102" y="196"/>
                      <a:pt x="102" y="155"/>
                      <a:pt x="102" y="121"/>
                    </a:cubicBezTo>
                    <a:cubicBezTo>
                      <a:pt x="87" y="121"/>
                      <a:pt x="87" y="121"/>
                      <a:pt x="87" y="121"/>
                    </a:cubicBezTo>
                    <a:cubicBezTo>
                      <a:pt x="87" y="94"/>
                      <a:pt x="87" y="94"/>
                      <a:pt x="87" y="94"/>
                    </a:cubicBezTo>
                    <a:cubicBezTo>
                      <a:pt x="102" y="94"/>
                      <a:pt x="102" y="94"/>
                      <a:pt x="102" y="94"/>
                    </a:cubicBezTo>
                    <a:cubicBezTo>
                      <a:pt x="102" y="77"/>
                      <a:pt x="102" y="77"/>
                      <a:pt x="102" y="77"/>
                    </a:cubicBezTo>
                    <a:cubicBezTo>
                      <a:pt x="102" y="65"/>
                      <a:pt x="108" y="46"/>
                      <a:pt x="133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72"/>
                      <a:pt x="156" y="72"/>
                      <a:pt x="156" y="72"/>
                    </a:cubicBezTo>
                    <a:cubicBezTo>
                      <a:pt x="156" y="72"/>
                      <a:pt x="142" y="72"/>
                      <a:pt x="140" y="72"/>
                    </a:cubicBezTo>
                    <a:cubicBezTo>
                      <a:pt x="137" y="72"/>
                      <a:pt x="133" y="73"/>
                      <a:pt x="133" y="79"/>
                    </a:cubicBezTo>
                    <a:cubicBezTo>
                      <a:pt x="133" y="94"/>
                      <a:pt x="133" y="94"/>
                      <a:pt x="133" y="94"/>
                    </a:cubicBezTo>
                    <a:cubicBezTo>
                      <a:pt x="157" y="94"/>
                      <a:pt x="157" y="94"/>
                      <a:pt x="157" y="94"/>
                    </a:cubicBezTo>
                    <a:lnTo>
                      <a:pt x="154" y="121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ṧliḓê"/>
              <p:cNvSpPr/>
              <p:nvPr/>
            </p:nvSpPr>
            <p:spPr bwMode="auto">
              <a:xfrm>
                <a:off x="7086476" y="2860207"/>
                <a:ext cx="561866" cy="746328"/>
              </a:xfrm>
              <a:custGeom>
                <a:avLst/>
                <a:gdLst>
                  <a:gd name="T0" fmla="*/ 3 w 141"/>
                  <a:gd name="T1" fmla="*/ 157 h 187"/>
                  <a:gd name="T2" fmla="*/ 3 w 141"/>
                  <a:gd name="T3" fmla="*/ 155 h 187"/>
                  <a:gd name="T4" fmla="*/ 36 w 141"/>
                  <a:gd name="T5" fmla="*/ 131 h 187"/>
                  <a:gd name="T6" fmla="*/ 38 w 141"/>
                  <a:gd name="T7" fmla="*/ 130 h 187"/>
                  <a:gd name="T8" fmla="*/ 60 w 141"/>
                  <a:gd name="T9" fmla="*/ 139 h 187"/>
                  <a:gd name="T10" fmla="*/ 87 w 141"/>
                  <a:gd name="T11" fmla="*/ 105 h 187"/>
                  <a:gd name="T12" fmla="*/ 99 w 141"/>
                  <a:gd name="T13" fmla="*/ 65 h 187"/>
                  <a:gd name="T14" fmla="*/ 79 w 141"/>
                  <a:gd name="T15" fmla="*/ 50 h 187"/>
                  <a:gd name="T16" fmla="*/ 80 w 141"/>
                  <a:gd name="T17" fmla="*/ 10 h 187"/>
                  <a:gd name="T18" fmla="*/ 82 w 141"/>
                  <a:gd name="T19" fmla="*/ 8 h 187"/>
                  <a:gd name="T20" fmla="*/ 96 w 141"/>
                  <a:gd name="T21" fmla="*/ 0 h 187"/>
                  <a:gd name="T22" fmla="*/ 100 w 141"/>
                  <a:gd name="T23" fmla="*/ 1 h 187"/>
                  <a:gd name="T24" fmla="*/ 123 w 141"/>
                  <a:gd name="T25" fmla="*/ 15 h 187"/>
                  <a:gd name="T26" fmla="*/ 113 w 141"/>
                  <a:gd name="T27" fmla="*/ 123 h 187"/>
                  <a:gd name="T28" fmla="*/ 32 w 141"/>
                  <a:gd name="T29" fmla="*/ 187 h 187"/>
                  <a:gd name="T30" fmla="*/ 32 w 141"/>
                  <a:gd name="T31" fmla="*/ 187 h 187"/>
                  <a:gd name="T32" fmla="*/ 31 w 141"/>
                  <a:gd name="T33" fmla="*/ 187 h 187"/>
                  <a:gd name="T34" fmla="*/ 7 w 141"/>
                  <a:gd name="T35" fmla="*/ 176 h 187"/>
                  <a:gd name="T36" fmla="*/ 3 w 141"/>
                  <a:gd name="T37" fmla="*/ 15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" h="187">
                    <a:moveTo>
                      <a:pt x="3" y="157"/>
                    </a:moveTo>
                    <a:cubicBezTo>
                      <a:pt x="3" y="155"/>
                      <a:pt x="3" y="155"/>
                      <a:pt x="3" y="155"/>
                    </a:cubicBezTo>
                    <a:cubicBezTo>
                      <a:pt x="4" y="148"/>
                      <a:pt x="33" y="131"/>
                      <a:pt x="36" y="131"/>
                    </a:cubicBezTo>
                    <a:cubicBezTo>
                      <a:pt x="38" y="130"/>
                      <a:pt x="38" y="130"/>
                      <a:pt x="38" y="130"/>
                    </a:cubicBezTo>
                    <a:cubicBezTo>
                      <a:pt x="42" y="130"/>
                      <a:pt x="48" y="133"/>
                      <a:pt x="60" y="139"/>
                    </a:cubicBezTo>
                    <a:cubicBezTo>
                      <a:pt x="70" y="132"/>
                      <a:pt x="82" y="114"/>
                      <a:pt x="87" y="105"/>
                    </a:cubicBezTo>
                    <a:cubicBezTo>
                      <a:pt x="92" y="94"/>
                      <a:pt x="99" y="77"/>
                      <a:pt x="99" y="65"/>
                    </a:cubicBezTo>
                    <a:cubicBezTo>
                      <a:pt x="86" y="58"/>
                      <a:pt x="80" y="55"/>
                      <a:pt x="79" y="50"/>
                    </a:cubicBezTo>
                    <a:cubicBezTo>
                      <a:pt x="78" y="48"/>
                      <a:pt x="76" y="14"/>
                      <a:pt x="80" y="10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5" y="5"/>
                      <a:pt x="89" y="0"/>
                      <a:pt x="96" y="0"/>
                    </a:cubicBezTo>
                    <a:cubicBezTo>
                      <a:pt x="97" y="0"/>
                      <a:pt x="99" y="0"/>
                      <a:pt x="100" y="1"/>
                    </a:cubicBezTo>
                    <a:cubicBezTo>
                      <a:pt x="105" y="2"/>
                      <a:pt x="117" y="7"/>
                      <a:pt x="123" y="15"/>
                    </a:cubicBezTo>
                    <a:cubicBezTo>
                      <a:pt x="127" y="20"/>
                      <a:pt x="141" y="70"/>
                      <a:pt x="113" y="123"/>
                    </a:cubicBezTo>
                    <a:cubicBezTo>
                      <a:pt x="85" y="174"/>
                      <a:pt x="39" y="187"/>
                      <a:pt x="32" y="187"/>
                    </a:cubicBezTo>
                    <a:cubicBezTo>
                      <a:pt x="32" y="187"/>
                      <a:pt x="32" y="187"/>
                      <a:pt x="32" y="187"/>
                    </a:cubicBezTo>
                    <a:cubicBezTo>
                      <a:pt x="31" y="187"/>
                      <a:pt x="31" y="187"/>
                      <a:pt x="31" y="187"/>
                    </a:cubicBezTo>
                    <a:cubicBezTo>
                      <a:pt x="21" y="186"/>
                      <a:pt x="11" y="179"/>
                      <a:pt x="7" y="176"/>
                    </a:cubicBezTo>
                    <a:cubicBezTo>
                      <a:pt x="0" y="171"/>
                      <a:pt x="2" y="162"/>
                      <a:pt x="3" y="15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iślíďê"/>
              <p:cNvSpPr/>
              <p:nvPr/>
            </p:nvSpPr>
            <p:spPr bwMode="auto">
              <a:xfrm>
                <a:off x="5358590" y="3378406"/>
                <a:ext cx="777851" cy="790139"/>
              </a:xfrm>
              <a:custGeom>
                <a:avLst/>
                <a:gdLst>
                  <a:gd name="T0" fmla="*/ 190 w 195"/>
                  <a:gd name="T1" fmla="*/ 120 h 198"/>
                  <a:gd name="T2" fmla="*/ 192 w 195"/>
                  <a:gd name="T3" fmla="*/ 100 h 198"/>
                  <a:gd name="T4" fmla="*/ 99 w 195"/>
                  <a:gd name="T5" fmla="*/ 7 h 198"/>
                  <a:gd name="T6" fmla="*/ 83 w 195"/>
                  <a:gd name="T7" fmla="*/ 8 h 198"/>
                  <a:gd name="T8" fmla="*/ 54 w 195"/>
                  <a:gd name="T9" fmla="*/ 0 h 198"/>
                  <a:gd name="T10" fmla="*/ 0 w 195"/>
                  <a:gd name="T11" fmla="*/ 54 h 198"/>
                  <a:gd name="T12" fmla="*/ 7 w 195"/>
                  <a:gd name="T13" fmla="*/ 81 h 198"/>
                  <a:gd name="T14" fmla="*/ 5 w 195"/>
                  <a:gd name="T15" fmla="*/ 100 h 198"/>
                  <a:gd name="T16" fmla="*/ 99 w 195"/>
                  <a:gd name="T17" fmla="*/ 193 h 198"/>
                  <a:gd name="T18" fmla="*/ 116 w 195"/>
                  <a:gd name="T19" fmla="*/ 192 h 198"/>
                  <a:gd name="T20" fmla="*/ 141 w 195"/>
                  <a:gd name="T21" fmla="*/ 198 h 198"/>
                  <a:gd name="T22" fmla="*/ 195 w 195"/>
                  <a:gd name="T23" fmla="*/ 144 h 198"/>
                  <a:gd name="T24" fmla="*/ 190 w 195"/>
                  <a:gd name="T25" fmla="*/ 120 h 198"/>
                  <a:gd name="T26" fmla="*/ 146 w 195"/>
                  <a:gd name="T27" fmla="*/ 145 h 198"/>
                  <a:gd name="T28" fmla="*/ 127 w 195"/>
                  <a:gd name="T29" fmla="*/ 159 h 198"/>
                  <a:gd name="T30" fmla="*/ 98 w 195"/>
                  <a:gd name="T31" fmla="*/ 164 h 198"/>
                  <a:gd name="T32" fmla="*/ 65 w 195"/>
                  <a:gd name="T33" fmla="*/ 157 h 198"/>
                  <a:gd name="T34" fmla="*/ 49 w 195"/>
                  <a:gd name="T35" fmla="*/ 144 h 198"/>
                  <a:gd name="T36" fmla="*/ 44 w 195"/>
                  <a:gd name="T37" fmla="*/ 127 h 198"/>
                  <a:gd name="T38" fmla="*/ 47 w 195"/>
                  <a:gd name="T39" fmla="*/ 118 h 198"/>
                  <a:gd name="T40" fmla="*/ 57 w 195"/>
                  <a:gd name="T41" fmla="*/ 114 h 198"/>
                  <a:gd name="T42" fmla="*/ 65 w 195"/>
                  <a:gd name="T43" fmla="*/ 117 h 198"/>
                  <a:gd name="T44" fmla="*/ 71 w 195"/>
                  <a:gd name="T45" fmla="*/ 125 h 198"/>
                  <a:gd name="T46" fmla="*/ 76 w 195"/>
                  <a:gd name="T47" fmla="*/ 135 h 198"/>
                  <a:gd name="T48" fmla="*/ 84 w 195"/>
                  <a:gd name="T49" fmla="*/ 141 h 198"/>
                  <a:gd name="T50" fmla="*/ 98 w 195"/>
                  <a:gd name="T51" fmla="*/ 143 h 198"/>
                  <a:gd name="T52" fmla="*/ 116 w 195"/>
                  <a:gd name="T53" fmla="*/ 138 h 198"/>
                  <a:gd name="T54" fmla="*/ 123 w 195"/>
                  <a:gd name="T55" fmla="*/ 127 h 198"/>
                  <a:gd name="T56" fmla="*/ 120 w 195"/>
                  <a:gd name="T57" fmla="*/ 118 h 198"/>
                  <a:gd name="T58" fmla="*/ 110 w 195"/>
                  <a:gd name="T59" fmla="*/ 112 h 198"/>
                  <a:gd name="T60" fmla="*/ 93 w 195"/>
                  <a:gd name="T61" fmla="*/ 108 h 198"/>
                  <a:gd name="T62" fmla="*/ 68 w 195"/>
                  <a:gd name="T63" fmla="*/ 101 h 198"/>
                  <a:gd name="T64" fmla="*/ 52 w 195"/>
                  <a:gd name="T65" fmla="*/ 89 h 198"/>
                  <a:gd name="T66" fmla="*/ 46 w 195"/>
                  <a:gd name="T67" fmla="*/ 70 h 198"/>
                  <a:gd name="T68" fmla="*/ 52 w 195"/>
                  <a:gd name="T69" fmla="*/ 51 h 198"/>
                  <a:gd name="T70" fmla="*/ 71 w 195"/>
                  <a:gd name="T71" fmla="*/ 39 h 198"/>
                  <a:gd name="T72" fmla="*/ 98 w 195"/>
                  <a:gd name="T73" fmla="*/ 35 h 198"/>
                  <a:gd name="T74" fmla="*/ 120 w 195"/>
                  <a:gd name="T75" fmla="*/ 37 h 198"/>
                  <a:gd name="T76" fmla="*/ 135 w 195"/>
                  <a:gd name="T77" fmla="*/ 45 h 198"/>
                  <a:gd name="T78" fmla="*/ 144 w 195"/>
                  <a:gd name="T79" fmla="*/ 55 h 198"/>
                  <a:gd name="T80" fmla="*/ 147 w 195"/>
                  <a:gd name="T81" fmla="*/ 66 h 198"/>
                  <a:gd name="T82" fmla="*/ 143 w 195"/>
                  <a:gd name="T83" fmla="*/ 75 h 198"/>
                  <a:gd name="T84" fmla="*/ 134 w 195"/>
                  <a:gd name="T85" fmla="*/ 79 h 198"/>
                  <a:gd name="T86" fmla="*/ 126 w 195"/>
                  <a:gd name="T87" fmla="*/ 76 h 198"/>
                  <a:gd name="T88" fmla="*/ 120 w 195"/>
                  <a:gd name="T89" fmla="*/ 69 h 198"/>
                  <a:gd name="T90" fmla="*/ 112 w 195"/>
                  <a:gd name="T91" fmla="*/ 59 h 198"/>
                  <a:gd name="T92" fmla="*/ 96 w 195"/>
                  <a:gd name="T93" fmla="*/ 55 h 198"/>
                  <a:gd name="T94" fmla="*/ 80 w 195"/>
                  <a:gd name="T95" fmla="*/ 59 h 198"/>
                  <a:gd name="T96" fmla="*/ 74 w 195"/>
                  <a:gd name="T97" fmla="*/ 68 h 198"/>
                  <a:gd name="T98" fmla="*/ 76 w 195"/>
                  <a:gd name="T99" fmla="*/ 73 h 198"/>
                  <a:gd name="T100" fmla="*/ 82 w 195"/>
                  <a:gd name="T101" fmla="*/ 78 h 198"/>
                  <a:gd name="T102" fmla="*/ 89 w 195"/>
                  <a:gd name="T103" fmla="*/ 81 h 198"/>
                  <a:gd name="T104" fmla="*/ 102 w 195"/>
                  <a:gd name="T105" fmla="*/ 84 h 198"/>
                  <a:gd name="T106" fmla="*/ 123 w 195"/>
                  <a:gd name="T107" fmla="*/ 89 h 198"/>
                  <a:gd name="T108" fmla="*/ 139 w 195"/>
                  <a:gd name="T109" fmla="*/ 96 h 198"/>
                  <a:gd name="T110" fmla="*/ 149 w 195"/>
                  <a:gd name="T111" fmla="*/ 108 h 198"/>
                  <a:gd name="T112" fmla="*/ 153 w 195"/>
                  <a:gd name="T113" fmla="*/ 124 h 198"/>
                  <a:gd name="T114" fmla="*/ 146 w 195"/>
                  <a:gd name="T115" fmla="*/ 145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95" h="198">
                    <a:moveTo>
                      <a:pt x="190" y="120"/>
                    </a:moveTo>
                    <a:cubicBezTo>
                      <a:pt x="191" y="114"/>
                      <a:pt x="192" y="107"/>
                      <a:pt x="192" y="100"/>
                    </a:cubicBezTo>
                    <a:cubicBezTo>
                      <a:pt x="192" y="49"/>
                      <a:pt x="150" y="7"/>
                      <a:pt x="99" y="7"/>
                    </a:cubicBezTo>
                    <a:cubicBezTo>
                      <a:pt x="93" y="7"/>
                      <a:pt x="88" y="7"/>
                      <a:pt x="83" y="8"/>
                    </a:cubicBezTo>
                    <a:cubicBezTo>
                      <a:pt x="74" y="3"/>
                      <a:pt x="64" y="0"/>
                      <a:pt x="54" y="0"/>
                    </a:cubicBezTo>
                    <a:cubicBezTo>
                      <a:pt x="24" y="0"/>
                      <a:pt x="0" y="24"/>
                      <a:pt x="0" y="54"/>
                    </a:cubicBezTo>
                    <a:cubicBezTo>
                      <a:pt x="0" y="64"/>
                      <a:pt x="2" y="73"/>
                      <a:pt x="7" y="81"/>
                    </a:cubicBezTo>
                    <a:cubicBezTo>
                      <a:pt x="6" y="87"/>
                      <a:pt x="5" y="94"/>
                      <a:pt x="5" y="100"/>
                    </a:cubicBezTo>
                    <a:cubicBezTo>
                      <a:pt x="5" y="152"/>
                      <a:pt x="47" y="193"/>
                      <a:pt x="99" y="193"/>
                    </a:cubicBezTo>
                    <a:cubicBezTo>
                      <a:pt x="104" y="193"/>
                      <a:pt x="110" y="193"/>
                      <a:pt x="116" y="192"/>
                    </a:cubicBezTo>
                    <a:cubicBezTo>
                      <a:pt x="123" y="196"/>
                      <a:pt x="132" y="198"/>
                      <a:pt x="141" y="198"/>
                    </a:cubicBezTo>
                    <a:cubicBezTo>
                      <a:pt x="171" y="198"/>
                      <a:pt x="195" y="174"/>
                      <a:pt x="195" y="144"/>
                    </a:cubicBezTo>
                    <a:cubicBezTo>
                      <a:pt x="195" y="136"/>
                      <a:pt x="193" y="127"/>
                      <a:pt x="190" y="120"/>
                    </a:cubicBezTo>
                    <a:close/>
                    <a:moveTo>
                      <a:pt x="146" y="145"/>
                    </a:moveTo>
                    <a:cubicBezTo>
                      <a:pt x="142" y="151"/>
                      <a:pt x="136" y="156"/>
                      <a:pt x="127" y="159"/>
                    </a:cubicBezTo>
                    <a:cubicBezTo>
                      <a:pt x="119" y="163"/>
                      <a:pt x="109" y="164"/>
                      <a:pt x="98" y="164"/>
                    </a:cubicBezTo>
                    <a:cubicBezTo>
                      <a:pt x="85" y="164"/>
                      <a:pt x="74" y="162"/>
                      <a:pt x="65" y="157"/>
                    </a:cubicBezTo>
                    <a:cubicBezTo>
                      <a:pt x="59" y="154"/>
                      <a:pt x="53" y="149"/>
                      <a:pt x="49" y="144"/>
                    </a:cubicBezTo>
                    <a:cubicBezTo>
                      <a:pt x="46" y="138"/>
                      <a:pt x="44" y="132"/>
                      <a:pt x="44" y="127"/>
                    </a:cubicBezTo>
                    <a:cubicBezTo>
                      <a:pt x="44" y="123"/>
                      <a:pt x="45" y="120"/>
                      <a:pt x="47" y="118"/>
                    </a:cubicBezTo>
                    <a:cubicBezTo>
                      <a:pt x="50" y="116"/>
                      <a:pt x="53" y="114"/>
                      <a:pt x="57" y="114"/>
                    </a:cubicBezTo>
                    <a:cubicBezTo>
                      <a:pt x="60" y="114"/>
                      <a:pt x="63" y="115"/>
                      <a:pt x="65" y="117"/>
                    </a:cubicBezTo>
                    <a:cubicBezTo>
                      <a:pt x="68" y="119"/>
                      <a:pt x="69" y="122"/>
                      <a:pt x="71" y="125"/>
                    </a:cubicBezTo>
                    <a:cubicBezTo>
                      <a:pt x="72" y="129"/>
                      <a:pt x="74" y="132"/>
                      <a:pt x="76" y="135"/>
                    </a:cubicBezTo>
                    <a:cubicBezTo>
                      <a:pt x="78" y="137"/>
                      <a:pt x="81" y="139"/>
                      <a:pt x="84" y="141"/>
                    </a:cubicBezTo>
                    <a:cubicBezTo>
                      <a:pt x="87" y="142"/>
                      <a:pt x="92" y="143"/>
                      <a:pt x="98" y="143"/>
                    </a:cubicBezTo>
                    <a:cubicBezTo>
                      <a:pt x="105" y="143"/>
                      <a:pt x="112" y="142"/>
                      <a:pt x="116" y="138"/>
                    </a:cubicBezTo>
                    <a:cubicBezTo>
                      <a:pt x="121" y="135"/>
                      <a:pt x="123" y="131"/>
                      <a:pt x="123" y="127"/>
                    </a:cubicBezTo>
                    <a:cubicBezTo>
                      <a:pt x="123" y="123"/>
                      <a:pt x="122" y="120"/>
                      <a:pt x="120" y="118"/>
                    </a:cubicBezTo>
                    <a:cubicBezTo>
                      <a:pt x="117" y="115"/>
                      <a:pt x="114" y="114"/>
                      <a:pt x="110" y="112"/>
                    </a:cubicBezTo>
                    <a:cubicBezTo>
                      <a:pt x="105" y="111"/>
                      <a:pt x="100" y="110"/>
                      <a:pt x="93" y="108"/>
                    </a:cubicBezTo>
                    <a:cubicBezTo>
                      <a:pt x="83" y="106"/>
                      <a:pt x="75" y="104"/>
                      <a:pt x="68" y="101"/>
                    </a:cubicBezTo>
                    <a:cubicBezTo>
                      <a:pt x="61" y="98"/>
                      <a:pt x="56" y="94"/>
                      <a:pt x="52" y="89"/>
                    </a:cubicBezTo>
                    <a:cubicBezTo>
                      <a:pt x="48" y="84"/>
                      <a:pt x="46" y="78"/>
                      <a:pt x="46" y="70"/>
                    </a:cubicBezTo>
                    <a:cubicBezTo>
                      <a:pt x="46" y="63"/>
                      <a:pt x="48" y="57"/>
                      <a:pt x="52" y="51"/>
                    </a:cubicBezTo>
                    <a:cubicBezTo>
                      <a:pt x="57" y="46"/>
                      <a:pt x="63" y="42"/>
                      <a:pt x="71" y="39"/>
                    </a:cubicBezTo>
                    <a:cubicBezTo>
                      <a:pt x="78" y="36"/>
                      <a:pt x="87" y="35"/>
                      <a:pt x="98" y="35"/>
                    </a:cubicBezTo>
                    <a:cubicBezTo>
                      <a:pt x="106" y="35"/>
                      <a:pt x="114" y="35"/>
                      <a:pt x="120" y="37"/>
                    </a:cubicBezTo>
                    <a:cubicBezTo>
                      <a:pt x="126" y="39"/>
                      <a:pt x="131" y="42"/>
                      <a:pt x="135" y="45"/>
                    </a:cubicBezTo>
                    <a:cubicBezTo>
                      <a:pt x="139" y="48"/>
                      <a:pt x="142" y="52"/>
                      <a:pt x="144" y="55"/>
                    </a:cubicBezTo>
                    <a:cubicBezTo>
                      <a:pt x="146" y="59"/>
                      <a:pt x="147" y="62"/>
                      <a:pt x="147" y="66"/>
                    </a:cubicBezTo>
                    <a:cubicBezTo>
                      <a:pt x="147" y="69"/>
                      <a:pt x="146" y="72"/>
                      <a:pt x="143" y="75"/>
                    </a:cubicBezTo>
                    <a:cubicBezTo>
                      <a:pt x="141" y="78"/>
                      <a:pt x="137" y="79"/>
                      <a:pt x="134" y="79"/>
                    </a:cubicBezTo>
                    <a:cubicBezTo>
                      <a:pt x="130" y="79"/>
                      <a:pt x="128" y="78"/>
                      <a:pt x="126" y="76"/>
                    </a:cubicBezTo>
                    <a:cubicBezTo>
                      <a:pt x="124" y="75"/>
                      <a:pt x="122" y="72"/>
                      <a:pt x="120" y="69"/>
                    </a:cubicBezTo>
                    <a:cubicBezTo>
                      <a:pt x="118" y="65"/>
                      <a:pt x="115" y="61"/>
                      <a:pt x="112" y="59"/>
                    </a:cubicBezTo>
                    <a:cubicBezTo>
                      <a:pt x="109" y="56"/>
                      <a:pt x="103" y="55"/>
                      <a:pt x="96" y="55"/>
                    </a:cubicBezTo>
                    <a:cubicBezTo>
                      <a:pt x="89" y="55"/>
                      <a:pt x="84" y="56"/>
                      <a:pt x="80" y="59"/>
                    </a:cubicBezTo>
                    <a:cubicBezTo>
                      <a:pt x="76" y="62"/>
                      <a:pt x="74" y="65"/>
                      <a:pt x="74" y="68"/>
                    </a:cubicBezTo>
                    <a:cubicBezTo>
                      <a:pt x="74" y="70"/>
                      <a:pt x="75" y="72"/>
                      <a:pt x="76" y="73"/>
                    </a:cubicBezTo>
                    <a:cubicBezTo>
                      <a:pt x="77" y="75"/>
                      <a:pt x="79" y="76"/>
                      <a:pt x="82" y="78"/>
                    </a:cubicBezTo>
                    <a:cubicBezTo>
                      <a:pt x="84" y="79"/>
                      <a:pt x="87" y="80"/>
                      <a:pt x="89" y="81"/>
                    </a:cubicBezTo>
                    <a:cubicBezTo>
                      <a:pt x="92" y="81"/>
                      <a:pt x="96" y="82"/>
                      <a:pt x="102" y="84"/>
                    </a:cubicBezTo>
                    <a:cubicBezTo>
                      <a:pt x="110" y="85"/>
                      <a:pt x="117" y="87"/>
                      <a:pt x="123" y="89"/>
                    </a:cubicBezTo>
                    <a:cubicBezTo>
                      <a:pt x="129" y="91"/>
                      <a:pt x="134" y="94"/>
                      <a:pt x="139" y="96"/>
                    </a:cubicBezTo>
                    <a:cubicBezTo>
                      <a:pt x="143" y="99"/>
                      <a:pt x="147" y="103"/>
                      <a:pt x="149" y="108"/>
                    </a:cubicBezTo>
                    <a:cubicBezTo>
                      <a:pt x="152" y="112"/>
                      <a:pt x="153" y="118"/>
                      <a:pt x="153" y="124"/>
                    </a:cubicBezTo>
                    <a:cubicBezTo>
                      <a:pt x="153" y="132"/>
                      <a:pt x="151" y="139"/>
                      <a:pt x="146" y="1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îš1ïḍê"/>
              <p:cNvSpPr/>
              <p:nvPr/>
            </p:nvSpPr>
            <p:spPr bwMode="auto">
              <a:xfrm>
                <a:off x="4185016" y="2281578"/>
                <a:ext cx="770299" cy="773521"/>
              </a:xfrm>
              <a:custGeom>
                <a:avLst/>
                <a:gdLst>
                  <a:gd name="T0" fmla="*/ 192 w 193"/>
                  <a:gd name="T1" fmla="*/ 81 h 194"/>
                  <a:gd name="T2" fmla="*/ 191 w 193"/>
                  <a:gd name="T3" fmla="*/ 77 h 194"/>
                  <a:gd name="T4" fmla="*/ 188 w 193"/>
                  <a:gd name="T5" fmla="*/ 75 h 194"/>
                  <a:gd name="T6" fmla="*/ 162 w 193"/>
                  <a:gd name="T7" fmla="*/ 71 h 194"/>
                  <a:gd name="T8" fmla="*/ 157 w 193"/>
                  <a:gd name="T9" fmla="*/ 54 h 194"/>
                  <a:gd name="T10" fmla="*/ 151 w 193"/>
                  <a:gd name="T11" fmla="*/ 34 h 194"/>
                  <a:gd name="T12" fmla="*/ 104 w 193"/>
                  <a:gd name="T13" fmla="*/ 0 h 194"/>
                  <a:gd name="T14" fmla="*/ 61 w 193"/>
                  <a:gd name="T15" fmla="*/ 0 h 194"/>
                  <a:gd name="T16" fmla="*/ 0 w 193"/>
                  <a:gd name="T17" fmla="*/ 61 h 194"/>
                  <a:gd name="T18" fmla="*/ 0 w 193"/>
                  <a:gd name="T19" fmla="*/ 133 h 194"/>
                  <a:gd name="T20" fmla="*/ 61 w 193"/>
                  <a:gd name="T21" fmla="*/ 194 h 194"/>
                  <a:gd name="T22" fmla="*/ 131 w 193"/>
                  <a:gd name="T23" fmla="*/ 194 h 194"/>
                  <a:gd name="T24" fmla="*/ 192 w 193"/>
                  <a:gd name="T25" fmla="*/ 133 h 194"/>
                  <a:gd name="T26" fmla="*/ 193 w 193"/>
                  <a:gd name="T27" fmla="*/ 83 h 194"/>
                  <a:gd name="T28" fmla="*/ 192 w 193"/>
                  <a:gd name="T29" fmla="*/ 81 h 194"/>
                  <a:gd name="T30" fmla="*/ 62 w 193"/>
                  <a:gd name="T31" fmla="*/ 50 h 194"/>
                  <a:gd name="T32" fmla="*/ 96 w 193"/>
                  <a:gd name="T33" fmla="*/ 50 h 194"/>
                  <a:gd name="T34" fmla="*/ 108 w 193"/>
                  <a:gd name="T35" fmla="*/ 62 h 194"/>
                  <a:gd name="T36" fmla="*/ 96 w 193"/>
                  <a:gd name="T37" fmla="*/ 73 h 194"/>
                  <a:gd name="T38" fmla="*/ 62 w 193"/>
                  <a:gd name="T39" fmla="*/ 73 h 194"/>
                  <a:gd name="T40" fmla="*/ 50 w 193"/>
                  <a:gd name="T41" fmla="*/ 62 h 194"/>
                  <a:gd name="T42" fmla="*/ 62 w 193"/>
                  <a:gd name="T43" fmla="*/ 50 h 194"/>
                  <a:gd name="T44" fmla="*/ 131 w 193"/>
                  <a:gd name="T45" fmla="*/ 143 h 194"/>
                  <a:gd name="T46" fmla="*/ 62 w 193"/>
                  <a:gd name="T47" fmla="*/ 143 h 194"/>
                  <a:gd name="T48" fmla="*/ 50 w 193"/>
                  <a:gd name="T49" fmla="*/ 132 h 194"/>
                  <a:gd name="T50" fmla="*/ 62 w 193"/>
                  <a:gd name="T51" fmla="*/ 120 h 194"/>
                  <a:gd name="T52" fmla="*/ 131 w 193"/>
                  <a:gd name="T53" fmla="*/ 120 h 194"/>
                  <a:gd name="T54" fmla="*/ 142 w 193"/>
                  <a:gd name="T55" fmla="*/ 132 h 194"/>
                  <a:gd name="T56" fmla="*/ 131 w 193"/>
                  <a:gd name="T57" fmla="*/ 143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3" h="194">
                    <a:moveTo>
                      <a:pt x="192" y="81"/>
                    </a:moveTo>
                    <a:cubicBezTo>
                      <a:pt x="191" y="77"/>
                      <a:pt x="191" y="77"/>
                      <a:pt x="191" y="77"/>
                    </a:cubicBezTo>
                    <a:cubicBezTo>
                      <a:pt x="188" y="75"/>
                      <a:pt x="188" y="75"/>
                      <a:pt x="188" y="75"/>
                    </a:cubicBezTo>
                    <a:cubicBezTo>
                      <a:pt x="184" y="72"/>
                      <a:pt x="166" y="75"/>
                      <a:pt x="162" y="71"/>
                    </a:cubicBezTo>
                    <a:cubicBezTo>
                      <a:pt x="158" y="68"/>
                      <a:pt x="158" y="62"/>
                      <a:pt x="157" y="54"/>
                    </a:cubicBezTo>
                    <a:cubicBezTo>
                      <a:pt x="155" y="39"/>
                      <a:pt x="153" y="39"/>
                      <a:pt x="151" y="34"/>
                    </a:cubicBezTo>
                    <a:cubicBezTo>
                      <a:pt x="143" y="16"/>
                      <a:pt x="120" y="2"/>
                      <a:pt x="104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28" y="0"/>
                      <a:pt x="0" y="28"/>
                      <a:pt x="0" y="61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66"/>
                      <a:pt x="28" y="194"/>
                      <a:pt x="61" y="194"/>
                    </a:cubicBezTo>
                    <a:cubicBezTo>
                      <a:pt x="131" y="194"/>
                      <a:pt x="131" y="194"/>
                      <a:pt x="131" y="194"/>
                    </a:cubicBezTo>
                    <a:cubicBezTo>
                      <a:pt x="165" y="194"/>
                      <a:pt x="192" y="166"/>
                      <a:pt x="192" y="133"/>
                    </a:cubicBezTo>
                    <a:cubicBezTo>
                      <a:pt x="193" y="83"/>
                      <a:pt x="193" y="83"/>
                      <a:pt x="193" y="83"/>
                    </a:cubicBezTo>
                    <a:lnTo>
                      <a:pt x="192" y="81"/>
                    </a:lnTo>
                    <a:close/>
                    <a:moveTo>
                      <a:pt x="62" y="50"/>
                    </a:moveTo>
                    <a:cubicBezTo>
                      <a:pt x="96" y="50"/>
                      <a:pt x="96" y="50"/>
                      <a:pt x="96" y="50"/>
                    </a:cubicBezTo>
                    <a:cubicBezTo>
                      <a:pt x="102" y="50"/>
                      <a:pt x="108" y="55"/>
                      <a:pt x="108" y="62"/>
                    </a:cubicBezTo>
                    <a:cubicBezTo>
                      <a:pt x="108" y="68"/>
                      <a:pt x="102" y="73"/>
                      <a:pt x="96" y="73"/>
                    </a:cubicBezTo>
                    <a:cubicBezTo>
                      <a:pt x="62" y="73"/>
                      <a:pt x="62" y="73"/>
                      <a:pt x="62" y="73"/>
                    </a:cubicBezTo>
                    <a:cubicBezTo>
                      <a:pt x="56" y="73"/>
                      <a:pt x="50" y="68"/>
                      <a:pt x="50" y="62"/>
                    </a:cubicBezTo>
                    <a:cubicBezTo>
                      <a:pt x="50" y="55"/>
                      <a:pt x="56" y="50"/>
                      <a:pt x="62" y="50"/>
                    </a:cubicBezTo>
                    <a:close/>
                    <a:moveTo>
                      <a:pt x="131" y="143"/>
                    </a:moveTo>
                    <a:cubicBezTo>
                      <a:pt x="62" y="143"/>
                      <a:pt x="62" y="143"/>
                      <a:pt x="62" y="143"/>
                    </a:cubicBezTo>
                    <a:cubicBezTo>
                      <a:pt x="56" y="143"/>
                      <a:pt x="50" y="138"/>
                      <a:pt x="50" y="132"/>
                    </a:cubicBezTo>
                    <a:cubicBezTo>
                      <a:pt x="50" y="125"/>
                      <a:pt x="56" y="120"/>
                      <a:pt x="62" y="120"/>
                    </a:cubicBezTo>
                    <a:cubicBezTo>
                      <a:pt x="131" y="120"/>
                      <a:pt x="131" y="120"/>
                      <a:pt x="131" y="120"/>
                    </a:cubicBezTo>
                    <a:cubicBezTo>
                      <a:pt x="137" y="120"/>
                      <a:pt x="142" y="125"/>
                      <a:pt x="142" y="132"/>
                    </a:cubicBezTo>
                    <a:cubicBezTo>
                      <a:pt x="142" y="138"/>
                      <a:pt x="137" y="143"/>
                      <a:pt x="131" y="14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0" name="ïslïḋé"/>
              <p:cNvGrpSpPr/>
              <p:nvPr/>
            </p:nvGrpSpPr>
            <p:grpSpPr>
              <a:xfrm>
                <a:off x="5278539" y="749643"/>
                <a:ext cx="930401" cy="924598"/>
                <a:chOff x="2189163" y="538163"/>
                <a:chExt cx="977900" cy="971549"/>
              </a:xfrm>
              <a:solidFill>
                <a:schemeClr val="bg2"/>
              </a:solidFill>
            </p:grpSpPr>
            <p:sp>
              <p:nvSpPr>
                <p:cNvPr id="49" name="ïšļiḓè"/>
                <p:cNvSpPr/>
                <p:nvPr/>
              </p:nvSpPr>
              <p:spPr bwMode="auto">
                <a:xfrm>
                  <a:off x="2189163" y="538163"/>
                  <a:ext cx="733425" cy="677862"/>
                </a:xfrm>
                <a:custGeom>
                  <a:avLst/>
                  <a:gdLst>
                    <a:gd name="T0" fmla="*/ 75 w 175"/>
                    <a:gd name="T1" fmla="*/ 162 h 162"/>
                    <a:gd name="T2" fmla="*/ 87 w 175"/>
                    <a:gd name="T3" fmla="*/ 152 h 162"/>
                    <a:gd name="T4" fmla="*/ 76 w 175"/>
                    <a:gd name="T5" fmla="*/ 142 h 162"/>
                    <a:gd name="T6" fmla="*/ 69 w 175"/>
                    <a:gd name="T7" fmla="*/ 142 h 162"/>
                    <a:gd name="T8" fmla="*/ 37 w 175"/>
                    <a:gd name="T9" fmla="*/ 109 h 162"/>
                    <a:gd name="T10" fmla="*/ 70 w 175"/>
                    <a:gd name="T11" fmla="*/ 78 h 162"/>
                    <a:gd name="T12" fmla="*/ 114 w 175"/>
                    <a:gd name="T13" fmla="*/ 78 h 162"/>
                    <a:gd name="T14" fmla="*/ 146 w 175"/>
                    <a:gd name="T15" fmla="*/ 110 h 162"/>
                    <a:gd name="T16" fmla="*/ 146 w 175"/>
                    <a:gd name="T17" fmla="*/ 151 h 162"/>
                    <a:gd name="T18" fmla="*/ 158 w 175"/>
                    <a:gd name="T19" fmla="*/ 162 h 162"/>
                    <a:gd name="T20" fmla="*/ 163 w 175"/>
                    <a:gd name="T21" fmla="*/ 162 h 162"/>
                    <a:gd name="T22" fmla="*/ 175 w 175"/>
                    <a:gd name="T23" fmla="*/ 151 h 162"/>
                    <a:gd name="T24" fmla="*/ 175 w 175"/>
                    <a:gd name="T25" fmla="*/ 15 h 162"/>
                    <a:gd name="T26" fmla="*/ 117 w 175"/>
                    <a:gd name="T27" fmla="*/ 0 h 162"/>
                    <a:gd name="T28" fmla="*/ 0 w 175"/>
                    <a:gd name="T29" fmla="*/ 116 h 162"/>
                    <a:gd name="T30" fmla="*/ 10 w 175"/>
                    <a:gd name="T31" fmla="*/ 162 h 162"/>
                    <a:gd name="T32" fmla="*/ 75 w 175"/>
                    <a:gd name="T33" fmla="*/ 162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5" h="162">
                      <a:moveTo>
                        <a:pt x="75" y="162"/>
                      </a:moveTo>
                      <a:cubicBezTo>
                        <a:pt x="82" y="162"/>
                        <a:pt x="87" y="158"/>
                        <a:pt x="87" y="152"/>
                      </a:cubicBezTo>
                      <a:cubicBezTo>
                        <a:pt x="87" y="147"/>
                        <a:pt x="82" y="143"/>
                        <a:pt x="76" y="142"/>
                      </a:cubicBezTo>
                      <a:cubicBezTo>
                        <a:pt x="69" y="142"/>
                        <a:pt x="69" y="142"/>
                        <a:pt x="69" y="142"/>
                      </a:cubicBezTo>
                      <a:cubicBezTo>
                        <a:pt x="52" y="141"/>
                        <a:pt x="37" y="126"/>
                        <a:pt x="37" y="109"/>
                      </a:cubicBezTo>
                      <a:cubicBezTo>
                        <a:pt x="37" y="92"/>
                        <a:pt x="52" y="78"/>
                        <a:pt x="70" y="78"/>
                      </a:cubicBezTo>
                      <a:cubicBezTo>
                        <a:pt x="114" y="78"/>
                        <a:pt x="114" y="78"/>
                        <a:pt x="114" y="78"/>
                      </a:cubicBezTo>
                      <a:cubicBezTo>
                        <a:pt x="132" y="78"/>
                        <a:pt x="146" y="92"/>
                        <a:pt x="146" y="110"/>
                      </a:cubicBezTo>
                      <a:cubicBezTo>
                        <a:pt x="146" y="151"/>
                        <a:pt x="146" y="151"/>
                        <a:pt x="146" y="151"/>
                      </a:cubicBezTo>
                      <a:cubicBezTo>
                        <a:pt x="146" y="157"/>
                        <a:pt x="152" y="162"/>
                        <a:pt x="158" y="162"/>
                      </a:cubicBezTo>
                      <a:cubicBezTo>
                        <a:pt x="163" y="162"/>
                        <a:pt x="163" y="162"/>
                        <a:pt x="163" y="162"/>
                      </a:cubicBezTo>
                      <a:cubicBezTo>
                        <a:pt x="169" y="162"/>
                        <a:pt x="175" y="157"/>
                        <a:pt x="175" y="151"/>
                      </a:cubicBezTo>
                      <a:cubicBezTo>
                        <a:pt x="175" y="15"/>
                        <a:pt x="175" y="15"/>
                        <a:pt x="175" y="15"/>
                      </a:cubicBezTo>
                      <a:cubicBezTo>
                        <a:pt x="158" y="5"/>
                        <a:pt x="138" y="0"/>
                        <a:pt x="117" y="0"/>
                      </a:cubicBezTo>
                      <a:cubicBezTo>
                        <a:pt x="52" y="0"/>
                        <a:pt x="0" y="52"/>
                        <a:pt x="0" y="116"/>
                      </a:cubicBezTo>
                      <a:cubicBezTo>
                        <a:pt x="0" y="132"/>
                        <a:pt x="4" y="148"/>
                        <a:pt x="10" y="162"/>
                      </a:cubicBezTo>
                      <a:lnTo>
                        <a:pt x="75" y="1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ïṩ1iḑè"/>
                <p:cNvSpPr/>
                <p:nvPr/>
              </p:nvSpPr>
              <p:spPr bwMode="auto">
                <a:xfrm>
                  <a:off x="2281238" y="666750"/>
                  <a:ext cx="885825" cy="842962"/>
                </a:xfrm>
                <a:custGeom>
                  <a:avLst/>
                  <a:gdLst>
                    <a:gd name="T0" fmla="*/ 174 w 211"/>
                    <a:gd name="T1" fmla="*/ 0 h 201"/>
                    <a:gd name="T2" fmla="*/ 174 w 211"/>
                    <a:gd name="T3" fmla="*/ 120 h 201"/>
                    <a:gd name="T4" fmla="*/ 141 w 211"/>
                    <a:gd name="T5" fmla="*/ 152 h 201"/>
                    <a:gd name="T6" fmla="*/ 136 w 211"/>
                    <a:gd name="T7" fmla="*/ 152 h 201"/>
                    <a:gd name="T8" fmla="*/ 103 w 211"/>
                    <a:gd name="T9" fmla="*/ 120 h 201"/>
                    <a:gd name="T10" fmla="*/ 103 w 211"/>
                    <a:gd name="T11" fmla="*/ 79 h 201"/>
                    <a:gd name="T12" fmla="*/ 92 w 211"/>
                    <a:gd name="T13" fmla="*/ 67 h 201"/>
                    <a:gd name="T14" fmla="*/ 48 w 211"/>
                    <a:gd name="T15" fmla="*/ 67 h 201"/>
                    <a:gd name="T16" fmla="*/ 36 w 211"/>
                    <a:gd name="T17" fmla="*/ 78 h 201"/>
                    <a:gd name="T18" fmla="*/ 48 w 211"/>
                    <a:gd name="T19" fmla="*/ 90 h 201"/>
                    <a:gd name="T20" fmla="*/ 55 w 211"/>
                    <a:gd name="T21" fmla="*/ 90 h 201"/>
                    <a:gd name="T22" fmla="*/ 86 w 211"/>
                    <a:gd name="T23" fmla="*/ 122 h 201"/>
                    <a:gd name="T24" fmla="*/ 53 w 211"/>
                    <a:gd name="T25" fmla="*/ 152 h 201"/>
                    <a:gd name="T26" fmla="*/ 0 w 211"/>
                    <a:gd name="T27" fmla="*/ 152 h 201"/>
                    <a:gd name="T28" fmla="*/ 95 w 211"/>
                    <a:gd name="T29" fmla="*/ 201 h 201"/>
                    <a:gd name="T30" fmla="*/ 211 w 211"/>
                    <a:gd name="T31" fmla="*/ 85 h 201"/>
                    <a:gd name="T32" fmla="*/ 174 w 211"/>
                    <a:gd name="T33" fmla="*/ 0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11" h="201">
                      <a:moveTo>
                        <a:pt x="174" y="0"/>
                      </a:moveTo>
                      <a:cubicBezTo>
                        <a:pt x="174" y="120"/>
                        <a:pt x="174" y="120"/>
                        <a:pt x="174" y="120"/>
                      </a:cubicBezTo>
                      <a:cubicBezTo>
                        <a:pt x="174" y="138"/>
                        <a:pt x="159" y="152"/>
                        <a:pt x="141" y="152"/>
                      </a:cubicBezTo>
                      <a:cubicBezTo>
                        <a:pt x="136" y="152"/>
                        <a:pt x="136" y="152"/>
                        <a:pt x="136" y="152"/>
                      </a:cubicBezTo>
                      <a:cubicBezTo>
                        <a:pt x="118" y="152"/>
                        <a:pt x="103" y="138"/>
                        <a:pt x="103" y="120"/>
                      </a:cubicBezTo>
                      <a:cubicBezTo>
                        <a:pt x="103" y="79"/>
                        <a:pt x="103" y="79"/>
                        <a:pt x="103" y="79"/>
                      </a:cubicBezTo>
                      <a:cubicBezTo>
                        <a:pt x="103" y="73"/>
                        <a:pt x="98" y="67"/>
                        <a:pt x="92" y="67"/>
                      </a:cubicBezTo>
                      <a:cubicBezTo>
                        <a:pt x="48" y="67"/>
                        <a:pt x="48" y="67"/>
                        <a:pt x="48" y="67"/>
                      </a:cubicBezTo>
                      <a:cubicBezTo>
                        <a:pt x="42" y="67"/>
                        <a:pt x="36" y="72"/>
                        <a:pt x="36" y="78"/>
                      </a:cubicBezTo>
                      <a:cubicBezTo>
                        <a:pt x="36" y="84"/>
                        <a:pt x="42" y="90"/>
                        <a:pt x="48" y="90"/>
                      </a:cubicBezTo>
                      <a:cubicBezTo>
                        <a:pt x="55" y="90"/>
                        <a:pt x="55" y="90"/>
                        <a:pt x="55" y="90"/>
                      </a:cubicBezTo>
                      <a:cubicBezTo>
                        <a:pt x="73" y="91"/>
                        <a:pt x="87" y="106"/>
                        <a:pt x="86" y="122"/>
                      </a:cubicBezTo>
                      <a:cubicBezTo>
                        <a:pt x="86" y="139"/>
                        <a:pt x="71" y="152"/>
                        <a:pt x="53" y="152"/>
                      </a:cubicBezTo>
                      <a:cubicBezTo>
                        <a:pt x="0" y="152"/>
                        <a:pt x="0" y="152"/>
                        <a:pt x="0" y="152"/>
                      </a:cubicBezTo>
                      <a:cubicBezTo>
                        <a:pt x="21" y="182"/>
                        <a:pt x="55" y="201"/>
                        <a:pt x="95" y="201"/>
                      </a:cubicBezTo>
                      <a:cubicBezTo>
                        <a:pt x="159" y="201"/>
                        <a:pt x="211" y="149"/>
                        <a:pt x="211" y="85"/>
                      </a:cubicBezTo>
                      <a:cubicBezTo>
                        <a:pt x="211" y="51"/>
                        <a:pt x="197" y="21"/>
                        <a:pt x="1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41" name="ïšḷiḍe"/>
              <p:cNvSpPr/>
              <p:nvPr/>
            </p:nvSpPr>
            <p:spPr bwMode="auto">
              <a:xfrm>
                <a:off x="6264454" y="1884736"/>
                <a:ext cx="731773" cy="667273"/>
              </a:xfrm>
              <a:custGeom>
                <a:avLst/>
                <a:gdLst>
                  <a:gd name="T0" fmla="*/ 189 w 255"/>
                  <a:gd name="T1" fmla="*/ 10 h 233"/>
                  <a:gd name="T2" fmla="*/ 104 w 255"/>
                  <a:gd name="T3" fmla="*/ 16 h 233"/>
                  <a:gd name="T4" fmla="*/ 18 w 255"/>
                  <a:gd name="T5" fmla="*/ 30 h 233"/>
                  <a:gd name="T6" fmla="*/ 6 w 255"/>
                  <a:gd name="T7" fmla="*/ 30 h 233"/>
                  <a:gd name="T8" fmla="*/ 3 w 255"/>
                  <a:gd name="T9" fmla="*/ 46 h 233"/>
                  <a:gd name="T10" fmla="*/ 115 w 255"/>
                  <a:gd name="T11" fmla="*/ 228 h 233"/>
                  <a:gd name="T12" fmla="*/ 124 w 255"/>
                  <a:gd name="T13" fmla="*/ 233 h 233"/>
                  <a:gd name="T14" fmla="*/ 130 w 255"/>
                  <a:gd name="T15" fmla="*/ 231 h 233"/>
                  <a:gd name="T16" fmla="*/ 134 w 255"/>
                  <a:gd name="T17" fmla="*/ 216 h 233"/>
                  <a:gd name="T18" fmla="*/ 84 w 255"/>
                  <a:gd name="T19" fmla="*/ 135 h 233"/>
                  <a:gd name="T20" fmla="*/ 170 w 255"/>
                  <a:gd name="T21" fmla="*/ 121 h 233"/>
                  <a:gd name="T22" fmla="*/ 255 w 255"/>
                  <a:gd name="T23" fmla="*/ 115 h 233"/>
                  <a:gd name="T24" fmla="*/ 189 w 255"/>
                  <a:gd name="T25" fmla="*/ 1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233">
                    <a:moveTo>
                      <a:pt x="189" y="10"/>
                    </a:moveTo>
                    <a:cubicBezTo>
                      <a:pt x="189" y="10"/>
                      <a:pt x="146" y="31"/>
                      <a:pt x="104" y="16"/>
                    </a:cubicBezTo>
                    <a:cubicBezTo>
                      <a:pt x="58" y="0"/>
                      <a:pt x="37" y="6"/>
                      <a:pt x="18" y="30"/>
                    </a:cubicBezTo>
                    <a:cubicBezTo>
                      <a:pt x="14" y="28"/>
                      <a:pt x="10" y="28"/>
                      <a:pt x="6" y="30"/>
                    </a:cubicBezTo>
                    <a:cubicBezTo>
                      <a:pt x="1" y="33"/>
                      <a:pt x="0" y="40"/>
                      <a:pt x="3" y="46"/>
                    </a:cubicBezTo>
                    <a:cubicBezTo>
                      <a:pt x="115" y="228"/>
                      <a:pt x="115" y="228"/>
                      <a:pt x="115" y="228"/>
                    </a:cubicBezTo>
                    <a:cubicBezTo>
                      <a:pt x="117" y="231"/>
                      <a:pt x="121" y="233"/>
                      <a:pt x="124" y="233"/>
                    </a:cubicBezTo>
                    <a:cubicBezTo>
                      <a:pt x="126" y="233"/>
                      <a:pt x="128" y="232"/>
                      <a:pt x="130" y="231"/>
                    </a:cubicBezTo>
                    <a:cubicBezTo>
                      <a:pt x="135" y="228"/>
                      <a:pt x="137" y="221"/>
                      <a:pt x="134" y="216"/>
                    </a:cubicBezTo>
                    <a:cubicBezTo>
                      <a:pt x="84" y="135"/>
                      <a:pt x="84" y="135"/>
                      <a:pt x="84" y="135"/>
                    </a:cubicBezTo>
                    <a:cubicBezTo>
                      <a:pt x="104" y="111"/>
                      <a:pt x="124" y="105"/>
                      <a:pt x="170" y="121"/>
                    </a:cubicBezTo>
                    <a:cubicBezTo>
                      <a:pt x="213" y="135"/>
                      <a:pt x="255" y="115"/>
                      <a:pt x="255" y="115"/>
                    </a:cubicBezTo>
                    <a:lnTo>
                      <a:pt x="189" y="1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ṧḻîḑè"/>
              <p:cNvSpPr/>
              <p:nvPr/>
            </p:nvSpPr>
            <p:spPr bwMode="auto">
              <a:xfrm>
                <a:off x="7775449" y="3373873"/>
                <a:ext cx="667359" cy="636992"/>
              </a:xfrm>
              <a:custGeom>
                <a:avLst/>
                <a:gdLst>
                  <a:gd name="T0" fmla="*/ 1347 w 1348"/>
                  <a:gd name="T1" fmla="*/ 786 h 1289"/>
                  <a:gd name="T2" fmla="*/ 1347 w 1348"/>
                  <a:gd name="T3" fmla="*/ 1288 h 1289"/>
                  <a:gd name="T4" fmla="*/ 1054 w 1348"/>
                  <a:gd name="T5" fmla="*/ 1288 h 1289"/>
                  <a:gd name="T6" fmla="*/ 1054 w 1348"/>
                  <a:gd name="T7" fmla="*/ 819 h 1289"/>
                  <a:gd name="T8" fmla="*/ 912 w 1348"/>
                  <a:gd name="T9" fmla="*/ 627 h 1289"/>
                  <a:gd name="T10" fmla="*/ 761 w 1348"/>
                  <a:gd name="T11" fmla="*/ 736 h 1289"/>
                  <a:gd name="T12" fmla="*/ 753 w 1348"/>
                  <a:gd name="T13" fmla="*/ 803 h 1289"/>
                  <a:gd name="T14" fmla="*/ 753 w 1348"/>
                  <a:gd name="T15" fmla="*/ 1288 h 1289"/>
                  <a:gd name="T16" fmla="*/ 468 w 1348"/>
                  <a:gd name="T17" fmla="*/ 1288 h 1289"/>
                  <a:gd name="T18" fmla="*/ 468 w 1348"/>
                  <a:gd name="T19" fmla="*/ 418 h 1289"/>
                  <a:gd name="T20" fmla="*/ 753 w 1348"/>
                  <a:gd name="T21" fmla="*/ 418 h 1289"/>
                  <a:gd name="T22" fmla="*/ 753 w 1348"/>
                  <a:gd name="T23" fmla="*/ 543 h 1289"/>
                  <a:gd name="T24" fmla="*/ 1012 w 1348"/>
                  <a:gd name="T25" fmla="*/ 401 h 1289"/>
                  <a:gd name="T26" fmla="*/ 1347 w 1348"/>
                  <a:gd name="T27" fmla="*/ 786 h 1289"/>
                  <a:gd name="T28" fmla="*/ 167 w 1348"/>
                  <a:gd name="T29" fmla="*/ 0 h 1289"/>
                  <a:gd name="T30" fmla="*/ 0 w 1348"/>
                  <a:gd name="T31" fmla="*/ 151 h 1289"/>
                  <a:gd name="T32" fmla="*/ 159 w 1348"/>
                  <a:gd name="T33" fmla="*/ 301 h 1289"/>
                  <a:gd name="T34" fmla="*/ 167 w 1348"/>
                  <a:gd name="T35" fmla="*/ 301 h 1289"/>
                  <a:gd name="T36" fmla="*/ 326 w 1348"/>
                  <a:gd name="T37" fmla="*/ 151 h 1289"/>
                  <a:gd name="T38" fmla="*/ 167 w 1348"/>
                  <a:gd name="T39" fmla="*/ 0 h 1289"/>
                  <a:gd name="T40" fmla="*/ 17 w 1348"/>
                  <a:gd name="T41" fmla="*/ 1288 h 1289"/>
                  <a:gd name="T42" fmla="*/ 310 w 1348"/>
                  <a:gd name="T43" fmla="*/ 1288 h 1289"/>
                  <a:gd name="T44" fmla="*/ 310 w 1348"/>
                  <a:gd name="T45" fmla="*/ 418 h 1289"/>
                  <a:gd name="T46" fmla="*/ 17 w 1348"/>
                  <a:gd name="T47" fmla="*/ 418 h 1289"/>
                  <a:gd name="T48" fmla="*/ 17 w 1348"/>
                  <a:gd name="T49" fmla="*/ 1288 h 1289"/>
                  <a:gd name="T50" fmla="*/ 17 w 1348"/>
                  <a:gd name="T51" fmla="*/ 1288 h 1289"/>
                  <a:gd name="T52" fmla="*/ 17 w 1348"/>
                  <a:gd name="T53" fmla="*/ 1288 h 1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348" h="1289">
                    <a:moveTo>
                      <a:pt x="1347" y="786"/>
                    </a:moveTo>
                    <a:cubicBezTo>
                      <a:pt x="1347" y="1288"/>
                      <a:pt x="1347" y="1288"/>
                      <a:pt x="1347" y="1288"/>
                    </a:cubicBezTo>
                    <a:cubicBezTo>
                      <a:pt x="1054" y="1288"/>
                      <a:pt x="1054" y="1288"/>
                      <a:pt x="1054" y="1288"/>
                    </a:cubicBezTo>
                    <a:cubicBezTo>
                      <a:pt x="1054" y="819"/>
                      <a:pt x="1054" y="819"/>
                      <a:pt x="1054" y="819"/>
                    </a:cubicBezTo>
                    <a:cubicBezTo>
                      <a:pt x="1054" y="702"/>
                      <a:pt x="1020" y="627"/>
                      <a:pt x="912" y="627"/>
                    </a:cubicBezTo>
                    <a:cubicBezTo>
                      <a:pt x="836" y="627"/>
                      <a:pt x="786" y="677"/>
                      <a:pt x="761" y="736"/>
                    </a:cubicBezTo>
                    <a:cubicBezTo>
                      <a:pt x="761" y="752"/>
                      <a:pt x="753" y="777"/>
                      <a:pt x="753" y="803"/>
                    </a:cubicBezTo>
                    <a:cubicBezTo>
                      <a:pt x="753" y="1288"/>
                      <a:pt x="753" y="1288"/>
                      <a:pt x="753" y="1288"/>
                    </a:cubicBezTo>
                    <a:cubicBezTo>
                      <a:pt x="468" y="1288"/>
                      <a:pt x="468" y="1288"/>
                      <a:pt x="468" y="1288"/>
                    </a:cubicBezTo>
                    <a:cubicBezTo>
                      <a:pt x="468" y="1288"/>
                      <a:pt x="468" y="502"/>
                      <a:pt x="468" y="418"/>
                    </a:cubicBezTo>
                    <a:cubicBezTo>
                      <a:pt x="753" y="418"/>
                      <a:pt x="753" y="418"/>
                      <a:pt x="753" y="418"/>
                    </a:cubicBezTo>
                    <a:cubicBezTo>
                      <a:pt x="753" y="543"/>
                      <a:pt x="753" y="543"/>
                      <a:pt x="753" y="543"/>
                    </a:cubicBezTo>
                    <a:cubicBezTo>
                      <a:pt x="795" y="485"/>
                      <a:pt x="862" y="401"/>
                      <a:pt x="1012" y="401"/>
                    </a:cubicBezTo>
                    <a:cubicBezTo>
                      <a:pt x="1204" y="401"/>
                      <a:pt x="1347" y="527"/>
                      <a:pt x="1347" y="786"/>
                    </a:cubicBezTo>
                    <a:close/>
                    <a:moveTo>
                      <a:pt x="167" y="0"/>
                    </a:moveTo>
                    <a:cubicBezTo>
                      <a:pt x="67" y="0"/>
                      <a:pt x="0" y="67"/>
                      <a:pt x="0" y="151"/>
                    </a:cubicBezTo>
                    <a:cubicBezTo>
                      <a:pt x="0" y="234"/>
                      <a:pt x="67" y="301"/>
                      <a:pt x="159" y="301"/>
                    </a:cubicBezTo>
                    <a:cubicBezTo>
                      <a:pt x="167" y="301"/>
                      <a:pt x="167" y="301"/>
                      <a:pt x="167" y="301"/>
                    </a:cubicBezTo>
                    <a:cubicBezTo>
                      <a:pt x="268" y="301"/>
                      <a:pt x="326" y="234"/>
                      <a:pt x="326" y="151"/>
                    </a:cubicBezTo>
                    <a:cubicBezTo>
                      <a:pt x="326" y="67"/>
                      <a:pt x="268" y="0"/>
                      <a:pt x="167" y="0"/>
                    </a:cubicBezTo>
                    <a:close/>
                    <a:moveTo>
                      <a:pt x="17" y="1288"/>
                    </a:moveTo>
                    <a:cubicBezTo>
                      <a:pt x="310" y="1288"/>
                      <a:pt x="310" y="1288"/>
                      <a:pt x="310" y="1288"/>
                    </a:cubicBezTo>
                    <a:cubicBezTo>
                      <a:pt x="310" y="418"/>
                      <a:pt x="310" y="418"/>
                      <a:pt x="310" y="418"/>
                    </a:cubicBezTo>
                    <a:cubicBezTo>
                      <a:pt x="17" y="418"/>
                      <a:pt x="17" y="418"/>
                      <a:pt x="17" y="418"/>
                    </a:cubicBezTo>
                    <a:lnTo>
                      <a:pt x="17" y="1288"/>
                    </a:lnTo>
                    <a:close/>
                    <a:moveTo>
                      <a:pt x="17" y="1288"/>
                    </a:moveTo>
                    <a:lnTo>
                      <a:pt x="17" y="128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ṩḷîde"/>
              <p:cNvSpPr/>
              <p:nvPr/>
            </p:nvSpPr>
            <p:spPr bwMode="auto">
              <a:xfrm>
                <a:off x="7035125" y="3732729"/>
                <a:ext cx="466263" cy="46452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63" y="0"/>
                    </a:moveTo>
                    <a:cubicBezTo>
                      <a:pt x="20630" y="0"/>
                      <a:pt x="20946" y="161"/>
                      <a:pt x="21208" y="481"/>
                    </a:cubicBezTo>
                    <a:cubicBezTo>
                      <a:pt x="21470" y="798"/>
                      <a:pt x="21599" y="1177"/>
                      <a:pt x="21599" y="1618"/>
                    </a:cubicBezTo>
                    <a:lnTo>
                      <a:pt x="21599" y="19981"/>
                    </a:lnTo>
                    <a:cubicBezTo>
                      <a:pt x="21599" y="20422"/>
                      <a:pt x="21470" y="20801"/>
                      <a:pt x="21208" y="21121"/>
                    </a:cubicBezTo>
                    <a:cubicBezTo>
                      <a:pt x="20946" y="21441"/>
                      <a:pt x="20630" y="21599"/>
                      <a:pt x="20263" y="21599"/>
                    </a:cubicBezTo>
                    <a:lnTo>
                      <a:pt x="1346" y="21599"/>
                    </a:lnTo>
                    <a:cubicBezTo>
                      <a:pt x="979" y="21599"/>
                      <a:pt x="663" y="21441"/>
                      <a:pt x="399" y="21121"/>
                    </a:cubicBezTo>
                    <a:cubicBezTo>
                      <a:pt x="132" y="20801"/>
                      <a:pt x="0" y="20422"/>
                      <a:pt x="0" y="19981"/>
                    </a:cubicBezTo>
                    <a:lnTo>
                      <a:pt x="0" y="1618"/>
                    </a:lnTo>
                    <a:cubicBezTo>
                      <a:pt x="0" y="1177"/>
                      <a:pt x="132" y="798"/>
                      <a:pt x="399" y="481"/>
                    </a:cubicBezTo>
                    <a:cubicBezTo>
                      <a:pt x="663" y="161"/>
                      <a:pt x="979" y="0"/>
                      <a:pt x="1346" y="0"/>
                    </a:cubicBezTo>
                    <a:lnTo>
                      <a:pt x="20263" y="0"/>
                    </a:lnTo>
                    <a:close/>
                    <a:moveTo>
                      <a:pt x="19805" y="2252"/>
                    </a:moveTo>
                    <a:lnTo>
                      <a:pt x="8590" y="2252"/>
                    </a:lnTo>
                    <a:lnTo>
                      <a:pt x="8426" y="3545"/>
                    </a:lnTo>
                    <a:lnTo>
                      <a:pt x="1804" y="3545"/>
                    </a:lnTo>
                    <a:lnTo>
                      <a:pt x="1804" y="5501"/>
                    </a:lnTo>
                    <a:lnTo>
                      <a:pt x="19805" y="5501"/>
                    </a:lnTo>
                    <a:lnTo>
                      <a:pt x="19805" y="2252"/>
                    </a:lnTo>
                    <a:close/>
                    <a:moveTo>
                      <a:pt x="19805" y="17746"/>
                    </a:moveTo>
                    <a:lnTo>
                      <a:pt x="1804" y="17746"/>
                    </a:lnTo>
                    <a:lnTo>
                      <a:pt x="1804" y="19350"/>
                    </a:lnTo>
                    <a:lnTo>
                      <a:pt x="19805" y="19350"/>
                    </a:lnTo>
                    <a:lnTo>
                      <a:pt x="19805" y="17746"/>
                    </a:lnTo>
                    <a:close/>
                    <a:moveTo>
                      <a:pt x="3116" y="2743"/>
                    </a:moveTo>
                    <a:lnTo>
                      <a:pt x="6820" y="2743"/>
                    </a:lnTo>
                    <a:lnTo>
                      <a:pt x="6820" y="1436"/>
                    </a:lnTo>
                    <a:lnTo>
                      <a:pt x="3116" y="1436"/>
                    </a:lnTo>
                    <a:lnTo>
                      <a:pt x="3116" y="2743"/>
                    </a:lnTo>
                    <a:close/>
                    <a:moveTo>
                      <a:pt x="6529" y="11631"/>
                    </a:moveTo>
                    <a:cubicBezTo>
                      <a:pt x="6529" y="12342"/>
                      <a:pt x="6639" y="13011"/>
                      <a:pt x="6862" y="13634"/>
                    </a:cubicBezTo>
                    <a:cubicBezTo>
                      <a:pt x="7084" y="14257"/>
                      <a:pt x="7388" y="14800"/>
                      <a:pt x="7775" y="15264"/>
                    </a:cubicBezTo>
                    <a:cubicBezTo>
                      <a:pt x="8162" y="15731"/>
                      <a:pt x="8617" y="16095"/>
                      <a:pt x="9134" y="16359"/>
                    </a:cubicBezTo>
                    <a:cubicBezTo>
                      <a:pt x="9655" y="16630"/>
                      <a:pt x="10211" y="16762"/>
                      <a:pt x="10806" y="16762"/>
                    </a:cubicBezTo>
                    <a:cubicBezTo>
                      <a:pt x="11398" y="16762"/>
                      <a:pt x="11954" y="16630"/>
                      <a:pt x="12470" y="16359"/>
                    </a:cubicBezTo>
                    <a:cubicBezTo>
                      <a:pt x="12984" y="16095"/>
                      <a:pt x="13435" y="15731"/>
                      <a:pt x="13824" y="15264"/>
                    </a:cubicBezTo>
                    <a:cubicBezTo>
                      <a:pt x="14211" y="14800"/>
                      <a:pt x="14515" y="14257"/>
                      <a:pt x="14737" y="13634"/>
                    </a:cubicBezTo>
                    <a:cubicBezTo>
                      <a:pt x="14960" y="13011"/>
                      <a:pt x="15070" y="12342"/>
                      <a:pt x="15070" y="11631"/>
                    </a:cubicBezTo>
                    <a:cubicBezTo>
                      <a:pt x="15070" y="10917"/>
                      <a:pt x="14960" y="10250"/>
                      <a:pt x="14737" y="9625"/>
                    </a:cubicBezTo>
                    <a:cubicBezTo>
                      <a:pt x="14515" y="9002"/>
                      <a:pt x="14211" y="8461"/>
                      <a:pt x="13824" y="8003"/>
                    </a:cubicBezTo>
                    <a:cubicBezTo>
                      <a:pt x="13435" y="7542"/>
                      <a:pt x="12982" y="7178"/>
                      <a:pt x="12463" y="6914"/>
                    </a:cubicBezTo>
                    <a:cubicBezTo>
                      <a:pt x="11944" y="6646"/>
                      <a:pt x="11391" y="6511"/>
                      <a:pt x="10806" y="6511"/>
                    </a:cubicBezTo>
                    <a:cubicBezTo>
                      <a:pt x="10211" y="6511"/>
                      <a:pt x="9655" y="6646"/>
                      <a:pt x="9134" y="6914"/>
                    </a:cubicBezTo>
                    <a:cubicBezTo>
                      <a:pt x="8617" y="7178"/>
                      <a:pt x="8162" y="7542"/>
                      <a:pt x="7775" y="8003"/>
                    </a:cubicBezTo>
                    <a:cubicBezTo>
                      <a:pt x="7388" y="8461"/>
                      <a:pt x="7084" y="9002"/>
                      <a:pt x="6862" y="9625"/>
                    </a:cubicBezTo>
                    <a:cubicBezTo>
                      <a:pt x="6639" y="10250"/>
                      <a:pt x="6529" y="10917"/>
                      <a:pt x="6529" y="11631"/>
                    </a:cubicBezTo>
                    <a:moveTo>
                      <a:pt x="13724" y="11631"/>
                    </a:moveTo>
                    <a:cubicBezTo>
                      <a:pt x="13724" y="12109"/>
                      <a:pt x="13648" y="12565"/>
                      <a:pt x="13501" y="12999"/>
                    </a:cubicBezTo>
                    <a:cubicBezTo>
                      <a:pt x="13352" y="13434"/>
                      <a:pt x="13146" y="13813"/>
                      <a:pt x="12879" y="14127"/>
                    </a:cubicBezTo>
                    <a:cubicBezTo>
                      <a:pt x="12612" y="14439"/>
                      <a:pt x="12301" y="14688"/>
                      <a:pt x="11942" y="14870"/>
                    </a:cubicBezTo>
                    <a:cubicBezTo>
                      <a:pt x="11582" y="15052"/>
                      <a:pt x="11205" y="15144"/>
                      <a:pt x="10806" y="15144"/>
                    </a:cubicBezTo>
                    <a:cubicBezTo>
                      <a:pt x="10407" y="15144"/>
                      <a:pt x="10025" y="15052"/>
                      <a:pt x="9662" y="14870"/>
                    </a:cubicBezTo>
                    <a:cubicBezTo>
                      <a:pt x="9300" y="14688"/>
                      <a:pt x="8987" y="14439"/>
                      <a:pt x="8725" y="14127"/>
                    </a:cubicBezTo>
                    <a:cubicBezTo>
                      <a:pt x="8463" y="13813"/>
                      <a:pt x="8257" y="13440"/>
                      <a:pt x="8103" y="13008"/>
                    </a:cubicBezTo>
                    <a:cubicBezTo>
                      <a:pt x="7951" y="12579"/>
                      <a:pt x="7875" y="12118"/>
                      <a:pt x="7875" y="11631"/>
                    </a:cubicBezTo>
                    <a:cubicBezTo>
                      <a:pt x="7875" y="11152"/>
                      <a:pt x="7951" y="10700"/>
                      <a:pt x="8103" y="10265"/>
                    </a:cubicBezTo>
                    <a:cubicBezTo>
                      <a:pt x="8257" y="9836"/>
                      <a:pt x="8463" y="9460"/>
                      <a:pt x="8725" y="9140"/>
                    </a:cubicBezTo>
                    <a:cubicBezTo>
                      <a:pt x="8987" y="8823"/>
                      <a:pt x="9298" y="8576"/>
                      <a:pt x="9657" y="8394"/>
                    </a:cubicBezTo>
                    <a:cubicBezTo>
                      <a:pt x="10015" y="8218"/>
                      <a:pt x="10399" y="8130"/>
                      <a:pt x="10806" y="8130"/>
                    </a:cubicBezTo>
                    <a:cubicBezTo>
                      <a:pt x="11205" y="8130"/>
                      <a:pt x="11582" y="8218"/>
                      <a:pt x="11942" y="8394"/>
                    </a:cubicBezTo>
                    <a:cubicBezTo>
                      <a:pt x="12301" y="8576"/>
                      <a:pt x="12612" y="8823"/>
                      <a:pt x="12879" y="9140"/>
                    </a:cubicBezTo>
                    <a:cubicBezTo>
                      <a:pt x="13146" y="9460"/>
                      <a:pt x="13352" y="9836"/>
                      <a:pt x="13501" y="10265"/>
                    </a:cubicBezTo>
                    <a:cubicBezTo>
                      <a:pt x="13648" y="10700"/>
                      <a:pt x="13724" y="11152"/>
                      <a:pt x="13724" y="11631"/>
                    </a:cubicBezTo>
                    <a:moveTo>
                      <a:pt x="9692" y="11631"/>
                    </a:moveTo>
                    <a:cubicBezTo>
                      <a:pt x="9692" y="11246"/>
                      <a:pt x="9799" y="10929"/>
                      <a:pt x="10020" y="10682"/>
                    </a:cubicBezTo>
                    <a:cubicBezTo>
                      <a:pt x="10238" y="10432"/>
                      <a:pt x="10500" y="10309"/>
                      <a:pt x="10806" y="10309"/>
                    </a:cubicBezTo>
                    <a:lnTo>
                      <a:pt x="10806" y="10280"/>
                    </a:lnTo>
                    <a:cubicBezTo>
                      <a:pt x="10945" y="10280"/>
                      <a:pt x="11065" y="10224"/>
                      <a:pt x="11163" y="10109"/>
                    </a:cubicBezTo>
                    <a:cubicBezTo>
                      <a:pt x="11261" y="9998"/>
                      <a:pt x="11310" y="9862"/>
                      <a:pt x="11310" y="9704"/>
                    </a:cubicBezTo>
                    <a:cubicBezTo>
                      <a:pt x="11310" y="9533"/>
                      <a:pt x="11261" y="9392"/>
                      <a:pt x="11163" y="9275"/>
                    </a:cubicBezTo>
                    <a:cubicBezTo>
                      <a:pt x="11065" y="9157"/>
                      <a:pt x="10945" y="9096"/>
                      <a:pt x="10806" y="9096"/>
                    </a:cubicBezTo>
                    <a:cubicBezTo>
                      <a:pt x="10228" y="9096"/>
                      <a:pt x="9733" y="9348"/>
                      <a:pt x="9322" y="9848"/>
                    </a:cubicBezTo>
                    <a:cubicBezTo>
                      <a:pt x="8913" y="10350"/>
                      <a:pt x="8708" y="10943"/>
                      <a:pt x="8708" y="11628"/>
                    </a:cubicBezTo>
                    <a:cubicBezTo>
                      <a:pt x="8708" y="11777"/>
                      <a:pt x="8757" y="11913"/>
                      <a:pt x="8854" y="12027"/>
                    </a:cubicBezTo>
                    <a:cubicBezTo>
                      <a:pt x="8952" y="12147"/>
                      <a:pt x="9063" y="12206"/>
                      <a:pt x="9187" y="12206"/>
                    </a:cubicBezTo>
                    <a:cubicBezTo>
                      <a:pt x="9329" y="12206"/>
                      <a:pt x="9447" y="12148"/>
                      <a:pt x="9545" y="12027"/>
                    </a:cubicBezTo>
                    <a:cubicBezTo>
                      <a:pt x="9643" y="11916"/>
                      <a:pt x="9692" y="11780"/>
                      <a:pt x="9692" y="11631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íṧliďé"/>
              <p:cNvSpPr/>
              <p:nvPr/>
            </p:nvSpPr>
            <p:spPr bwMode="auto">
              <a:xfrm>
                <a:off x="7215938" y="1373630"/>
                <a:ext cx="337250" cy="484784"/>
              </a:xfrm>
              <a:custGeom>
                <a:avLst/>
                <a:gdLst>
                  <a:gd name="T0" fmla="*/ 499 w 667"/>
                  <a:gd name="T1" fmla="*/ 52 h 959"/>
                  <a:gd name="T2" fmla="*/ 551 w 667"/>
                  <a:gd name="T3" fmla="*/ 104 h 959"/>
                  <a:gd name="T4" fmla="*/ 593 w 667"/>
                  <a:gd name="T5" fmla="*/ 219 h 959"/>
                  <a:gd name="T6" fmla="*/ 562 w 667"/>
                  <a:gd name="T7" fmla="*/ 323 h 959"/>
                  <a:gd name="T8" fmla="*/ 478 w 667"/>
                  <a:gd name="T9" fmla="*/ 396 h 959"/>
                  <a:gd name="T10" fmla="*/ 437 w 667"/>
                  <a:gd name="T11" fmla="*/ 459 h 959"/>
                  <a:gd name="T12" fmla="*/ 478 w 667"/>
                  <a:gd name="T13" fmla="*/ 511 h 959"/>
                  <a:gd name="T14" fmla="*/ 572 w 667"/>
                  <a:gd name="T15" fmla="*/ 583 h 959"/>
                  <a:gd name="T16" fmla="*/ 624 w 667"/>
                  <a:gd name="T17" fmla="*/ 667 h 959"/>
                  <a:gd name="T18" fmla="*/ 614 w 667"/>
                  <a:gd name="T19" fmla="*/ 812 h 959"/>
                  <a:gd name="T20" fmla="*/ 437 w 667"/>
                  <a:gd name="T21" fmla="*/ 937 h 959"/>
                  <a:gd name="T22" fmla="*/ 166 w 667"/>
                  <a:gd name="T23" fmla="*/ 948 h 959"/>
                  <a:gd name="T24" fmla="*/ 20 w 667"/>
                  <a:gd name="T25" fmla="*/ 844 h 959"/>
                  <a:gd name="T26" fmla="*/ 20 w 667"/>
                  <a:gd name="T27" fmla="*/ 698 h 959"/>
                  <a:gd name="T28" fmla="*/ 166 w 667"/>
                  <a:gd name="T29" fmla="*/ 594 h 959"/>
                  <a:gd name="T30" fmla="*/ 301 w 667"/>
                  <a:gd name="T31" fmla="*/ 573 h 959"/>
                  <a:gd name="T32" fmla="*/ 333 w 667"/>
                  <a:gd name="T33" fmla="*/ 531 h 959"/>
                  <a:gd name="T34" fmla="*/ 322 w 667"/>
                  <a:gd name="T35" fmla="*/ 459 h 959"/>
                  <a:gd name="T36" fmla="*/ 312 w 667"/>
                  <a:gd name="T37" fmla="*/ 438 h 959"/>
                  <a:gd name="T38" fmla="*/ 197 w 667"/>
                  <a:gd name="T39" fmla="*/ 417 h 959"/>
                  <a:gd name="T40" fmla="*/ 83 w 667"/>
                  <a:gd name="T41" fmla="*/ 313 h 959"/>
                  <a:gd name="T42" fmla="*/ 93 w 667"/>
                  <a:gd name="T43" fmla="*/ 156 h 959"/>
                  <a:gd name="T44" fmla="*/ 270 w 667"/>
                  <a:gd name="T45" fmla="*/ 21 h 959"/>
                  <a:gd name="T46" fmla="*/ 666 w 667"/>
                  <a:gd name="T47" fmla="*/ 0 h 959"/>
                  <a:gd name="T48" fmla="*/ 551 w 667"/>
                  <a:gd name="T49" fmla="*/ 771 h 959"/>
                  <a:gd name="T50" fmla="*/ 520 w 667"/>
                  <a:gd name="T51" fmla="*/ 687 h 959"/>
                  <a:gd name="T52" fmla="*/ 406 w 667"/>
                  <a:gd name="T53" fmla="*/ 604 h 959"/>
                  <a:gd name="T54" fmla="*/ 374 w 667"/>
                  <a:gd name="T55" fmla="*/ 604 h 959"/>
                  <a:gd name="T56" fmla="*/ 322 w 667"/>
                  <a:gd name="T57" fmla="*/ 604 h 959"/>
                  <a:gd name="T58" fmla="*/ 239 w 667"/>
                  <a:gd name="T59" fmla="*/ 625 h 959"/>
                  <a:gd name="T60" fmla="*/ 166 w 667"/>
                  <a:gd name="T61" fmla="*/ 656 h 959"/>
                  <a:gd name="T62" fmla="*/ 124 w 667"/>
                  <a:gd name="T63" fmla="*/ 750 h 959"/>
                  <a:gd name="T64" fmla="*/ 187 w 667"/>
                  <a:gd name="T65" fmla="*/ 854 h 959"/>
                  <a:gd name="T66" fmla="*/ 353 w 667"/>
                  <a:gd name="T67" fmla="*/ 906 h 959"/>
                  <a:gd name="T68" fmla="*/ 551 w 667"/>
                  <a:gd name="T69" fmla="*/ 771 h 959"/>
                  <a:gd name="T70" fmla="*/ 468 w 667"/>
                  <a:gd name="T71" fmla="*/ 323 h 959"/>
                  <a:gd name="T72" fmla="*/ 468 w 667"/>
                  <a:gd name="T73" fmla="*/ 198 h 959"/>
                  <a:gd name="T74" fmla="*/ 385 w 667"/>
                  <a:gd name="T75" fmla="*/ 73 h 959"/>
                  <a:gd name="T76" fmla="*/ 260 w 667"/>
                  <a:gd name="T77" fmla="*/ 63 h 959"/>
                  <a:gd name="T78" fmla="*/ 197 w 667"/>
                  <a:gd name="T79" fmla="*/ 136 h 959"/>
                  <a:gd name="T80" fmla="*/ 197 w 667"/>
                  <a:gd name="T81" fmla="*/ 250 h 959"/>
                  <a:gd name="T82" fmla="*/ 281 w 667"/>
                  <a:gd name="T83" fmla="*/ 375 h 959"/>
                  <a:gd name="T84" fmla="*/ 406 w 667"/>
                  <a:gd name="T85" fmla="*/ 396 h 959"/>
                  <a:gd name="T86" fmla="*/ 437 w 667"/>
                  <a:gd name="T87" fmla="*/ 365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67" h="959">
                    <a:moveTo>
                      <a:pt x="583" y="52"/>
                    </a:moveTo>
                    <a:cubicBezTo>
                      <a:pt x="499" y="52"/>
                      <a:pt x="499" y="52"/>
                      <a:pt x="499" y="52"/>
                    </a:cubicBezTo>
                    <a:cubicBezTo>
                      <a:pt x="520" y="73"/>
                      <a:pt x="520" y="73"/>
                      <a:pt x="520" y="73"/>
                    </a:cubicBezTo>
                    <a:cubicBezTo>
                      <a:pt x="531" y="84"/>
                      <a:pt x="541" y="94"/>
                      <a:pt x="551" y="104"/>
                    </a:cubicBezTo>
                    <a:cubicBezTo>
                      <a:pt x="562" y="125"/>
                      <a:pt x="572" y="136"/>
                      <a:pt x="583" y="156"/>
                    </a:cubicBezTo>
                    <a:cubicBezTo>
                      <a:pt x="593" y="177"/>
                      <a:pt x="593" y="198"/>
                      <a:pt x="593" y="219"/>
                    </a:cubicBezTo>
                    <a:cubicBezTo>
                      <a:pt x="593" y="240"/>
                      <a:pt x="593" y="261"/>
                      <a:pt x="583" y="281"/>
                    </a:cubicBezTo>
                    <a:cubicBezTo>
                      <a:pt x="572" y="292"/>
                      <a:pt x="572" y="313"/>
                      <a:pt x="562" y="323"/>
                    </a:cubicBezTo>
                    <a:cubicBezTo>
                      <a:pt x="551" y="344"/>
                      <a:pt x="531" y="354"/>
                      <a:pt x="520" y="365"/>
                    </a:cubicBezTo>
                    <a:cubicBezTo>
                      <a:pt x="478" y="396"/>
                      <a:pt x="478" y="396"/>
                      <a:pt x="478" y="396"/>
                    </a:cubicBezTo>
                    <a:cubicBezTo>
                      <a:pt x="468" y="406"/>
                      <a:pt x="458" y="417"/>
                      <a:pt x="458" y="417"/>
                    </a:cubicBezTo>
                    <a:cubicBezTo>
                      <a:pt x="447" y="427"/>
                      <a:pt x="437" y="438"/>
                      <a:pt x="437" y="459"/>
                    </a:cubicBezTo>
                    <a:cubicBezTo>
                      <a:pt x="437" y="469"/>
                      <a:pt x="447" y="479"/>
                      <a:pt x="458" y="490"/>
                    </a:cubicBezTo>
                    <a:cubicBezTo>
                      <a:pt x="468" y="500"/>
                      <a:pt x="478" y="511"/>
                      <a:pt x="478" y="511"/>
                    </a:cubicBezTo>
                    <a:cubicBezTo>
                      <a:pt x="531" y="542"/>
                      <a:pt x="531" y="542"/>
                      <a:pt x="531" y="542"/>
                    </a:cubicBezTo>
                    <a:cubicBezTo>
                      <a:pt x="541" y="552"/>
                      <a:pt x="562" y="573"/>
                      <a:pt x="572" y="583"/>
                    </a:cubicBezTo>
                    <a:cubicBezTo>
                      <a:pt x="583" y="594"/>
                      <a:pt x="593" y="604"/>
                      <a:pt x="603" y="614"/>
                    </a:cubicBezTo>
                    <a:cubicBezTo>
                      <a:pt x="614" y="635"/>
                      <a:pt x="614" y="646"/>
                      <a:pt x="624" y="667"/>
                    </a:cubicBezTo>
                    <a:cubicBezTo>
                      <a:pt x="624" y="677"/>
                      <a:pt x="635" y="698"/>
                      <a:pt x="635" y="719"/>
                    </a:cubicBezTo>
                    <a:cubicBezTo>
                      <a:pt x="635" y="750"/>
                      <a:pt x="624" y="781"/>
                      <a:pt x="614" y="812"/>
                    </a:cubicBezTo>
                    <a:cubicBezTo>
                      <a:pt x="593" y="833"/>
                      <a:pt x="572" y="864"/>
                      <a:pt x="541" y="885"/>
                    </a:cubicBezTo>
                    <a:cubicBezTo>
                      <a:pt x="520" y="906"/>
                      <a:pt x="478" y="927"/>
                      <a:pt x="437" y="937"/>
                    </a:cubicBezTo>
                    <a:cubicBezTo>
                      <a:pt x="395" y="948"/>
                      <a:pt x="343" y="958"/>
                      <a:pt x="291" y="958"/>
                    </a:cubicBezTo>
                    <a:cubicBezTo>
                      <a:pt x="239" y="958"/>
                      <a:pt x="197" y="958"/>
                      <a:pt x="166" y="948"/>
                    </a:cubicBezTo>
                    <a:cubicBezTo>
                      <a:pt x="124" y="937"/>
                      <a:pt x="93" y="917"/>
                      <a:pt x="72" y="906"/>
                    </a:cubicBezTo>
                    <a:cubicBezTo>
                      <a:pt x="51" y="885"/>
                      <a:pt x="31" y="864"/>
                      <a:pt x="20" y="844"/>
                    </a:cubicBezTo>
                    <a:cubicBezTo>
                      <a:pt x="10" y="823"/>
                      <a:pt x="0" y="802"/>
                      <a:pt x="0" y="781"/>
                    </a:cubicBezTo>
                    <a:cubicBezTo>
                      <a:pt x="0" y="760"/>
                      <a:pt x="10" y="729"/>
                      <a:pt x="20" y="698"/>
                    </a:cubicBezTo>
                    <a:cubicBezTo>
                      <a:pt x="41" y="677"/>
                      <a:pt x="62" y="646"/>
                      <a:pt x="103" y="625"/>
                    </a:cubicBezTo>
                    <a:cubicBezTo>
                      <a:pt x="124" y="614"/>
                      <a:pt x="145" y="604"/>
                      <a:pt x="166" y="594"/>
                    </a:cubicBezTo>
                    <a:cubicBezTo>
                      <a:pt x="197" y="594"/>
                      <a:pt x="218" y="583"/>
                      <a:pt x="239" y="583"/>
                    </a:cubicBezTo>
                    <a:cubicBezTo>
                      <a:pt x="260" y="573"/>
                      <a:pt x="281" y="573"/>
                      <a:pt x="301" y="573"/>
                    </a:cubicBezTo>
                    <a:cubicBezTo>
                      <a:pt x="322" y="573"/>
                      <a:pt x="343" y="573"/>
                      <a:pt x="353" y="573"/>
                    </a:cubicBezTo>
                    <a:cubicBezTo>
                      <a:pt x="353" y="552"/>
                      <a:pt x="343" y="542"/>
                      <a:pt x="333" y="531"/>
                    </a:cubicBezTo>
                    <a:cubicBezTo>
                      <a:pt x="322" y="521"/>
                      <a:pt x="322" y="500"/>
                      <a:pt x="322" y="479"/>
                    </a:cubicBezTo>
                    <a:cubicBezTo>
                      <a:pt x="322" y="469"/>
                      <a:pt x="322" y="459"/>
                      <a:pt x="322" y="459"/>
                    </a:cubicBezTo>
                    <a:cubicBezTo>
                      <a:pt x="322" y="448"/>
                      <a:pt x="333" y="438"/>
                      <a:pt x="333" y="438"/>
                    </a:cubicBezTo>
                    <a:cubicBezTo>
                      <a:pt x="322" y="438"/>
                      <a:pt x="322" y="438"/>
                      <a:pt x="312" y="438"/>
                    </a:cubicBezTo>
                    <a:cubicBezTo>
                      <a:pt x="301" y="438"/>
                      <a:pt x="301" y="438"/>
                      <a:pt x="291" y="438"/>
                    </a:cubicBezTo>
                    <a:cubicBezTo>
                      <a:pt x="260" y="438"/>
                      <a:pt x="218" y="427"/>
                      <a:pt x="197" y="417"/>
                    </a:cubicBezTo>
                    <a:cubicBezTo>
                      <a:pt x="166" y="406"/>
                      <a:pt x="145" y="396"/>
                      <a:pt x="124" y="375"/>
                    </a:cubicBezTo>
                    <a:cubicBezTo>
                      <a:pt x="103" y="354"/>
                      <a:pt x="93" y="334"/>
                      <a:pt x="83" y="313"/>
                    </a:cubicBezTo>
                    <a:cubicBezTo>
                      <a:pt x="72" y="292"/>
                      <a:pt x="62" y="261"/>
                      <a:pt x="62" y="240"/>
                    </a:cubicBezTo>
                    <a:cubicBezTo>
                      <a:pt x="62" y="209"/>
                      <a:pt x="72" y="177"/>
                      <a:pt x="93" y="156"/>
                    </a:cubicBezTo>
                    <a:cubicBezTo>
                      <a:pt x="103" y="125"/>
                      <a:pt x="124" y="94"/>
                      <a:pt x="156" y="73"/>
                    </a:cubicBezTo>
                    <a:cubicBezTo>
                      <a:pt x="187" y="42"/>
                      <a:pt x="228" y="21"/>
                      <a:pt x="270" y="21"/>
                    </a:cubicBezTo>
                    <a:cubicBezTo>
                      <a:pt x="312" y="11"/>
                      <a:pt x="353" y="0"/>
                      <a:pt x="395" y="0"/>
                    </a:cubicBezTo>
                    <a:cubicBezTo>
                      <a:pt x="666" y="0"/>
                      <a:pt x="666" y="0"/>
                      <a:pt x="666" y="0"/>
                    </a:cubicBezTo>
                    <a:lnTo>
                      <a:pt x="583" y="52"/>
                    </a:lnTo>
                    <a:close/>
                    <a:moveTo>
                      <a:pt x="551" y="771"/>
                    </a:moveTo>
                    <a:cubicBezTo>
                      <a:pt x="551" y="750"/>
                      <a:pt x="541" y="739"/>
                      <a:pt x="541" y="729"/>
                    </a:cubicBezTo>
                    <a:cubicBezTo>
                      <a:pt x="531" y="708"/>
                      <a:pt x="531" y="698"/>
                      <a:pt x="520" y="687"/>
                    </a:cubicBezTo>
                    <a:cubicBezTo>
                      <a:pt x="510" y="677"/>
                      <a:pt x="489" y="667"/>
                      <a:pt x="468" y="646"/>
                    </a:cubicBezTo>
                    <a:cubicBezTo>
                      <a:pt x="458" y="635"/>
                      <a:pt x="426" y="625"/>
                      <a:pt x="406" y="604"/>
                    </a:cubicBezTo>
                    <a:lnTo>
                      <a:pt x="395" y="604"/>
                    </a:lnTo>
                    <a:cubicBezTo>
                      <a:pt x="374" y="604"/>
                      <a:pt x="374" y="604"/>
                      <a:pt x="374" y="604"/>
                    </a:cubicBezTo>
                    <a:cubicBezTo>
                      <a:pt x="374" y="604"/>
                      <a:pt x="364" y="604"/>
                      <a:pt x="353" y="604"/>
                    </a:cubicBezTo>
                    <a:cubicBezTo>
                      <a:pt x="343" y="604"/>
                      <a:pt x="333" y="604"/>
                      <a:pt x="322" y="604"/>
                    </a:cubicBezTo>
                    <a:cubicBezTo>
                      <a:pt x="312" y="604"/>
                      <a:pt x="291" y="604"/>
                      <a:pt x="281" y="614"/>
                    </a:cubicBezTo>
                    <a:cubicBezTo>
                      <a:pt x="260" y="614"/>
                      <a:pt x="249" y="614"/>
                      <a:pt x="239" y="625"/>
                    </a:cubicBezTo>
                    <a:cubicBezTo>
                      <a:pt x="228" y="625"/>
                      <a:pt x="218" y="625"/>
                      <a:pt x="208" y="635"/>
                    </a:cubicBezTo>
                    <a:cubicBezTo>
                      <a:pt x="187" y="635"/>
                      <a:pt x="176" y="646"/>
                      <a:pt x="166" y="656"/>
                    </a:cubicBezTo>
                    <a:cubicBezTo>
                      <a:pt x="156" y="667"/>
                      <a:pt x="145" y="677"/>
                      <a:pt x="135" y="698"/>
                    </a:cubicBezTo>
                    <a:cubicBezTo>
                      <a:pt x="124" y="708"/>
                      <a:pt x="124" y="729"/>
                      <a:pt x="124" y="750"/>
                    </a:cubicBezTo>
                    <a:cubicBezTo>
                      <a:pt x="124" y="771"/>
                      <a:pt x="124" y="792"/>
                      <a:pt x="135" y="812"/>
                    </a:cubicBezTo>
                    <a:cubicBezTo>
                      <a:pt x="145" y="833"/>
                      <a:pt x="166" y="844"/>
                      <a:pt x="187" y="854"/>
                    </a:cubicBezTo>
                    <a:cubicBezTo>
                      <a:pt x="208" y="875"/>
                      <a:pt x="228" y="885"/>
                      <a:pt x="260" y="896"/>
                    </a:cubicBezTo>
                    <a:cubicBezTo>
                      <a:pt x="281" y="896"/>
                      <a:pt x="322" y="906"/>
                      <a:pt x="353" y="906"/>
                    </a:cubicBezTo>
                    <a:cubicBezTo>
                      <a:pt x="416" y="906"/>
                      <a:pt x="468" y="885"/>
                      <a:pt x="499" y="864"/>
                    </a:cubicBezTo>
                    <a:cubicBezTo>
                      <a:pt x="531" y="844"/>
                      <a:pt x="551" y="802"/>
                      <a:pt x="551" y="771"/>
                    </a:cubicBezTo>
                    <a:close/>
                    <a:moveTo>
                      <a:pt x="437" y="365"/>
                    </a:moveTo>
                    <a:cubicBezTo>
                      <a:pt x="458" y="354"/>
                      <a:pt x="468" y="334"/>
                      <a:pt x="468" y="323"/>
                    </a:cubicBezTo>
                    <a:cubicBezTo>
                      <a:pt x="468" y="302"/>
                      <a:pt x="478" y="292"/>
                      <a:pt x="478" y="271"/>
                    </a:cubicBezTo>
                    <a:cubicBezTo>
                      <a:pt x="478" y="250"/>
                      <a:pt x="468" y="229"/>
                      <a:pt x="468" y="198"/>
                    </a:cubicBezTo>
                    <a:cubicBezTo>
                      <a:pt x="458" y="177"/>
                      <a:pt x="447" y="146"/>
                      <a:pt x="437" y="125"/>
                    </a:cubicBezTo>
                    <a:cubicBezTo>
                      <a:pt x="416" y="104"/>
                      <a:pt x="406" y="84"/>
                      <a:pt x="385" y="73"/>
                    </a:cubicBezTo>
                    <a:cubicBezTo>
                      <a:pt x="364" y="52"/>
                      <a:pt x="333" y="42"/>
                      <a:pt x="312" y="42"/>
                    </a:cubicBezTo>
                    <a:cubicBezTo>
                      <a:pt x="291" y="42"/>
                      <a:pt x="270" y="52"/>
                      <a:pt x="260" y="63"/>
                    </a:cubicBezTo>
                    <a:cubicBezTo>
                      <a:pt x="239" y="63"/>
                      <a:pt x="228" y="73"/>
                      <a:pt x="218" y="84"/>
                    </a:cubicBezTo>
                    <a:cubicBezTo>
                      <a:pt x="208" y="104"/>
                      <a:pt x="197" y="115"/>
                      <a:pt x="197" y="136"/>
                    </a:cubicBezTo>
                    <a:cubicBezTo>
                      <a:pt x="187" y="146"/>
                      <a:pt x="187" y="167"/>
                      <a:pt x="187" y="177"/>
                    </a:cubicBezTo>
                    <a:cubicBezTo>
                      <a:pt x="187" y="198"/>
                      <a:pt x="187" y="219"/>
                      <a:pt x="197" y="250"/>
                    </a:cubicBezTo>
                    <a:cubicBezTo>
                      <a:pt x="208" y="271"/>
                      <a:pt x="208" y="302"/>
                      <a:pt x="228" y="323"/>
                    </a:cubicBezTo>
                    <a:cubicBezTo>
                      <a:pt x="239" y="344"/>
                      <a:pt x="260" y="365"/>
                      <a:pt x="281" y="375"/>
                    </a:cubicBezTo>
                    <a:cubicBezTo>
                      <a:pt x="301" y="396"/>
                      <a:pt x="322" y="396"/>
                      <a:pt x="353" y="396"/>
                    </a:cubicBezTo>
                    <a:cubicBezTo>
                      <a:pt x="364" y="396"/>
                      <a:pt x="385" y="396"/>
                      <a:pt x="406" y="396"/>
                    </a:cubicBezTo>
                    <a:cubicBezTo>
                      <a:pt x="416" y="386"/>
                      <a:pt x="426" y="375"/>
                      <a:pt x="437" y="365"/>
                    </a:cubicBezTo>
                    <a:close/>
                    <a:moveTo>
                      <a:pt x="437" y="365"/>
                    </a:moveTo>
                    <a:lnTo>
                      <a:pt x="437" y="36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íś1ïḍè"/>
              <p:cNvSpPr/>
              <p:nvPr/>
            </p:nvSpPr>
            <p:spPr bwMode="auto">
              <a:xfrm>
                <a:off x="4730602" y="1429703"/>
                <a:ext cx="419744" cy="817611"/>
              </a:xfrm>
              <a:custGeom>
                <a:avLst/>
                <a:gdLst>
                  <a:gd name="T0" fmla="*/ 502 w 503"/>
                  <a:gd name="T1" fmla="*/ 351 h 980"/>
                  <a:gd name="T2" fmla="*/ 318 w 503"/>
                  <a:gd name="T3" fmla="*/ 351 h 980"/>
                  <a:gd name="T4" fmla="*/ 318 w 503"/>
                  <a:gd name="T5" fmla="*/ 260 h 980"/>
                  <a:gd name="T6" fmla="*/ 368 w 503"/>
                  <a:gd name="T7" fmla="*/ 176 h 980"/>
                  <a:gd name="T8" fmla="*/ 485 w 503"/>
                  <a:gd name="T9" fmla="*/ 176 h 980"/>
                  <a:gd name="T10" fmla="*/ 485 w 503"/>
                  <a:gd name="T11" fmla="*/ 0 h 980"/>
                  <a:gd name="T12" fmla="*/ 284 w 503"/>
                  <a:gd name="T13" fmla="*/ 0 h 980"/>
                  <a:gd name="T14" fmla="*/ 117 w 503"/>
                  <a:gd name="T15" fmla="*/ 168 h 980"/>
                  <a:gd name="T16" fmla="*/ 117 w 503"/>
                  <a:gd name="T17" fmla="*/ 351 h 980"/>
                  <a:gd name="T18" fmla="*/ 0 w 503"/>
                  <a:gd name="T19" fmla="*/ 351 h 980"/>
                  <a:gd name="T20" fmla="*/ 0 w 503"/>
                  <a:gd name="T21" fmla="*/ 494 h 980"/>
                  <a:gd name="T22" fmla="*/ 117 w 503"/>
                  <a:gd name="T23" fmla="*/ 494 h 980"/>
                  <a:gd name="T24" fmla="*/ 117 w 503"/>
                  <a:gd name="T25" fmla="*/ 979 h 980"/>
                  <a:gd name="T26" fmla="*/ 318 w 503"/>
                  <a:gd name="T27" fmla="*/ 979 h 980"/>
                  <a:gd name="T28" fmla="*/ 318 w 503"/>
                  <a:gd name="T29" fmla="*/ 494 h 980"/>
                  <a:gd name="T30" fmla="*/ 451 w 503"/>
                  <a:gd name="T31" fmla="*/ 494 h 980"/>
                  <a:gd name="T32" fmla="*/ 502 w 503"/>
                  <a:gd name="T33" fmla="*/ 351 h 980"/>
                  <a:gd name="T34" fmla="*/ 502 w 503"/>
                  <a:gd name="T35" fmla="*/ 351 h 980"/>
                  <a:gd name="T36" fmla="*/ 502 w 503"/>
                  <a:gd name="T37" fmla="*/ 351 h 9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3" h="980">
                    <a:moveTo>
                      <a:pt x="502" y="351"/>
                    </a:moveTo>
                    <a:cubicBezTo>
                      <a:pt x="318" y="351"/>
                      <a:pt x="318" y="351"/>
                      <a:pt x="318" y="351"/>
                    </a:cubicBezTo>
                    <a:cubicBezTo>
                      <a:pt x="318" y="260"/>
                      <a:pt x="318" y="260"/>
                      <a:pt x="318" y="260"/>
                    </a:cubicBezTo>
                    <a:cubicBezTo>
                      <a:pt x="318" y="260"/>
                      <a:pt x="309" y="176"/>
                      <a:pt x="368" y="176"/>
                    </a:cubicBezTo>
                    <a:cubicBezTo>
                      <a:pt x="485" y="176"/>
                      <a:pt x="485" y="176"/>
                      <a:pt x="485" y="176"/>
                    </a:cubicBezTo>
                    <a:cubicBezTo>
                      <a:pt x="485" y="0"/>
                      <a:pt x="485" y="0"/>
                      <a:pt x="485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284" y="0"/>
                      <a:pt x="117" y="0"/>
                      <a:pt x="117" y="168"/>
                    </a:cubicBezTo>
                    <a:cubicBezTo>
                      <a:pt x="117" y="209"/>
                      <a:pt x="117" y="268"/>
                      <a:pt x="117" y="351"/>
                    </a:cubicBezTo>
                    <a:cubicBezTo>
                      <a:pt x="0" y="351"/>
                      <a:pt x="0" y="351"/>
                      <a:pt x="0" y="351"/>
                    </a:cubicBezTo>
                    <a:cubicBezTo>
                      <a:pt x="0" y="494"/>
                      <a:pt x="0" y="494"/>
                      <a:pt x="0" y="494"/>
                    </a:cubicBezTo>
                    <a:cubicBezTo>
                      <a:pt x="117" y="494"/>
                      <a:pt x="117" y="494"/>
                      <a:pt x="117" y="494"/>
                    </a:cubicBezTo>
                    <a:cubicBezTo>
                      <a:pt x="117" y="719"/>
                      <a:pt x="117" y="979"/>
                      <a:pt x="117" y="979"/>
                    </a:cubicBezTo>
                    <a:cubicBezTo>
                      <a:pt x="318" y="979"/>
                      <a:pt x="318" y="979"/>
                      <a:pt x="318" y="979"/>
                    </a:cubicBezTo>
                    <a:cubicBezTo>
                      <a:pt x="318" y="494"/>
                      <a:pt x="318" y="494"/>
                      <a:pt x="318" y="494"/>
                    </a:cubicBezTo>
                    <a:cubicBezTo>
                      <a:pt x="451" y="494"/>
                      <a:pt x="451" y="494"/>
                      <a:pt x="451" y="494"/>
                    </a:cubicBezTo>
                    <a:lnTo>
                      <a:pt x="502" y="351"/>
                    </a:lnTo>
                    <a:close/>
                    <a:moveTo>
                      <a:pt x="502" y="351"/>
                    </a:moveTo>
                    <a:lnTo>
                      <a:pt x="502" y="351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6" name="îṥļïḍè"/>
              <p:cNvGrpSpPr/>
              <p:nvPr/>
            </p:nvGrpSpPr>
            <p:grpSpPr bwMode="auto">
              <a:xfrm>
                <a:off x="4656656" y="4494498"/>
                <a:ext cx="402020" cy="585315"/>
                <a:chOff x="4294188" y="1712913"/>
                <a:chExt cx="285750" cy="415925"/>
              </a:xfrm>
              <a:solidFill>
                <a:schemeClr val="bg2"/>
              </a:solidFill>
            </p:grpSpPr>
            <p:sp>
              <p:nvSpPr>
                <p:cNvPr id="47" name="îšḷïḍe"/>
                <p:cNvSpPr/>
                <p:nvPr/>
              </p:nvSpPr>
              <p:spPr bwMode="auto">
                <a:xfrm>
                  <a:off x="4294188" y="1712913"/>
                  <a:ext cx="285750" cy="415925"/>
                </a:xfrm>
                <a:custGeom>
                  <a:avLst/>
                  <a:gdLst>
                    <a:gd name="T0" fmla="*/ 396 w 793"/>
                    <a:gd name="T1" fmla="*/ 146 h 1157"/>
                    <a:gd name="T2" fmla="*/ 553 w 793"/>
                    <a:gd name="T3" fmla="*/ 209 h 1157"/>
                    <a:gd name="T4" fmla="*/ 615 w 793"/>
                    <a:gd name="T5" fmla="*/ 365 h 1157"/>
                    <a:gd name="T6" fmla="*/ 553 w 793"/>
                    <a:gd name="T7" fmla="*/ 511 h 1157"/>
                    <a:gd name="T8" fmla="*/ 396 w 793"/>
                    <a:gd name="T9" fmla="*/ 709 h 1157"/>
                    <a:gd name="T10" fmla="*/ 240 w 793"/>
                    <a:gd name="T11" fmla="*/ 511 h 1157"/>
                    <a:gd name="T12" fmla="*/ 178 w 793"/>
                    <a:gd name="T13" fmla="*/ 365 h 1157"/>
                    <a:gd name="T14" fmla="*/ 240 w 793"/>
                    <a:gd name="T15" fmla="*/ 209 h 1157"/>
                    <a:gd name="T16" fmla="*/ 396 w 793"/>
                    <a:gd name="T17" fmla="*/ 146 h 1157"/>
                    <a:gd name="T18" fmla="*/ 396 w 793"/>
                    <a:gd name="T19" fmla="*/ 0 h 1157"/>
                    <a:gd name="T20" fmla="*/ 136 w 793"/>
                    <a:gd name="T21" fmla="*/ 105 h 1157"/>
                    <a:gd name="T22" fmla="*/ 136 w 793"/>
                    <a:gd name="T23" fmla="*/ 615 h 1157"/>
                    <a:gd name="T24" fmla="*/ 396 w 793"/>
                    <a:gd name="T25" fmla="*/ 1156 h 1157"/>
                    <a:gd name="T26" fmla="*/ 646 w 793"/>
                    <a:gd name="T27" fmla="*/ 615 h 1157"/>
                    <a:gd name="T28" fmla="*/ 646 w 793"/>
                    <a:gd name="T29" fmla="*/ 105 h 1157"/>
                    <a:gd name="T30" fmla="*/ 396 w 793"/>
                    <a:gd name="T31" fmla="*/ 0 h 1157"/>
                    <a:gd name="T32" fmla="*/ 396 w 793"/>
                    <a:gd name="T33" fmla="*/ 146 h 1157"/>
                    <a:gd name="T34" fmla="*/ 396 w 793"/>
                    <a:gd name="T35" fmla="*/ 0 h 1157"/>
                    <a:gd name="T36" fmla="*/ 396 w 793"/>
                    <a:gd name="T37" fmla="*/ 0 h 1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93" h="1157">
                      <a:moveTo>
                        <a:pt x="396" y="146"/>
                      </a:moveTo>
                      <a:cubicBezTo>
                        <a:pt x="448" y="146"/>
                        <a:pt x="511" y="167"/>
                        <a:pt x="553" y="209"/>
                      </a:cubicBezTo>
                      <a:cubicBezTo>
                        <a:pt x="584" y="250"/>
                        <a:pt x="615" y="302"/>
                        <a:pt x="615" y="365"/>
                      </a:cubicBezTo>
                      <a:cubicBezTo>
                        <a:pt x="615" y="417"/>
                        <a:pt x="584" y="469"/>
                        <a:pt x="553" y="511"/>
                      </a:cubicBezTo>
                      <a:cubicBezTo>
                        <a:pt x="542" y="521"/>
                        <a:pt x="469" y="594"/>
                        <a:pt x="396" y="709"/>
                      </a:cubicBezTo>
                      <a:cubicBezTo>
                        <a:pt x="323" y="594"/>
                        <a:pt x="250" y="521"/>
                        <a:pt x="240" y="511"/>
                      </a:cubicBezTo>
                      <a:cubicBezTo>
                        <a:pt x="198" y="469"/>
                        <a:pt x="178" y="417"/>
                        <a:pt x="178" y="365"/>
                      </a:cubicBezTo>
                      <a:cubicBezTo>
                        <a:pt x="178" y="302"/>
                        <a:pt x="198" y="250"/>
                        <a:pt x="240" y="209"/>
                      </a:cubicBezTo>
                      <a:cubicBezTo>
                        <a:pt x="282" y="167"/>
                        <a:pt x="334" y="146"/>
                        <a:pt x="396" y="146"/>
                      </a:cubicBezTo>
                      <a:lnTo>
                        <a:pt x="396" y="0"/>
                      </a:lnTo>
                      <a:cubicBezTo>
                        <a:pt x="303" y="0"/>
                        <a:pt x="209" y="32"/>
                        <a:pt x="136" y="105"/>
                      </a:cubicBezTo>
                      <a:cubicBezTo>
                        <a:pt x="0" y="250"/>
                        <a:pt x="0" y="480"/>
                        <a:pt x="136" y="615"/>
                      </a:cubicBezTo>
                      <a:cubicBezTo>
                        <a:pt x="136" y="615"/>
                        <a:pt x="396" y="865"/>
                        <a:pt x="396" y="1156"/>
                      </a:cubicBezTo>
                      <a:cubicBezTo>
                        <a:pt x="396" y="865"/>
                        <a:pt x="646" y="615"/>
                        <a:pt x="646" y="615"/>
                      </a:cubicBezTo>
                      <a:cubicBezTo>
                        <a:pt x="792" y="480"/>
                        <a:pt x="792" y="250"/>
                        <a:pt x="646" y="105"/>
                      </a:cubicBezTo>
                      <a:cubicBezTo>
                        <a:pt x="584" y="32"/>
                        <a:pt x="490" y="0"/>
                        <a:pt x="396" y="0"/>
                      </a:cubicBezTo>
                      <a:lnTo>
                        <a:pt x="396" y="146"/>
                      </a:lnTo>
                      <a:close/>
                      <a:moveTo>
                        <a:pt x="396" y="0"/>
                      </a:moveTo>
                      <a:lnTo>
                        <a:pt x="39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iṩļiḋé"/>
                <p:cNvSpPr/>
                <p:nvPr/>
              </p:nvSpPr>
              <p:spPr bwMode="auto">
                <a:xfrm>
                  <a:off x="4410075" y="1817688"/>
                  <a:ext cx="52388" cy="52387"/>
                </a:xfrm>
                <a:custGeom>
                  <a:avLst/>
                  <a:gdLst>
                    <a:gd name="T0" fmla="*/ 146 w 147"/>
                    <a:gd name="T1" fmla="*/ 73 h 147"/>
                    <a:gd name="T2" fmla="*/ 73 w 147"/>
                    <a:gd name="T3" fmla="*/ 146 h 147"/>
                    <a:gd name="T4" fmla="*/ 0 w 147"/>
                    <a:gd name="T5" fmla="*/ 73 h 147"/>
                    <a:gd name="T6" fmla="*/ 73 w 147"/>
                    <a:gd name="T7" fmla="*/ 0 h 147"/>
                    <a:gd name="T8" fmla="*/ 146 w 147"/>
                    <a:gd name="T9" fmla="*/ 73 h 147"/>
                    <a:gd name="T10" fmla="*/ 146 w 147"/>
                    <a:gd name="T11" fmla="*/ 73 h 147"/>
                    <a:gd name="T12" fmla="*/ 146 w 147"/>
                    <a:gd name="T13" fmla="*/ 73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7" h="147">
                      <a:moveTo>
                        <a:pt x="146" y="73"/>
                      </a:moveTo>
                      <a:cubicBezTo>
                        <a:pt x="146" y="104"/>
                        <a:pt x="115" y="146"/>
                        <a:pt x="73" y="146"/>
                      </a:cubicBezTo>
                      <a:cubicBezTo>
                        <a:pt x="32" y="146"/>
                        <a:pt x="0" y="104"/>
                        <a:pt x="0" y="73"/>
                      </a:cubicBezTo>
                      <a:cubicBezTo>
                        <a:pt x="0" y="31"/>
                        <a:pt x="32" y="0"/>
                        <a:pt x="73" y="0"/>
                      </a:cubicBezTo>
                      <a:cubicBezTo>
                        <a:pt x="115" y="0"/>
                        <a:pt x="146" y="31"/>
                        <a:pt x="146" y="73"/>
                      </a:cubicBezTo>
                      <a:close/>
                      <a:moveTo>
                        <a:pt x="146" y="73"/>
                      </a:moveTo>
                      <a:lnTo>
                        <a:pt x="146" y="7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7" name="islíḓè"/>
            <p:cNvGrpSpPr/>
            <p:nvPr/>
          </p:nvGrpSpPr>
          <p:grpSpPr>
            <a:xfrm>
              <a:off x="6660853" y="3744001"/>
              <a:ext cx="712143" cy="712143"/>
              <a:chOff x="713590" y="3744001"/>
              <a:chExt cx="712143" cy="712143"/>
            </a:xfrm>
          </p:grpSpPr>
          <p:sp>
            <p:nvSpPr>
              <p:cNvPr id="20" name="iSľiḑè"/>
              <p:cNvSpPr/>
              <p:nvPr/>
            </p:nvSpPr>
            <p:spPr>
              <a:xfrm>
                <a:off x="713590" y="3744001"/>
                <a:ext cx="712143" cy="71214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1" name="îśľiďê"/>
              <p:cNvSpPr/>
              <p:nvPr/>
            </p:nvSpPr>
            <p:spPr bwMode="auto">
              <a:xfrm>
                <a:off x="880208" y="3918582"/>
                <a:ext cx="360052" cy="359508"/>
              </a:xfrm>
              <a:custGeom>
                <a:avLst/>
                <a:gdLst>
                  <a:gd name="connsiteX0" fmla="*/ 257564 w 607639"/>
                  <a:gd name="connsiteY0" fmla="*/ 417889 h 606722"/>
                  <a:gd name="connsiteX1" fmla="*/ 261939 w 607639"/>
                  <a:gd name="connsiteY1" fmla="*/ 435248 h 606722"/>
                  <a:gd name="connsiteX2" fmla="*/ 253189 w 607639"/>
                  <a:gd name="connsiteY2" fmla="*/ 435248 h 606722"/>
                  <a:gd name="connsiteX3" fmla="*/ 455707 w 607639"/>
                  <a:gd name="connsiteY3" fmla="*/ 316558 h 606722"/>
                  <a:gd name="connsiteX4" fmla="*/ 435859 w 607639"/>
                  <a:gd name="connsiteY4" fmla="*/ 336288 h 606722"/>
                  <a:gd name="connsiteX5" fmla="*/ 435859 w 607639"/>
                  <a:gd name="connsiteY5" fmla="*/ 494567 h 606722"/>
                  <a:gd name="connsiteX6" fmla="*/ 455707 w 607639"/>
                  <a:gd name="connsiteY6" fmla="*/ 514385 h 606722"/>
                  <a:gd name="connsiteX7" fmla="*/ 508576 w 607639"/>
                  <a:gd name="connsiteY7" fmla="*/ 514385 h 606722"/>
                  <a:gd name="connsiteX8" fmla="*/ 528336 w 607639"/>
                  <a:gd name="connsiteY8" fmla="*/ 494567 h 606722"/>
                  <a:gd name="connsiteX9" fmla="*/ 508576 w 607639"/>
                  <a:gd name="connsiteY9" fmla="*/ 474837 h 606722"/>
                  <a:gd name="connsiteX10" fmla="*/ 475555 w 607639"/>
                  <a:gd name="connsiteY10" fmla="*/ 474837 h 606722"/>
                  <a:gd name="connsiteX11" fmla="*/ 475555 w 607639"/>
                  <a:gd name="connsiteY11" fmla="*/ 435201 h 606722"/>
                  <a:gd name="connsiteX12" fmla="*/ 508576 w 607639"/>
                  <a:gd name="connsiteY12" fmla="*/ 435201 h 606722"/>
                  <a:gd name="connsiteX13" fmla="*/ 528336 w 607639"/>
                  <a:gd name="connsiteY13" fmla="*/ 415472 h 606722"/>
                  <a:gd name="connsiteX14" fmla="*/ 508576 w 607639"/>
                  <a:gd name="connsiteY14" fmla="*/ 395653 h 606722"/>
                  <a:gd name="connsiteX15" fmla="*/ 475555 w 607639"/>
                  <a:gd name="connsiteY15" fmla="*/ 395653 h 606722"/>
                  <a:gd name="connsiteX16" fmla="*/ 475555 w 607639"/>
                  <a:gd name="connsiteY16" fmla="*/ 356106 h 606722"/>
                  <a:gd name="connsiteX17" fmla="*/ 508576 w 607639"/>
                  <a:gd name="connsiteY17" fmla="*/ 356106 h 606722"/>
                  <a:gd name="connsiteX18" fmla="*/ 528336 w 607639"/>
                  <a:gd name="connsiteY18" fmla="*/ 336288 h 606722"/>
                  <a:gd name="connsiteX19" fmla="*/ 508576 w 607639"/>
                  <a:gd name="connsiteY19" fmla="*/ 316558 h 606722"/>
                  <a:gd name="connsiteX20" fmla="*/ 350058 w 607639"/>
                  <a:gd name="connsiteY20" fmla="*/ 316558 h 606722"/>
                  <a:gd name="connsiteX21" fmla="*/ 330210 w 607639"/>
                  <a:gd name="connsiteY21" fmla="*/ 336288 h 606722"/>
                  <a:gd name="connsiteX22" fmla="*/ 330210 w 607639"/>
                  <a:gd name="connsiteY22" fmla="*/ 494567 h 606722"/>
                  <a:gd name="connsiteX23" fmla="*/ 350058 w 607639"/>
                  <a:gd name="connsiteY23" fmla="*/ 514385 h 606722"/>
                  <a:gd name="connsiteX24" fmla="*/ 402838 w 607639"/>
                  <a:gd name="connsiteY24" fmla="*/ 514385 h 606722"/>
                  <a:gd name="connsiteX25" fmla="*/ 422686 w 607639"/>
                  <a:gd name="connsiteY25" fmla="*/ 494567 h 606722"/>
                  <a:gd name="connsiteX26" fmla="*/ 402838 w 607639"/>
                  <a:gd name="connsiteY26" fmla="*/ 474837 h 606722"/>
                  <a:gd name="connsiteX27" fmla="*/ 369817 w 607639"/>
                  <a:gd name="connsiteY27" fmla="*/ 474837 h 606722"/>
                  <a:gd name="connsiteX28" fmla="*/ 369817 w 607639"/>
                  <a:gd name="connsiteY28" fmla="*/ 336288 h 606722"/>
                  <a:gd name="connsiteX29" fmla="*/ 350058 w 607639"/>
                  <a:gd name="connsiteY29" fmla="*/ 316558 h 606722"/>
                  <a:gd name="connsiteX30" fmla="*/ 257582 w 607639"/>
                  <a:gd name="connsiteY30" fmla="*/ 316558 h 606722"/>
                  <a:gd name="connsiteX31" fmla="*/ 238356 w 607639"/>
                  <a:gd name="connsiteY31" fmla="*/ 331489 h 606722"/>
                  <a:gd name="connsiteX32" fmla="*/ 198749 w 607639"/>
                  <a:gd name="connsiteY32" fmla="*/ 489768 h 606722"/>
                  <a:gd name="connsiteX33" fmla="*/ 213168 w 607639"/>
                  <a:gd name="connsiteY33" fmla="*/ 513763 h 606722"/>
                  <a:gd name="connsiteX34" fmla="*/ 237199 w 607639"/>
                  <a:gd name="connsiteY34" fmla="*/ 499366 h 606722"/>
                  <a:gd name="connsiteX35" fmla="*/ 243341 w 607639"/>
                  <a:gd name="connsiteY35" fmla="*/ 474837 h 606722"/>
                  <a:gd name="connsiteX36" fmla="*/ 271822 w 607639"/>
                  <a:gd name="connsiteY36" fmla="*/ 474837 h 606722"/>
                  <a:gd name="connsiteX37" fmla="*/ 277964 w 607639"/>
                  <a:gd name="connsiteY37" fmla="*/ 499366 h 606722"/>
                  <a:gd name="connsiteX38" fmla="*/ 297189 w 607639"/>
                  <a:gd name="connsiteY38" fmla="*/ 514385 h 606722"/>
                  <a:gd name="connsiteX39" fmla="*/ 301995 w 607639"/>
                  <a:gd name="connsiteY39" fmla="*/ 513763 h 606722"/>
                  <a:gd name="connsiteX40" fmla="*/ 316414 w 607639"/>
                  <a:gd name="connsiteY40" fmla="*/ 489768 h 606722"/>
                  <a:gd name="connsiteX41" fmla="*/ 276807 w 607639"/>
                  <a:gd name="connsiteY41" fmla="*/ 331489 h 606722"/>
                  <a:gd name="connsiteX42" fmla="*/ 257582 w 607639"/>
                  <a:gd name="connsiteY42" fmla="*/ 316558 h 606722"/>
                  <a:gd name="connsiteX43" fmla="*/ 112236 w 607639"/>
                  <a:gd name="connsiteY43" fmla="*/ 316558 h 606722"/>
                  <a:gd name="connsiteX44" fmla="*/ 92477 w 607639"/>
                  <a:gd name="connsiteY44" fmla="*/ 336288 h 606722"/>
                  <a:gd name="connsiteX45" fmla="*/ 92477 w 607639"/>
                  <a:gd name="connsiteY45" fmla="*/ 415472 h 606722"/>
                  <a:gd name="connsiteX46" fmla="*/ 112236 w 607639"/>
                  <a:gd name="connsiteY46" fmla="*/ 435201 h 606722"/>
                  <a:gd name="connsiteX47" fmla="*/ 145257 w 607639"/>
                  <a:gd name="connsiteY47" fmla="*/ 435201 h 606722"/>
                  <a:gd name="connsiteX48" fmla="*/ 145257 w 607639"/>
                  <a:gd name="connsiteY48" fmla="*/ 474837 h 606722"/>
                  <a:gd name="connsiteX49" fmla="*/ 112236 w 607639"/>
                  <a:gd name="connsiteY49" fmla="*/ 474837 h 606722"/>
                  <a:gd name="connsiteX50" fmla="*/ 92477 w 607639"/>
                  <a:gd name="connsiteY50" fmla="*/ 494567 h 606722"/>
                  <a:gd name="connsiteX51" fmla="*/ 112236 w 607639"/>
                  <a:gd name="connsiteY51" fmla="*/ 514385 h 606722"/>
                  <a:gd name="connsiteX52" fmla="*/ 165105 w 607639"/>
                  <a:gd name="connsiteY52" fmla="*/ 514385 h 606722"/>
                  <a:gd name="connsiteX53" fmla="*/ 184953 w 607639"/>
                  <a:gd name="connsiteY53" fmla="*/ 494567 h 606722"/>
                  <a:gd name="connsiteX54" fmla="*/ 184953 w 607639"/>
                  <a:gd name="connsiteY54" fmla="*/ 415472 h 606722"/>
                  <a:gd name="connsiteX55" fmla="*/ 165105 w 607639"/>
                  <a:gd name="connsiteY55" fmla="*/ 395653 h 606722"/>
                  <a:gd name="connsiteX56" fmla="*/ 132084 w 607639"/>
                  <a:gd name="connsiteY56" fmla="*/ 395653 h 606722"/>
                  <a:gd name="connsiteX57" fmla="*/ 132084 w 607639"/>
                  <a:gd name="connsiteY57" fmla="*/ 356106 h 606722"/>
                  <a:gd name="connsiteX58" fmla="*/ 165105 w 607639"/>
                  <a:gd name="connsiteY58" fmla="*/ 356106 h 606722"/>
                  <a:gd name="connsiteX59" fmla="*/ 184953 w 607639"/>
                  <a:gd name="connsiteY59" fmla="*/ 336288 h 606722"/>
                  <a:gd name="connsiteX60" fmla="*/ 165105 w 607639"/>
                  <a:gd name="connsiteY60" fmla="*/ 316558 h 606722"/>
                  <a:gd name="connsiteX61" fmla="*/ 501901 w 607639"/>
                  <a:gd name="connsiteY61" fmla="*/ 145037 h 606722"/>
                  <a:gd name="connsiteX62" fmla="*/ 501901 w 607639"/>
                  <a:gd name="connsiteY62" fmla="*/ 184674 h 606722"/>
                  <a:gd name="connsiteX63" fmla="*/ 541597 w 607639"/>
                  <a:gd name="connsiteY63" fmla="*/ 224221 h 606722"/>
                  <a:gd name="connsiteX64" fmla="*/ 567943 w 607639"/>
                  <a:gd name="connsiteY64" fmla="*/ 214090 h 606722"/>
                  <a:gd name="connsiteX65" fmla="*/ 567943 w 607639"/>
                  <a:gd name="connsiteY65" fmla="*/ 164856 h 606722"/>
                  <a:gd name="connsiteX66" fmla="*/ 548184 w 607639"/>
                  <a:gd name="connsiteY66" fmla="*/ 145037 h 606722"/>
                  <a:gd name="connsiteX67" fmla="*/ 383079 w 607639"/>
                  <a:gd name="connsiteY67" fmla="*/ 145037 h 606722"/>
                  <a:gd name="connsiteX68" fmla="*/ 383079 w 607639"/>
                  <a:gd name="connsiteY68" fmla="*/ 184674 h 606722"/>
                  <a:gd name="connsiteX69" fmla="*/ 422686 w 607639"/>
                  <a:gd name="connsiteY69" fmla="*/ 224221 h 606722"/>
                  <a:gd name="connsiteX70" fmla="*/ 462294 w 607639"/>
                  <a:gd name="connsiteY70" fmla="*/ 184674 h 606722"/>
                  <a:gd name="connsiteX71" fmla="*/ 462294 w 607639"/>
                  <a:gd name="connsiteY71" fmla="*/ 145037 h 606722"/>
                  <a:gd name="connsiteX72" fmla="*/ 264168 w 607639"/>
                  <a:gd name="connsiteY72" fmla="*/ 145037 h 606722"/>
                  <a:gd name="connsiteX73" fmla="*/ 264168 w 607639"/>
                  <a:gd name="connsiteY73" fmla="*/ 184674 h 606722"/>
                  <a:gd name="connsiteX74" fmla="*/ 303775 w 607639"/>
                  <a:gd name="connsiteY74" fmla="*/ 224221 h 606722"/>
                  <a:gd name="connsiteX75" fmla="*/ 343472 w 607639"/>
                  <a:gd name="connsiteY75" fmla="*/ 184674 h 606722"/>
                  <a:gd name="connsiteX76" fmla="*/ 343472 w 607639"/>
                  <a:gd name="connsiteY76" fmla="*/ 145037 h 606722"/>
                  <a:gd name="connsiteX77" fmla="*/ 145257 w 607639"/>
                  <a:gd name="connsiteY77" fmla="*/ 145037 h 606722"/>
                  <a:gd name="connsiteX78" fmla="*/ 145257 w 607639"/>
                  <a:gd name="connsiteY78" fmla="*/ 184674 h 606722"/>
                  <a:gd name="connsiteX79" fmla="*/ 184953 w 607639"/>
                  <a:gd name="connsiteY79" fmla="*/ 224221 h 606722"/>
                  <a:gd name="connsiteX80" fmla="*/ 224561 w 607639"/>
                  <a:gd name="connsiteY80" fmla="*/ 184674 h 606722"/>
                  <a:gd name="connsiteX81" fmla="*/ 224561 w 607639"/>
                  <a:gd name="connsiteY81" fmla="*/ 145037 h 606722"/>
                  <a:gd name="connsiteX82" fmla="*/ 59456 w 607639"/>
                  <a:gd name="connsiteY82" fmla="*/ 145037 h 606722"/>
                  <a:gd name="connsiteX83" fmla="*/ 39608 w 607639"/>
                  <a:gd name="connsiteY83" fmla="*/ 164856 h 606722"/>
                  <a:gd name="connsiteX84" fmla="*/ 39608 w 607639"/>
                  <a:gd name="connsiteY84" fmla="*/ 214090 h 606722"/>
                  <a:gd name="connsiteX85" fmla="*/ 66042 w 607639"/>
                  <a:gd name="connsiteY85" fmla="*/ 224221 h 606722"/>
                  <a:gd name="connsiteX86" fmla="*/ 105650 w 607639"/>
                  <a:gd name="connsiteY86" fmla="*/ 184674 h 606722"/>
                  <a:gd name="connsiteX87" fmla="*/ 105650 w 607639"/>
                  <a:gd name="connsiteY87" fmla="*/ 145037 h 606722"/>
                  <a:gd name="connsiteX88" fmla="*/ 99063 w 607639"/>
                  <a:gd name="connsiteY88" fmla="*/ 0 h 606722"/>
                  <a:gd name="connsiteX89" fmla="*/ 508576 w 607639"/>
                  <a:gd name="connsiteY89" fmla="*/ 0 h 606722"/>
                  <a:gd name="connsiteX90" fmla="*/ 567943 w 607639"/>
                  <a:gd name="connsiteY90" fmla="*/ 59366 h 606722"/>
                  <a:gd name="connsiteX91" fmla="*/ 567943 w 607639"/>
                  <a:gd name="connsiteY91" fmla="*/ 108956 h 606722"/>
                  <a:gd name="connsiteX92" fmla="*/ 607639 w 607639"/>
                  <a:gd name="connsiteY92" fmla="*/ 164856 h 606722"/>
                  <a:gd name="connsiteX93" fmla="*/ 607639 w 607639"/>
                  <a:gd name="connsiteY93" fmla="*/ 586904 h 606722"/>
                  <a:gd name="connsiteX94" fmla="*/ 587791 w 607639"/>
                  <a:gd name="connsiteY94" fmla="*/ 606722 h 606722"/>
                  <a:gd name="connsiteX95" fmla="*/ 19848 w 607639"/>
                  <a:gd name="connsiteY95" fmla="*/ 606722 h 606722"/>
                  <a:gd name="connsiteX96" fmla="*/ 0 w 607639"/>
                  <a:gd name="connsiteY96" fmla="*/ 586904 h 606722"/>
                  <a:gd name="connsiteX97" fmla="*/ 0 w 607639"/>
                  <a:gd name="connsiteY97" fmla="*/ 164856 h 606722"/>
                  <a:gd name="connsiteX98" fmla="*/ 39608 w 607639"/>
                  <a:gd name="connsiteY98" fmla="*/ 108956 h 606722"/>
                  <a:gd name="connsiteX99" fmla="*/ 39608 w 607639"/>
                  <a:gd name="connsiteY99" fmla="*/ 59366 h 606722"/>
                  <a:gd name="connsiteX100" fmla="*/ 99063 w 607639"/>
                  <a:gd name="connsiteY100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</a:cxnLst>
                <a:rect l="l" t="t" r="r" b="b"/>
                <a:pathLst>
                  <a:path w="607639" h="606722">
                    <a:moveTo>
                      <a:pt x="257564" y="417889"/>
                    </a:moveTo>
                    <a:lnTo>
                      <a:pt x="261939" y="435248"/>
                    </a:lnTo>
                    <a:lnTo>
                      <a:pt x="253189" y="435248"/>
                    </a:lnTo>
                    <a:close/>
                    <a:moveTo>
                      <a:pt x="455707" y="316558"/>
                    </a:moveTo>
                    <a:cubicBezTo>
                      <a:pt x="444760" y="316558"/>
                      <a:pt x="435859" y="325357"/>
                      <a:pt x="435859" y="336288"/>
                    </a:cubicBezTo>
                    <a:lnTo>
                      <a:pt x="435859" y="494567"/>
                    </a:lnTo>
                    <a:cubicBezTo>
                      <a:pt x="435859" y="505498"/>
                      <a:pt x="444760" y="514385"/>
                      <a:pt x="455707" y="514385"/>
                    </a:cubicBezTo>
                    <a:lnTo>
                      <a:pt x="508576" y="514385"/>
                    </a:lnTo>
                    <a:cubicBezTo>
                      <a:pt x="519524" y="514385"/>
                      <a:pt x="528336" y="505498"/>
                      <a:pt x="528336" y="494567"/>
                    </a:cubicBezTo>
                    <a:cubicBezTo>
                      <a:pt x="528336" y="483636"/>
                      <a:pt x="519524" y="474837"/>
                      <a:pt x="508576" y="474837"/>
                    </a:cubicBezTo>
                    <a:lnTo>
                      <a:pt x="475555" y="474837"/>
                    </a:lnTo>
                    <a:lnTo>
                      <a:pt x="475555" y="435201"/>
                    </a:lnTo>
                    <a:lnTo>
                      <a:pt x="508576" y="435201"/>
                    </a:lnTo>
                    <a:cubicBezTo>
                      <a:pt x="519524" y="435201"/>
                      <a:pt x="528336" y="426403"/>
                      <a:pt x="528336" y="415472"/>
                    </a:cubicBezTo>
                    <a:cubicBezTo>
                      <a:pt x="528336" y="404541"/>
                      <a:pt x="519524" y="395653"/>
                      <a:pt x="508576" y="395653"/>
                    </a:cubicBezTo>
                    <a:lnTo>
                      <a:pt x="475555" y="395653"/>
                    </a:lnTo>
                    <a:lnTo>
                      <a:pt x="475555" y="356106"/>
                    </a:lnTo>
                    <a:lnTo>
                      <a:pt x="508576" y="356106"/>
                    </a:lnTo>
                    <a:cubicBezTo>
                      <a:pt x="519524" y="356106"/>
                      <a:pt x="528336" y="347219"/>
                      <a:pt x="528336" y="336288"/>
                    </a:cubicBezTo>
                    <a:cubicBezTo>
                      <a:pt x="528336" y="325357"/>
                      <a:pt x="519524" y="316558"/>
                      <a:pt x="508576" y="316558"/>
                    </a:cubicBezTo>
                    <a:close/>
                    <a:moveTo>
                      <a:pt x="350058" y="316558"/>
                    </a:moveTo>
                    <a:cubicBezTo>
                      <a:pt x="339110" y="316558"/>
                      <a:pt x="330210" y="325357"/>
                      <a:pt x="330210" y="336288"/>
                    </a:cubicBezTo>
                    <a:lnTo>
                      <a:pt x="330210" y="494567"/>
                    </a:lnTo>
                    <a:cubicBezTo>
                      <a:pt x="330210" y="505498"/>
                      <a:pt x="339110" y="514385"/>
                      <a:pt x="350058" y="514385"/>
                    </a:cubicBezTo>
                    <a:lnTo>
                      <a:pt x="402838" y="514385"/>
                    </a:lnTo>
                    <a:cubicBezTo>
                      <a:pt x="413786" y="514385"/>
                      <a:pt x="422686" y="505498"/>
                      <a:pt x="422686" y="494567"/>
                    </a:cubicBezTo>
                    <a:cubicBezTo>
                      <a:pt x="422686" y="483636"/>
                      <a:pt x="413786" y="474837"/>
                      <a:pt x="402838" y="474837"/>
                    </a:cubicBezTo>
                    <a:lnTo>
                      <a:pt x="369817" y="474837"/>
                    </a:lnTo>
                    <a:lnTo>
                      <a:pt x="369817" y="336288"/>
                    </a:lnTo>
                    <a:cubicBezTo>
                      <a:pt x="369817" y="325357"/>
                      <a:pt x="361006" y="316558"/>
                      <a:pt x="350058" y="316558"/>
                    </a:cubicBezTo>
                    <a:close/>
                    <a:moveTo>
                      <a:pt x="257582" y="316558"/>
                    </a:moveTo>
                    <a:cubicBezTo>
                      <a:pt x="248503" y="316558"/>
                      <a:pt x="240581" y="322690"/>
                      <a:pt x="238356" y="331489"/>
                    </a:cubicBezTo>
                    <a:lnTo>
                      <a:pt x="198749" y="489768"/>
                    </a:lnTo>
                    <a:cubicBezTo>
                      <a:pt x="196079" y="500343"/>
                      <a:pt x="202487" y="511097"/>
                      <a:pt x="213168" y="513763"/>
                    </a:cubicBezTo>
                    <a:cubicBezTo>
                      <a:pt x="223759" y="516429"/>
                      <a:pt x="234529" y="509942"/>
                      <a:pt x="237199" y="499366"/>
                    </a:cubicBezTo>
                    <a:lnTo>
                      <a:pt x="243341" y="474837"/>
                    </a:lnTo>
                    <a:lnTo>
                      <a:pt x="271822" y="474837"/>
                    </a:lnTo>
                    <a:lnTo>
                      <a:pt x="277964" y="499366"/>
                    </a:lnTo>
                    <a:cubicBezTo>
                      <a:pt x="280189" y="508342"/>
                      <a:pt x="288288" y="514385"/>
                      <a:pt x="297189" y="514385"/>
                    </a:cubicBezTo>
                    <a:cubicBezTo>
                      <a:pt x="298791" y="514385"/>
                      <a:pt x="300393" y="514207"/>
                      <a:pt x="301995" y="513763"/>
                    </a:cubicBezTo>
                    <a:cubicBezTo>
                      <a:pt x="312587" y="511097"/>
                      <a:pt x="319084" y="500432"/>
                      <a:pt x="316414" y="489768"/>
                    </a:cubicBezTo>
                    <a:lnTo>
                      <a:pt x="276807" y="331489"/>
                    </a:lnTo>
                    <a:cubicBezTo>
                      <a:pt x="274582" y="322690"/>
                      <a:pt x="266660" y="316558"/>
                      <a:pt x="257582" y="316558"/>
                    </a:cubicBezTo>
                    <a:close/>
                    <a:moveTo>
                      <a:pt x="112236" y="316558"/>
                    </a:moveTo>
                    <a:cubicBezTo>
                      <a:pt x="101377" y="316558"/>
                      <a:pt x="92477" y="325357"/>
                      <a:pt x="92477" y="336288"/>
                    </a:cubicBezTo>
                    <a:lnTo>
                      <a:pt x="92477" y="415472"/>
                    </a:lnTo>
                    <a:cubicBezTo>
                      <a:pt x="92477" y="426403"/>
                      <a:pt x="101377" y="435201"/>
                      <a:pt x="112236" y="435201"/>
                    </a:cubicBezTo>
                    <a:lnTo>
                      <a:pt x="145257" y="435201"/>
                    </a:lnTo>
                    <a:lnTo>
                      <a:pt x="145257" y="474837"/>
                    </a:lnTo>
                    <a:lnTo>
                      <a:pt x="112236" y="474837"/>
                    </a:lnTo>
                    <a:cubicBezTo>
                      <a:pt x="101377" y="474837"/>
                      <a:pt x="92477" y="483636"/>
                      <a:pt x="92477" y="494567"/>
                    </a:cubicBezTo>
                    <a:cubicBezTo>
                      <a:pt x="92477" y="505498"/>
                      <a:pt x="101377" y="514385"/>
                      <a:pt x="112236" y="514385"/>
                    </a:cubicBezTo>
                    <a:lnTo>
                      <a:pt x="165105" y="514385"/>
                    </a:lnTo>
                    <a:cubicBezTo>
                      <a:pt x="176053" y="514385"/>
                      <a:pt x="184953" y="505498"/>
                      <a:pt x="184953" y="494567"/>
                    </a:cubicBezTo>
                    <a:lnTo>
                      <a:pt x="184953" y="415472"/>
                    </a:lnTo>
                    <a:cubicBezTo>
                      <a:pt x="184953" y="404541"/>
                      <a:pt x="176053" y="395653"/>
                      <a:pt x="165105" y="395653"/>
                    </a:cubicBezTo>
                    <a:lnTo>
                      <a:pt x="132084" y="395653"/>
                    </a:lnTo>
                    <a:lnTo>
                      <a:pt x="132084" y="356106"/>
                    </a:lnTo>
                    <a:lnTo>
                      <a:pt x="165105" y="356106"/>
                    </a:lnTo>
                    <a:cubicBezTo>
                      <a:pt x="176053" y="356106"/>
                      <a:pt x="184953" y="347219"/>
                      <a:pt x="184953" y="336288"/>
                    </a:cubicBezTo>
                    <a:cubicBezTo>
                      <a:pt x="184953" y="325357"/>
                      <a:pt x="176053" y="316558"/>
                      <a:pt x="165105" y="316558"/>
                    </a:cubicBezTo>
                    <a:close/>
                    <a:moveTo>
                      <a:pt x="501901" y="145037"/>
                    </a:moveTo>
                    <a:lnTo>
                      <a:pt x="501901" y="184674"/>
                    </a:lnTo>
                    <a:cubicBezTo>
                      <a:pt x="501901" y="206447"/>
                      <a:pt x="519702" y="224221"/>
                      <a:pt x="541597" y="224221"/>
                    </a:cubicBezTo>
                    <a:cubicBezTo>
                      <a:pt x="551388" y="224221"/>
                      <a:pt x="560733" y="220578"/>
                      <a:pt x="567943" y="214090"/>
                    </a:cubicBezTo>
                    <a:lnTo>
                      <a:pt x="567943" y="164856"/>
                    </a:lnTo>
                    <a:cubicBezTo>
                      <a:pt x="567943" y="153924"/>
                      <a:pt x="559131" y="145037"/>
                      <a:pt x="548184" y="145037"/>
                    </a:cubicBezTo>
                    <a:close/>
                    <a:moveTo>
                      <a:pt x="383079" y="145037"/>
                    </a:moveTo>
                    <a:lnTo>
                      <a:pt x="383079" y="184674"/>
                    </a:lnTo>
                    <a:cubicBezTo>
                      <a:pt x="383079" y="206447"/>
                      <a:pt x="400791" y="224221"/>
                      <a:pt x="422686" y="224221"/>
                    </a:cubicBezTo>
                    <a:cubicBezTo>
                      <a:pt x="444493" y="224221"/>
                      <a:pt x="462294" y="206447"/>
                      <a:pt x="462294" y="184674"/>
                    </a:cubicBezTo>
                    <a:lnTo>
                      <a:pt x="462294" y="145037"/>
                    </a:lnTo>
                    <a:close/>
                    <a:moveTo>
                      <a:pt x="264168" y="145037"/>
                    </a:moveTo>
                    <a:lnTo>
                      <a:pt x="264168" y="184674"/>
                    </a:lnTo>
                    <a:cubicBezTo>
                      <a:pt x="264168" y="206447"/>
                      <a:pt x="281969" y="224221"/>
                      <a:pt x="303775" y="224221"/>
                    </a:cubicBezTo>
                    <a:cubicBezTo>
                      <a:pt x="325671" y="224221"/>
                      <a:pt x="343472" y="206447"/>
                      <a:pt x="343472" y="184674"/>
                    </a:cubicBezTo>
                    <a:lnTo>
                      <a:pt x="343472" y="145037"/>
                    </a:lnTo>
                    <a:close/>
                    <a:moveTo>
                      <a:pt x="145257" y="145037"/>
                    </a:moveTo>
                    <a:lnTo>
                      <a:pt x="145257" y="184674"/>
                    </a:lnTo>
                    <a:cubicBezTo>
                      <a:pt x="145257" y="206447"/>
                      <a:pt x="163058" y="224221"/>
                      <a:pt x="184953" y="224221"/>
                    </a:cubicBezTo>
                    <a:cubicBezTo>
                      <a:pt x="206759" y="224221"/>
                      <a:pt x="224561" y="206447"/>
                      <a:pt x="224561" y="184674"/>
                    </a:cubicBezTo>
                    <a:lnTo>
                      <a:pt x="224561" y="145037"/>
                    </a:lnTo>
                    <a:close/>
                    <a:moveTo>
                      <a:pt x="59456" y="145037"/>
                    </a:moveTo>
                    <a:cubicBezTo>
                      <a:pt x="48508" y="145037"/>
                      <a:pt x="39608" y="153924"/>
                      <a:pt x="39608" y="164856"/>
                    </a:cubicBezTo>
                    <a:lnTo>
                      <a:pt x="39608" y="214090"/>
                    </a:lnTo>
                    <a:cubicBezTo>
                      <a:pt x="46817" y="220578"/>
                      <a:pt x="56163" y="224221"/>
                      <a:pt x="66042" y="224221"/>
                    </a:cubicBezTo>
                    <a:cubicBezTo>
                      <a:pt x="87937" y="224221"/>
                      <a:pt x="105650" y="206447"/>
                      <a:pt x="105650" y="184674"/>
                    </a:cubicBezTo>
                    <a:lnTo>
                      <a:pt x="105650" y="145037"/>
                    </a:lnTo>
                    <a:close/>
                    <a:moveTo>
                      <a:pt x="99063" y="0"/>
                    </a:moveTo>
                    <a:lnTo>
                      <a:pt x="508576" y="0"/>
                    </a:lnTo>
                    <a:cubicBezTo>
                      <a:pt x="541330" y="0"/>
                      <a:pt x="567943" y="26661"/>
                      <a:pt x="567943" y="59366"/>
                    </a:cubicBezTo>
                    <a:lnTo>
                      <a:pt x="567943" y="108956"/>
                    </a:lnTo>
                    <a:cubicBezTo>
                      <a:pt x="591084" y="117043"/>
                      <a:pt x="607639" y="139083"/>
                      <a:pt x="607639" y="164856"/>
                    </a:cubicBezTo>
                    <a:lnTo>
                      <a:pt x="607639" y="586904"/>
                    </a:lnTo>
                    <a:cubicBezTo>
                      <a:pt x="607639" y="597835"/>
                      <a:pt x="598739" y="606722"/>
                      <a:pt x="587791" y="606722"/>
                    </a:cubicBezTo>
                    <a:lnTo>
                      <a:pt x="19848" y="606722"/>
                    </a:lnTo>
                    <a:cubicBezTo>
                      <a:pt x="8901" y="606722"/>
                      <a:pt x="0" y="597835"/>
                      <a:pt x="0" y="586904"/>
                    </a:cubicBezTo>
                    <a:lnTo>
                      <a:pt x="0" y="164856"/>
                    </a:lnTo>
                    <a:cubicBezTo>
                      <a:pt x="0" y="139083"/>
                      <a:pt x="16555" y="117043"/>
                      <a:pt x="39608" y="108956"/>
                    </a:cubicBezTo>
                    <a:lnTo>
                      <a:pt x="39608" y="59366"/>
                    </a:lnTo>
                    <a:cubicBezTo>
                      <a:pt x="39608" y="26661"/>
                      <a:pt x="66309" y="0"/>
                      <a:pt x="990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8" name="îšḻidé"/>
            <p:cNvGrpSpPr/>
            <p:nvPr/>
          </p:nvGrpSpPr>
          <p:grpSpPr>
            <a:xfrm>
              <a:off x="7373229" y="2383197"/>
              <a:ext cx="5386519" cy="2391467"/>
              <a:chOff x="570311" y="1368424"/>
              <a:chExt cx="7176822" cy="2391467"/>
            </a:xfrm>
          </p:grpSpPr>
          <p:sp>
            <p:nvSpPr>
              <p:cNvPr id="18" name="işḻiḓe"/>
              <p:cNvSpPr/>
              <p:nvPr/>
            </p:nvSpPr>
            <p:spPr bwMode="auto">
              <a:xfrm>
                <a:off x="570311" y="2459859"/>
                <a:ext cx="7176822" cy="1300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fontScale="925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from sklearn.tree import DecisionTreeRegressor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dtr = DecisionTreeRegressor()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  <p:sp>
            <p:nvSpPr>
              <p:cNvPr id="19" name="iṣľîďé"/>
              <p:cNvSpPr txBox="1"/>
              <p:nvPr/>
            </p:nvSpPr>
            <p:spPr bwMode="auto">
              <a:xfrm>
                <a:off x="639346" y="1368424"/>
                <a:ext cx="7038754" cy="136059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achieve</a:t>
                </a:r>
                <a:r>
                  <a:rPr lang="zh-CN" altLang="en-US" sz="2000" b="1" dirty="0"/>
                  <a:t>：</a:t>
                </a:r>
              </a:p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step1</a:t>
                </a:r>
              </a:p>
            </p:txBody>
          </p:sp>
        </p:grpSp>
        <p:sp>
          <p:nvSpPr>
            <p:cNvPr id="9" name="îṣ1îḋé"/>
            <p:cNvSpPr/>
            <p:nvPr/>
          </p:nvSpPr>
          <p:spPr>
            <a:xfrm>
              <a:off x="6660853" y="5217430"/>
              <a:ext cx="712143" cy="71214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0" name="îśļîďê"/>
            <p:cNvSpPr/>
            <p:nvPr/>
          </p:nvSpPr>
          <p:spPr bwMode="auto">
            <a:xfrm>
              <a:off x="6835829" y="5391739"/>
              <a:ext cx="343334" cy="360052"/>
            </a:xfrm>
            <a:custGeom>
              <a:avLst/>
              <a:gdLst>
                <a:gd name="T0" fmla="*/ 6188 w 6214"/>
                <a:gd name="T1" fmla="*/ 2298 h 6526"/>
                <a:gd name="T2" fmla="*/ 3245 w 6214"/>
                <a:gd name="T3" fmla="*/ 48 h 6526"/>
                <a:gd name="T4" fmla="*/ 99 w 6214"/>
                <a:gd name="T5" fmla="*/ 2077 h 6526"/>
                <a:gd name="T6" fmla="*/ 209 w 6214"/>
                <a:gd name="T7" fmla="*/ 2428 h 6526"/>
                <a:gd name="T8" fmla="*/ 1022 w 6214"/>
                <a:gd name="T9" fmla="*/ 2577 h 6526"/>
                <a:gd name="T10" fmla="*/ 925 w 6214"/>
                <a:gd name="T11" fmla="*/ 3687 h 6526"/>
                <a:gd name="T12" fmla="*/ 630 w 6214"/>
                <a:gd name="T13" fmla="*/ 5529 h 6526"/>
                <a:gd name="T14" fmla="*/ 59 w 6214"/>
                <a:gd name="T15" fmla="*/ 5913 h 6526"/>
                <a:gd name="T16" fmla="*/ 443 w 6214"/>
                <a:gd name="T17" fmla="*/ 6526 h 6526"/>
                <a:gd name="T18" fmla="*/ 6155 w 6214"/>
                <a:gd name="T19" fmla="*/ 6141 h 6526"/>
                <a:gd name="T20" fmla="*/ 5770 w 6214"/>
                <a:gd name="T21" fmla="*/ 5529 h 6526"/>
                <a:gd name="T22" fmla="*/ 5397 w 6214"/>
                <a:gd name="T23" fmla="*/ 5346 h 6526"/>
                <a:gd name="T24" fmla="*/ 5300 w 6214"/>
                <a:gd name="T25" fmla="*/ 3441 h 6526"/>
                <a:gd name="T26" fmla="*/ 5266 w 6214"/>
                <a:gd name="T27" fmla="*/ 2432 h 6526"/>
                <a:gd name="T28" fmla="*/ 6004 w 6214"/>
                <a:gd name="T29" fmla="*/ 2433 h 6526"/>
                <a:gd name="T30" fmla="*/ 4351 w 6214"/>
                <a:gd name="T31" fmla="*/ 2577 h 6526"/>
                <a:gd name="T32" fmla="*/ 4319 w 6214"/>
                <a:gd name="T33" fmla="*/ 3481 h 6526"/>
                <a:gd name="T34" fmla="*/ 2020 w 6214"/>
                <a:gd name="T35" fmla="*/ 3508 h 6526"/>
                <a:gd name="T36" fmla="*/ 1971 w 6214"/>
                <a:gd name="T37" fmla="*/ 2577 h 6526"/>
                <a:gd name="T38" fmla="*/ 4385 w 6214"/>
                <a:gd name="T39" fmla="*/ 2431 h 6526"/>
                <a:gd name="T40" fmla="*/ 2848 w 6214"/>
                <a:gd name="T41" fmla="*/ 4193 h 6526"/>
                <a:gd name="T42" fmla="*/ 3106 w 6214"/>
                <a:gd name="T43" fmla="*/ 3903 h 6526"/>
                <a:gd name="T44" fmla="*/ 2791 w 6214"/>
                <a:gd name="T45" fmla="*/ 3178 h 6526"/>
                <a:gd name="T46" fmla="*/ 3106 w 6214"/>
                <a:gd name="T47" fmla="*/ 2880 h 6526"/>
                <a:gd name="T48" fmla="*/ 3221 w 6214"/>
                <a:gd name="T49" fmla="*/ 3045 h 6526"/>
                <a:gd name="T50" fmla="*/ 3429 w 6214"/>
                <a:gd name="T51" fmla="*/ 3432 h 6526"/>
                <a:gd name="T52" fmla="*/ 3221 w 6214"/>
                <a:gd name="T53" fmla="*/ 3743 h 6526"/>
                <a:gd name="T54" fmla="*/ 3675 w 6214"/>
                <a:gd name="T55" fmla="*/ 4184 h 6526"/>
                <a:gd name="T56" fmla="*/ 3221 w 6214"/>
                <a:gd name="T57" fmla="*/ 4658 h 6526"/>
                <a:gd name="T58" fmla="*/ 3106 w 6214"/>
                <a:gd name="T59" fmla="*/ 4824 h 6526"/>
                <a:gd name="T60" fmla="*/ 2642 w 6214"/>
                <a:gd name="T61" fmla="*/ 4193 h 6526"/>
                <a:gd name="T62" fmla="*/ 2068 w 6214"/>
                <a:gd name="T63" fmla="*/ 4417 h 6526"/>
                <a:gd name="T64" fmla="*/ 4254 w 6214"/>
                <a:gd name="T65" fmla="*/ 4469 h 6526"/>
                <a:gd name="T66" fmla="*/ 2068 w 6214"/>
                <a:gd name="T67" fmla="*/ 5338 h 6526"/>
                <a:gd name="T68" fmla="*/ 3220 w 6214"/>
                <a:gd name="T69" fmla="*/ 4499 h 6526"/>
                <a:gd name="T70" fmla="*/ 3416 w 6214"/>
                <a:gd name="T71" fmla="*/ 4026 h 6526"/>
                <a:gd name="T72" fmla="*/ 3220 w 6214"/>
                <a:gd name="T73" fmla="*/ 4499 h 6526"/>
                <a:gd name="T74" fmla="*/ 2944 w 6214"/>
                <a:gd name="T75" fmla="*/ 3640 h 6526"/>
                <a:gd name="T76" fmla="*/ 3106 w 6214"/>
                <a:gd name="T77" fmla="*/ 3205 h 6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214" h="6526">
                  <a:moveTo>
                    <a:pt x="6004" y="2433"/>
                  </a:moveTo>
                  <a:cubicBezTo>
                    <a:pt x="6088" y="2433"/>
                    <a:pt x="6163" y="2378"/>
                    <a:pt x="6188" y="2298"/>
                  </a:cubicBezTo>
                  <a:cubicBezTo>
                    <a:pt x="6214" y="2218"/>
                    <a:pt x="6184" y="2131"/>
                    <a:pt x="6116" y="2082"/>
                  </a:cubicBezTo>
                  <a:lnTo>
                    <a:pt x="3245" y="48"/>
                  </a:lnTo>
                  <a:cubicBezTo>
                    <a:pt x="3178" y="1"/>
                    <a:pt x="3090" y="0"/>
                    <a:pt x="3023" y="47"/>
                  </a:cubicBezTo>
                  <a:lnTo>
                    <a:pt x="99" y="2077"/>
                  </a:lnTo>
                  <a:cubicBezTo>
                    <a:pt x="30" y="2125"/>
                    <a:pt x="0" y="2212"/>
                    <a:pt x="25" y="2293"/>
                  </a:cubicBezTo>
                  <a:cubicBezTo>
                    <a:pt x="50" y="2373"/>
                    <a:pt x="125" y="2428"/>
                    <a:pt x="209" y="2428"/>
                  </a:cubicBezTo>
                  <a:lnTo>
                    <a:pt x="1057" y="2429"/>
                  </a:lnTo>
                  <a:cubicBezTo>
                    <a:pt x="1035" y="2474"/>
                    <a:pt x="1022" y="2524"/>
                    <a:pt x="1022" y="2577"/>
                  </a:cubicBezTo>
                  <a:lnTo>
                    <a:pt x="1022" y="3441"/>
                  </a:lnTo>
                  <a:cubicBezTo>
                    <a:pt x="962" y="3506"/>
                    <a:pt x="925" y="3592"/>
                    <a:pt x="925" y="3687"/>
                  </a:cubicBezTo>
                  <a:lnTo>
                    <a:pt x="925" y="5340"/>
                  </a:lnTo>
                  <a:cubicBezTo>
                    <a:pt x="798" y="5348"/>
                    <a:pt x="688" y="5422"/>
                    <a:pt x="630" y="5529"/>
                  </a:cubicBezTo>
                  <a:lnTo>
                    <a:pt x="443" y="5529"/>
                  </a:lnTo>
                  <a:cubicBezTo>
                    <a:pt x="231" y="5529"/>
                    <a:pt x="59" y="5701"/>
                    <a:pt x="59" y="5913"/>
                  </a:cubicBezTo>
                  <a:lnTo>
                    <a:pt x="59" y="6141"/>
                  </a:lnTo>
                  <a:cubicBezTo>
                    <a:pt x="59" y="6353"/>
                    <a:pt x="231" y="6526"/>
                    <a:pt x="443" y="6526"/>
                  </a:cubicBezTo>
                  <a:lnTo>
                    <a:pt x="5770" y="6526"/>
                  </a:lnTo>
                  <a:cubicBezTo>
                    <a:pt x="5982" y="6526"/>
                    <a:pt x="6155" y="6353"/>
                    <a:pt x="6155" y="6141"/>
                  </a:cubicBezTo>
                  <a:lnTo>
                    <a:pt x="6155" y="5913"/>
                  </a:lnTo>
                  <a:cubicBezTo>
                    <a:pt x="6155" y="5701"/>
                    <a:pt x="5982" y="5529"/>
                    <a:pt x="5770" y="5529"/>
                  </a:cubicBezTo>
                  <a:lnTo>
                    <a:pt x="5643" y="5529"/>
                  </a:lnTo>
                  <a:cubicBezTo>
                    <a:pt x="5593" y="5436"/>
                    <a:pt x="5503" y="5368"/>
                    <a:pt x="5397" y="5346"/>
                  </a:cubicBezTo>
                  <a:lnTo>
                    <a:pt x="5397" y="3687"/>
                  </a:lnTo>
                  <a:cubicBezTo>
                    <a:pt x="5397" y="3592"/>
                    <a:pt x="5360" y="3506"/>
                    <a:pt x="5300" y="3441"/>
                  </a:cubicBezTo>
                  <a:lnTo>
                    <a:pt x="5300" y="2577"/>
                  </a:lnTo>
                  <a:cubicBezTo>
                    <a:pt x="5300" y="2525"/>
                    <a:pt x="5288" y="2476"/>
                    <a:pt x="5266" y="2432"/>
                  </a:cubicBezTo>
                  <a:lnTo>
                    <a:pt x="6004" y="2433"/>
                  </a:lnTo>
                  <a:lnTo>
                    <a:pt x="6004" y="2433"/>
                  </a:lnTo>
                  <a:close/>
                  <a:moveTo>
                    <a:pt x="4385" y="2431"/>
                  </a:moveTo>
                  <a:cubicBezTo>
                    <a:pt x="4363" y="2476"/>
                    <a:pt x="4351" y="2525"/>
                    <a:pt x="4351" y="2577"/>
                  </a:cubicBezTo>
                  <a:lnTo>
                    <a:pt x="4351" y="3441"/>
                  </a:lnTo>
                  <a:cubicBezTo>
                    <a:pt x="4339" y="3454"/>
                    <a:pt x="4329" y="3467"/>
                    <a:pt x="4319" y="3481"/>
                  </a:cubicBezTo>
                  <a:cubicBezTo>
                    <a:pt x="4147" y="3016"/>
                    <a:pt x="3700" y="2683"/>
                    <a:pt x="3174" y="2683"/>
                  </a:cubicBezTo>
                  <a:cubicBezTo>
                    <a:pt x="2639" y="2683"/>
                    <a:pt x="2184" y="3028"/>
                    <a:pt x="2020" y="3508"/>
                  </a:cubicBezTo>
                  <a:cubicBezTo>
                    <a:pt x="2006" y="3484"/>
                    <a:pt x="1990" y="3461"/>
                    <a:pt x="1971" y="3441"/>
                  </a:cubicBezTo>
                  <a:lnTo>
                    <a:pt x="1971" y="2577"/>
                  </a:lnTo>
                  <a:cubicBezTo>
                    <a:pt x="1971" y="2524"/>
                    <a:pt x="1958" y="2474"/>
                    <a:pt x="1936" y="2430"/>
                  </a:cubicBezTo>
                  <a:lnTo>
                    <a:pt x="4385" y="2431"/>
                  </a:lnTo>
                  <a:close/>
                  <a:moveTo>
                    <a:pt x="2642" y="4193"/>
                  </a:moveTo>
                  <a:lnTo>
                    <a:pt x="2848" y="4193"/>
                  </a:lnTo>
                  <a:cubicBezTo>
                    <a:pt x="2864" y="4370"/>
                    <a:pt x="2950" y="4472"/>
                    <a:pt x="3106" y="4499"/>
                  </a:cubicBezTo>
                  <a:lnTo>
                    <a:pt x="3106" y="3903"/>
                  </a:lnTo>
                  <a:cubicBezTo>
                    <a:pt x="2819" y="3845"/>
                    <a:pt x="2675" y="3705"/>
                    <a:pt x="2675" y="3482"/>
                  </a:cubicBezTo>
                  <a:cubicBezTo>
                    <a:pt x="2675" y="3356"/>
                    <a:pt x="2714" y="3255"/>
                    <a:pt x="2791" y="3178"/>
                  </a:cubicBezTo>
                  <a:cubicBezTo>
                    <a:pt x="2869" y="3101"/>
                    <a:pt x="2974" y="3057"/>
                    <a:pt x="3106" y="3045"/>
                  </a:cubicBezTo>
                  <a:lnTo>
                    <a:pt x="3106" y="2880"/>
                  </a:lnTo>
                  <a:lnTo>
                    <a:pt x="3221" y="2880"/>
                  </a:lnTo>
                  <a:lnTo>
                    <a:pt x="3221" y="3045"/>
                  </a:lnTo>
                  <a:cubicBezTo>
                    <a:pt x="3473" y="3064"/>
                    <a:pt x="3612" y="3193"/>
                    <a:pt x="3637" y="3432"/>
                  </a:cubicBezTo>
                  <a:lnTo>
                    <a:pt x="3429" y="3432"/>
                  </a:lnTo>
                  <a:cubicBezTo>
                    <a:pt x="3418" y="3299"/>
                    <a:pt x="3348" y="3224"/>
                    <a:pt x="3221" y="3207"/>
                  </a:cubicBezTo>
                  <a:lnTo>
                    <a:pt x="3221" y="3743"/>
                  </a:lnTo>
                  <a:cubicBezTo>
                    <a:pt x="3397" y="3779"/>
                    <a:pt x="3516" y="3832"/>
                    <a:pt x="3580" y="3901"/>
                  </a:cubicBezTo>
                  <a:cubicBezTo>
                    <a:pt x="3643" y="3970"/>
                    <a:pt x="3675" y="4065"/>
                    <a:pt x="3675" y="4184"/>
                  </a:cubicBezTo>
                  <a:cubicBezTo>
                    <a:pt x="3675" y="4308"/>
                    <a:pt x="3634" y="4417"/>
                    <a:pt x="3554" y="4509"/>
                  </a:cubicBezTo>
                  <a:cubicBezTo>
                    <a:pt x="3474" y="4601"/>
                    <a:pt x="3363" y="4651"/>
                    <a:pt x="3221" y="4658"/>
                  </a:cubicBezTo>
                  <a:lnTo>
                    <a:pt x="3221" y="4824"/>
                  </a:lnTo>
                  <a:lnTo>
                    <a:pt x="3106" y="4824"/>
                  </a:lnTo>
                  <a:lnTo>
                    <a:pt x="3106" y="4660"/>
                  </a:lnTo>
                  <a:cubicBezTo>
                    <a:pt x="2816" y="4629"/>
                    <a:pt x="2661" y="4473"/>
                    <a:pt x="2642" y="4193"/>
                  </a:cubicBezTo>
                  <a:close/>
                  <a:moveTo>
                    <a:pt x="2068" y="5339"/>
                  </a:moveTo>
                  <a:lnTo>
                    <a:pt x="2068" y="4417"/>
                  </a:lnTo>
                  <a:cubicBezTo>
                    <a:pt x="2262" y="4834"/>
                    <a:pt x="2684" y="5123"/>
                    <a:pt x="3174" y="5123"/>
                  </a:cubicBezTo>
                  <a:cubicBezTo>
                    <a:pt x="3643" y="5123"/>
                    <a:pt x="4050" y="4858"/>
                    <a:pt x="4254" y="4469"/>
                  </a:cubicBezTo>
                  <a:lnTo>
                    <a:pt x="4254" y="5338"/>
                  </a:lnTo>
                  <a:lnTo>
                    <a:pt x="2068" y="5338"/>
                  </a:lnTo>
                  <a:lnTo>
                    <a:pt x="2068" y="5339"/>
                  </a:lnTo>
                  <a:close/>
                  <a:moveTo>
                    <a:pt x="3220" y="4499"/>
                  </a:moveTo>
                  <a:lnTo>
                    <a:pt x="3220" y="3928"/>
                  </a:lnTo>
                  <a:cubicBezTo>
                    <a:pt x="3318" y="3954"/>
                    <a:pt x="3383" y="3987"/>
                    <a:pt x="3416" y="4026"/>
                  </a:cubicBezTo>
                  <a:cubicBezTo>
                    <a:pt x="3450" y="4066"/>
                    <a:pt x="3467" y="4123"/>
                    <a:pt x="3467" y="4197"/>
                  </a:cubicBezTo>
                  <a:cubicBezTo>
                    <a:pt x="3467" y="4378"/>
                    <a:pt x="3385" y="4478"/>
                    <a:pt x="3220" y="4499"/>
                  </a:cubicBezTo>
                  <a:close/>
                  <a:moveTo>
                    <a:pt x="3106" y="3719"/>
                  </a:moveTo>
                  <a:cubicBezTo>
                    <a:pt x="3040" y="3702"/>
                    <a:pt x="2985" y="3676"/>
                    <a:pt x="2944" y="3640"/>
                  </a:cubicBezTo>
                  <a:cubicBezTo>
                    <a:pt x="2902" y="3603"/>
                    <a:pt x="2881" y="3545"/>
                    <a:pt x="2881" y="3466"/>
                  </a:cubicBezTo>
                  <a:cubicBezTo>
                    <a:pt x="2881" y="3318"/>
                    <a:pt x="2956" y="3231"/>
                    <a:pt x="3106" y="3205"/>
                  </a:cubicBezTo>
                  <a:lnTo>
                    <a:pt x="3106" y="37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1" name="íSḷïďe"/>
            <p:cNvGrpSpPr/>
            <p:nvPr/>
          </p:nvGrpSpPr>
          <p:grpSpPr>
            <a:xfrm>
              <a:off x="7484929" y="4930566"/>
              <a:ext cx="4035559" cy="1306539"/>
              <a:chOff x="719137" y="2442364"/>
              <a:chExt cx="5376847" cy="1306539"/>
            </a:xfrm>
          </p:grpSpPr>
          <p:sp>
            <p:nvSpPr>
              <p:cNvPr id="16" name="i$ḷîḍe"/>
              <p:cNvSpPr/>
              <p:nvPr/>
            </p:nvSpPr>
            <p:spPr bwMode="auto">
              <a:xfrm>
                <a:off x="719137" y="2884168"/>
                <a:ext cx="5376845" cy="8647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fit2 = dtr.fit(X_train,y_train)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#Here we fit training data to Decision Tree Regressor……</a:t>
                </a:r>
              </a:p>
            </p:txBody>
          </p:sp>
          <p:sp>
            <p:nvSpPr>
              <p:cNvPr id="17" name="ïŝ1ïďè"/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step2</a:t>
                </a:r>
              </a:p>
            </p:txBody>
          </p:sp>
        </p:grpSp>
        <p:grpSp>
          <p:nvGrpSpPr>
            <p:cNvPr id="12" name="íŝľîḓè"/>
            <p:cNvGrpSpPr/>
            <p:nvPr/>
          </p:nvGrpSpPr>
          <p:grpSpPr>
            <a:xfrm>
              <a:off x="899675" y="1270653"/>
              <a:ext cx="5523789" cy="2774344"/>
              <a:chOff x="-3558733" y="2453829"/>
              <a:chExt cx="4041218" cy="2774344"/>
            </a:xfrm>
          </p:grpSpPr>
          <p:sp>
            <p:nvSpPr>
              <p:cNvPr id="14" name="işļíďé"/>
              <p:cNvSpPr/>
              <p:nvPr/>
            </p:nvSpPr>
            <p:spPr>
              <a:xfrm>
                <a:off x="-3399723" y="2938986"/>
                <a:ext cx="3882208" cy="22891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dirty="0"/>
                  <a:t>The decision tree builds the model in the form of a tree structure. It breaks down the data set into smaller and smaller subsets and gradually develops the relevant decision trees.</a:t>
                </a:r>
              </a:p>
            </p:txBody>
          </p:sp>
          <p:sp>
            <p:nvSpPr>
              <p:cNvPr id="15" name="íṩ1îḑê"/>
              <p:cNvSpPr txBox="1"/>
              <p:nvPr/>
            </p:nvSpPr>
            <p:spPr bwMode="auto">
              <a:xfrm>
                <a:off x="-3558733" y="2453829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Algorithm Description</a:t>
                </a:r>
              </a:p>
            </p:txBody>
          </p:sp>
        </p:grpSp>
        <p:cxnSp>
          <p:nvCxnSpPr>
            <p:cNvPr id="13" name="直接连接符 12"/>
            <p:cNvCxnSpPr/>
            <p:nvPr/>
          </p:nvCxnSpPr>
          <p:spPr>
            <a:xfrm>
              <a:off x="6423781" y="1123950"/>
              <a:ext cx="0" cy="50196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işļíďé"/>
          <p:cNvSpPr/>
          <p:nvPr/>
        </p:nvSpPr>
        <p:spPr>
          <a:xfrm>
            <a:off x="6632932" y="761752"/>
            <a:ext cx="5007610" cy="216027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The decision tree is built from the top of the root node and involves partitioning the data into subsets containing instances with similar values.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 </a:t>
            </a:r>
          </a:p>
        </p:txBody>
      </p:sp>
      <p:sp>
        <p:nvSpPr>
          <p:cNvPr id="63" name="íṩliḍê"/>
          <p:cNvSpPr/>
          <p:nvPr/>
        </p:nvSpPr>
        <p:spPr>
          <a:xfrm>
            <a:off x="635" y="4029075"/>
            <a:ext cx="1377315" cy="2816225"/>
          </a:xfrm>
          <a:prstGeom prst="rect">
            <a:avLst/>
          </a:prstGeom>
          <a:blipFill>
            <a:blip r:embed="rId3"/>
            <a:stretch>
              <a:fillRect l="-96123" r="-94527"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850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 forest algorithm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 dirty="0"/>
          </a:p>
        </p:txBody>
      </p:sp>
      <p:grpSp>
        <p:nvGrpSpPr>
          <p:cNvPr id="5" name="99f4cb39-d780-4a6d-bc4f-0a1c37094d9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76140" y="1202654"/>
            <a:ext cx="6689139" cy="6046628"/>
            <a:chOff x="691075" y="1202654"/>
            <a:chExt cx="6689139" cy="6046628"/>
          </a:xfrm>
        </p:grpSpPr>
        <p:sp>
          <p:nvSpPr>
            <p:cNvPr id="6" name="íśḻíḋe"/>
            <p:cNvSpPr/>
            <p:nvPr/>
          </p:nvSpPr>
          <p:spPr>
            <a:xfrm>
              <a:off x="5436632" y="2080270"/>
              <a:ext cx="1943582" cy="4063354"/>
            </a:xfrm>
            <a:prstGeom prst="rect">
              <a:avLst/>
            </a:prstGeom>
            <a:blipFill>
              <a:blip r:embed="rId3"/>
              <a:srcRect/>
              <a:stretch>
                <a:fillRect l="-106897" r="-106897"/>
              </a:stretch>
            </a:blip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i$ḻïḑe"/>
            <p:cNvGrpSpPr/>
            <p:nvPr/>
          </p:nvGrpSpPr>
          <p:grpSpPr>
            <a:xfrm>
              <a:off x="691075" y="1202654"/>
              <a:ext cx="4508638" cy="1382273"/>
              <a:chOff x="7013437" y="1202654"/>
              <a:chExt cx="4508638" cy="1382273"/>
            </a:xfrm>
          </p:grpSpPr>
          <p:grpSp>
            <p:nvGrpSpPr>
              <p:cNvPr id="24" name="îšḻíḍe"/>
              <p:cNvGrpSpPr/>
              <p:nvPr/>
            </p:nvGrpSpPr>
            <p:grpSpPr>
              <a:xfrm>
                <a:off x="7013437" y="1321806"/>
                <a:ext cx="814912" cy="814910"/>
                <a:chOff x="683975" y="1866715"/>
                <a:chExt cx="577851" cy="577851"/>
              </a:xfrm>
            </p:grpSpPr>
            <p:sp>
              <p:nvSpPr>
                <p:cNvPr id="27" name="íṥḷíďè"/>
                <p:cNvSpPr/>
                <p:nvPr/>
              </p:nvSpPr>
              <p:spPr>
                <a:xfrm>
                  <a:off x="683975" y="1866715"/>
                  <a:ext cx="577851" cy="5778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3810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lvl="0">
                    <a:defRPr sz="3200"/>
                  </a:pPr>
                  <a:endParaRPr sz="1600"/>
                </a:p>
              </p:txBody>
            </p:sp>
            <p:sp>
              <p:nvSpPr>
                <p:cNvPr id="28" name="iṧľîḋe"/>
                <p:cNvSpPr/>
                <p:nvPr/>
              </p:nvSpPr>
              <p:spPr>
                <a:xfrm>
                  <a:off x="831997" y="2024253"/>
                  <a:ext cx="281804" cy="262772"/>
                </a:xfrm>
                <a:custGeom>
                  <a:avLst/>
                  <a:gdLst>
                    <a:gd name="T0" fmla="*/ 3958 w 4630"/>
                    <a:gd name="T1" fmla="*/ 1193 h 4324"/>
                    <a:gd name="T2" fmla="*/ 3772 w 4630"/>
                    <a:gd name="T3" fmla="*/ 1223 h 4324"/>
                    <a:gd name="T4" fmla="*/ 3358 w 4630"/>
                    <a:gd name="T5" fmla="*/ 1778 h 4324"/>
                    <a:gd name="T6" fmla="*/ 3055 w 4630"/>
                    <a:gd name="T7" fmla="*/ 1876 h 4324"/>
                    <a:gd name="T8" fmla="*/ 2515 w 4630"/>
                    <a:gd name="T9" fmla="*/ 1484 h 4324"/>
                    <a:gd name="T10" fmla="*/ 2515 w 4630"/>
                    <a:gd name="T11" fmla="*/ 1166 h 4324"/>
                    <a:gd name="T12" fmla="*/ 2915 w 4630"/>
                    <a:gd name="T13" fmla="*/ 600 h 4324"/>
                    <a:gd name="T14" fmla="*/ 2315 w 4630"/>
                    <a:gd name="T15" fmla="*/ 0 h 4324"/>
                    <a:gd name="T16" fmla="*/ 1715 w 4630"/>
                    <a:gd name="T17" fmla="*/ 600 h 4324"/>
                    <a:gd name="T18" fmla="*/ 2115 w 4630"/>
                    <a:gd name="T19" fmla="*/ 1166 h 4324"/>
                    <a:gd name="T20" fmla="*/ 2115 w 4630"/>
                    <a:gd name="T21" fmla="*/ 1484 h 4324"/>
                    <a:gd name="T22" fmla="*/ 1575 w 4630"/>
                    <a:gd name="T23" fmla="*/ 1877 h 4324"/>
                    <a:gd name="T24" fmla="*/ 1273 w 4630"/>
                    <a:gd name="T25" fmla="*/ 1778 h 4324"/>
                    <a:gd name="T26" fmla="*/ 858 w 4630"/>
                    <a:gd name="T27" fmla="*/ 1223 h 4324"/>
                    <a:gd name="T28" fmla="*/ 673 w 4630"/>
                    <a:gd name="T29" fmla="*/ 1193 h 4324"/>
                    <a:gd name="T30" fmla="*/ 102 w 4630"/>
                    <a:gd name="T31" fmla="*/ 1608 h 4324"/>
                    <a:gd name="T32" fmla="*/ 488 w 4630"/>
                    <a:gd name="T33" fmla="*/ 2364 h 4324"/>
                    <a:gd name="T34" fmla="*/ 673 w 4630"/>
                    <a:gd name="T35" fmla="*/ 2394 h 4324"/>
                    <a:gd name="T36" fmla="*/ 1149 w 4630"/>
                    <a:gd name="T37" fmla="*/ 2159 h 4324"/>
                    <a:gd name="T38" fmla="*/ 1452 w 4630"/>
                    <a:gd name="T39" fmla="*/ 2258 h 4324"/>
                    <a:gd name="T40" fmla="*/ 1449 w 4630"/>
                    <a:gd name="T41" fmla="*/ 2327 h 4324"/>
                    <a:gd name="T42" fmla="*/ 1658 w 4630"/>
                    <a:gd name="T43" fmla="*/ 2891 h 4324"/>
                    <a:gd name="T44" fmla="*/ 1471 w 4630"/>
                    <a:gd name="T45" fmla="*/ 3149 h 4324"/>
                    <a:gd name="T46" fmla="*/ 1301 w 4630"/>
                    <a:gd name="T47" fmla="*/ 3124 h 4324"/>
                    <a:gd name="T48" fmla="*/ 815 w 4630"/>
                    <a:gd name="T49" fmla="*/ 3371 h 4324"/>
                    <a:gd name="T50" fmla="*/ 948 w 4630"/>
                    <a:gd name="T51" fmla="*/ 4209 h 4324"/>
                    <a:gd name="T52" fmla="*/ 1300 w 4630"/>
                    <a:gd name="T53" fmla="*/ 4324 h 4324"/>
                    <a:gd name="T54" fmla="*/ 1786 w 4630"/>
                    <a:gd name="T55" fmla="*/ 4077 h 4324"/>
                    <a:gd name="T56" fmla="*/ 1795 w 4630"/>
                    <a:gd name="T57" fmla="*/ 3384 h 4324"/>
                    <a:gd name="T58" fmla="*/ 1981 w 4630"/>
                    <a:gd name="T59" fmla="*/ 3127 h 4324"/>
                    <a:gd name="T60" fmla="*/ 2315 w 4630"/>
                    <a:gd name="T61" fmla="*/ 3194 h 4324"/>
                    <a:gd name="T62" fmla="*/ 2647 w 4630"/>
                    <a:gd name="T63" fmla="*/ 3127 h 4324"/>
                    <a:gd name="T64" fmla="*/ 2836 w 4630"/>
                    <a:gd name="T65" fmla="*/ 3385 h 4324"/>
                    <a:gd name="T66" fmla="*/ 2845 w 4630"/>
                    <a:gd name="T67" fmla="*/ 4077 h 4324"/>
                    <a:gd name="T68" fmla="*/ 3331 w 4630"/>
                    <a:gd name="T69" fmla="*/ 4324 h 4324"/>
                    <a:gd name="T70" fmla="*/ 3331 w 4630"/>
                    <a:gd name="T71" fmla="*/ 4324 h 4324"/>
                    <a:gd name="T72" fmla="*/ 3683 w 4630"/>
                    <a:gd name="T73" fmla="*/ 4209 h 4324"/>
                    <a:gd name="T74" fmla="*/ 3816 w 4630"/>
                    <a:gd name="T75" fmla="*/ 3371 h 4324"/>
                    <a:gd name="T76" fmla="*/ 3330 w 4630"/>
                    <a:gd name="T77" fmla="*/ 3124 h 4324"/>
                    <a:gd name="T78" fmla="*/ 3159 w 4630"/>
                    <a:gd name="T79" fmla="*/ 3149 h 4324"/>
                    <a:gd name="T80" fmla="*/ 2971 w 4630"/>
                    <a:gd name="T81" fmla="*/ 2893 h 4324"/>
                    <a:gd name="T82" fmla="*/ 3182 w 4630"/>
                    <a:gd name="T83" fmla="*/ 2327 h 4324"/>
                    <a:gd name="T84" fmla="*/ 3179 w 4630"/>
                    <a:gd name="T85" fmla="*/ 2257 h 4324"/>
                    <a:gd name="T86" fmla="*/ 3481 w 4630"/>
                    <a:gd name="T87" fmla="*/ 2159 h 4324"/>
                    <a:gd name="T88" fmla="*/ 3957 w 4630"/>
                    <a:gd name="T89" fmla="*/ 2394 h 4324"/>
                    <a:gd name="T90" fmla="*/ 3957 w 4630"/>
                    <a:gd name="T91" fmla="*/ 2394 h 4324"/>
                    <a:gd name="T92" fmla="*/ 4143 w 4630"/>
                    <a:gd name="T93" fmla="*/ 2364 h 4324"/>
                    <a:gd name="T94" fmla="*/ 4528 w 4630"/>
                    <a:gd name="T95" fmla="*/ 1608 h 4324"/>
                    <a:gd name="T96" fmla="*/ 3958 w 4630"/>
                    <a:gd name="T97" fmla="*/ 1193 h 4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630" h="4324">
                      <a:moveTo>
                        <a:pt x="3958" y="1193"/>
                      </a:moveTo>
                      <a:cubicBezTo>
                        <a:pt x="3895" y="1193"/>
                        <a:pt x="3832" y="1203"/>
                        <a:pt x="3772" y="1223"/>
                      </a:cubicBezTo>
                      <a:cubicBezTo>
                        <a:pt x="3524" y="1304"/>
                        <a:pt x="3364" y="1531"/>
                        <a:pt x="3358" y="1778"/>
                      </a:cubicBezTo>
                      <a:lnTo>
                        <a:pt x="3055" y="1876"/>
                      </a:lnTo>
                      <a:cubicBezTo>
                        <a:pt x="2936" y="1682"/>
                        <a:pt x="2743" y="1538"/>
                        <a:pt x="2515" y="1484"/>
                      </a:cubicBezTo>
                      <a:lnTo>
                        <a:pt x="2515" y="1166"/>
                      </a:lnTo>
                      <a:cubicBezTo>
                        <a:pt x="2748" y="1083"/>
                        <a:pt x="2915" y="861"/>
                        <a:pt x="2915" y="600"/>
                      </a:cubicBezTo>
                      <a:cubicBezTo>
                        <a:pt x="2915" y="270"/>
                        <a:pt x="2646" y="0"/>
                        <a:pt x="2315" y="0"/>
                      </a:cubicBezTo>
                      <a:cubicBezTo>
                        <a:pt x="1984" y="0"/>
                        <a:pt x="1715" y="270"/>
                        <a:pt x="1715" y="600"/>
                      </a:cubicBezTo>
                      <a:cubicBezTo>
                        <a:pt x="1715" y="861"/>
                        <a:pt x="1882" y="1083"/>
                        <a:pt x="2115" y="1166"/>
                      </a:cubicBezTo>
                      <a:lnTo>
                        <a:pt x="2115" y="1484"/>
                      </a:lnTo>
                      <a:cubicBezTo>
                        <a:pt x="1887" y="1538"/>
                        <a:pt x="1694" y="1682"/>
                        <a:pt x="1575" y="1877"/>
                      </a:cubicBezTo>
                      <a:lnTo>
                        <a:pt x="1273" y="1778"/>
                      </a:lnTo>
                      <a:cubicBezTo>
                        <a:pt x="1266" y="1531"/>
                        <a:pt x="1107" y="1304"/>
                        <a:pt x="858" y="1223"/>
                      </a:cubicBezTo>
                      <a:cubicBezTo>
                        <a:pt x="798" y="1203"/>
                        <a:pt x="736" y="1193"/>
                        <a:pt x="673" y="1193"/>
                      </a:cubicBezTo>
                      <a:cubicBezTo>
                        <a:pt x="412" y="1193"/>
                        <a:pt x="183" y="1360"/>
                        <a:pt x="102" y="1608"/>
                      </a:cubicBezTo>
                      <a:cubicBezTo>
                        <a:pt x="0" y="1923"/>
                        <a:pt x="173" y="2262"/>
                        <a:pt x="488" y="2364"/>
                      </a:cubicBezTo>
                      <a:cubicBezTo>
                        <a:pt x="548" y="2384"/>
                        <a:pt x="610" y="2394"/>
                        <a:pt x="673" y="2394"/>
                      </a:cubicBezTo>
                      <a:cubicBezTo>
                        <a:pt x="864" y="2394"/>
                        <a:pt x="1038" y="2304"/>
                        <a:pt x="1149" y="2159"/>
                      </a:cubicBezTo>
                      <a:lnTo>
                        <a:pt x="1452" y="2258"/>
                      </a:lnTo>
                      <a:cubicBezTo>
                        <a:pt x="1450" y="2281"/>
                        <a:pt x="1449" y="2304"/>
                        <a:pt x="1449" y="2327"/>
                      </a:cubicBezTo>
                      <a:cubicBezTo>
                        <a:pt x="1449" y="2542"/>
                        <a:pt x="1528" y="2740"/>
                        <a:pt x="1658" y="2891"/>
                      </a:cubicBezTo>
                      <a:lnTo>
                        <a:pt x="1471" y="3149"/>
                      </a:lnTo>
                      <a:cubicBezTo>
                        <a:pt x="1416" y="3132"/>
                        <a:pt x="1359" y="3124"/>
                        <a:pt x="1301" y="3124"/>
                      </a:cubicBezTo>
                      <a:cubicBezTo>
                        <a:pt x="1109" y="3124"/>
                        <a:pt x="927" y="3216"/>
                        <a:pt x="815" y="3371"/>
                      </a:cubicBezTo>
                      <a:cubicBezTo>
                        <a:pt x="620" y="3639"/>
                        <a:pt x="680" y="4015"/>
                        <a:pt x="948" y="4209"/>
                      </a:cubicBezTo>
                      <a:cubicBezTo>
                        <a:pt x="1051" y="4284"/>
                        <a:pt x="1173" y="4324"/>
                        <a:pt x="1300" y="4324"/>
                      </a:cubicBezTo>
                      <a:cubicBezTo>
                        <a:pt x="1492" y="4324"/>
                        <a:pt x="1673" y="4232"/>
                        <a:pt x="1786" y="4077"/>
                      </a:cubicBezTo>
                      <a:cubicBezTo>
                        <a:pt x="1939" y="3866"/>
                        <a:pt x="1934" y="3588"/>
                        <a:pt x="1795" y="3384"/>
                      </a:cubicBezTo>
                      <a:lnTo>
                        <a:pt x="1981" y="3127"/>
                      </a:lnTo>
                      <a:cubicBezTo>
                        <a:pt x="2084" y="3170"/>
                        <a:pt x="2197" y="3194"/>
                        <a:pt x="2315" y="3194"/>
                      </a:cubicBezTo>
                      <a:cubicBezTo>
                        <a:pt x="2433" y="3194"/>
                        <a:pt x="2545" y="3170"/>
                        <a:pt x="2647" y="3127"/>
                      </a:cubicBezTo>
                      <a:lnTo>
                        <a:pt x="2836" y="3385"/>
                      </a:lnTo>
                      <a:cubicBezTo>
                        <a:pt x="2696" y="3588"/>
                        <a:pt x="2692" y="3866"/>
                        <a:pt x="2845" y="4077"/>
                      </a:cubicBezTo>
                      <a:cubicBezTo>
                        <a:pt x="2957" y="4232"/>
                        <a:pt x="3139" y="4324"/>
                        <a:pt x="3331" y="4324"/>
                      </a:cubicBezTo>
                      <a:lnTo>
                        <a:pt x="3331" y="4324"/>
                      </a:lnTo>
                      <a:cubicBezTo>
                        <a:pt x="3458" y="4324"/>
                        <a:pt x="3580" y="4284"/>
                        <a:pt x="3683" y="4209"/>
                      </a:cubicBezTo>
                      <a:cubicBezTo>
                        <a:pt x="3951" y="4015"/>
                        <a:pt x="4010" y="3639"/>
                        <a:pt x="3816" y="3371"/>
                      </a:cubicBezTo>
                      <a:cubicBezTo>
                        <a:pt x="3703" y="3216"/>
                        <a:pt x="3522" y="3124"/>
                        <a:pt x="3330" y="3124"/>
                      </a:cubicBezTo>
                      <a:cubicBezTo>
                        <a:pt x="3271" y="3124"/>
                        <a:pt x="3214" y="3133"/>
                        <a:pt x="3159" y="3149"/>
                      </a:cubicBezTo>
                      <a:lnTo>
                        <a:pt x="2971" y="2893"/>
                      </a:lnTo>
                      <a:cubicBezTo>
                        <a:pt x="3102" y="2741"/>
                        <a:pt x="3182" y="2543"/>
                        <a:pt x="3182" y="2327"/>
                      </a:cubicBezTo>
                      <a:cubicBezTo>
                        <a:pt x="3182" y="2303"/>
                        <a:pt x="3181" y="2280"/>
                        <a:pt x="3179" y="2257"/>
                      </a:cubicBezTo>
                      <a:lnTo>
                        <a:pt x="3481" y="2159"/>
                      </a:lnTo>
                      <a:cubicBezTo>
                        <a:pt x="3592" y="2304"/>
                        <a:pt x="3766" y="2394"/>
                        <a:pt x="3957" y="2394"/>
                      </a:cubicBezTo>
                      <a:lnTo>
                        <a:pt x="3957" y="2394"/>
                      </a:lnTo>
                      <a:cubicBezTo>
                        <a:pt x="4020" y="2394"/>
                        <a:pt x="4083" y="2384"/>
                        <a:pt x="4143" y="2364"/>
                      </a:cubicBezTo>
                      <a:cubicBezTo>
                        <a:pt x="4458" y="2262"/>
                        <a:pt x="4630" y="1923"/>
                        <a:pt x="4528" y="1608"/>
                      </a:cubicBezTo>
                      <a:cubicBezTo>
                        <a:pt x="4447" y="1360"/>
                        <a:pt x="4218" y="1193"/>
                        <a:pt x="3958" y="119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19050" tIns="19050" rIns="19050" bIns="19050" numCol="1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2286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/>
                </a:p>
              </p:txBody>
            </p:sp>
          </p:grpSp>
          <p:sp>
            <p:nvSpPr>
              <p:cNvPr id="25" name="îşľiḑè"/>
              <p:cNvSpPr/>
              <p:nvPr/>
            </p:nvSpPr>
            <p:spPr bwMode="auto">
              <a:xfrm>
                <a:off x="7899285" y="1615534"/>
                <a:ext cx="3622790" cy="9693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from sklearn.ensemble import RandomForestRegressor</a:t>
                </a:r>
              </a:p>
            </p:txBody>
          </p:sp>
          <p:sp>
            <p:nvSpPr>
              <p:cNvPr id="26" name="î$liďê"/>
              <p:cNvSpPr txBox="1"/>
              <p:nvPr/>
            </p:nvSpPr>
            <p:spPr bwMode="auto">
              <a:xfrm>
                <a:off x="7899285" y="1202654"/>
                <a:ext cx="3622790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01.import</a:t>
                </a:r>
              </a:p>
            </p:txBody>
          </p:sp>
        </p:grpSp>
        <p:grpSp>
          <p:nvGrpSpPr>
            <p:cNvPr id="10" name="îšľïďê"/>
            <p:cNvGrpSpPr/>
            <p:nvPr/>
          </p:nvGrpSpPr>
          <p:grpSpPr>
            <a:xfrm>
              <a:off x="691075" y="2982003"/>
              <a:ext cx="4508638" cy="1382273"/>
              <a:chOff x="7013437" y="1202654"/>
              <a:chExt cx="4508638" cy="1382273"/>
            </a:xfrm>
          </p:grpSpPr>
          <p:grpSp>
            <p:nvGrpSpPr>
              <p:cNvPr id="19" name="îṧḷïďe"/>
              <p:cNvGrpSpPr/>
              <p:nvPr/>
            </p:nvGrpSpPr>
            <p:grpSpPr>
              <a:xfrm>
                <a:off x="7013437" y="1321806"/>
                <a:ext cx="814912" cy="814910"/>
                <a:chOff x="683975" y="1866715"/>
                <a:chExt cx="577851" cy="577851"/>
              </a:xfrm>
            </p:grpSpPr>
            <p:sp>
              <p:nvSpPr>
                <p:cNvPr id="22" name="iṩḷïḋè"/>
                <p:cNvSpPr/>
                <p:nvPr/>
              </p:nvSpPr>
              <p:spPr>
                <a:xfrm>
                  <a:off x="683975" y="1866715"/>
                  <a:ext cx="577851" cy="5778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3810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lvl="0">
                    <a:defRPr sz="3200"/>
                  </a:pPr>
                  <a:endParaRPr sz="1600"/>
                </a:p>
              </p:txBody>
            </p:sp>
            <p:sp>
              <p:nvSpPr>
                <p:cNvPr id="23" name="íSļïde"/>
                <p:cNvSpPr/>
                <p:nvPr/>
              </p:nvSpPr>
              <p:spPr>
                <a:xfrm>
                  <a:off x="831997" y="2024253"/>
                  <a:ext cx="281804" cy="262772"/>
                </a:xfrm>
                <a:custGeom>
                  <a:avLst/>
                  <a:gdLst>
                    <a:gd name="T0" fmla="*/ 3958 w 4630"/>
                    <a:gd name="T1" fmla="*/ 1193 h 4324"/>
                    <a:gd name="T2" fmla="*/ 3772 w 4630"/>
                    <a:gd name="T3" fmla="*/ 1223 h 4324"/>
                    <a:gd name="T4" fmla="*/ 3358 w 4630"/>
                    <a:gd name="T5" fmla="*/ 1778 h 4324"/>
                    <a:gd name="T6" fmla="*/ 3055 w 4630"/>
                    <a:gd name="T7" fmla="*/ 1876 h 4324"/>
                    <a:gd name="T8" fmla="*/ 2515 w 4630"/>
                    <a:gd name="T9" fmla="*/ 1484 h 4324"/>
                    <a:gd name="T10" fmla="*/ 2515 w 4630"/>
                    <a:gd name="T11" fmla="*/ 1166 h 4324"/>
                    <a:gd name="T12" fmla="*/ 2915 w 4630"/>
                    <a:gd name="T13" fmla="*/ 600 h 4324"/>
                    <a:gd name="T14" fmla="*/ 2315 w 4630"/>
                    <a:gd name="T15" fmla="*/ 0 h 4324"/>
                    <a:gd name="T16" fmla="*/ 1715 w 4630"/>
                    <a:gd name="T17" fmla="*/ 600 h 4324"/>
                    <a:gd name="T18" fmla="*/ 2115 w 4630"/>
                    <a:gd name="T19" fmla="*/ 1166 h 4324"/>
                    <a:gd name="T20" fmla="*/ 2115 w 4630"/>
                    <a:gd name="T21" fmla="*/ 1484 h 4324"/>
                    <a:gd name="T22" fmla="*/ 1575 w 4630"/>
                    <a:gd name="T23" fmla="*/ 1877 h 4324"/>
                    <a:gd name="T24" fmla="*/ 1273 w 4630"/>
                    <a:gd name="T25" fmla="*/ 1778 h 4324"/>
                    <a:gd name="T26" fmla="*/ 858 w 4630"/>
                    <a:gd name="T27" fmla="*/ 1223 h 4324"/>
                    <a:gd name="T28" fmla="*/ 673 w 4630"/>
                    <a:gd name="T29" fmla="*/ 1193 h 4324"/>
                    <a:gd name="T30" fmla="*/ 102 w 4630"/>
                    <a:gd name="T31" fmla="*/ 1608 h 4324"/>
                    <a:gd name="T32" fmla="*/ 488 w 4630"/>
                    <a:gd name="T33" fmla="*/ 2364 h 4324"/>
                    <a:gd name="T34" fmla="*/ 673 w 4630"/>
                    <a:gd name="T35" fmla="*/ 2394 h 4324"/>
                    <a:gd name="T36" fmla="*/ 1149 w 4630"/>
                    <a:gd name="T37" fmla="*/ 2159 h 4324"/>
                    <a:gd name="T38" fmla="*/ 1452 w 4630"/>
                    <a:gd name="T39" fmla="*/ 2258 h 4324"/>
                    <a:gd name="T40" fmla="*/ 1449 w 4630"/>
                    <a:gd name="T41" fmla="*/ 2327 h 4324"/>
                    <a:gd name="T42" fmla="*/ 1658 w 4630"/>
                    <a:gd name="T43" fmla="*/ 2891 h 4324"/>
                    <a:gd name="T44" fmla="*/ 1471 w 4630"/>
                    <a:gd name="T45" fmla="*/ 3149 h 4324"/>
                    <a:gd name="T46" fmla="*/ 1301 w 4630"/>
                    <a:gd name="T47" fmla="*/ 3124 h 4324"/>
                    <a:gd name="T48" fmla="*/ 815 w 4630"/>
                    <a:gd name="T49" fmla="*/ 3371 h 4324"/>
                    <a:gd name="T50" fmla="*/ 948 w 4630"/>
                    <a:gd name="T51" fmla="*/ 4209 h 4324"/>
                    <a:gd name="T52" fmla="*/ 1300 w 4630"/>
                    <a:gd name="T53" fmla="*/ 4324 h 4324"/>
                    <a:gd name="T54" fmla="*/ 1786 w 4630"/>
                    <a:gd name="T55" fmla="*/ 4077 h 4324"/>
                    <a:gd name="T56" fmla="*/ 1795 w 4630"/>
                    <a:gd name="T57" fmla="*/ 3384 h 4324"/>
                    <a:gd name="T58" fmla="*/ 1981 w 4630"/>
                    <a:gd name="T59" fmla="*/ 3127 h 4324"/>
                    <a:gd name="T60" fmla="*/ 2315 w 4630"/>
                    <a:gd name="T61" fmla="*/ 3194 h 4324"/>
                    <a:gd name="T62" fmla="*/ 2647 w 4630"/>
                    <a:gd name="T63" fmla="*/ 3127 h 4324"/>
                    <a:gd name="T64" fmla="*/ 2836 w 4630"/>
                    <a:gd name="T65" fmla="*/ 3385 h 4324"/>
                    <a:gd name="T66" fmla="*/ 2845 w 4630"/>
                    <a:gd name="T67" fmla="*/ 4077 h 4324"/>
                    <a:gd name="T68" fmla="*/ 3331 w 4630"/>
                    <a:gd name="T69" fmla="*/ 4324 h 4324"/>
                    <a:gd name="T70" fmla="*/ 3331 w 4630"/>
                    <a:gd name="T71" fmla="*/ 4324 h 4324"/>
                    <a:gd name="T72" fmla="*/ 3683 w 4630"/>
                    <a:gd name="T73" fmla="*/ 4209 h 4324"/>
                    <a:gd name="T74" fmla="*/ 3816 w 4630"/>
                    <a:gd name="T75" fmla="*/ 3371 h 4324"/>
                    <a:gd name="T76" fmla="*/ 3330 w 4630"/>
                    <a:gd name="T77" fmla="*/ 3124 h 4324"/>
                    <a:gd name="T78" fmla="*/ 3159 w 4630"/>
                    <a:gd name="T79" fmla="*/ 3149 h 4324"/>
                    <a:gd name="T80" fmla="*/ 2971 w 4630"/>
                    <a:gd name="T81" fmla="*/ 2893 h 4324"/>
                    <a:gd name="T82" fmla="*/ 3182 w 4630"/>
                    <a:gd name="T83" fmla="*/ 2327 h 4324"/>
                    <a:gd name="T84" fmla="*/ 3179 w 4630"/>
                    <a:gd name="T85" fmla="*/ 2257 h 4324"/>
                    <a:gd name="T86" fmla="*/ 3481 w 4630"/>
                    <a:gd name="T87" fmla="*/ 2159 h 4324"/>
                    <a:gd name="T88" fmla="*/ 3957 w 4630"/>
                    <a:gd name="T89" fmla="*/ 2394 h 4324"/>
                    <a:gd name="T90" fmla="*/ 3957 w 4630"/>
                    <a:gd name="T91" fmla="*/ 2394 h 4324"/>
                    <a:gd name="T92" fmla="*/ 4143 w 4630"/>
                    <a:gd name="T93" fmla="*/ 2364 h 4324"/>
                    <a:gd name="T94" fmla="*/ 4528 w 4630"/>
                    <a:gd name="T95" fmla="*/ 1608 h 4324"/>
                    <a:gd name="T96" fmla="*/ 3958 w 4630"/>
                    <a:gd name="T97" fmla="*/ 1193 h 4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630" h="4324">
                      <a:moveTo>
                        <a:pt x="3958" y="1193"/>
                      </a:moveTo>
                      <a:cubicBezTo>
                        <a:pt x="3895" y="1193"/>
                        <a:pt x="3832" y="1203"/>
                        <a:pt x="3772" y="1223"/>
                      </a:cubicBezTo>
                      <a:cubicBezTo>
                        <a:pt x="3524" y="1304"/>
                        <a:pt x="3364" y="1531"/>
                        <a:pt x="3358" y="1778"/>
                      </a:cubicBezTo>
                      <a:lnTo>
                        <a:pt x="3055" y="1876"/>
                      </a:lnTo>
                      <a:cubicBezTo>
                        <a:pt x="2936" y="1682"/>
                        <a:pt x="2743" y="1538"/>
                        <a:pt x="2515" y="1484"/>
                      </a:cubicBezTo>
                      <a:lnTo>
                        <a:pt x="2515" y="1166"/>
                      </a:lnTo>
                      <a:cubicBezTo>
                        <a:pt x="2748" y="1083"/>
                        <a:pt x="2915" y="861"/>
                        <a:pt x="2915" y="600"/>
                      </a:cubicBezTo>
                      <a:cubicBezTo>
                        <a:pt x="2915" y="270"/>
                        <a:pt x="2646" y="0"/>
                        <a:pt x="2315" y="0"/>
                      </a:cubicBezTo>
                      <a:cubicBezTo>
                        <a:pt x="1984" y="0"/>
                        <a:pt x="1715" y="270"/>
                        <a:pt x="1715" y="600"/>
                      </a:cubicBezTo>
                      <a:cubicBezTo>
                        <a:pt x="1715" y="861"/>
                        <a:pt x="1882" y="1083"/>
                        <a:pt x="2115" y="1166"/>
                      </a:cubicBezTo>
                      <a:lnTo>
                        <a:pt x="2115" y="1484"/>
                      </a:lnTo>
                      <a:cubicBezTo>
                        <a:pt x="1887" y="1538"/>
                        <a:pt x="1694" y="1682"/>
                        <a:pt x="1575" y="1877"/>
                      </a:cubicBezTo>
                      <a:lnTo>
                        <a:pt x="1273" y="1778"/>
                      </a:lnTo>
                      <a:cubicBezTo>
                        <a:pt x="1266" y="1531"/>
                        <a:pt x="1107" y="1304"/>
                        <a:pt x="858" y="1223"/>
                      </a:cubicBezTo>
                      <a:cubicBezTo>
                        <a:pt x="798" y="1203"/>
                        <a:pt x="736" y="1193"/>
                        <a:pt x="673" y="1193"/>
                      </a:cubicBezTo>
                      <a:cubicBezTo>
                        <a:pt x="412" y="1193"/>
                        <a:pt x="183" y="1360"/>
                        <a:pt x="102" y="1608"/>
                      </a:cubicBezTo>
                      <a:cubicBezTo>
                        <a:pt x="0" y="1923"/>
                        <a:pt x="173" y="2262"/>
                        <a:pt x="488" y="2364"/>
                      </a:cubicBezTo>
                      <a:cubicBezTo>
                        <a:pt x="548" y="2384"/>
                        <a:pt x="610" y="2394"/>
                        <a:pt x="673" y="2394"/>
                      </a:cubicBezTo>
                      <a:cubicBezTo>
                        <a:pt x="864" y="2394"/>
                        <a:pt x="1038" y="2304"/>
                        <a:pt x="1149" y="2159"/>
                      </a:cubicBezTo>
                      <a:lnTo>
                        <a:pt x="1452" y="2258"/>
                      </a:lnTo>
                      <a:cubicBezTo>
                        <a:pt x="1450" y="2281"/>
                        <a:pt x="1449" y="2304"/>
                        <a:pt x="1449" y="2327"/>
                      </a:cubicBezTo>
                      <a:cubicBezTo>
                        <a:pt x="1449" y="2542"/>
                        <a:pt x="1528" y="2740"/>
                        <a:pt x="1658" y="2891"/>
                      </a:cubicBezTo>
                      <a:lnTo>
                        <a:pt x="1471" y="3149"/>
                      </a:lnTo>
                      <a:cubicBezTo>
                        <a:pt x="1416" y="3132"/>
                        <a:pt x="1359" y="3124"/>
                        <a:pt x="1301" y="3124"/>
                      </a:cubicBezTo>
                      <a:cubicBezTo>
                        <a:pt x="1109" y="3124"/>
                        <a:pt x="927" y="3216"/>
                        <a:pt x="815" y="3371"/>
                      </a:cubicBezTo>
                      <a:cubicBezTo>
                        <a:pt x="620" y="3639"/>
                        <a:pt x="680" y="4015"/>
                        <a:pt x="948" y="4209"/>
                      </a:cubicBezTo>
                      <a:cubicBezTo>
                        <a:pt x="1051" y="4284"/>
                        <a:pt x="1173" y="4324"/>
                        <a:pt x="1300" y="4324"/>
                      </a:cubicBezTo>
                      <a:cubicBezTo>
                        <a:pt x="1492" y="4324"/>
                        <a:pt x="1673" y="4232"/>
                        <a:pt x="1786" y="4077"/>
                      </a:cubicBezTo>
                      <a:cubicBezTo>
                        <a:pt x="1939" y="3866"/>
                        <a:pt x="1934" y="3588"/>
                        <a:pt x="1795" y="3384"/>
                      </a:cubicBezTo>
                      <a:lnTo>
                        <a:pt x="1981" y="3127"/>
                      </a:lnTo>
                      <a:cubicBezTo>
                        <a:pt x="2084" y="3170"/>
                        <a:pt x="2197" y="3194"/>
                        <a:pt x="2315" y="3194"/>
                      </a:cubicBezTo>
                      <a:cubicBezTo>
                        <a:pt x="2433" y="3194"/>
                        <a:pt x="2545" y="3170"/>
                        <a:pt x="2647" y="3127"/>
                      </a:cubicBezTo>
                      <a:lnTo>
                        <a:pt x="2836" y="3385"/>
                      </a:lnTo>
                      <a:cubicBezTo>
                        <a:pt x="2696" y="3588"/>
                        <a:pt x="2692" y="3866"/>
                        <a:pt x="2845" y="4077"/>
                      </a:cubicBezTo>
                      <a:cubicBezTo>
                        <a:pt x="2957" y="4232"/>
                        <a:pt x="3139" y="4324"/>
                        <a:pt x="3331" y="4324"/>
                      </a:cubicBezTo>
                      <a:lnTo>
                        <a:pt x="3331" y="4324"/>
                      </a:lnTo>
                      <a:cubicBezTo>
                        <a:pt x="3458" y="4324"/>
                        <a:pt x="3580" y="4284"/>
                        <a:pt x="3683" y="4209"/>
                      </a:cubicBezTo>
                      <a:cubicBezTo>
                        <a:pt x="3951" y="4015"/>
                        <a:pt x="4010" y="3639"/>
                        <a:pt x="3816" y="3371"/>
                      </a:cubicBezTo>
                      <a:cubicBezTo>
                        <a:pt x="3703" y="3216"/>
                        <a:pt x="3522" y="3124"/>
                        <a:pt x="3330" y="3124"/>
                      </a:cubicBezTo>
                      <a:cubicBezTo>
                        <a:pt x="3271" y="3124"/>
                        <a:pt x="3214" y="3133"/>
                        <a:pt x="3159" y="3149"/>
                      </a:cubicBezTo>
                      <a:lnTo>
                        <a:pt x="2971" y="2893"/>
                      </a:lnTo>
                      <a:cubicBezTo>
                        <a:pt x="3102" y="2741"/>
                        <a:pt x="3182" y="2543"/>
                        <a:pt x="3182" y="2327"/>
                      </a:cubicBezTo>
                      <a:cubicBezTo>
                        <a:pt x="3182" y="2303"/>
                        <a:pt x="3181" y="2280"/>
                        <a:pt x="3179" y="2257"/>
                      </a:cubicBezTo>
                      <a:lnTo>
                        <a:pt x="3481" y="2159"/>
                      </a:lnTo>
                      <a:cubicBezTo>
                        <a:pt x="3592" y="2304"/>
                        <a:pt x="3766" y="2394"/>
                        <a:pt x="3957" y="2394"/>
                      </a:cubicBezTo>
                      <a:lnTo>
                        <a:pt x="3957" y="2394"/>
                      </a:lnTo>
                      <a:cubicBezTo>
                        <a:pt x="4020" y="2394"/>
                        <a:pt x="4083" y="2384"/>
                        <a:pt x="4143" y="2364"/>
                      </a:cubicBezTo>
                      <a:cubicBezTo>
                        <a:pt x="4458" y="2262"/>
                        <a:pt x="4630" y="1923"/>
                        <a:pt x="4528" y="1608"/>
                      </a:cubicBezTo>
                      <a:cubicBezTo>
                        <a:pt x="4447" y="1360"/>
                        <a:pt x="4218" y="1193"/>
                        <a:pt x="3958" y="119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19050" tIns="19050" rIns="19050" bIns="19050" numCol="1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2286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/>
                </a:p>
              </p:txBody>
            </p:sp>
          </p:grpSp>
          <p:sp>
            <p:nvSpPr>
              <p:cNvPr id="20" name="îşľîḋè"/>
              <p:cNvSpPr/>
              <p:nvPr/>
            </p:nvSpPr>
            <p:spPr bwMode="auto">
              <a:xfrm>
                <a:off x="7899285" y="1615534"/>
                <a:ext cx="3622790" cy="9693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rfr = RandomForestRegressor()</a:t>
                </a:r>
              </a:p>
            </p:txBody>
          </p:sp>
          <p:sp>
            <p:nvSpPr>
              <p:cNvPr id="21" name="îŝliḑè"/>
              <p:cNvSpPr txBox="1"/>
              <p:nvPr/>
            </p:nvSpPr>
            <p:spPr bwMode="auto">
              <a:xfrm>
                <a:off x="7898015" y="1202654"/>
                <a:ext cx="3622790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02.define model</a:t>
                </a:r>
              </a:p>
            </p:txBody>
          </p:sp>
        </p:grpSp>
        <p:grpSp>
          <p:nvGrpSpPr>
            <p:cNvPr id="11" name="ïṥliḑe"/>
            <p:cNvGrpSpPr/>
            <p:nvPr/>
          </p:nvGrpSpPr>
          <p:grpSpPr>
            <a:xfrm>
              <a:off x="691075" y="4761352"/>
              <a:ext cx="4745355" cy="2487930"/>
              <a:chOff x="7013437" y="1202654"/>
              <a:chExt cx="4745355" cy="2487930"/>
            </a:xfrm>
          </p:grpSpPr>
          <p:grpSp>
            <p:nvGrpSpPr>
              <p:cNvPr id="14" name="î$ļíḍè"/>
              <p:cNvGrpSpPr/>
              <p:nvPr/>
            </p:nvGrpSpPr>
            <p:grpSpPr>
              <a:xfrm>
                <a:off x="7013437" y="1321806"/>
                <a:ext cx="814912" cy="814910"/>
                <a:chOff x="683975" y="1866715"/>
                <a:chExt cx="577851" cy="577851"/>
              </a:xfrm>
            </p:grpSpPr>
            <p:sp>
              <p:nvSpPr>
                <p:cNvPr id="17" name="íSḻíḑé"/>
                <p:cNvSpPr/>
                <p:nvPr/>
              </p:nvSpPr>
              <p:spPr>
                <a:xfrm>
                  <a:off x="683975" y="1866715"/>
                  <a:ext cx="577851" cy="5778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 w="3810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lvl="0">
                    <a:defRPr sz="3200"/>
                  </a:pPr>
                  <a:endParaRPr sz="1600"/>
                </a:p>
              </p:txBody>
            </p:sp>
            <p:sp>
              <p:nvSpPr>
                <p:cNvPr id="18" name="i$ļïḋè"/>
                <p:cNvSpPr/>
                <p:nvPr/>
              </p:nvSpPr>
              <p:spPr>
                <a:xfrm>
                  <a:off x="831997" y="2024253"/>
                  <a:ext cx="281804" cy="262772"/>
                </a:xfrm>
                <a:custGeom>
                  <a:avLst/>
                  <a:gdLst>
                    <a:gd name="T0" fmla="*/ 3958 w 4630"/>
                    <a:gd name="T1" fmla="*/ 1193 h 4324"/>
                    <a:gd name="T2" fmla="*/ 3772 w 4630"/>
                    <a:gd name="T3" fmla="*/ 1223 h 4324"/>
                    <a:gd name="T4" fmla="*/ 3358 w 4630"/>
                    <a:gd name="T5" fmla="*/ 1778 h 4324"/>
                    <a:gd name="T6" fmla="*/ 3055 w 4630"/>
                    <a:gd name="T7" fmla="*/ 1876 h 4324"/>
                    <a:gd name="T8" fmla="*/ 2515 w 4630"/>
                    <a:gd name="T9" fmla="*/ 1484 h 4324"/>
                    <a:gd name="T10" fmla="*/ 2515 w 4630"/>
                    <a:gd name="T11" fmla="*/ 1166 h 4324"/>
                    <a:gd name="T12" fmla="*/ 2915 w 4630"/>
                    <a:gd name="T13" fmla="*/ 600 h 4324"/>
                    <a:gd name="T14" fmla="*/ 2315 w 4630"/>
                    <a:gd name="T15" fmla="*/ 0 h 4324"/>
                    <a:gd name="T16" fmla="*/ 1715 w 4630"/>
                    <a:gd name="T17" fmla="*/ 600 h 4324"/>
                    <a:gd name="T18" fmla="*/ 2115 w 4630"/>
                    <a:gd name="T19" fmla="*/ 1166 h 4324"/>
                    <a:gd name="T20" fmla="*/ 2115 w 4630"/>
                    <a:gd name="T21" fmla="*/ 1484 h 4324"/>
                    <a:gd name="T22" fmla="*/ 1575 w 4630"/>
                    <a:gd name="T23" fmla="*/ 1877 h 4324"/>
                    <a:gd name="T24" fmla="*/ 1273 w 4630"/>
                    <a:gd name="T25" fmla="*/ 1778 h 4324"/>
                    <a:gd name="T26" fmla="*/ 858 w 4630"/>
                    <a:gd name="T27" fmla="*/ 1223 h 4324"/>
                    <a:gd name="T28" fmla="*/ 673 w 4630"/>
                    <a:gd name="T29" fmla="*/ 1193 h 4324"/>
                    <a:gd name="T30" fmla="*/ 102 w 4630"/>
                    <a:gd name="T31" fmla="*/ 1608 h 4324"/>
                    <a:gd name="T32" fmla="*/ 488 w 4630"/>
                    <a:gd name="T33" fmla="*/ 2364 h 4324"/>
                    <a:gd name="T34" fmla="*/ 673 w 4630"/>
                    <a:gd name="T35" fmla="*/ 2394 h 4324"/>
                    <a:gd name="T36" fmla="*/ 1149 w 4630"/>
                    <a:gd name="T37" fmla="*/ 2159 h 4324"/>
                    <a:gd name="T38" fmla="*/ 1452 w 4630"/>
                    <a:gd name="T39" fmla="*/ 2258 h 4324"/>
                    <a:gd name="T40" fmla="*/ 1449 w 4630"/>
                    <a:gd name="T41" fmla="*/ 2327 h 4324"/>
                    <a:gd name="T42" fmla="*/ 1658 w 4630"/>
                    <a:gd name="T43" fmla="*/ 2891 h 4324"/>
                    <a:gd name="T44" fmla="*/ 1471 w 4630"/>
                    <a:gd name="T45" fmla="*/ 3149 h 4324"/>
                    <a:gd name="T46" fmla="*/ 1301 w 4630"/>
                    <a:gd name="T47" fmla="*/ 3124 h 4324"/>
                    <a:gd name="T48" fmla="*/ 815 w 4630"/>
                    <a:gd name="T49" fmla="*/ 3371 h 4324"/>
                    <a:gd name="T50" fmla="*/ 948 w 4630"/>
                    <a:gd name="T51" fmla="*/ 4209 h 4324"/>
                    <a:gd name="T52" fmla="*/ 1300 w 4630"/>
                    <a:gd name="T53" fmla="*/ 4324 h 4324"/>
                    <a:gd name="T54" fmla="*/ 1786 w 4630"/>
                    <a:gd name="T55" fmla="*/ 4077 h 4324"/>
                    <a:gd name="T56" fmla="*/ 1795 w 4630"/>
                    <a:gd name="T57" fmla="*/ 3384 h 4324"/>
                    <a:gd name="T58" fmla="*/ 1981 w 4630"/>
                    <a:gd name="T59" fmla="*/ 3127 h 4324"/>
                    <a:gd name="T60" fmla="*/ 2315 w 4630"/>
                    <a:gd name="T61" fmla="*/ 3194 h 4324"/>
                    <a:gd name="T62" fmla="*/ 2647 w 4630"/>
                    <a:gd name="T63" fmla="*/ 3127 h 4324"/>
                    <a:gd name="T64" fmla="*/ 2836 w 4630"/>
                    <a:gd name="T65" fmla="*/ 3385 h 4324"/>
                    <a:gd name="T66" fmla="*/ 2845 w 4630"/>
                    <a:gd name="T67" fmla="*/ 4077 h 4324"/>
                    <a:gd name="T68" fmla="*/ 3331 w 4630"/>
                    <a:gd name="T69" fmla="*/ 4324 h 4324"/>
                    <a:gd name="T70" fmla="*/ 3331 w 4630"/>
                    <a:gd name="T71" fmla="*/ 4324 h 4324"/>
                    <a:gd name="T72" fmla="*/ 3683 w 4630"/>
                    <a:gd name="T73" fmla="*/ 4209 h 4324"/>
                    <a:gd name="T74" fmla="*/ 3816 w 4630"/>
                    <a:gd name="T75" fmla="*/ 3371 h 4324"/>
                    <a:gd name="T76" fmla="*/ 3330 w 4630"/>
                    <a:gd name="T77" fmla="*/ 3124 h 4324"/>
                    <a:gd name="T78" fmla="*/ 3159 w 4630"/>
                    <a:gd name="T79" fmla="*/ 3149 h 4324"/>
                    <a:gd name="T80" fmla="*/ 2971 w 4630"/>
                    <a:gd name="T81" fmla="*/ 2893 h 4324"/>
                    <a:gd name="T82" fmla="*/ 3182 w 4630"/>
                    <a:gd name="T83" fmla="*/ 2327 h 4324"/>
                    <a:gd name="T84" fmla="*/ 3179 w 4630"/>
                    <a:gd name="T85" fmla="*/ 2257 h 4324"/>
                    <a:gd name="T86" fmla="*/ 3481 w 4630"/>
                    <a:gd name="T87" fmla="*/ 2159 h 4324"/>
                    <a:gd name="T88" fmla="*/ 3957 w 4630"/>
                    <a:gd name="T89" fmla="*/ 2394 h 4324"/>
                    <a:gd name="T90" fmla="*/ 3957 w 4630"/>
                    <a:gd name="T91" fmla="*/ 2394 h 4324"/>
                    <a:gd name="T92" fmla="*/ 4143 w 4630"/>
                    <a:gd name="T93" fmla="*/ 2364 h 4324"/>
                    <a:gd name="T94" fmla="*/ 4528 w 4630"/>
                    <a:gd name="T95" fmla="*/ 1608 h 4324"/>
                    <a:gd name="T96" fmla="*/ 3958 w 4630"/>
                    <a:gd name="T97" fmla="*/ 1193 h 4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630" h="4324">
                      <a:moveTo>
                        <a:pt x="3958" y="1193"/>
                      </a:moveTo>
                      <a:cubicBezTo>
                        <a:pt x="3895" y="1193"/>
                        <a:pt x="3832" y="1203"/>
                        <a:pt x="3772" y="1223"/>
                      </a:cubicBezTo>
                      <a:cubicBezTo>
                        <a:pt x="3524" y="1304"/>
                        <a:pt x="3364" y="1531"/>
                        <a:pt x="3358" y="1778"/>
                      </a:cubicBezTo>
                      <a:lnTo>
                        <a:pt x="3055" y="1876"/>
                      </a:lnTo>
                      <a:cubicBezTo>
                        <a:pt x="2936" y="1682"/>
                        <a:pt x="2743" y="1538"/>
                        <a:pt x="2515" y="1484"/>
                      </a:cubicBezTo>
                      <a:lnTo>
                        <a:pt x="2515" y="1166"/>
                      </a:lnTo>
                      <a:cubicBezTo>
                        <a:pt x="2748" y="1083"/>
                        <a:pt x="2915" y="861"/>
                        <a:pt x="2915" y="600"/>
                      </a:cubicBezTo>
                      <a:cubicBezTo>
                        <a:pt x="2915" y="270"/>
                        <a:pt x="2646" y="0"/>
                        <a:pt x="2315" y="0"/>
                      </a:cubicBezTo>
                      <a:cubicBezTo>
                        <a:pt x="1984" y="0"/>
                        <a:pt x="1715" y="270"/>
                        <a:pt x="1715" y="600"/>
                      </a:cubicBezTo>
                      <a:cubicBezTo>
                        <a:pt x="1715" y="861"/>
                        <a:pt x="1882" y="1083"/>
                        <a:pt x="2115" y="1166"/>
                      </a:cubicBezTo>
                      <a:lnTo>
                        <a:pt x="2115" y="1484"/>
                      </a:lnTo>
                      <a:cubicBezTo>
                        <a:pt x="1887" y="1538"/>
                        <a:pt x="1694" y="1682"/>
                        <a:pt x="1575" y="1877"/>
                      </a:cubicBezTo>
                      <a:lnTo>
                        <a:pt x="1273" y="1778"/>
                      </a:lnTo>
                      <a:cubicBezTo>
                        <a:pt x="1266" y="1531"/>
                        <a:pt x="1107" y="1304"/>
                        <a:pt x="858" y="1223"/>
                      </a:cubicBezTo>
                      <a:cubicBezTo>
                        <a:pt x="798" y="1203"/>
                        <a:pt x="736" y="1193"/>
                        <a:pt x="673" y="1193"/>
                      </a:cubicBezTo>
                      <a:cubicBezTo>
                        <a:pt x="412" y="1193"/>
                        <a:pt x="183" y="1360"/>
                        <a:pt x="102" y="1608"/>
                      </a:cubicBezTo>
                      <a:cubicBezTo>
                        <a:pt x="0" y="1923"/>
                        <a:pt x="173" y="2262"/>
                        <a:pt x="488" y="2364"/>
                      </a:cubicBezTo>
                      <a:cubicBezTo>
                        <a:pt x="548" y="2384"/>
                        <a:pt x="610" y="2394"/>
                        <a:pt x="673" y="2394"/>
                      </a:cubicBezTo>
                      <a:cubicBezTo>
                        <a:pt x="864" y="2394"/>
                        <a:pt x="1038" y="2304"/>
                        <a:pt x="1149" y="2159"/>
                      </a:cubicBezTo>
                      <a:lnTo>
                        <a:pt x="1452" y="2258"/>
                      </a:lnTo>
                      <a:cubicBezTo>
                        <a:pt x="1450" y="2281"/>
                        <a:pt x="1449" y="2304"/>
                        <a:pt x="1449" y="2327"/>
                      </a:cubicBezTo>
                      <a:cubicBezTo>
                        <a:pt x="1449" y="2542"/>
                        <a:pt x="1528" y="2740"/>
                        <a:pt x="1658" y="2891"/>
                      </a:cubicBezTo>
                      <a:lnTo>
                        <a:pt x="1471" y="3149"/>
                      </a:lnTo>
                      <a:cubicBezTo>
                        <a:pt x="1416" y="3132"/>
                        <a:pt x="1359" y="3124"/>
                        <a:pt x="1301" y="3124"/>
                      </a:cubicBezTo>
                      <a:cubicBezTo>
                        <a:pt x="1109" y="3124"/>
                        <a:pt x="927" y="3216"/>
                        <a:pt x="815" y="3371"/>
                      </a:cubicBezTo>
                      <a:cubicBezTo>
                        <a:pt x="620" y="3639"/>
                        <a:pt x="680" y="4015"/>
                        <a:pt x="948" y="4209"/>
                      </a:cubicBezTo>
                      <a:cubicBezTo>
                        <a:pt x="1051" y="4284"/>
                        <a:pt x="1173" y="4324"/>
                        <a:pt x="1300" y="4324"/>
                      </a:cubicBezTo>
                      <a:cubicBezTo>
                        <a:pt x="1492" y="4324"/>
                        <a:pt x="1673" y="4232"/>
                        <a:pt x="1786" y="4077"/>
                      </a:cubicBezTo>
                      <a:cubicBezTo>
                        <a:pt x="1939" y="3866"/>
                        <a:pt x="1934" y="3588"/>
                        <a:pt x="1795" y="3384"/>
                      </a:cubicBezTo>
                      <a:lnTo>
                        <a:pt x="1981" y="3127"/>
                      </a:lnTo>
                      <a:cubicBezTo>
                        <a:pt x="2084" y="3170"/>
                        <a:pt x="2197" y="3194"/>
                        <a:pt x="2315" y="3194"/>
                      </a:cubicBezTo>
                      <a:cubicBezTo>
                        <a:pt x="2433" y="3194"/>
                        <a:pt x="2545" y="3170"/>
                        <a:pt x="2647" y="3127"/>
                      </a:cubicBezTo>
                      <a:lnTo>
                        <a:pt x="2836" y="3385"/>
                      </a:lnTo>
                      <a:cubicBezTo>
                        <a:pt x="2696" y="3588"/>
                        <a:pt x="2692" y="3866"/>
                        <a:pt x="2845" y="4077"/>
                      </a:cubicBezTo>
                      <a:cubicBezTo>
                        <a:pt x="2957" y="4232"/>
                        <a:pt x="3139" y="4324"/>
                        <a:pt x="3331" y="4324"/>
                      </a:cubicBezTo>
                      <a:lnTo>
                        <a:pt x="3331" y="4324"/>
                      </a:lnTo>
                      <a:cubicBezTo>
                        <a:pt x="3458" y="4324"/>
                        <a:pt x="3580" y="4284"/>
                        <a:pt x="3683" y="4209"/>
                      </a:cubicBezTo>
                      <a:cubicBezTo>
                        <a:pt x="3951" y="4015"/>
                        <a:pt x="4010" y="3639"/>
                        <a:pt x="3816" y="3371"/>
                      </a:cubicBezTo>
                      <a:cubicBezTo>
                        <a:pt x="3703" y="3216"/>
                        <a:pt x="3522" y="3124"/>
                        <a:pt x="3330" y="3124"/>
                      </a:cubicBezTo>
                      <a:cubicBezTo>
                        <a:pt x="3271" y="3124"/>
                        <a:pt x="3214" y="3133"/>
                        <a:pt x="3159" y="3149"/>
                      </a:cubicBezTo>
                      <a:lnTo>
                        <a:pt x="2971" y="2893"/>
                      </a:lnTo>
                      <a:cubicBezTo>
                        <a:pt x="3102" y="2741"/>
                        <a:pt x="3182" y="2543"/>
                        <a:pt x="3182" y="2327"/>
                      </a:cubicBezTo>
                      <a:cubicBezTo>
                        <a:pt x="3182" y="2303"/>
                        <a:pt x="3181" y="2280"/>
                        <a:pt x="3179" y="2257"/>
                      </a:cubicBezTo>
                      <a:lnTo>
                        <a:pt x="3481" y="2159"/>
                      </a:lnTo>
                      <a:cubicBezTo>
                        <a:pt x="3592" y="2304"/>
                        <a:pt x="3766" y="2394"/>
                        <a:pt x="3957" y="2394"/>
                      </a:cubicBezTo>
                      <a:lnTo>
                        <a:pt x="3957" y="2394"/>
                      </a:lnTo>
                      <a:cubicBezTo>
                        <a:pt x="4020" y="2394"/>
                        <a:pt x="4083" y="2384"/>
                        <a:pt x="4143" y="2364"/>
                      </a:cubicBezTo>
                      <a:cubicBezTo>
                        <a:pt x="4458" y="2262"/>
                        <a:pt x="4630" y="1923"/>
                        <a:pt x="4528" y="1608"/>
                      </a:cubicBezTo>
                      <a:cubicBezTo>
                        <a:pt x="4447" y="1360"/>
                        <a:pt x="4218" y="1193"/>
                        <a:pt x="3958" y="119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19050" tIns="19050" rIns="19050" bIns="19050" numCol="1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2286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/>
                </a:p>
              </p:txBody>
            </p:sp>
          </p:grpSp>
          <p:sp>
            <p:nvSpPr>
              <p:cNvPr id="15" name="î$ļiḍe"/>
              <p:cNvSpPr/>
              <p:nvPr/>
            </p:nvSpPr>
            <p:spPr bwMode="auto">
              <a:xfrm>
                <a:off x="7899262" y="1615404"/>
                <a:ext cx="3859530" cy="2075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fit3 = rfr.fit(X_train,y_train)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#Here we fit training data to Random Forest Regressor</a:t>
                </a:r>
              </a:p>
            </p:txBody>
          </p:sp>
          <p:sp>
            <p:nvSpPr>
              <p:cNvPr id="16" name="îṥḻíḍé"/>
              <p:cNvSpPr txBox="1"/>
              <p:nvPr/>
            </p:nvSpPr>
            <p:spPr bwMode="auto">
              <a:xfrm>
                <a:off x="7899285" y="1202654"/>
                <a:ext cx="3622790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03.training</a:t>
                </a:r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1753638" y="2663987"/>
              <a:ext cx="3444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753638" y="4411306"/>
              <a:ext cx="3444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îşľiḑè"/>
          <p:cNvSpPr/>
          <p:nvPr/>
        </p:nvSpPr>
        <p:spPr bwMode="auto">
          <a:xfrm>
            <a:off x="7520305" y="1322070"/>
            <a:ext cx="4258310" cy="471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The random forest </a:t>
            </a:r>
            <a:r>
              <a:rPr lang="en-US" altLang="zh-CN" sz="2000" dirty="0">
                <a:sym typeface="+mn-ea"/>
              </a:rPr>
              <a:t>algorithm </a:t>
            </a:r>
            <a:r>
              <a:rPr lang="en-US" altLang="zh-CN" sz="2000" dirty="0"/>
              <a:t>is an estimator that applies to many classification decision trees on each subsample of a dataset and uses averaging to improve prediction accuracy and control overfitting.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The random forest </a:t>
            </a:r>
            <a:r>
              <a:rPr lang="en-US" altLang="zh-CN" sz="2000" dirty="0">
                <a:sym typeface="+mn-ea"/>
              </a:rPr>
              <a:t>algorithm </a:t>
            </a:r>
            <a:r>
              <a:rPr lang="en-US" altLang="zh-CN" sz="2000" dirty="0"/>
              <a:t>model is very good at processing tabular data with digital features</a:t>
            </a:r>
          </a:p>
        </p:txBody>
      </p:sp>
    </p:spTree>
    <p:extLst>
      <p:ext uri="{BB962C8B-B14F-4D97-AF65-F5344CB8AC3E}">
        <p14:creationId xmlns:p14="http://schemas.microsoft.com/office/powerpoint/2010/main" val="1316999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17832" y="266900"/>
            <a:ext cx="10852237" cy="648000"/>
          </a:xfrm>
        </p:spPr>
        <p:txBody>
          <a:bodyPr/>
          <a:lstStyle/>
          <a:p>
            <a:r>
              <a:rPr lang="en-US" altLang="zh-CN" dirty="0"/>
              <a:t>Gradient Boosting algorithm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endParaRPr lang="zh-CN" altLang="en-US" dirty="0"/>
          </a:p>
        </p:txBody>
      </p:sp>
      <p:grpSp>
        <p:nvGrpSpPr>
          <p:cNvPr id="5" name="a4457cd7-beff-4020-a70b-0fbcf7ed79f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65405" y="1082595"/>
            <a:ext cx="12125643" cy="5530215"/>
            <a:chOff x="-65405" y="1082595"/>
            <a:chExt cx="12125643" cy="5530215"/>
          </a:xfrm>
        </p:grpSpPr>
        <p:sp>
          <p:nvSpPr>
            <p:cNvPr id="6" name="íṥ1iḋe"/>
            <p:cNvSpPr/>
            <p:nvPr/>
          </p:nvSpPr>
          <p:spPr bwMode="auto">
            <a:xfrm flipH="1">
              <a:off x="2254651" y="1484250"/>
              <a:ext cx="2304375" cy="4318000"/>
            </a:xfrm>
            <a:custGeom>
              <a:avLst/>
              <a:gdLst>
                <a:gd name="T0" fmla="*/ 463 w 493"/>
                <a:gd name="T1" fmla="*/ 928 h 928"/>
                <a:gd name="T2" fmla="*/ 0 w 493"/>
                <a:gd name="T3" fmla="*/ 464 h 928"/>
                <a:gd name="T4" fmla="*/ 463 w 493"/>
                <a:gd name="T5" fmla="*/ 0 h 928"/>
                <a:gd name="T6" fmla="*/ 493 w 493"/>
                <a:gd name="T7" fmla="*/ 30 h 928"/>
                <a:gd name="T8" fmla="*/ 463 w 493"/>
                <a:gd name="T9" fmla="*/ 60 h 928"/>
                <a:gd name="T10" fmla="*/ 60 w 493"/>
                <a:gd name="T11" fmla="*/ 464 h 928"/>
                <a:gd name="T12" fmla="*/ 463 w 493"/>
                <a:gd name="T13" fmla="*/ 868 h 928"/>
                <a:gd name="T14" fmla="*/ 493 w 493"/>
                <a:gd name="T15" fmla="*/ 898 h 928"/>
                <a:gd name="T16" fmla="*/ 463 w 493"/>
                <a:gd name="T17" fmla="*/ 928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3" h="928">
                  <a:moveTo>
                    <a:pt x="463" y="928"/>
                  </a:moveTo>
                  <a:cubicBezTo>
                    <a:pt x="208" y="928"/>
                    <a:pt x="0" y="720"/>
                    <a:pt x="0" y="464"/>
                  </a:cubicBezTo>
                  <a:cubicBezTo>
                    <a:pt x="0" y="208"/>
                    <a:pt x="208" y="0"/>
                    <a:pt x="463" y="0"/>
                  </a:cubicBezTo>
                  <a:cubicBezTo>
                    <a:pt x="480" y="0"/>
                    <a:pt x="493" y="14"/>
                    <a:pt x="493" y="30"/>
                  </a:cubicBezTo>
                  <a:cubicBezTo>
                    <a:pt x="493" y="47"/>
                    <a:pt x="480" y="60"/>
                    <a:pt x="463" y="60"/>
                  </a:cubicBezTo>
                  <a:cubicBezTo>
                    <a:pt x="241" y="60"/>
                    <a:pt x="60" y="241"/>
                    <a:pt x="60" y="464"/>
                  </a:cubicBezTo>
                  <a:cubicBezTo>
                    <a:pt x="60" y="687"/>
                    <a:pt x="241" y="868"/>
                    <a:pt x="463" y="868"/>
                  </a:cubicBezTo>
                  <a:cubicBezTo>
                    <a:pt x="480" y="868"/>
                    <a:pt x="493" y="881"/>
                    <a:pt x="493" y="898"/>
                  </a:cubicBezTo>
                  <a:cubicBezTo>
                    <a:pt x="493" y="914"/>
                    <a:pt x="480" y="928"/>
                    <a:pt x="463" y="92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7" name="直接连接符 6"/>
            <p:cNvCxnSpPr>
              <a:stCxn id="16" idx="0"/>
            </p:cNvCxnSpPr>
            <p:nvPr/>
          </p:nvCxnSpPr>
          <p:spPr>
            <a:xfrm>
              <a:off x="3413793" y="1474850"/>
              <a:ext cx="8454040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8" name="直接连接符 7"/>
            <p:cNvCxnSpPr>
              <a:stCxn id="17" idx="0"/>
            </p:cNvCxnSpPr>
            <p:nvPr/>
          </p:nvCxnSpPr>
          <p:spPr>
            <a:xfrm>
              <a:off x="3606198" y="5211051"/>
              <a:ext cx="8454040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9" name="直接连接符 8"/>
            <p:cNvCxnSpPr>
              <a:stCxn id="18" idx="0"/>
            </p:cNvCxnSpPr>
            <p:nvPr/>
          </p:nvCxnSpPr>
          <p:spPr>
            <a:xfrm>
              <a:off x="4316502" y="3965649"/>
              <a:ext cx="7203986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0" name="直接连接符 9"/>
            <p:cNvCxnSpPr>
              <a:stCxn id="19" idx="0"/>
            </p:cNvCxnSpPr>
            <p:nvPr/>
          </p:nvCxnSpPr>
          <p:spPr>
            <a:xfrm>
              <a:off x="4316502" y="2720249"/>
              <a:ext cx="7203986" cy="0"/>
            </a:xfrm>
            <a:prstGeom prst="line">
              <a:avLst/>
            </a:prstGeom>
            <a:noFill/>
            <a:ln w="63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grpSp>
          <p:nvGrpSpPr>
            <p:cNvPr id="11" name="ïsļîḑê"/>
            <p:cNvGrpSpPr/>
            <p:nvPr/>
          </p:nvGrpSpPr>
          <p:grpSpPr>
            <a:xfrm>
              <a:off x="7761155" y="3441137"/>
              <a:ext cx="952304" cy="616203"/>
              <a:chOff x="6349908" y="3947608"/>
              <a:chExt cx="952304" cy="616203"/>
            </a:xfrm>
          </p:grpSpPr>
          <p:sp>
            <p:nvSpPr>
              <p:cNvPr id="34" name="íslîḍê"/>
              <p:cNvSpPr txBox="1"/>
              <p:nvPr/>
            </p:nvSpPr>
            <p:spPr>
              <a:xfrm>
                <a:off x="6349908" y="4225257"/>
                <a:ext cx="952304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Jul-Sep</a:t>
                </a:r>
              </a:p>
            </p:txBody>
          </p:sp>
          <p:grpSp>
            <p:nvGrpSpPr>
              <p:cNvPr id="35" name="iśḷîḓê"/>
              <p:cNvGrpSpPr>
                <a:grpSpLocks noChangeAspect="1"/>
              </p:cNvGrpSpPr>
              <p:nvPr/>
            </p:nvGrpSpPr>
            <p:grpSpPr>
              <a:xfrm>
                <a:off x="6697923" y="3947608"/>
                <a:ext cx="256271" cy="251999"/>
                <a:chOff x="314325" y="2508251"/>
                <a:chExt cx="285750" cy="280987"/>
              </a:xfrm>
              <a:solidFill>
                <a:sysClr val="window" lastClr="FFFFFF"/>
              </a:solidFill>
            </p:grpSpPr>
            <p:sp>
              <p:nvSpPr>
                <p:cNvPr id="36" name="ïśḷïḋè"/>
                <p:cNvSpPr/>
                <p:nvPr/>
              </p:nvSpPr>
              <p:spPr bwMode="auto">
                <a:xfrm>
                  <a:off x="314325" y="2508251"/>
                  <a:ext cx="214313" cy="195263"/>
                </a:xfrm>
                <a:custGeom>
                  <a:avLst/>
                  <a:gdLst>
                    <a:gd name="T0" fmla="*/ 383 w 674"/>
                    <a:gd name="T1" fmla="*/ 32 h 615"/>
                    <a:gd name="T2" fmla="*/ 442 w 674"/>
                    <a:gd name="T3" fmla="*/ 45 h 615"/>
                    <a:gd name="T4" fmla="*/ 495 w 674"/>
                    <a:gd name="T5" fmla="*/ 65 h 615"/>
                    <a:gd name="T6" fmla="*/ 544 w 674"/>
                    <a:gd name="T7" fmla="*/ 94 h 615"/>
                    <a:gd name="T8" fmla="*/ 583 w 674"/>
                    <a:gd name="T9" fmla="*/ 129 h 615"/>
                    <a:gd name="T10" fmla="*/ 613 w 674"/>
                    <a:gd name="T11" fmla="*/ 170 h 615"/>
                    <a:gd name="T12" fmla="*/ 635 w 674"/>
                    <a:gd name="T13" fmla="*/ 215 h 615"/>
                    <a:gd name="T14" fmla="*/ 643 w 674"/>
                    <a:gd name="T15" fmla="*/ 264 h 615"/>
                    <a:gd name="T16" fmla="*/ 672 w 674"/>
                    <a:gd name="T17" fmla="*/ 249 h 615"/>
                    <a:gd name="T18" fmla="*/ 659 w 674"/>
                    <a:gd name="T19" fmla="*/ 194 h 615"/>
                    <a:gd name="T20" fmla="*/ 633 w 674"/>
                    <a:gd name="T21" fmla="*/ 144 h 615"/>
                    <a:gd name="T22" fmla="*/ 597 w 674"/>
                    <a:gd name="T23" fmla="*/ 100 h 615"/>
                    <a:gd name="T24" fmla="*/ 551 w 674"/>
                    <a:gd name="T25" fmla="*/ 63 h 615"/>
                    <a:gd name="T26" fmla="*/ 498 w 674"/>
                    <a:gd name="T27" fmla="*/ 33 h 615"/>
                    <a:gd name="T28" fmla="*/ 437 w 674"/>
                    <a:gd name="T29" fmla="*/ 11 h 615"/>
                    <a:gd name="T30" fmla="*/ 371 w 674"/>
                    <a:gd name="T31" fmla="*/ 1 h 615"/>
                    <a:gd name="T32" fmla="*/ 303 w 674"/>
                    <a:gd name="T33" fmla="*/ 1 h 615"/>
                    <a:gd name="T34" fmla="*/ 236 w 674"/>
                    <a:gd name="T35" fmla="*/ 11 h 615"/>
                    <a:gd name="T36" fmla="*/ 177 w 674"/>
                    <a:gd name="T37" fmla="*/ 33 h 615"/>
                    <a:gd name="T38" fmla="*/ 123 w 674"/>
                    <a:gd name="T39" fmla="*/ 63 h 615"/>
                    <a:gd name="T40" fmla="*/ 77 w 674"/>
                    <a:gd name="T41" fmla="*/ 100 h 615"/>
                    <a:gd name="T42" fmla="*/ 41 w 674"/>
                    <a:gd name="T43" fmla="*/ 145 h 615"/>
                    <a:gd name="T44" fmla="*/ 15 w 674"/>
                    <a:gd name="T45" fmla="*/ 194 h 615"/>
                    <a:gd name="T46" fmla="*/ 2 w 674"/>
                    <a:gd name="T47" fmla="*/ 249 h 615"/>
                    <a:gd name="T48" fmla="*/ 1 w 674"/>
                    <a:gd name="T49" fmla="*/ 305 h 615"/>
                    <a:gd name="T50" fmla="*/ 13 w 674"/>
                    <a:gd name="T51" fmla="*/ 357 h 615"/>
                    <a:gd name="T52" fmla="*/ 34 w 674"/>
                    <a:gd name="T53" fmla="*/ 406 h 615"/>
                    <a:gd name="T54" fmla="*/ 66 w 674"/>
                    <a:gd name="T55" fmla="*/ 449 h 615"/>
                    <a:gd name="T56" fmla="*/ 15 w 674"/>
                    <a:gd name="T57" fmla="*/ 597 h 615"/>
                    <a:gd name="T58" fmla="*/ 21 w 674"/>
                    <a:gd name="T59" fmla="*/ 612 h 615"/>
                    <a:gd name="T60" fmla="*/ 33 w 674"/>
                    <a:gd name="T61" fmla="*/ 615 h 615"/>
                    <a:gd name="T62" fmla="*/ 254 w 674"/>
                    <a:gd name="T63" fmla="*/ 549 h 615"/>
                    <a:gd name="T64" fmla="*/ 273 w 674"/>
                    <a:gd name="T65" fmla="*/ 522 h 615"/>
                    <a:gd name="T66" fmla="*/ 225 w 674"/>
                    <a:gd name="T67" fmla="*/ 510 h 615"/>
                    <a:gd name="T68" fmla="*/ 120 w 674"/>
                    <a:gd name="T69" fmla="*/ 467 h 615"/>
                    <a:gd name="T70" fmla="*/ 105 w 674"/>
                    <a:gd name="T71" fmla="*/ 445 h 615"/>
                    <a:gd name="T72" fmla="*/ 71 w 674"/>
                    <a:gd name="T73" fmla="*/ 407 h 615"/>
                    <a:gd name="T74" fmla="*/ 47 w 674"/>
                    <a:gd name="T75" fmla="*/ 364 h 615"/>
                    <a:gd name="T76" fmla="*/ 33 w 674"/>
                    <a:gd name="T77" fmla="*/ 315 h 615"/>
                    <a:gd name="T78" fmla="*/ 30 w 674"/>
                    <a:gd name="T79" fmla="*/ 264 h 615"/>
                    <a:gd name="T80" fmla="*/ 40 w 674"/>
                    <a:gd name="T81" fmla="*/ 215 h 615"/>
                    <a:gd name="T82" fmla="*/ 60 w 674"/>
                    <a:gd name="T83" fmla="*/ 170 h 615"/>
                    <a:gd name="T84" fmla="*/ 91 w 674"/>
                    <a:gd name="T85" fmla="*/ 129 h 615"/>
                    <a:gd name="T86" fmla="*/ 131 w 674"/>
                    <a:gd name="T87" fmla="*/ 94 h 615"/>
                    <a:gd name="T88" fmla="*/ 178 w 674"/>
                    <a:gd name="T89" fmla="*/ 65 h 615"/>
                    <a:gd name="T90" fmla="*/ 231 w 674"/>
                    <a:gd name="T91" fmla="*/ 45 h 615"/>
                    <a:gd name="T92" fmla="*/ 290 w 674"/>
                    <a:gd name="T93" fmla="*/ 32 h 615"/>
                    <a:gd name="T94" fmla="*/ 337 w 674"/>
                    <a:gd name="T95" fmla="*/ 30 h 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674" h="615">
                      <a:moveTo>
                        <a:pt x="337" y="30"/>
                      </a:moveTo>
                      <a:lnTo>
                        <a:pt x="353" y="30"/>
                      </a:lnTo>
                      <a:lnTo>
                        <a:pt x="368" y="31"/>
                      </a:lnTo>
                      <a:lnTo>
                        <a:pt x="383" y="32"/>
                      </a:lnTo>
                      <a:lnTo>
                        <a:pt x="399" y="34"/>
                      </a:lnTo>
                      <a:lnTo>
                        <a:pt x="413" y="37"/>
                      </a:lnTo>
                      <a:lnTo>
                        <a:pt x="428" y="40"/>
                      </a:lnTo>
                      <a:lnTo>
                        <a:pt x="442" y="45"/>
                      </a:lnTo>
                      <a:lnTo>
                        <a:pt x="456" y="49"/>
                      </a:lnTo>
                      <a:lnTo>
                        <a:pt x="470" y="54"/>
                      </a:lnTo>
                      <a:lnTo>
                        <a:pt x="483" y="60"/>
                      </a:lnTo>
                      <a:lnTo>
                        <a:pt x="495" y="65"/>
                      </a:lnTo>
                      <a:lnTo>
                        <a:pt x="508" y="71"/>
                      </a:lnTo>
                      <a:lnTo>
                        <a:pt x="520" y="79"/>
                      </a:lnTo>
                      <a:lnTo>
                        <a:pt x="532" y="86"/>
                      </a:lnTo>
                      <a:lnTo>
                        <a:pt x="544" y="94"/>
                      </a:lnTo>
                      <a:lnTo>
                        <a:pt x="554" y="102"/>
                      </a:lnTo>
                      <a:lnTo>
                        <a:pt x="564" y="111"/>
                      </a:lnTo>
                      <a:lnTo>
                        <a:pt x="574" y="120"/>
                      </a:lnTo>
                      <a:lnTo>
                        <a:pt x="583" y="129"/>
                      </a:lnTo>
                      <a:lnTo>
                        <a:pt x="592" y="139"/>
                      </a:lnTo>
                      <a:lnTo>
                        <a:pt x="599" y="148"/>
                      </a:lnTo>
                      <a:lnTo>
                        <a:pt x="607" y="159"/>
                      </a:lnTo>
                      <a:lnTo>
                        <a:pt x="613" y="170"/>
                      </a:lnTo>
                      <a:lnTo>
                        <a:pt x="620" y="181"/>
                      </a:lnTo>
                      <a:lnTo>
                        <a:pt x="625" y="192"/>
                      </a:lnTo>
                      <a:lnTo>
                        <a:pt x="630" y="203"/>
                      </a:lnTo>
                      <a:lnTo>
                        <a:pt x="635" y="215"/>
                      </a:lnTo>
                      <a:lnTo>
                        <a:pt x="638" y="228"/>
                      </a:lnTo>
                      <a:lnTo>
                        <a:pt x="640" y="239"/>
                      </a:lnTo>
                      <a:lnTo>
                        <a:pt x="642" y="251"/>
                      </a:lnTo>
                      <a:lnTo>
                        <a:pt x="643" y="264"/>
                      </a:lnTo>
                      <a:lnTo>
                        <a:pt x="644" y="277"/>
                      </a:lnTo>
                      <a:lnTo>
                        <a:pt x="674" y="277"/>
                      </a:lnTo>
                      <a:lnTo>
                        <a:pt x="673" y="263"/>
                      </a:lnTo>
                      <a:lnTo>
                        <a:pt x="672" y="249"/>
                      </a:lnTo>
                      <a:lnTo>
                        <a:pt x="670" y="235"/>
                      </a:lnTo>
                      <a:lnTo>
                        <a:pt x="667" y="221"/>
                      </a:lnTo>
                      <a:lnTo>
                        <a:pt x="663" y="207"/>
                      </a:lnTo>
                      <a:lnTo>
                        <a:pt x="659" y="194"/>
                      </a:lnTo>
                      <a:lnTo>
                        <a:pt x="654" y="182"/>
                      </a:lnTo>
                      <a:lnTo>
                        <a:pt x="647" y="169"/>
                      </a:lnTo>
                      <a:lnTo>
                        <a:pt x="641" y="157"/>
                      </a:lnTo>
                      <a:lnTo>
                        <a:pt x="633" y="144"/>
                      </a:lnTo>
                      <a:lnTo>
                        <a:pt x="625" y="133"/>
                      </a:lnTo>
                      <a:lnTo>
                        <a:pt x="616" y="122"/>
                      </a:lnTo>
                      <a:lnTo>
                        <a:pt x="607" y="111"/>
                      </a:lnTo>
                      <a:lnTo>
                        <a:pt x="597" y="100"/>
                      </a:lnTo>
                      <a:lnTo>
                        <a:pt x="586" y="91"/>
                      </a:lnTo>
                      <a:lnTo>
                        <a:pt x="575" y="81"/>
                      </a:lnTo>
                      <a:lnTo>
                        <a:pt x="563" y="71"/>
                      </a:lnTo>
                      <a:lnTo>
                        <a:pt x="551" y="63"/>
                      </a:lnTo>
                      <a:lnTo>
                        <a:pt x="538" y="54"/>
                      </a:lnTo>
                      <a:lnTo>
                        <a:pt x="525" y="47"/>
                      </a:lnTo>
                      <a:lnTo>
                        <a:pt x="511" y="39"/>
                      </a:lnTo>
                      <a:lnTo>
                        <a:pt x="498" y="33"/>
                      </a:lnTo>
                      <a:lnTo>
                        <a:pt x="483" y="26"/>
                      </a:lnTo>
                      <a:lnTo>
                        <a:pt x="468" y="21"/>
                      </a:lnTo>
                      <a:lnTo>
                        <a:pt x="453" y="16"/>
                      </a:lnTo>
                      <a:lnTo>
                        <a:pt x="437" y="11"/>
                      </a:lnTo>
                      <a:lnTo>
                        <a:pt x="421" y="8"/>
                      </a:lnTo>
                      <a:lnTo>
                        <a:pt x="404" y="5"/>
                      </a:lnTo>
                      <a:lnTo>
                        <a:pt x="388" y="3"/>
                      </a:lnTo>
                      <a:lnTo>
                        <a:pt x="371" y="1"/>
                      </a:lnTo>
                      <a:lnTo>
                        <a:pt x="354" y="0"/>
                      </a:lnTo>
                      <a:lnTo>
                        <a:pt x="337" y="0"/>
                      </a:lnTo>
                      <a:lnTo>
                        <a:pt x="320" y="0"/>
                      </a:lnTo>
                      <a:lnTo>
                        <a:pt x="303" y="1"/>
                      </a:lnTo>
                      <a:lnTo>
                        <a:pt x="286" y="3"/>
                      </a:lnTo>
                      <a:lnTo>
                        <a:pt x="269" y="5"/>
                      </a:lnTo>
                      <a:lnTo>
                        <a:pt x="253" y="8"/>
                      </a:lnTo>
                      <a:lnTo>
                        <a:pt x="236" y="11"/>
                      </a:lnTo>
                      <a:lnTo>
                        <a:pt x="221" y="16"/>
                      </a:lnTo>
                      <a:lnTo>
                        <a:pt x="205" y="21"/>
                      </a:lnTo>
                      <a:lnTo>
                        <a:pt x="190" y="26"/>
                      </a:lnTo>
                      <a:lnTo>
                        <a:pt x="177" y="33"/>
                      </a:lnTo>
                      <a:lnTo>
                        <a:pt x="163" y="39"/>
                      </a:lnTo>
                      <a:lnTo>
                        <a:pt x="149" y="47"/>
                      </a:lnTo>
                      <a:lnTo>
                        <a:pt x="136" y="54"/>
                      </a:lnTo>
                      <a:lnTo>
                        <a:pt x="123" y="63"/>
                      </a:lnTo>
                      <a:lnTo>
                        <a:pt x="110" y="71"/>
                      </a:lnTo>
                      <a:lnTo>
                        <a:pt x="98" y="81"/>
                      </a:lnTo>
                      <a:lnTo>
                        <a:pt x="88" y="91"/>
                      </a:lnTo>
                      <a:lnTo>
                        <a:pt x="77" y="100"/>
                      </a:lnTo>
                      <a:lnTo>
                        <a:pt x="67" y="111"/>
                      </a:lnTo>
                      <a:lnTo>
                        <a:pt x="58" y="122"/>
                      </a:lnTo>
                      <a:lnTo>
                        <a:pt x="49" y="133"/>
                      </a:lnTo>
                      <a:lnTo>
                        <a:pt x="41" y="145"/>
                      </a:lnTo>
                      <a:lnTo>
                        <a:pt x="33" y="157"/>
                      </a:lnTo>
                      <a:lnTo>
                        <a:pt x="27" y="169"/>
                      </a:lnTo>
                      <a:lnTo>
                        <a:pt x="20" y="182"/>
                      </a:lnTo>
                      <a:lnTo>
                        <a:pt x="15" y="194"/>
                      </a:lnTo>
                      <a:lnTo>
                        <a:pt x="11" y="207"/>
                      </a:lnTo>
                      <a:lnTo>
                        <a:pt x="6" y="221"/>
                      </a:lnTo>
                      <a:lnTo>
                        <a:pt x="4" y="235"/>
                      </a:lnTo>
                      <a:lnTo>
                        <a:pt x="2" y="249"/>
                      </a:lnTo>
                      <a:lnTo>
                        <a:pt x="0" y="263"/>
                      </a:lnTo>
                      <a:lnTo>
                        <a:pt x="0" y="277"/>
                      </a:lnTo>
                      <a:lnTo>
                        <a:pt x="0" y="291"/>
                      </a:lnTo>
                      <a:lnTo>
                        <a:pt x="1" y="305"/>
                      </a:lnTo>
                      <a:lnTo>
                        <a:pt x="3" y="319"/>
                      </a:lnTo>
                      <a:lnTo>
                        <a:pt x="5" y="331"/>
                      </a:lnTo>
                      <a:lnTo>
                        <a:pt x="9" y="344"/>
                      </a:lnTo>
                      <a:lnTo>
                        <a:pt x="13" y="357"/>
                      </a:lnTo>
                      <a:lnTo>
                        <a:pt x="17" y="370"/>
                      </a:lnTo>
                      <a:lnTo>
                        <a:pt x="22" y="383"/>
                      </a:lnTo>
                      <a:lnTo>
                        <a:pt x="28" y="395"/>
                      </a:lnTo>
                      <a:lnTo>
                        <a:pt x="34" y="406"/>
                      </a:lnTo>
                      <a:lnTo>
                        <a:pt x="42" y="417"/>
                      </a:lnTo>
                      <a:lnTo>
                        <a:pt x="49" y="429"/>
                      </a:lnTo>
                      <a:lnTo>
                        <a:pt x="58" y="440"/>
                      </a:lnTo>
                      <a:lnTo>
                        <a:pt x="66" y="449"/>
                      </a:lnTo>
                      <a:lnTo>
                        <a:pt x="76" y="459"/>
                      </a:lnTo>
                      <a:lnTo>
                        <a:pt x="86" y="468"/>
                      </a:lnTo>
                      <a:lnTo>
                        <a:pt x="17" y="593"/>
                      </a:lnTo>
                      <a:lnTo>
                        <a:pt x="15" y="597"/>
                      </a:lnTo>
                      <a:lnTo>
                        <a:pt x="15" y="601"/>
                      </a:lnTo>
                      <a:lnTo>
                        <a:pt x="16" y="606"/>
                      </a:lnTo>
                      <a:lnTo>
                        <a:pt x="18" y="610"/>
                      </a:lnTo>
                      <a:lnTo>
                        <a:pt x="21" y="612"/>
                      </a:lnTo>
                      <a:lnTo>
                        <a:pt x="24" y="614"/>
                      </a:lnTo>
                      <a:lnTo>
                        <a:pt x="27" y="615"/>
                      </a:lnTo>
                      <a:lnTo>
                        <a:pt x="30" y="615"/>
                      </a:lnTo>
                      <a:lnTo>
                        <a:pt x="33" y="615"/>
                      </a:lnTo>
                      <a:lnTo>
                        <a:pt x="35" y="614"/>
                      </a:lnTo>
                      <a:lnTo>
                        <a:pt x="226" y="540"/>
                      </a:lnTo>
                      <a:lnTo>
                        <a:pt x="239" y="544"/>
                      </a:lnTo>
                      <a:lnTo>
                        <a:pt x="254" y="549"/>
                      </a:lnTo>
                      <a:lnTo>
                        <a:pt x="269" y="552"/>
                      </a:lnTo>
                      <a:lnTo>
                        <a:pt x="284" y="555"/>
                      </a:lnTo>
                      <a:lnTo>
                        <a:pt x="288" y="525"/>
                      </a:lnTo>
                      <a:lnTo>
                        <a:pt x="273" y="522"/>
                      </a:lnTo>
                      <a:lnTo>
                        <a:pt x="257" y="519"/>
                      </a:lnTo>
                      <a:lnTo>
                        <a:pt x="242" y="514"/>
                      </a:lnTo>
                      <a:lnTo>
                        <a:pt x="230" y="510"/>
                      </a:lnTo>
                      <a:lnTo>
                        <a:pt x="225" y="510"/>
                      </a:lnTo>
                      <a:lnTo>
                        <a:pt x="219" y="511"/>
                      </a:lnTo>
                      <a:lnTo>
                        <a:pt x="63" y="571"/>
                      </a:lnTo>
                      <a:lnTo>
                        <a:pt x="119" y="472"/>
                      </a:lnTo>
                      <a:lnTo>
                        <a:pt x="120" y="467"/>
                      </a:lnTo>
                      <a:lnTo>
                        <a:pt x="120" y="462"/>
                      </a:lnTo>
                      <a:lnTo>
                        <a:pt x="118" y="457"/>
                      </a:lnTo>
                      <a:lnTo>
                        <a:pt x="114" y="453"/>
                      </a:lnTo>
                      <a:lnTo>
                        <a:pt x="105" y="445"/>
                      </a:lnTo>
                      <a:lnTo>
                        <a:pt x="95" y="436"/>
                      </a:lnTo>
                      <a:lnTo>
                        <a:pt x="87" y="427"/>
                      </a:lnTo>
                      <a:lnTo>
                        <a:pt x="78" y="417"/>
                      </a:lnTo>
                      <a:lnTo>
                        <a:pt x="71" y="407"/>
                      </a:lnTo>
                      <a:lnTo>
                        <a:pt x="64" y="397"/>
                      </a:lnTo>
                      <a:lnTo>
                        <a:pt x="58" y="386"/>
                      </a:lnTo>
                      <a:lnTo>
                        <a:pt x="51" y="375"/>
                      </a:lnTo>
                      <a:lnTo>
                        <a:pt x="47" y="364"/>
                      </a:lnTo>
                      <a:lnTo>
                        <a:pt x="43" y="352"/>
                      </a:lnTo>
                      <a:lnTo>
                        <a:pt x="39" y="340"/>
                      </a:lnTo>
                      <a:lnTo>
                        <a:pt x="35" y="328"/>
                      </a:lnTo>
                      <a:lnTo>
                        <a:pt x="33" y="315"/>
                      </a:lnTo>
                      <a:lnTo>
                        <a:pt x="31" y="303"/>
                      </a:lnTo>
                      <a:lnTo>
                        <a:pt x="30" y="290"/>
                      </a:lnTo>
                      <a:lnTo>
                        <a:pt x="30" y="277"/>
                      </a:lnTo>
                      <a:lnTo>
                        <a:pt x="30" y="264"/>
                      </a:lnTo>
                      <a:lnTo>
                        <a:pt x="32" y="251"/>
                      </a:lnTo>
                      <a:lnTo>
                        <a:pt x="33" y="239"/>
                      </a:lnTo>
                      <a:lnTo>
                        <a:pt x="36" y="227"/>
                      </a:lnTo>
                      <a:lnTo>
                        <a:pt x="40" y="215"/>
                      </a:lnTo>
                      <a:lnTo>
                        <a:pt x="44" y="203"/>
                      </a:lnTo>
                      <a:lnTo>
                        <a:pt x="48" y="192"/>
                      </a:lnTo>
                      <a:lnTo>
                        <a:pt x="55" y="181"/>
                      </a:lnTo>
                      <a:lnTo>
                        <a:pt x="60" y="170"/>
                      </a:lnTo>
                      <a:lnTo>
                        <a:pt x="67" y="159"/>
                      </a:lnTo>
                      <a:lnTo>
                        <a:pt x="75" y="148"/>
                      </a:lnTo>
                      <a:lnTo>
                        <a:pt x="82" y="139"/>
                      </a:lnTo>
                      <a:lnTo>
                        <a:pt x="91" y="129"/>
                      </a:lnTo>
                      <a:lnTo>
                        <a:pt x="101" y="120"/>
                      </a:lnTo>
                      <a:lnTo>
                        <a:pt x="110" y="111"/>
                      </a:lnTo>
                      <a:lnTo>
                        <a:pt x="120" y="102"/>
                      </a:lnTo>
                      <a:lnTo>
                        <a:pt x="131" y="94"/>
                      </a:lnTo>
                      <a:lnTo>
                        <a:pt x="142" y="86"/>
                      </a:lnTo>
                      <a:lnTo>
                        <a:pt x="153" y="79"/>
                      </a:lnTo>
                      <a:lnTo>
                        <a:pt x="166" y="71"/>
                      </a:lnTo>
                      <a:lnTo>
                        <a:pt x="178" y="65"/>
                      </a:lnTo>
                      <a:lnTo>
                        <a:pt x="190" y="60"/>
                      </a:lnTo>
                      <a:lnTo>
                        <a:pt x="204" y="54"/>
                      </a:lnTo>
                      <a:lnTo>
                        <a:pt x="217" y="49"/>
                      </a:lnTo>
                      <a:lnTo>
                        <a:pt x="231" y="45"/>
                      </a:lnTo>
                      <a:lnTo>
                        <a:pt x="246" y="40"/>
                      </a:lnTo>
                      <a:lnTo>
                        <a:pt x="260" y="37"/>
                      </a:lnTo>
                      <a:lnTo>
                        <a:pt x="275" y="34"/>
                      </a:lnTo>
                      <a:lnTo>
                        <a:pt x="290" y="32"/>
                      </a:lnTo>
                      <a:lnTo>
                        <a:pt x="306" y="31"/>
                      </a:lnTo>
                      <a:lnTo>
                        <a:pt x="321" y="30"/>
                      </a:lnTo>
                      <a:lnTo>
                        <a:pt x="337" y="30"/>
                      </a:lnTo>
                      <a:lnTo>
                        <a:pt x="337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7" name="ïŝļíḓe"/>
                <p:cNvSpPr/>
                <p:nvPr/>
              </p:nvSpPr>
              <p:spPr bwMode="auto">
                <a:xfrm>
                  <a:off x="422275" y="2620963"/>
                  <a:ext cx="177800" cy="168275"/>
                </a:xfrm>
                <a:custGeom>
                  <a:avLst/>
                  <a:gdLst>
                    <a:gd name="T0" fmla="*/ 377 w 560"/>
                    <a:gd name="T1" fmla="*/ 437 h 527"/>
                    <a:gd name="T2" fmla="*/ 336 w 560"/>
                    <a:gd name="T3" fmla="*/ 451 h 527"/>
                    <a:gd name="T4" fmla="*/ 285 w 560"/>
                    <a:gd name="T5" fmla="*/ 459 h 527"/>
                    <a:gd name="T6" fmla="*/ 248 w 560"/>
                    <a:gd name="T7" fmla="*/ 458 h 527"/>
                    <a:gd name="T8" fmla="*/ 179 w 560"/>
                    <a:gd name="T9" fmla="*/ 442 h 527"/>
                    <a:gd name="T10" fmla="*/ 102 w 560"/>
                    <a:gd name="T11" fmla="*/ 395 h 527"/>
                    <a:gd name="T12" fmla="*/ 59 w 560"/>
                    <a:gd name="T13" fmla="*/ 345 h 527"/>
                    <a:gd name="T14" fmla="*/ 41 w 560"/>
                    <a:gd name="T15" fmla="*/ 306 h 527"/>
                    <a:gd name="T16" fmla="*/ 31 w 560"/>
                    <a:gd name="T17" fmla="*/ 265 h 527"/>
                    <a:gd name="T18" fmla="*/ 31 w 560"/>
                    <a:gd name="T19" fmla="*/ 221 h 527"/>
                    <a:gd name="T20" fmla="*/ 41 w 560"/>
                    <a:gd name="T21" fmla="*/ 180 h 527"/>
                    <a:gd name="T22" fmla="*/ 60 w 560"/>
                    <a:gd name="T23" fmla="*/ 143 h 527"/>
                    <a:gd name="T24" fmla="*/ 104 w 560"/>
                    <a:gd name="T25" fmla="*/ 93 h 527"/>
                    <a:gd name="T26" fmla="*/ 183 w 560"/>
                    <a:gd name="T27" fmla="*/ 47 h 527"/>
                    <a:gd name="T28" fmla="*/ 255 w 560"/>
                    <a:gd name="T29" fmla="*/ 31 h 527"/>
                    <a:gd name="T30" fmla="*/ 305 w 560"/>
                    <a:gd name="T31" fmla="*/ 31 h 527"/>
                    <a:gd name="T32" fmla="*/ 376 w 560"/>
                    <a:gd name="T33" fmla="*/ 47 h 527"/>
                    <a:gd name="T34" fmla="*/ 456 w 560"/>
                    <a:gd name="T35" fmla="*/ 93 h 527"/>
                    <a:gd name="T36" fmla="*/ 499 w 560"/>
                    <a:gd name="T37" fmla="*/ 143 h 527"/>
                    <a:gd name="T38" fmla="*/ 518 w 560"/>
                    <a:gd name="T39" fmla="*/ 180 h 527"/>
                    <a:gd name="T40" fmla="*/ 529 w 560"/>
                    <a:gd name="T41" fmla="*/ 221 h 527"/>
                    <a:gd name="T42" fmla="*/ 529 w 560"/>
                    <a:gd name="T43" fmla="*/ 262 h 527"/>
                    <a:gd name="T44" fmla="*/ 520 w 560"/>
                    <a:gd name="T45" fmla="*/ 301 h 527"/>
                    <a:gd name="T46" fmla="*/ 502 w 560"/>
                    <a:gd name="T47" fmla="*/ 336 h 527"/>
                    <a:gd name="T48" fmla="*/ 476 w 560"/>
                    <a:gd name="T49" fmla="*/ 367 h 527"/>
                    <a:gd name="T50" fmla="*/ 455 w 560"/>
                    <a:gd name="T51" fmla="*/ 391 h 527"/>
                    <a:gd name="T52" fmla="*/ 386 w 560"/>
                    <a:gd name="T53" fmla="*/ 437 h 527"/>
                    <a:gd name="T54" fmla="*/ 512 w 560"/>
                    <a:gd name="T55" fmla="*/ 373 h 527"/>
                    <a:gd name="T56" fmla="*/ 536 w 560"/>
                    <a:gd name="T57" fmla="*/ 336 h 527"/>
                    <a:gd name="T58" fmla="*/ 552 w 560"/>
                    <a:gd name="T59" fmla="*/ 297 h 527"/>
                    <a:gd name="T60" fmla="*/ 560 w 560"/>
                    <a:gd name="T61" fmla="*/ 254 h 527"/>
                    <a:gd name="T62" fmla="*/ 557 w 560"/>
                    <a:gd name="T63" fmla="*/ 206 h 527"/>
                    <a:gd name="T64" fmla="*/ 543 w 560"/>
                    <a:gd name="T65" fmla="*/ 160 h 527"/>
                    <a:gd name="T66" fmla="*/ 519 w 560"/>
                    <a:gd name="T67" fmla="*/ 118 h 527"/>
                    <a:gd name="T68" fmla="*/ 486 w 560"/>
                    <a:gd name="T69" fmla="*/ 81 h 527"/>
                    <a:gd name="T70" fmla="*/ 447 w 560"/>
                    <a:gd name="T71" fmla="*/ 48 h 527"/>
                    <a:gd name="T72" fmla="*/ 401 w 560"/>
                    <a:gd name="T73" fmla="*/ 24 h 527"/>
                    <a:gd name="T74" fmla="*/ 349 w 560"/>
                    <a:gd name="T75" fmla="*/ 8 h 527"/>
                    <a:gd name="T76" fmla="*/ 295 w 560"/>
                    <a:gd name="T77" fmla="*/ 0 h 527"/>
                    <a:gd name="T78" fmla="*/ 238 w 560"/>
                    <a:gd name="T79" fmla="*/ 2 h 527"/>
                    <a:gd name="T80" fmla="*/ 184 w 560"/>
                    <a:gd name="T81" fmla="*/ 15 h 527"/>
                    <a:gd name="T82" fmla="*/ 136 w 560"/>
                    <a:gd name="T83" fmla="*/ 36 h 527"/>
                    <a:gd name="T84" fmla="*/ 92 w 560"/>
                    <a:gd name="T85" fmla="*/ 63 h 527"/>
                    <a:gd name="T86" fmla="*/ 56 w 560"/>
                    <a:gd name="T87" fmla="*/ 99 h 527"/>
                    <a:gd name="T88" fmla="*/ 28 w 560"/>
                    <a:gd name="T89" fmla="*/ 138 h 527"/>
                    <a:gd name="T90" fmla="*/ 9 w 560"/>
                    <a:gd name="T91" fmla="*/ 182 h 527"/>
                    <a:gd name="T92" fmla="*/ 0 w 560"/>
                    <a:gd name="T93" fmla="*/ 230 h 527"/>
                    <a:gd name="T94" fmla="*/ 4 w 560"/>
                    <a:gd name="T95" fmla="*/ 280 h 527"/>
                    <a:gd name="T96" fmla="*/ 16 w 560"/>
                    <a:gd name="T97" fmla="*/ 327 h 527"/>
                    <a:gd name="T98" fmla="*/ 40 w 560"/>
                    <a:gd name="T99" fmla="*/ 369 h 527"/>
                    <a:gd name="T100" fmla="*/ 72 w 560"/>
                    <a:gd name="T101" fmla="*/ 407 h 527"/>
                    <a:gd name="T102" fmla="*/ 111 w 560"/>
                    <a:gd name="T103" fmla="*/ 439 h 527"/>
                    <a:gd name="T104" fmla="*/ 155 w 560"/>
                    <a:gd name="T105" fmla="*/ 465 h 527"/>
                    <a:gd name="T106" fmla="*/ 205 w 560"/>
                    <a:gd name="T107" fmla="*/ 482 h 527"/>
                    <a:gd name="T108" fmla="*/ 258 w 560"/>
                    <a:gd name="T109" fmla="*/ 489 h 527"/>
                    <a:gd name="T110" fmla="*/ 300 w 560"/>
                    <a:gd name="T111" fmla="*/ 488 h 527"/>
                    <a:gd name="T112" fmla="*/ 353 w 560"/>
                    <a:gd name="T113" fmla="*/ 478 h 527"/>
                    <a:gd name="T114" fmla="*/ 527 w 560"/>
                    <a:gd name="T115" fmla="*/ 526 h 527"/>
                    <a:gd name="T116" fmla="*/ 539 w 560"/>
                    <a:gd name="T117" fmla="*/ 524 h 527"/>
                    <a:gd name="T118" fmla="*/ 545 w 560"/>
                    <a:gd name="T119" fmla="*/ 509 h 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560" h="527">
                      <a:moveTo>
                        <a:pt x="386" y="437"/>
                      </a:moveTo>
                      <a:lnTo>
                        <a:pt x="382" y="437"/>
                      </a:lnTo>
                      <a:lnTo>
                        <a:pt x="380" y="436"/>
                      </a:lnTo>
                      <a:lnTo>
                        <a:pt x="377" y="437"/>
                      </a:lnTo>
                      <a:lnTo>
                        <a:pt x="374" y="438"/>
                      </a:lnTo>
                      <a:lnTo>
                        <a:pt x="362" y="442"/>
                      </a:lnTo>
                      <a:lnTo>
                        <a:pt x="349" y="447"/>
                      </a:lnTo>
                      <a:lnTo>
                        <a:pt x="336" y="451"/>
                      </a:lnTo>
                      <a:lnTo>
                        <a:pt x="323" y="454"/>
                      </a:lnTo>
                      <a:lnTo>
                        <a:pt x="311" y="456"/>
                      </a:lnTo>
                      <a:lnTo>
                        <a:pt x="298" y="458"/>
                      </a:lnTo>
                      <a:lnTo>
                        <a:pt x="285" y="459"/>
                      </a:lnTo>
                      <a:lnTo>
                        <a:pt x="272" y="459"/>
                      </a:lnTo>
                      <a:lnTo>
                        <a:pt x="272" y="459"/>
                      </a:lnTo>
                      <a:lnTo>
                        <a:pt x="259" y="459"/>
                      </a:lnTo>
                      <a:lnTo>
                        <a:pt x="248" y="458"/>
                      </a:lnTo>
                      <a:lnTo>
                        <a:pt x="236" y="457"/>
                      </a:lnTo>
                      <a:lnTo>
                        <a:pt x="224" y="455"/>
                      </a:lnTo>
                      <a:lnTo>
                        <a:pt x="200" y="450"/>
                      </a:lnTo>
                      <a:lnTo>
                        <a:pt x="179" y="442"/>
                      </a:lnTo>
                      <a:lnTo>
                        <a:pt x="158" y="433"/>
                      </a:lnTo>
                      <a:lnTo>
                        <a:pt x="137" y="422"/>
                      </a:lnTo>
                      <a:lnTo>
                        <a:pt x="119" y="409"/>
                      </a:lnTo>
                      <a:lnTo>
                        <a:pt x="102" y="395"/>
                      </a:lnTo>
                      <a:lnTo>
                        <a:pt x="86" y="379"/>
                      </a:lnTo>
                      <a:lnTo>
                        <a:pt x="72" y="363"/>
                      </a:lnTo>
                      <a:lnTo>
                        <a:pt x="66" y="353"/>
                      </a:lnTo>
                      <a:lnTo>
                        <a:pt x="59" y="345"/>
                      </a:lnTo>
                      <a:lnTo>
                        <a:pt x="54" y="335"/>
                      </a:lnTo>
                      <a:lnTo>
                        <a:pt x="50" y="326"/>
                      </a:lnTo>
                      <a:lnTo>
                        <a:pt x="45" y="316"/>
                      </a:lnTo>
                      <a:lnTo>
                        <a:pt x="41" y="306"/>
                      </a:lnTo>
                      <a:lnTo>
                        <a:pt x="38" y="296"/>
                      </a:lnTo>
                      <a:lnTo>
                        <a:pt x="35" y="285"/>
                      </a:lnTo>
                      <a:lnTo>
                        <a:pt x="32" y="275"/>
                      </a:lnTo>
                      <a:lnTo>
                        <a:pt x="31" y="265"/>
                      </a:lnTo>
                      <a:lnTo>
                        <a:pt x="30" y="254"/>
                      </a:lnTo>
                      <a:lnTo>
                        <a:pt x="30" y="242"/>
                      </a:lnTo>
                      <a:lnTo>
                        <a:pt x="30" y="231"/>
                      </a:lnTo>
                      <a:lnTo>
                        <a:pt x="31" y="221"/>
                      </a:lnTo>
                      <a:lnTo>
                        <a:pt x="32" y="211"/>
                      </a:lnTo>
                      <a:lnTo>
                        <a:pt x="35" y="200"/>
                      </a:lnTo>
                      <a:lnTo>
                        <a:pt x="38" y="190"/>
                      </a:lnTo>
                      <a:lnTo>
                        <a:pt x="41" y="180"/>
                      </a:lnTo>
                      <a:lnTo>
                        <a:pt x="45" y="170"/>
                      </a:lnTo>
                      <a:lnTo>
                        <a:pt x="50" y="161"/>
                      </a:lnTo>
                      <a:lnTo>
                        <a:pt x="55" y="151"/>
                      </a:lnTo>
                      <a:lnTo>
                        <a:pt x="60" y="143"/>
                      </a:lnTo>
                      <a:lnTo>
                        <a:pt x="67" y="133"/>
                      </a:lnTo>
                      <a:lnTo>
                        <a:pt x="73" y="124"/>
                      </a:lnTo>
                      <a:lnTo>
                        <a:pt x="88" y="108"/>
                      </a:lnTo>
                      <a:lnTo>
                        <a:pt x="104" y="93"/>
                      </a:lnTo>
                      <a:lnTo>
                        <a:pt x="122" y="79"/>
                      </a:lnTo>
                      <a:lnTo>
                        <a:pt x="142" y="67"/>
                      </a:lnTo>
                      <a:lnTo>
                        <a:pt x="162" y="56"/>
                      </a:lnTo>
                      <a:lnTo>
                        <a:pt x="183" y="47"/>
                      </a:lnTo>
                      <a:lnTo>
                        <a:pt x="207" y="40"/>
                      </a:lnTo>
                      <a:lnTo>
                        <a:pt x="230" y="35"/>
                      </a:lnTo>
                      <a:lnTo>
                        <a:pt x="242" y="32"/>
                      </a:lnTo>
                      <a:lnTo>
                        <a:pt x="255" y="31"/>
                      </a:lnTo>
                      <a:lnTo>
                        <a:pt x="267" y="30"/>
                      </a:lnTo>
                      <a:lnTo>
                        <a:pt x="280" y="30"/>
                      </a:lnTo>
                      <a:lnTo>
                        <a:pt x="292" y="30"/>
                      </a:lnTo>
                      <a:lnTo>
                        <a:pt x="305" y="31"/>
                      </a:lnTo>
                      <a:lnTo>
                        <a:pt x="317" y="32"/>
                      </a:lnTo>
                      <a:lnTo>
                        <a:pt x="330" y="35"/>
                      </a:lnTo>
                      <a:lnTo>
                        <a:pt x="353" y="40"/>
                      </a:lnTo>
                      <a:lnTo>
                        <a:pt x="376" y="47"/>
                      </a:lnTo>
                      <a:lnTo>
                        <a:pt x="398" y="56"/>
                      </a:lnTo>
                      <a:lnTo>
                        <a:pt x="419" y="67"/>
                      </a:lnTo>
                      <a:lnTo>
                        <a:pt x="438" y="79"/>
                      </a:lnTo>
                      <a:lnTo>
                        <a:pt x="456" y="93"/>
                      </a:lnTo>
                      <a:lnTo>
                        <a:pt x="472" y="108"/>
                      </a:lnTo>
                      <a:lnTo>
                        <a:pt x="486" y="124"/>
                      </a:lnTo>
                      <a:lnTo>
                        <a:pt x="494" y="133"/>
                      </a:lnTo>
                      <a:lnTo>
                        <a:pt x="499" y="143"/>
                      </a:lnTo>
                      <a:lnTo>
                        <a:pt x="505" y="151"/>
                      </a:lnTo>
                      <a:lnTo>
                        <a:pt x="510" y="161"/>
                      </a:lnTo>
                      <a:lnTo>
                        <a:pt x="515" y="170"/>
                      </a:lnTo>
                      <a:lnTo>
                        <a:pt x="518" y="180"/>
                      </a:lnTo>
                      <a:lnTo>
                        <a:pt x="521" y="190"/>
                      </a:lnTo>
                      <a:lnTo>
                        <a:pt x="525" y="200"/>
                      </a:lnTo>
                      <a:lnTo>
                        <a:pt x="527" y="211"/>
                      </a:lnTo>
                      <a:lnTo>
                        <a:pt x="529" y="221"/>
                      </a:lnTo>
                      <a:lnTo>
                        <a:pt x="530" y="231"/>
                      </a:lnTo>
                      <a:lnTo>
                        <a:pt x="530" y="242"/>
                      </a:lnTo>
                      <a:lnTo>
                        <a:pt x="530" y="253"/>
                      </a:lnTo>
                      <a:lnTo>
                        <a:pt x="529" y="262"/>
                      </a:lnTo>
                      <a:lnTo>
                        <a:pt x="528" y="272"/>
                      </a:lnTo>
                      <a:lnTo>
                        <a:pt x="526" y="282"/>
                      </a:lnTo>
                      <a:lnTo>
                        <a:pt x="522" y="291"/>
                      </a:lnTo>
                      <a:lnTo>
                        <a:pt x="520" y="301"/>
                      </a:lnTo>
                      <a:lnTo>
                        <a:pt x="516" y="311"/>
                      </a:lnTo>
                      <a:lnTo>
                        <a:pt x="512" y="319"/>
                      </a:lnTo>
                      <a:lnTo>
                        <a:pt x="508" y="328"/>
                      </a:lnTo>
                      <a:lnTo>
                        <a:pt x="502" y="336"/>
                      </a:lnTo>
                      <a:lnTo>
                        <a:pt x="497" y="345"/>
                      </a:lnTo>
                      <a:lnTo>
                        <a:pt x="490" y="352"/>
                      </a:lnTo>
                      <a:lnTo>
                        <a:pt x="483" y="360"/>
                      </a:lnTo>
                      <a:lnTo>
                        <a:pt x="476" y="367"/>
                      </a:lnTo>
                      <a:lnTo>
                        <a:pt x="468" y="375"/>
                      </a:lnTo>
                      <a:lnTo>
                        <a:pt x="459" y="382"/>
                      </a:lnTo>
                      <a:lnTo>
                        <a:pt x="456" y="386"/>
                      </a:lnTo>
                      <a:lnTo>
                        <a:pt x="455" y="391"/>
                      </a:lnTo>
                      <a:lnTo>
                        <a:pt x="454" y="396"/>
                      </a:lnTo>
                      <a:lnTo>
                        <a:pt x="456" y="400"/>
                      </a:lnTo>
                      <a:lnTo>
                        <a:pt x="498" y="483"/>
                      </a:lnTo>
                      <a:lnTo>
                        <a:pt x="386" y="437"/>
                      </a:lnTo>
                      <a:close/>
                      <a:moveTo>
                        <a:pt x="488" y="397"/>
                      </a:moveTo>
                      <a:lnTo>
                        <a:pt x="497" y="390"/>
                      </a:lnTo>
                      <a:lnTo>
                        <a:pt x="504" y="381"/>
                      </a:lnTo>
                      <a:lnTo>
                        <a:pt x="512" y="373"/>
                      </a:lnTo>
                      <a:lnTo>
                        <a:pt x="519" y="364"/>
                      </a:lnTo>
                      <a:lnTo>
                        <a:pt x="526" y="356"/>
                      </a:lnTo>
                      <a:lnTo>
                        <a:pt x="531" y="346"/>
                      </a:lnTo>
                      <a:lnTo>
                        <a:pt x="536" y="336"/>
                      </a:lnTo>
                      <a:lnTo>
                        <a:pt x="542" y="327"/>
                      </a:lnTo>
                      <a:lnTo>
                        <a:pt x="546" y="317"/>
                      </a:lnTo>
                      <a:lnTo>
                        <a:pt x="549" y="307"/>
                      </a:lnTo>
                      <a:lnTo>
                        <a:pt x="552" y="297"/>
                      </a:lnTo>
                      <a:lnTo>
                        <a:pt x="556" y="286"/>
                      </a:lnTo>
                      <a:lnTo>
                        <a:pt x="558" y="275"/>
                      </a:lnTo>
                      <a:lnTo>
                        <a:pt x="559" y="265"/>
                      </a:lnTo>
                      <a:lnTo>
                        <a:pt x="560" y="254"/>
                      </a:lnTo>
                      <a:lnTo>
                        <a:pt x="560" y="242"/>
                      </a:lnTo>
                      <a:lnTo>
                        <a:pt x="560" y="230"/>
                      </a:lnTo>
                      <a:lnTo>
                        <a:pt x="559" y="218"/>
                      </a:lnTo>
                      <a:lnTo>
                        <a:pt x="557" y="206"/>
                      </a:lnTo>
                      <a:lnTo>
                        <a:pt x="555" y="194"/>
                      </a:lnTo>
                      <a:lnTo>
                        <a:pt x="551" y="182"/>
                      </a:lnTo>
                      <a:lnTo>
                        <a:pt x="547" y="171"/>
                      </a:lnTo>
                      <a:lnTo>
                        <a:pt x="543" y="160"/>
                      </a:lnTo>
                      <a:lnTo>
                        <a:pt x="537" y="149"/>
                      </a:lnTo>
                      <a:lnTo>
                        <a:pt x="532" y="138"/>
                      </a:lnTo>
                      <a:lnTo>
                        <a:pt x="526" y="128"/>
                      </a:lnTo>
                      <a:lnTo>
                        <a:pt x="519" y="118"/>
                      </a:lnTo>
                      <a:lnTo>
                        <a:pt x="512" y="108"/>
                      </a:lnTo>
                      <a:lnTo>
                        <a:pt x="503" y="99"/>
                      </a:lnTo>
                      <a:lnTo>
                        <a:pt x="495" y="89"/>
                      </a:lnTo>
                      <a:lnTo>
                        <a:pt x="486" y="81"/>
                      </a:lnTo>
                      <a:lnTo>
                        <a:pt x="476" y="72"/>
                      </a:lnTo>
                      <a:lnTo>
                        <a:pt x="467" y="63"/>
                      </a:lnTo>
                      <a:lnTo>
                        <a:pt x="457" y="56"/>
                      </a:lnTo>
                      <a:lnTo>
                        <a:pt x="447" y="48"/>
                      </a:lnTo>
                      <a:lnTo>
                        <a:pt x="435" y="42"/>
                      </a:lnTo>
                      <a:lnTo>
                        <a:pt x="424" y="36"/>
                      </a:lnTo>
                      <a:lnTo>
                        <a:pt x="412" y="30"/>
                      </a:lnTo>
                      <a:lnTo>
                        <a:pt x="401" y="24"/>
                      </a:lnTo>
                      <a:lnTo>
                        <a:pt x="388" y="20"/>
                      </a:lnTo>
                      <a:lnTo>
                        <a:pt x="375" y="15"/>
                      </a:lnTo>
                      <a:lnTo>
                        <a:pt x="362" y="11"/>
                      </a:lnTo>
                      <a:lnTo>
                        <a:pt x="349" y="8"/>
                      </a:lnTo>
                      <a:lnTo>
                        <a:pt x="335" y="5"/>
                      </a:lnTo>
                      <a:lnTo>
                        <a:pt x="322" y="2"/>
                      </a:lnTo>
                      <a:lnTo>
                        <a:pt x="308" y="1"/>
                      </a:lnTo>
                      <a:lnTo>
                        <a:pt x="295" y="0"/>
                      </a:lnTo>
                      <a:lnTo>
                        <a:pt x="280" y="0"/>
                      </a:lnTo>
                      <a:lnTo>
                        <a:pt x="266" y="0"/>
                      </a:lnTo>
                      <a:lnTo>
                        <a:pt x="252" y="1"/>
                      </a:lnTo>
                      <a:lnTo>
                        <a:pt x="238" y="2"/>
                      </a:lnTo>
                      <a:lnTo>
                        <a:pt x="224" y="5"/>
                      </a:lnTo>
                      <a:lnTo>
                        <a:pt x="211" y="8"/>
                      </a:lnTo>
                      <a:lnTo>
                        <a:pt x="197" y="11"/>
                      </a:lnTo>
                      <a:lnTo>
                        <a:pt x="184" y="15"/>
                      </a:lnTo>
                      <a:lnTo>
                        <a:pt x="173" y="20"/>
                      </a:lnTo>
                      <a:lnTo>
                        <a:pt x="160" y="24"/>
                      </a:lnTo>
                      <a:lnTo>
                        <a:pt x="148" y="30"/>
                      </a:lnTo>
                      <a:lnTo>
                        <a:pt x="136" y="36"/>
                      </a:lnTo>
                      <a:lnTo>
                        <a:pt x="124" y="42"/>
                      </a:lnTo>
                      <a:lnTo>
                        <a:pt x="114" y="48"/>
                      </a:lnTo>
                      <a:lnTo>
                        <a:pt x="103" y="56"/>
                      </a:lnTo>
                      <a:lnTo>
                        <a:pt x="92" y="63"/>
                      </a:lnTo>
                      <a:lnTo>
                        <a:pt x="83" y="72"/>
                      </a:lnTo>
                      <a:lnTo>
                        <a:pt x="73" y="81"/>
                      </a:lnTo>
                      <a:lnTo>
                        <a:pt x="65" y="89"/>
                      </a:lnTo>
                      <a:lnTo>
                        <a:pt x="56" y="99"/>
                      </a:lnTo>
                      <a:lnTo>
                        <a:pt x="48" y="108"/>
                      </a:lnTo>
                      <a:lnTo>
                        <a:pt x="41" y="118"/>
                      </a:lnTo>
                      <a:lnTo>
                        <a:pt x="35" y="128"/>
                      </a:lnTo>
                      <a:lnTo>
                        <a:pt x="28" y="138"/>
                      </a:lnTo>
                      <a:lnTo>
                        <a:pt x="22" y="149"/>
                      </a:lnTo>
                      <a:lnTo>
                        <a:pt x="17" y="160"/>
                      </a:lnTo>
                      <a:lnTo>
                        <a:pt x="13" y="171"/>
                      </a:lnTo>
                      <a:lnTo>
                        <a:pt x="9" y="182"/>
                      </a:lnTo>
                      <a:lnTo>
                        <a:pt x="6" y="194"/>
                      </a:lnTo>
                      <a:lnTo>
                        <a:pt x="4" y="206"/>
                      </a:lnTo>
                      <a:lnTo>
                        <a:pt x="1" y="218"/>
                      </a:lnTo>
                      <a:lnTo>
                        <a:pt x="0" y="230"/>
                      </a:lnTo>
                      <a:lnTo>
                        <a:pt x="0" y="242"/>
                      </a:lnTo>
                      <a:lnTo>
                        <a:pt x="0" y="255"/>
                      </a:lnTo>
                      <a:lnTo>
                        <a:pt x="1" y="267"/>
                      </a:lnTo>
                      <a:lnTo>
                        <a:pt x="4" y="280"/>
                      </a:lnTo>
                      <a:lnTo>
                        <a:pt x="6" y="291"/>
                      </a:lnTo>
                      <a:lnTo>
                        <a:pt x="9" y="303"/>
                      </a:lnTo>
                      <a:lnTo>
                        <a:pt x="12" y="315"/>
                      </a:lnTo>
                      <a:lnTo>
                        <a:pt x="16" y="327"/>
                      </a:lnTo>
                      <a:lnTo>
                        <a:pt x="22" y="337"/>
                      </a:lnTo>
                      <a:lnTo>
                        <a:pt x="27" y="348"/>
                      </a:lnTo>
                      <a:lnTo>
                        <a:pt x="34" y="359"/>
                      </a:lnTo>
                      <a:lnTo>
                        <a:pt x="40" y="369"/>
                      </a:lnTo>
                      <a:lnTo>
                        <a:pt x="47" y="379"/>
                      </a:lnTo>
                      <a:lnTo>
                        <a:pt x="55" y="389"/>
                      </a:lnTo>
                      <a:lnTo>
                        <a:pt x="62" y="398"/>
                      </a:lnTo>
                      <a:lnTo>
                        <a:pt x="72" y="407"/>
                      </a:lnTo>
                      <a:lnTo>
                        <a:pt x="81" y="417"/>
                      </a:lnTo>
                      <a:lnTo>
                        <a:pt x="90" y="424"/>
                      </a:lnTo>
                      <a:lnTo>
                        <a:pt x="100" y="433"/>
                      </a:lnTo>
                      <a:lnTo>
                        <a:pt x="111" y="439"/>
                      </a:lnTo>
                      <a:lnTo>
                        <a:pt x="121" y="447"/>
                      </a:lnTo>
                      <a:lnTo>
                        <a:pt x="132" y="453"/>
                      </a:lnTo>
                      <a:lnTo>
                        <a:pt x="144" y="459"/>
                      </a:lnTo>
                      <a:lnTo>
                        <a:pt x="155" y="465"/>
                      </a:lnTo>
                      <a:lnTo>
                        <a:pt x="167" y="470"/>
                      </a:lnTo>
                      <a:lnTo>
                        <a:pt x="179" y="474"/>
                      </a:lnTo>
                      <a:lnTo>
                        <a:pt x="192" y="478"/>
                      </a:lnTo>
                      <a:lnTo>
                        <a:pt x="205" y="482"/>
                      </a:lnTo>
                      <a:lnTo>
                        <a:pt x="218" y="484"/>
                      </a:lnTo>
                      <a:lnTo>
                        <a:pt x="231" y="486"/>
                      </a:lnTo>
                      <a:lnTo>
                        <a:pt x="244" y="488"/>
                      </a:lnTo>
                      <a:lnTo>
                        <a:pt x="258" y="489"/>
                      </a:lnTo>
                      <a:lnTo>
                        <a:pt x="272" y="489"/>
                      </a:lnTo>
                      <a:lnTo>
                        <a:pt x="272" y="489"/>
                      </a:lnTo>
                      <a:lnTo>
                        <a:pt x="286" y="489"/>
                      </a:lnTo>
                      <a:lnTo>
                        <a:pt x="300" y="488"/>
                      </a:lnTo>
                      <a:lnTo>
                        <a:pt x="314" y="486"/>
                      </a:lnTo>
                      <a:lnTo>
                        <a:pt x="327" y="484"/>
                      </a:lnTo>
                      <a:lnTo>
                        <a:pt x="341" y="481"/>
                      </a:lnTo>
                      <a:lnTo>
                        <a:pt x="353" y="478"/>
                      </a:lnTo>
                      <a:lnTo>
                        <a:pt x="367" y="472"/>
                      </a:lnTo>
                      <a:lnTo>
                        <a:pt x="380" y="468"/>
                      </a:lnTo>
                      <a:lnTo>
                        <a:pt x="525" y="526"/>
                      </a:lnTo>
                      <a:lnTo>
                        <a:pt x="527" y="526"/>
                      </a:lnTo>
                      <a:lnTo>
                        <a:pt x="530" y="527"/>
                      </a:lnTo>
                      <a:lnTo>
                        <a:pt x="533" y="526"/>
                      </a:lnTo>
                      <a:lnTo>
                        <a:pt x="536" y="525"/>
                      </a:lnTo>
                      <a:lnTo>
                        <a:pt x="539" y="524"/>
                      </a:lnTo>
                      <a:lnTo>
                        <a:pt x="541" y="521"/>
                      </a:lnTo>
                      <a:lnTo>
                        <a:pt x="544" y="517"/>
                      </a:lnTo>
                      <a:lnTo>
                        <a:pt x="545" y="513"/>
                      </a:lnTo>
                      <a:lnTo>
                        <a:pt x="545" y="509"/>
                      </a:lnTo>
                      <a:lnTo>
                        <a:pt x="543" y="504"/>
                      </a:lnTo>
                      <a:lnTo>
                        <a:pt x="488" y="39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2" name="íSlïḓé"/>
            <p:cNvGrpSpPr/>
            <p:nvPr/>
          </p:nvGrpSpPr>
          <p:grpSpPr>
            <a:xfrm>
              <a:off x="7761155" y="2188828"/>
              <a:ext cx="952304" cy="623435"/>
              <a:chOff x="6349908" y="2695299"/>
              <a:chExt cx="952304" cy="623435"/>
            </a:xfrm>
          </p:grpSpPr>
          <p:sp>
            <p:nvSpPr>
              <p:cNvPr id="28" name="iSľîďè"/>
              <p:cNvSpPr txBox="1"/>
              <p:nvPr/>
            </p:nvSpPr>
            <p:spPr>
              <a:xfrm>
                <a:off x="6349908" y="2980180"/>
                <a:ext cx="952304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Apr-Jun</a:t>
                </a:r>
              </a:p>
            </p:txBody>
          </p:sp>
          <p:grpSp>
            <p:nvGrpSpPr>
              <p:cNvPr id="29" name="îṩ1íḍè"/>
              <p:cNvGrpSpPr>
                <a:grpSpLocks noChangeAspect="1"/>
              </p:cNvGrpSpPr>
              <p:nvPr/>
            </p:nvGrpSpPr>
            <p:grpSpPr>
              <a:xfrm>
                <a:off x="6700714" y="2695299"/>
                <a:ext cx="250681" cy="252001"/>
                <a:chOff x="1547813" y="3240088"/>
                <a:chExt cx="301626" cy="303213"/>
              </a:xfrm>
              <a:solidFill>
                <a:sysClr val="window" lastClr="FFFFFF"/>
              </a:solidFill>
            </p:grpSpPr>
            <p:sp>
              <p:nvSpPr>
                <p:cNvPr id="30" name="ïṡ1ïḋè"/>
                <p:cNvSpPr/>
                <p:nvPr/>
              </p:nvSpPr>
              <p:spPr bwMode="auto">
                <a:xfrm>
                  <a:off x="1611313" y="3392488"/>
                  <a:ext cx="85725" cy="87313"/>
                </a:xfrm>
                <a:custGeom>
                  <a:avLst/>
                  <a:gdLst>
                    <a:gd name="T0" fmla="*/ 92 w 218"/>
                    <a:gd name="T1" fmla="*/ 191 h 219"/>
                    <a:gd name="T2" fmla="*/ 70 w 218"/>
                    <a:gd name="T3" fmla="*/ 183 h 219"/>
                    <a:gd name="T4" fmla="*/ 50 w 218"/>
                    <a:gd name="T5" fmla="*/ 168 h 219"/>
                    <a:gd name="T6" fmla="*/ 35 w 218"/>
                    <a:gd name="T7" fmla="*/ 149 h 219"/>
                    <a:gd name="T8" fmla="*/ 27 w 218"/>
                    <a:gd name="T9" fmla="*/ 125 h 219"/>
                    <a:gd name="T10" fmla="*/ 26 w 218"/>
                    <a:gd name="T11" fmla="*/ 101 h 219"/>
                    <a:gd name="T12" fmla="*/ 32 w 218"/>
                    <a:gd name="T13" fmla="*/ 77 h 219"/>
                    <a:gd name="T14" fmla="*/ 45 w 218"/>
                    <a:gd name="T15" fmla="*/ 56 h 219"/>
                    <a:gd name="T16" fmla="*/ 62 w 218"/>
                    <a:gd name="T17" fmla="*/ 40 h 219"/>
                    <a:gd name="T18" fmla="*/ 85 w 218"/>
                    <a:gd name="T19" fmla="*/ 29 h 219"/>
                    <a:gd name="T20" fmla="*/ 109 w 218"/>
                    <a:gd name="T21" fmla="*/ 26 h 219"/>
                    <a:gd name="T22" fmla="*/ 134 w 218"/>
                    <a:gd name="T23" fmla="*/ 29 h 219"/>
                    <a:gd name="T24" fmla="*/ 155 w 218"/>
                    <a:gd name="T25" fmla="*/ 40 h 219"/>
                    <a:gd name="T26" fmla="*/ 174 w 218"/>
                    <a:gd name="T27" fmla="*/ 56 h 219"/>
                    <a:gd name="T28" fmla="*/ 186 w 218"/>
                    <a:gd name="T29" fmla="*/ 77 h 219"/>
                    <a:gd name="T30" fmla="*/ 192 w 218"/>
                    <a:gd name="T31" fmla="*/ 101 h 219"/>
                    <a:gd name="T32" fmla="*/ 191 w 218"/>
                    <a:gd name="T33" fmla="*/ 125 h 219"/>
                    <a:gd name="T34" fmla="*/ 182 w 218"/>
                    <a:gd name="T35" fmla="*/ 149 h 219"/>
                    <a:gd name="T36" fmla="*/ 168 w 218"/>
                    <a:gd name="T37" fmla="*/ 168 h 219"/>
                    <a:gd name="T38" fmla="*/ 149 w 218"/>
                    <a:gd name="T39" fmla="*/ 183 h 219"/>
                    <a:gd name="T40" fmla="*/ 125 w 218"/>
                    <a:gd name="T41" fmla="*/ 191 h 219"/>
                    <a:gd name="T42" fmla="*/ 109 w 218"/>
                    <a:gd name="T43" fmla="*/ 0 h 219"/>
                    <a:gd name="T44" fmla="*/ 77 w 218"/>
                    <a:gd name="T45" fmla="*/ 4 h 219"/>
                    <a:gd name="T46" fmla="*/ 48 w 218"/>
                    <a:gd name="T47" fmla="*/ 18 h 219"/>
                    <a:gd name="T48" fmla="*/ 25 w 218"/>
                    <a:gd name="T49" fmla="*/ 40 h 219"/>
                    <a:gd name="T50" fmla="*/ 8 w 218"/>
                    <a:gd name="T51" fmla="*/ 66 h 219"/>
                    <a:gd name="T52" fmla="*/ 1 w 218"/>
                    <a:gd name="T53" fmla="*/ 98 h 219"/>
                    <a:gd name="T54" fmla="*/ 2 w 218"/>
                    <a:gd name="T55" fmla="*/ 131 h 219"/>
                    <a:gd name="T56" fmla="*/ 13 w 218"/>
                    <a:gd name="T57" fmla="*/ 161 h 219"/>
                    <a:gd name="T58" fmla="*/ 32 w 218"/>
                    <a:gd name="T59" fmla="*/ 187 h 219"/>
                    <a:gd name="T60" fmla="*/ 57 w 218"/>
                    <a:gd name="T61" fmla="*/ 205 h 219"/>
                    <a:gd name="T62" fmla="*/ 87 w 218"/>
                    <a:gd name="T63" fmla="*/ 217 h 219"/>
                    <a:gd name="T64" fmla="*/ 120 w 218"/>
                    <a:gd name="T65" fmla="*/ 218 h 219"/>
                    <a:gd name="T66" fmla="*/ 151 w 218"/>
                    <a:gd name="T67" fmla="*/ 210 h 219"/>
                    <a:gd name="T68" fmla="*/ 178 w 218"/>
                    <a:gd name="T69" fmla="*/ 193 h 219"/>
                    <a:gd name="T70" fmla="*/ 200 w 218"/>
                    <a:gd name="T71" fmla="*/ 171 h 219"/>
                    <a:gd name="T72" fmla="*/ 213 w 218"/>
                    <a:gd name="T73" fmla="*/ 142 h 219"/>
                    <a:gd name="T74" fmla="*/ 218 w 218"/>
                    <a:gd name="T75" fmla="*/ 109 h 219"/>
                    <a:gd name="T76" fmla="*/ 213 w 218"/>
                    <a:gd name="T77" fmla="*/ 77 h 219"/>
                    <a:gd name="T78" fmla="*/ 200 w 218"/>
                    <a:gd name="T79" fmla="*/ 48 h 219"/>
                    <a:gd name="T80" fmla="*/ 178 w 218"/>
                    <a:gd name="T81" fmla="*/ 25 h 219"/>
                    <a:gd name="T82" fmla="*/ 151 w 218"/>
                    <a:gd name="T83" fmla="*/ 8 h 219"/>
                    <a:gd name="T84" fmla="*/ 120 w 218"/>
                    <a:gd name="T85" fmla="*/ 0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18" h="219">
                      <a:moveTo>
                        <a:pt x="109" y="193"/>
                      </a:moveTo>
                      <a:lnTo>
                        <a:pt x="101" y="193"/>
                      </a:lnTo>
                      <a:lnTo>
                        <a:pt x="92" y="191"/>
                      </a:lnTo>
                      <a:lnTo>
                        <a:pt x="85" y="190"/>
                      </a:lnTo>
                      <a:lnTo>
                        <a:pt x="76" y="187"/>
                      </a:lnTo>
                      <a:lnTo>
                        <a:pt x="70" y="183"/>
                      </a:lnTo>
                      <a:lnTo>
                        <a:pt x="62" y="179"/>
                      </a:lnTo>
                      <a:lnTo>
                        <a:pt x="56" y="174"/>
                      </a:lnTo>
                      <a:lnTo>
                        <a:pt x="50" y="168"/>
                      </a:lnTo>
                      <a:lnTo>
                        <a:pt x="45" y="162"/>
                      </a:lnTo>
                      <a:lnTo>
                        <a:pt x="40" y="156"/>
                      </a:lnTo>
                      <a:lnTo>
                        <a:pt x="35" y="149"/>
                      </a:lnTo>
                      <a:lnTo>
                        <a:pt x="32" y="142"/>
                      </a:lnTo>
                      <a:lnTo>
                        <a:pt x="29" y="134"/>
                      </a:lnTo>
                      <a:lnTo>
                        <a:pt x="27" y="125"/>
                      </a:lnTo>
                      <a:lnTo>
                        <a:pt x="26" y="118"/>
                      </a:lnTo>
                      <a:lnTo>
                        <a:pt x="26" y="109"/>
                      </a:lnTo>
                      <a:lnTo>
                        <a:pt x="26" y="101"/>
                      </a:lnTo>
                      <a:lnTo>
                        <a:pt x="27" y="92"/>
                      </a:lnTo>
                      <a:lnTo>
                        <a:pt x="29" y="85"/>
                      </a:lnTo>
                      <a:lnTo>
                        <a:pt x="32" y="77"/>
                      </a:lnTo>
                      <a:lnTo>
                        <a:pt x="35" y="70"/>
                      </a:lnTo>
                      <a:lnTo>
                        <a:pt x="40" y="62"/>
                      </a:lnTo>
                      <a:lnTo>
                        <a:pt x="45" y="56"/>
                      </a:lnTo>
                      <a:lnTo>
                        <a:pt x="50" y="50"/>
                      </a:lnTo>
                      <a:lnTo>
                        <a:pt x="56" y="45"/>
                      </a:lnTo>
                      <a:lnTo>
                        <a:pt x="62" y="40"/>
                      </a:lnTo>
                      <a:lnTo>
                        <a:pt x="70" y="35"/>
                      </a:lnTo>
                      <a:lnTo>
                        <a:pt x="76" y="32"/>
                      </a:lnTo>
                      <a:lnTo>
                        <a:pt x="85" y="29"/>
                      </a:lnTo>
                      <a:lnTo>
                        <a:pt x="92" y="27"/>
                      </a:lnTo>
                      <a:lnTo>
                        <a:pt x="101" y="26"/>
                      </a:lnTo>
                      <a:lnTo>
                        <a:pt x="109" y="26"/>
                      </a:lnTo>
                      <a:lnTo>
                        <a:pt x="118" y="26"/>
                      </a:lnTo>
                      <a:lnTo>
                        <a:pt x="125" y="27"/>
                      </a:lnTo>
                      <a:lnTo>
                        <a:pt x="134" y="29"/>
                      </a:lnTo>
                      <a:lnTo>
                        <a:pt x="142" y="32"/>
                      </a:lnTo>
                      <a:lnTo>
                        <a:pt x="149" y="35"/>
                      </a:lnTo>
                      <a:lnTo>
                        <a:pt x="155" y="40"/>
                      </a:lnTo>
                      <a:lnTo>
                        <a:pt x="162" y="45"/>
                      </a:lnTo>
                      <a:lnTo>
                        <a:pt x="168" y="50"/>
                      </a:lnTo>
                      <a:lnTo>
                        <a:pt x="174" y="56"/>
                      </a:lnTo>
                      <a:lnTo>
                        <a:pt x="178" y="62"/>
                      </a:lnTo>
                      <a:lnTo>
                        <a:pt x="182" y="70"/>
                      </a:lnTo>
                      <a:lnTo>
                        <a:pt x="186" y="77"/>
                      </a:lnTo>
                      <a:lnTo>
                        <a:pt x="189" y="85"/>
                      </a:lnTo>
                      <a:lnTo>
                        <a:pt x="191" y="92"/>
                      </a:lnTo>
                      <a:lnTo>
                        <a:pt x="192" y="101"/>
                      </a:lnTo>
                      <a:lnTo>
                        <a:pt x="193" y="109"/>
                      </a:lnTo>
                      <a:lnTo>
                        <a:pt x="192" y="118"/>
                      </a:lnTo>
                      <a:lnTo>
                        <a:pt x="191" y="125"/>
                      </a:lnTo>
                      <a:lnTo>
                        <a:pt x="189" y="134"/>
                      </a:lnTo>
                      <a:lnTo>
                        <a:pt x="186" y="142"/>
                      </a:lnTo>
                      <a:lnTo>
                        <a:pt x="182" y="149"/>
                      </a:lnTo>
                      <a:lnTo>
                        <a:pt x="178" y="156"/>
                      </a:lnTo>
                      <a:lnTo>
                        <a:pt x="174" y="162"/>
                      </a:lnTo>
                      <a:lnTo>
                        <a:pt x="168" y="168"/>
                      </a:lnTo>
                      <a:lnTo>
                        <a:pt x="162" y="174"/>
                      </a:lnTo>
                      <a:lnTo>
                        <a:pt x="155" y="179"/>
                      </a:lnTo>
                      <a:lnTo>
                        <a:pt x="149" y="183"/>
                      </a:lnTo>
                      <a:lnTo>
                        <a:pt x="142" y="187"/>
                      </a:lnTo>
                      <a:lnTo>
                        <a:pt x="134" y="190"/>
                      </a:lnTo>
                      <a:lnTo>
                        <a:pt x="125" y="191"/>
                      </a:lnTo>
                      <a:lnTo>
                        <a:pt x="118" y="193"/>
                      </a:lnTo>
                      <a:lnTo>
                        <a:pt x="109" y="193"/>
                      </a:lnTo>
                      <a:close/>
                      <a:moveTo>
                        <a:pt x="109" y="0"/>
                      </a:moveTo>
                      <a:lnTo>
                        <a:pt x="98" y="0"/>
                      </a:lnTo>
                      <a:lnTo>
                        <a:pt x="87" y="2"/>
                      </a:lnTo>
                      <a:lnTo>
                        <a:pt x="77" y="4"/>
                      </a:lnTo>
                      <a:lnTo>
                        <a:pt x="66" y="8"/>
                      </a:lnTo>
                      <a:lnTo>
                        <a:pt x="57" y="13"/>
                      </a:lnTo>
                      <a:lnTo>
                        <a:pt x="48" y="18"/>
                      </a:lnTo>
                      <a:lnTo>
                        <a:pt x="40" y="25"/>
                      </a:lnTo>
                      <a:lnTo>
                        <a:pt x="32" y="32"/>
                      </a:lnTo>
                      <a:lnTo>
                        <a:pt x="25" y="40"/>
                      </a:lnTo>
                      <a:lnTo>
                        <a:pt x="19" y="48"/>
                      </a:lnTo>
                      <a:lnTo>
                        <a:pt x="13" y="57"/>
                      </a:lnTo>
                      <a:lnTo>
                        <a:pt x="8" y="66"/>
                      </a:lnTo>
                      <a:lnTo>
                        <a:pt x="5" y="77"/>
                      </a:lnTo>
                      <a:lnTo>
                        <a:pt x="2" y="87"/>
                      </a:lnTo>
                      <a:lnTo>
                        <a:pt x="1" y="98"/>
                      </a:lnTo>
                      <a:lnTo>
                        <a:pt x="0" y="109"/>
                      </a:lnTo>
                      <a:lnTo>
                        <a:pt x="1" y="120"/>
                      </a:lnTo>
                      <a:lnTo>
                        <a:pt x="2" y="131"/>
                      </a:lnTo>
                      <a:lnTo>
                        <a:pt x="5" y="142"/>
                      </a:lnTo>
                      <a:lnTo>
                        <a:pt x="8" y="151"/>
                      </a:lnTo>
                      <a:lnTo>
                        <a:pt x="13" y="161"/>
                      </a:lnTo>
                      <a:lnTo>
                        <a:pt x="19" y="171"/>
                      </a:lnTo>
                      <a:lnTo>
                        <a:pt x="25" y="178"/>
                      </a:lnTo>
                      <a:lnTo>
                        <a:pt x="32" y="187"/>
                      </a:lnTo>
                      <a:lnTo>
                        <a:pt x="40" y="193"/>
                      </a:lnTo>
                      <a:lnTo>
                        <a:pt x="48" y="200"/>
                      </a:lnTo>
                      <a:lnTo>
                        <a:pt x="57" y="205"/>
                      </a:lnTo>
                      <a:lnTo>
                        <a:pt x="66" y="210"/>
                      </a:lnTo>
                      <a:lnTo>
                        <a:pt x="77" y="214"/>
                      </a:lnTo>
                      <a:lnTo>
                        <a:pt x="87" y="217"/>
                      </a:lnTo>
                      <a:lnTo>
                        <a:pt x="98" y="218"/>
                      </a:lnTo>
                      <a:lnTo>
                        <a:pt x="109" y="219"/>
                      </a:lnTo>
                      <a:lnTo>
                        <a:pt x="120" y="218"/>
                      </a:lnTo>
                      <a:lnTo>
                        <a:pt x="131" y="217"/>
                      </a:lnTo>
                      <a:lnTo>
                        <a:pt x="142" y="214"/>
                      </a:lnTo>
                      <a:lnTo>
                        <a:pt x="151" y="210"/>
                      </a:lnTo>
                      <a:lnTo>
                        <a:pt x="161" y="205"/>
                      </a:lnTo>
                      <a:lnTo>
                        <a:pt x="169" y="200"/>
                      </a:lnTo>
                      <a:lnTo>
                        <a:pt x="178" y="193"/>
                      </a:lnTo>
                      <a:lnTo>
                        <a:pt x="187" y="187"/>
                      </a:lnTo>
                      <a:lnTo>
                        <a:pt x="193" y="178"/>
                      </a:lnTo>
                      <a:lnTo>
                        <a:pt x="200" y="171"/>
                      </a:lnTo>
                      <a:lnTo>
                        <a:pt x="205" y="161"/>
                      </a:lnTo>
                      <a:lnTo>
                        <a:pt x="209" y="151"/>
                      </a:lnTo>
                      <a:lnTo>
                        <a:pt x="213" y="142"/>
                      </a:lnTo>
                      <a:lnTo>
                        <a:pt x="216" y="131"/>
                      </a:lnTo>
                      <a:lnTo>
                        <a:pt x="218" y="120"/>
                      </a:lnTo>
                      <a:lnTo>
                        <a:pt x="218" y="109"/>
                      </a:lnTo>
                      <a:lnTo>
                        <a:pt x="218" y="98"/>
                      </a:lnTo>
                      <a:lnTo>
                        <a:pt x="216" y="87"/>
                      </a:lnTo>
                      <a:lnTo>
                        <a:pt x="213" y="77"/>
                      </a:lnTo>
                      <a:lnTo>
                        <a:pt x="209" y="66"/>
                      </a:lnTo>
                      <a:lnTo>
                        <a:pt x="205" y="57"/>
                      </a:lnTo>
                      <a:lnTo>
                        <a:pt x="200" y="48"/>
                      </a:lnTo>
                      <a:lnTo>
                        <a:pt x="193" y="40"/>
                      </a:lnTo>
                      <a:lnTo>
                        <a:pt x="187" y="32"/>
                      </a:lnTo>
                      <a:lnTo>
                        <a:pt x="178" y="25"/>
                      </a:lnTo>
                      <a:lnTo>
                        <a:pt x="169" y="18"/>
                      </a:lnTo>
                      <a:lnTo>
                        <a:pt x="161" y="13"/>
                      </a:lnTo>
                      <a:lnTo>
                        <a:pt x="151" y="8"/>
                      </a:lnTo>
                      <a:lnTo>
                        <a:pt x="142" y="4"/>
                      </a:lnTo>
                      <a:lnTo>
                        <a:pt x="131" y="2"/>
                      </a:lnTo>
                      <a:lnTo>
                        <a:pt x="120" y="0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1" name="îšḻïḍe"/>
                <p:cNvSpPr/>
                <p:nvPr/>
              </p:nvSpPr>
              <p:spPr bwMode="auto">
                <a:xfrm>
                  <a:off x="1763713" y="3278188"/>
                  <a:ext cx="49213" cy="47625"/>
                </a:xfrm>
                <a:custGeom>
                  <a:avLst/>
                  <a:gdLst>
                    <a:gd name="T0" fmla="*/ 54 w 122"/>
                    <a:gd name="T1" fmla="*/ 96 h 121"/>
                    <a:gd name="T2" fmla="*/ 41 w 122"/>
                    <a:gd name="T3" fmla="*/ 90 h 121"/>
                    <a:gd name="T4" fmla="*/ 31 w 122"/>
                    <a:gd name="T5" fmla="*/ 81 h 121"/>
                    <a:gd name="T6" fmla="*/ 26 w 122"/>
                    <a:gd name="T7" fmla="*/ 68 h 121"/>
                    <a:gd name="T8" fmla="*/ 26 w 122"/>
                    <a:gd name="T9" fmla="*/ 54 h 121"/>
                    <a:gd name="T10" fmla="*/ 31 w 122"/>
                    <a:gd name="T11" fmla="*/ 41 h 121"/>
                    <a:gd name="T12" fmla="*/ 41 w 122"/>
                    <a:gd name="T13" fmla="*/ 31 h 121"/>
                    <a:gd name="T14" fmla="*/ 54 w 122"/>
                    <a:gd name="T15" fmla="*/ 26 h 121"/>
                    <a:gd name="T16" fmla="*/ 68 w 122"/>
                    <a:gd name="T17" fmla="*/ 26 h 121"/>
                    <a:gd name="T18" fmla="*/ 81 w 122"/>
                    <a:gd name="T19" fmla="*/ 31 h 121"/>
                    <a:gd name="T20" fmla="*/ 90 w 122"/>
                    <a:gd name="T21" fmla="*/ 41 h 121"/>
                    <a:gd name="T22" fmla="*/ 96 w 122"/>
                    <a:gd name="T23" fmla="*/ 54 h 121"/>
                    <a:gd name="T24" fmla="*/ 96 w 122"/>
                    <a:gd name="T25" fmla="*/ 68 h 121"/>
                    <a:gd name="T26" fmla="*/ 90 w 122"/>
                    <a:gd name="T27" fmla="*/ 81 h 121"/>
                    <a:gd name="T28" fmla="*/ 81 w 122"/>
                    <a:gd name="T29" fmla="*/ 90 h 121"/>
                    <a:gd name="T30" fmla="*/ 68 w 122"/>
                    <a:gd name="T31" fmla="*/ 96 h 121"/>
                    <a:gd name="T32" fmla="*/ 61 w 122"/>
                    <a:gd name="T33" fmla="*/ 0 h 121"/>
                    <a:gd name="T34" fmla="*/ 49 w 122"/>
                    <a:gd name="T35" fmla="*/ 1 h 121"/>
                    <a:gd name="T36" fmla="*/ 38 w 122"/>
                    <a:gd name="T37" fmla="*/ 4 h 121"/>
                    <a:gd name="T38" fmla="*/ 27 w 122"/>
                    <a:gd name="T39" fmla="*/ 11 h 121"/>
                    <a:gd name="T40" fmla="*/ 19 w 122"/>
                    <a:gd name="T41" fmla="*/ 18 h 121"/>
                    <a:gd name="T42" fmla="*/ 11 w 122"/>
                    <a:gd name="T43" fmla="*/ 27 h 121"/>
                    <a:gd name="T44" fmla="*/ 5 w 122"/>
                    <a:gd name="T45" fmla="*/ 38 h 121"/>
                    <a:gd name="T46" fmla="*/ 1 w 122"/>
                    <a:gd name="T47" fmla="*/ 48 h 121"/>
                    <a:gd name="T48" fmla="*/ 0 w 122"/>
                    <a:gd name="T49" fmla="*/ 61 h 121"/>
                    <a:gd name="T50" fmla="*/ 1 w 122"/>
                    <a:gd name="T51" fmla="*/ 73 h 121"/>
                    <a:gd name="T52" fmla="*/ 5 w 122"/>
                    <a:gd name="T53" fmla="*/ 85 h 121"/>
                    <a:gd name="T54" fmla="*/ 11 w 122"/>
                    <a:gd name="T55" fmla="*/ 96 h 121"/>
                    <a:gd name="T56" fmla="*/ 19 w 122"/>
                    <a:gd name="T57" fmla="*/ 104 h 121"/>
                    <a:gd name="T58" fmla="*/ 27 w 122"/>
                    <a:gd name="T59" fmla="*/ 112 h 121"/>
                    <a:gd name="T60" fmla="*/ 38 w 122"/>
                    <a:gd name="T61" fmla="*/ 117 h 121"/>
                    <a:gd name="T62" fmla="*/ 49 w 122"/>
                    <a:gd name="T63" fmla="*/ 120 h 121"/>
                    <a:gd name="T64" fmla="*/ 61 w 122"/>
                    <a:gd name="T65" fmla="*/ 121 h 121"/>
                    <a:gd name="T66" fmla="*/ 73 w 122"/>
                    <a:gd name="T67" fmla="*/ 120 h 121"/>
                    <a:gd name="T68" fmla="*/ 85 w 122"/>
                    <a:gd name="T69" fmla="*/ 117 h 121"/>
                    <a:gd name="T70" fmla="*/ 95 w 122"/>
                    <a:gd name="T71" fmla="*/ 112 h 121"/>
                    <a:gd name="T72" fmla="*/ 104 w 122"/>
                    <a:gd name="T73" fmla="*/ 104 h 121"/>
                    <a:gd name="T74" fmla="*/ 112 w 122"/>
                    <a:gd name="T75" fmla="*/ 96 h 121"/>
                    <a:gd name="T76" fmla="*/ 117 w 122"/>
                    <a:gd name="T77" fmla="*/ 85 h 121"/>
                    <a:gd name="T78" fmla="*/ 121 w 122"/>
                    <a:gd name="T79" fmla="*/ 73 h 121"/>
                    <a:gd name="T80" fmla="*/ 122 w 122"/>
                    <a:gd name="T81" fmla="*/ 61 h 121"/>
                    <a:gd name="T82" fmla="*/ 121 w 122"/>
                    <a:gd name="T83" fmla="*/ 48 h 121"/>
                    <a:gd name="T84" fmla="*/ 117 w 122"/>
                    <a:gd name="T85" fmla="*/ 38 h 121"/>
                    <a:gd name="T86" fmla="*/ 112 w 122"/>
                    <a:gd name="T87" fmla="*/ 27 h 121"/>
                    <a:gd name="T88" fmla="*/ 104 w 122"/>
                    <a:gd name="T89" fmla="*/ 18 h 121"/>
                    <a:gd name="T90" fmla="*/ 95 w 122"/>
                    <a:gd name="T91" fmla="*/ 11 h 121"/>
                    <a:gd name="T92" fmla="*/ 85 w 122"/>
                    <a:gd name="T93" fmla="*/ 4 h 121"/>
                    <a:gd name="T94" fmla="*/ 73 w 122"/>
                    <a:gd name="T95" fmla="*/ 1 h 121"/>
                    <a:gd name="T96" fmla="*/ 61 w 122"/>
                    <a:gd name="T97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2" h="121">
                      <a:moveTo>
                        <a:pt x="61" y="97"/>
                      </a:moveTo>
                      <a:lnTo>
                        <a:pt x="54" y="96"/>
                      </a:lnTo>
                      <a:lnTo>
                        <a:pt x="47" y="93"/>
                      </a:lnTo>
                      <a:lnTo>
                        <a:pt x="41" y="90"/>
                      </a:lnTo>
                      <a:lnTo>
                        <a:pt x="36" y="86"/>
                      </a:lnTo>
                      <a:lnTo>
                        <a:pt x="31" y="81"/>
                      </a:lnTo>
                      <a:lnTo>
                        <a:pt x="28" y="75"/>
                      </a:lnTo>
                      <a:lnTo>
                        <a:pt x="26" y="68"/>
                      </a:lnTo>
                      <a:lnTo>
                        <a:pt x="26" y="61"/>
                      </a:lnTo>
                      <a:lnTo>
                        <a:pt x="26" y="54"/>
                      </a:lnTo>
                      <a:lnTo>
                        <a:pt x="28" y="47"/>
                      </a:lnTo>
                      <a:lnTo>
                        <a:pt x="31" y="41"/>
                      </a:lnTo>
                      <a:lnTo>
                        <a:pt x="36" y="35"/>
                      </a:lnTo>
                      <a:lnTo>
                        <a:pt x="41" y="31"/>
                      </a:lnTo>
                      <a:lnTo>
                        <a:pt x="47" y="28"/>
                      </a:lnTo>
                      <a:lnTo>
                        <a:pt x="54" y="26"/>
                      </a:lnTo>
                      <a:lnTo>
                        <a:pt x="61" y="25"/>
                      </a:lnTo>
                      <a:lnTo>
                        <a:pt x="68" y="26"/>
                      </a:lnTo>
                      <a:lnTo>
                        <a:pt x="75" y="28"/>
                      </a:lnTo>
                      <a:lnTo>
                        <a:pt x="81" y="31"/>
                      </a:lnTo>
                      <a:lnTo>
                        <a:pt x="86" y="35"/>
                      </a:lnTo>
                      <a:lnTo>
                        <a:pt x="90" y="41"/>
                      </a:lnTo>
                      <a:lnTo>
                        <a:pt x="94" y="47"/>
                      </a:lnTo>
                      <a:lnTo>
                        <a:pt x="96" y="54"/>
                      </a:lnTo>
                      <a:lnTo>
                        <a:pt x="97" y="61"/>
                      </a:lnTo>
                      <a:lnTo>
                        <a:pt x="96" y="68"/>
                      </a:lnTo>
                      <a:lnTo>
                        <a:pt x="94" y="75"/>
                      </a:lnTo>
                      <a:lnTo>
                        <a:pt x="90" y="81"/>
                      </a:lnTo>
                      <a:lnTo>
                        <a:pt x="86" y="86"/>
                      </a:lnTo>
                      <a:lnTo>
                        <a:pt x="81" y="90"/>
                      </a:lnTo>
                      <a:lnTo>
                        <a:pt x="75" y="93"/>
                      </a:lnTo>
                      <a:lnTo>
                        <a:pt x="68" y="96"/>
                      </a:lnTo>
                      <a:lnTo>
                        <a:pt x="61" y="97"/>
                      </a:lnTo>
                      <a:close/>
                      <a:moveTo>
                        <a:pt x="61" y="0"/>
                      </a:moveTo>
                      <a:lnTo>
                        <a:pt x="55" y="0"/>
                      </a:lnTo>
                      <a:lnTo>
                        <a:pt x="49" y="1"/>
                      </a:lnTo>
                      <a:lnTo>
                        <a:pt x="43" y="2"/>
                      </a:lnTo>
                      <a:lnTo>
                        <a:pt x="38" y="4"/>
                      </a:lnTo>
                      <a:lnTo>
                        <a:pt x="32" y="8"/>
                      </a:lnTo>
                      <a:lnTo>
                        <a:pt x="27" y="11"/>
                      </a:lnTo>
                      <a:lnTo>
                        <a:pt x="23" y="14"/>
                      </a:lnTo>
                      <a:lnTo>
                        <a:pt x="19" y="18"/>
                      </a:lnTo>
                      <a:lnTo>
                        <a:pt x="14" y="23"/>
                      </a:lnTo>
                      <a:lnTo>
                        <a:pt x="11" y="27"/>
                      </a:lnTo>
                      <a:lnTo>
                        <a:pt x="8" y="32"/>
                      </a:lnTo>
                      <a:lnTo>
                        <a:pt x="5" y="38"/>
                      </a:lnTo>
                      <a:lnTo>
                        <a:pt x="3" y="43"/>
                      </a:lnTo>
                      <a:lnTo>
                        <a:pt x="1" y="48"/>
                      </a:lnTo>
                      <a:lnTo>
                        <a:pt x="0" y="55"/>
                      </a:lnTo>
                      <a:lnTo>
                        <a:pt x="0" y="61"/>
                      </a:lnTo>
                      <a:lnTo>
                        <a:pt x="0" y="67"/>
                      </a:lnTo>
                      <a:lnTo>
                        <a:pt x="1" y="73"/>
                      </a:lnTo>
                      <a:lnTo>
                        <a:pt x="3" y="79"/>
                      </a:lnTo>
                      <a:lnTo>
                        <a:pt x="5" y="85"/>
                      </a:lnTo>
                      <a:lnTo>
                        <a:pt x="8" y="90"/>
                      </a:lnTo>
                      <a:lnTo>
                        <a:pt x="11" y="96"/>
                      </a:lnTo>
                      <a:lnTo>
                        <a:pt x="14" y="100"/>
                      </a:lnTo>
                      <a:lnTo>
                        <a:pt x="19" y="104"/>
                      </a:lnTo>
                      <a:lnTo>
                        <a:pt x="23" y="108"/>
                      </a:lnTo>
                      <a:lnTo>
                        <a:pt x="27" y="112"/>
                      </a:lnTo>
                      <a:lnTo>
                        <a:pt x="32" y="115"/>
                      </a:lnTo>
                      <a:lnTo>
                        <a:pt x="38" y="117"/>
                      </a:lnTo>
                      <a:lnTo>
                        <a:pt x="43" y="119"/>
                      </a:lnTo>
                      <a:lnTo>
                        <a:pt x="49" y="120"/>
                      </a:lnTo>
                      <a:lnTo>
                        <a:pt x="55" y="121"/>
                      </a:lnTo>
                      <a:lnTo>
                        <a:pt x="61" y="121"/>
                      </a:lnTo>
                      <a:lnTo>
                        <a:pt x="68" y="121"/>
                      </a:lnTo>
                      <a:lnTo>
                        <a:pt x="73" y="120"/>
                      </a:lnTo>
                      <a:lnTo>
                        <a:pt x="80" y="119"/>
                      </a:lnTo>
                      <a:lnTo>
                        <a:pt x="85" y="117"/>
                      </a:lnTo>
                      <a:lnTo>
                        <a:pt x="90" y="115"/>
                      </a:lnTo>
                      <a:lnTo>
                        <a:pt x="95" y="112"/>
                      </a:lnTo>
                      <a:lnTo>
                        <a:pt x="100" y="108"/>
                      </a:lnTo>
                      <a:lnTo>
                        <a:pt x="104" y="104"/>
                      </a:lnTo>
                      <a:lnTo>
                        <a:pt x="108" y="100"/>
                      </a:lnTo>
                      <a:lnTo>
                        <a:pt x="112" y="96"/>
                      </a:lnTo>
                      <a:lnTo>
                        <a:pt x="115" y="90"/>
                      </a:lnTo>
                      <a:lnTo>
                        <a:pt x="117" y="85"/>
                      </a:lnTo>
                      <a:lnTo>
                        <a:pt x="119" y="79"/>
                      </a:lnTo>
                      <a:lnTo>
                        <a:pt x="121" y="73"/>
                      </a:lnTo>
                      <a:lnTo>
                        <a:pt x="122" y="67"/>
                      </a:lnTo>
                      <a:lnTo>
                        <a:pt x="122" y="61"/>
                      </a:lnTo>
                      <a:lnTo>
                        <a:pt x="122" y="55"/>
                      </a:lnTo>
                      <a:lnTo>
                        <a:pt x="121" y="48"/>
                      </a:lnTo>
                      <a:lnTo>
                        <a:pt x="119" y="43"/>
                      </a:lnTo>
                      <a:lnTo>
                        <a:pt x="117" y="38"/>
                      </a:lnTo>
                      <a:lnTo>
                        <a:pt x="115" y="32"/>
                      </a:lnTo>
                      <a:lnTo>
                        <a:pt x="112" y="27"/>
                      </a:lnTo>
                      <a:lnTo>
                        <a:pt x="108" y="23"/>
                      </a:lnTo>
                      <a:lnTo>
                        <a:pt x="104" y="18"/>
                      </a:lnTo>
                      <a:lnTo>
                        <a:pt x="100" y="14"/>
                      </a:lnTo>
                      <a:lnTo>
                        <a:pt x="95" y="11"/>
                      </a:lnTo>
                      <a:lnTo>
                        <a:pt x="90" y="8"/>
                      </a:lnTo>
                      <a:lnTo>
                        <a:pt x="85" y="4"/>
                      </a:lnTo>
                      <a:lnTo>
                        <a:pt x="80" y="2"/>
                      </a:lnTo>
                      <a:lnTo>
                        <a:pt x="73" y="1"/>
                      </a:lnTo>
                      <a:lnTo>
                        <a:pt x="68" y="0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" name="íṡļiḓê"/>
                <p:cNvSpPr/>
                <p:nvPr/>
              </p:nvSpPr>
              <p:spPr bwMode="auto">
                <a:xfrm>
                  <a:off x="1547813" y="3330576"/>
                  <a:ext cx="212725" cy="212725"/>
                </a:xfrm>
                <a:custGeom>
                  <a:avLst/>
                  <a:gdLst>
                    <a:gd name="T0" fmla="*/ 407 w 535"/>
                    <a:gd name="T1" fmla="*/ 408 h 536"/>
                    <a:gd name="T2" fmla="*/ 367 w 535"/>
                    <a:gd name="T3" fmla="*/ 436 h 536"/>
                    <a:gd name="T4" fmla="*/ 330 w 535"/>
                    <a:gd name="T5" fmla="*/ 452 h 536"/>
                    <a:gd name="T6" fmla="*/ 321 w 535"/>
                    <a:gd name="T7" fmla="*/ 465 h 536"/>
                    <a:gd name="T8" fmla="*/ 217 w 535"/>
                    <a:gd name="T9" fmla="*/ 461 h 536"/>
                    <a:gd name="T10" fmla="*/ 199 w 535"/>
                    <a:gd name="T11" fmla="*/ 449 h 536"/>
                    <a:gd name="T12" fmla="*/ 163 w 535"/>
                    <a:gd name="T13" fmla="*/ 432 h 536"/>
                    <a:gd name="T14" fmla="*/ 134 w 535"/>
                    <a:gd name="T15" fmla="*/ 409 h 536"/>
                    <a:gd name="T16" fmla="*/ 82 w 535"/>
                    <a:gd name="T17" fmla="*/ 433 h 536"/>
                    <a:gd name="T18" fmla="*/ 75 w 535"/>
                    <a:gd name="T19" fmla="*/ 316 h 536"/>
                    <a:gd name="T20" fmla="*/ 72 w 535"/>
                    <a:gd name="T21" fmla="*/ 287 h 536"/>
                    <a:gd name="T22" fmla="*/ 72 w 535"/>
                    <a:gd name="T23" fmla="*/ 246 h 536"/>
                    <a:gd name="T24" fmla="*/ 75 w 535"/>
                    <a:gd name="T25" fmla="*/ 217 h 536"/>
                    <a:gd name="T26" fmla="*/ 82 w 535"/>
                    <a:gd name="T27" fmla="*/ 99 h 536"/>
                    <a:gd name="T28" fmla="*/ 134 w 535"/>
                    <a:gd name="T29" fmla="*/ 124 h 536"/>
                    <a:gd name="T30" fmla="*/ 163 w 535"/>
                    <a:gd name="T31" fmla="*/ 101 h 536"/>
                    <a:gd name="T32" fmla="*/ 199 w 535"/>
                    <a:gd name="T33" fmla="*/ 84 h 536"/>
                    <a:gd name="T34" fmla="*/ 217 w 535"/>
                    <a:gd name="T35" fmla="*/ 72 h 536"/>
                    <a:gd name="T36" fmla="*/ 321 w 535"/>
                    <a:gd name="T37" fmla="*/ 68 h 536"/>
                    <a:gd name="T38" fmla="*/ 330 w 535"/>
                    <a:gd name="T39" fmla="*/ 81 h 536"/>
                    <a:gd name="T40" fmla="*/ 367 w 535"/>
                    <a:gd name="T41" fmla="*/ 97 h 536"/>
                    <a:gd name="T42" fmla="*/ 407 w 535"/>
                    <a:gd name="T43" fmla="*/ 124 h 536"/>
                    <a:gd name="T44" fmla="*/ 505 w 535"/>
                    <a:gd name="T45" fmla="*/ 188 h 536"/>
                    <a:gd name="T46" fmla="*/ 458 w 535"/>
                    <a:gd name="T47" fmla="*/ 221 h 536"/>
                    <a:gd name="T48" fmla="*/ 463 w 535"/>
                    <a:gd name="T49" fmla="*/ 256 h 536"/>
                    <a:gd name="T50" fmla="*/ 461 w 535"/>
                    <a:gd name="T51" fmla="*/ 297 h 536"/>
                    <a:gd name="T52" fmla="*/ 462 w 535"/>
                    <a:gd name="T53" fmla="*/ 319 h 536"/>
                    <a:gd name="T54" fmla="*/ 528 w 535"/>
                    <a:gd name="T55" fmla="*/ 329 h 536"/>
                    <a:gd name="T56" fmla="*/ 489 w 535"/>
                    <a:gd name="T57" fmla="*/ 276 h 536"/>
                    <a:gd name="T58" fmla="*/ 486 w 535"/>
                    <a:gd name="T59" fmla="*/ 238 h 536"/>
                    <a:gd name="T60" fmla="*/ 534 w 535"/>
                    <a:gd name="T61" fmla="*/ 197 h 536"/>
                    <a:gd name="T62" fmla="*/ 467 w 535"/>
                    <a:gd name="T63" fmla="*/ 74 h 536"/>
                    <a:gd name="T64" fmla="*/ 455 w 535"/>
                    <a:gd name="T65" fmla="*/ 70 h 536"/>
                    <a:gd name="T66" fmla="*/ 380 w 535"/>
                    <a:gd name="T67" fmla="*/ 74 h 536"/>
                    <a:gd name="T68" fmla="*/ 346 w 535"/>
                    <a:gd name="T69" fmla="*/ 8 h 536"/>
                    <a:gd name="T70" fmla="*/ 205 w 535"/>
                    <a:gd name="T71" fmla="*/ 0 h 536"/>
                    <a:gd name="T72" fmla="*/ 192 w 535"/>
                    <a:gd name="T73" fmla="*/ 13 h 536"/>
                    <a:gd name="T74" fmla="*/ 143 w 535"/>
                    <a:gd name="T75" fmla="*/ 84 h 536"/>
                    <a:gd name="T76" fmla="*/ 74 w 535"/>
                    <a:gd name="T77" fmla="*/ 70 h 536"/>
                    <a:gd name="T78" fmla="*/ 0 w 535"/>
                    <a:gd name="T79" fmla="*/ 191 h 536"/>
                    <a:gd name="T80" fmla="*/ 49 w 535"/>
                    <a:gd name="T81" fmla="*/ 229 h 536"/>
                    <a:gd name="T82" fmla="*/ 46 w 535"/>
                    <a:gd name="T83" fmla="*/ 266 h 536"/>
                    <a:gd name="T84" fmla="*/ 48 w 535"/>
                    <a:gd name="T85" fmla="*/ 303 h 536"/>
                    <a:gd name="T86" fmla="*/ 0 w 535"/>
                    <a:gd name="T87" fmla="*/ 340 h 536"/>
                    <a:gd name="T88" fmla="*/ 73 w 535"/>
                    <a:gd name="T89" fmla="*/ 463 h 536"/>
                    <a:gd name="T90" fmla="*/ 143 w 535"/>
                    <a:gd name="T91" fmla="*/ 449 h 536"/>
                    <a:gd name="T92" fmla="*/ 192 w 535"/>
                    <a:gd name="T93" fmla="*/ 523 h 536"/>
                    <a:gd name="T94" fmla="*/ 205 w 535"/>
                    <a:gd name="T95" fmla="*/ 536 h 536"/>
                    <a:gd name="T96" fmla="*/ 346 w 535"/>
                    <a:gd name="T97" fmla="*/ 528 h 536"/>
                    <a:gd name="T98" fmla="*/ 364 w 535"/>
                    <a:gd name="T99" fmla="*/ 467 h 536"/>
                    <a:gd name="T100" fmla="*/ 409 w 535"/>
                    <a:gd name="T101" fmla="*/ 437 h 536"/>
                    <a:gd name="T102" fmla="*/ 458 w 535"/>
                    <a:gd name="T103" fmla="*/ 463 h 536"/>
                    <a:gd name="T104" fmla="*/ 467 w 535"/>
                    <a:gd name="T105" fmla="*/ 459 h 536"/>
                    <a:gd name="T106" fmla="*/ 535 w 535"/>
                    <a:gd name="T107" fmla="*/ 335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35" h="536">
                      <a:moveTo>
                        <a:pt x="453" y="433"/>
                      </a:moveTo>
                      <a:lnTo>
                        <a:pt x="414" y="410"/>
                      </a:lnTo>
                      <a:lnTo>
                        <a:pt x="410" y="409"/>
                      </a:lnTo>
                      <a:lnTo>
                        <a:pt x="407" y="408"/>
                      </a:lnTo>
                      <a:lnTo>
                        <a:pt x="403" y="409"/>
                      </a:lnTo>
                      <a:lnTo>
                        <a:pt x="399" y="411"/>
                      </a:lnTo>
                      <a:lnTo>
                        <a:pt x="383" y="424"/>
                      </a:lnTo>
                      <a:lnTo>
                        <a:pt x="367" y="436"/>
                      </a:lnTo>
                      <a:lnTo>
                        <a:pt x="359" y="441"/>
                      </a:lnTo>
                      <a:lnTo>
                        <a:pt x="350" y="446"/>
                      </a:lnTo>
                      <a:lnTo>
                        <a:pt x="340" y="449"/>
                      </a:lnTo>
                      <a:lnTo>
                        <a:pt x="330" y="452"/>
                      </a:lnTo>
                      <a:lnTo>
                        <a:pt x="326" y="454"/>
                      </a:lnTo>
                      <a:lnTo>
                        <a:pt x="323" y="457"/>
                      </a:lnTo>
                      <a:lnTo>
                        <a:pt x="321" y="461"/>
                      </a:lnTo>
                      <a:lnTo>
                        <a:pt x="321" y="465"/>
                      </a:lnTo>
                      <a:lnTo>
                        <a:pt x="321" y="511"/>
                      </a:lnTo>
                      <a:lnTo>
                        <a:pt x="218" y="511"/>
                      </a:lnTo>
                      <a:lnTo>
                        <a:pt x="218" y="465"/>
                      </a:lnTo>
                      <a:lnTo>
                        <a:pt x="217" y="461"/>
                      </a:lnTo>
                      <a:lnTo>
                        <a:pt x="216" y="457"/>
                      </a:lnTo>
                      <a:lnTo>
                        <a:pt x="213" y="454"/>
                      </a:lnTo>
                      <a:lnTo>
                        <a:pt x="208" y="452"/>
                      </a:lnTo>
                      <a:lnTo>
                        <a:pt x="199" y="449"/>
                      </a:lnTo>
                      <a:lnTo>
                        <a:pt x="189" y="446"/>
                      </a:lnTo>
                      <a:lnTo>
                        <a:pt x="180" y="441"/>
                      </a:lnTo>
                      <a:lnTo>
                        <a:pt x="172" y="437"/>
                      </a:lnTo>
                      <a:lnTo>
                        <a:pt x="163" y="432"/>
                      </a:lnTo>
                      <a:lnTo>
                        <a:pt x="155" y="425"/>
                      </a:lnTo>
                      <a:lnTo>
                        <a:pt x="146" y="419"/>
                      </a:lnTo>
                      <a:lnTo>
                        <a:pt x="137" y="411"/>
                      </a:lnTo>
                      <a:lnTo>
                        <a:pt x="134" y="409"/>
                      </a:lnTo>
                      <a:lnTo>
                        <a:pt x="130" y="408"/>
                      </a:lnTo>
                      <a:lnTo>
                        <a:pt x="126" y="409"/>
                      </a:lnTo>
                      <a:lnTo>
                        <a:pt x="122" y="410"/>
                      </a:lnTo>
                      <a:lnTo>
                        <a:pt x="82" y="433"/>
                      </a:lnTo>
                      <a:lnTo>
                        <a:pt x="30" y="344"/>
                      </a:lnTo>
                      <a:lnTo>
                        <a:pt x="70" y="321"/>
                      </a:lnTo>
                      <a:lnTo>
                        <a:pt x="73" y="319"/>
                      </a:lnTo>
                      <a:lnTo>
                        <a:pt x="75" y="316"/>
                      </a:lnTo>
                      <a:lnTo>
                        <a:pt x="75" y="311"/>
                      </a:lnTo>
                      <a:lnTo>
                        <a:pt x="75" y="307"/>
                      </a:lnTo>
                      <a:lnTo>
                        <a:pt x="74" y="297"/>
                      </a:lnTo>
                      <a:lnTo>
                        <a:pt x="72" y="287"/>
                      </a:lnTo>
                      <a:lnTo>
                        <a:pt x="72" y="277"/>
                      </a:lnTo>
                      <a:lnTo>
                        <a:pt x="71" y="266"/>
                      </a:lnTo>
                      <a:lnTo>
                        <a:pt x="72" y="257"/>
                      </a:lnTo>
                      <a:lnTo>
                        <a:pt x="72" y="246"/>
                      </a:lnTo>
                      <a:lnTo>
                        <a:pt x="74" y="236"/>
                      </a:lnTo>
                      <a:lnTo>
                        <a:pt x="75" y="226"/>
                      </a:lnTo>
                      <a:lnTo>
                        <a:pt x="76" y="221"/>
                      </a:lnTo>
                      <a:lnTo>
                        <a:pt x="75" y="217"/>
                      </a:lnTo>
                      <a:lnTo>
                        <a:pt x="73" y="214"/>
                      </a:lnTo>
                      <a:lnTo>
                        <a:pt x="70" y="212"/>
                      </a:lnTo>
                      <a:lnTo>
                        <a:pt x="30" y="188"/>
                      </a:lnTo>
                      <a:lnTo>
                        <a:pt x="82" y="99"/>
                      </a:lnTo>
                      <a:lnTo>
                        <a:pt x="122" y="122"/>
                      </a:lnTo>
                      <a:lnTo>
                        <a:pt x="126" y="124"/>
                      </a:lnTo>
                      <a:lnTo>
                        <a:pt x="130" y="124"/>
                      </a:lnTo>
                      <a:lnTo>
                        <a:pt x="134" y="124"/>
                      </a:lnTo>
                      <a:lnTo>
                        <a:pt x="137" y="121"/>
                      </a:lnTo>
                      <a:lnTo>
                        <a:pt x="146" y="114"/>
                      </a:lnTo>
                      <a:lnTo>
                        <a:pt x="155" y="106"/>
                      </a:lnTo>
                      <a:lnTo>
                        <a:pt x="163" y="101"/>
                      </a:lnTo>
                      <a:lnTo>
                        <a:pt x="172" y="96"/>
                      </a:lnTo>
                      <a:lnTo>
                        <a:pt x="180" y="91"/>
                      </a:lnTo>
                      <a:lnTo>
                        <a:pt x="189" y="87"/>
                      </a:lnTo>
                      <a:lnTo>
                        <a:pt x="199" y="84"/>
                      </a:lnTo>
                      <a:lnTo>
                        <a:pt x="208" y="81"/>
                      </a:lnTo>
                      <a:lnTo>
                        <a:pt x="213" y="78"/>
                      </a:lnTo>
                      <a:lnTo>
                        <a:pt x="215" y="76"/>
                      </a:lnTo>
                      <a:lnTo>
                        <a:pt x="217" y="72"/>
                      </a:lnTo>
                      <a:lnTo>
                        <a:pt x="218" y="68"/>
                      </a:lnTo>
                      <a:lnTo>
                        <a:pt x="218" y="26"/>
                      </a:lnTo>
                      <a:lnTo>
                        <a:pt x="321" y="26"/>
                      </a:lnTo>
                      <a:lnTo>
                        <a:pt x="321" y="68"/>
                      </a:lnTo>
                      <a:lnTo>
                        <a:pt x="321" y="72"/>
                      </a:lnTo>
                      <a:lnTo>
                        <a:pt x="323" y="76"/>
                      </a:lnTo>
                      <a:lnTo>
                        <a:pt x="326" y="78"/>
                      </a:lnTo>
                      <a:lnTo>
                        <a:pt x="330" y="81"/>
                      </a:lnTo>
                      <a:lnTo>
                        <a:pt x="340" y="84"/>
                      </a:lnTo>
                      <a:lnTo>
                        <a:pt x="350" y="87"/>
                      </a:lnTo>
                      <a:lnTo>
                        <a:pt x="360" y="91"/>
                      </a:lnTo>
                      <a:lnTo>
                        <a:pt x="367" y="97"/>
                      </a:lnTo>
                      <a:lnTo>
                        <a:pt x="383" y="107"/>
                      </a:lnTo>
                      <a:lnTo>
                        <a:pt x="399" y="121"/>
                      </a:lnTo>
                      <a:lnTo>
                        <a:pt x="403" y="124"/>
                      </a:lnTo>
                      <a:lnTo>
                        <a:pt x="407" y="124"/>
                      </a:lnTo>
                      <a:lnTo>
                        <a:pt x="410" y="124"/>
                      </a:lnTo>
                      <a:lnTo>
                        <a:pt x="414" y="122"/>
                      </a:lnTo>
                      <a:lnTo>
                        <a:pt x="453" y="99"/>
                      </a:lnTo>
                      <a:lnTo>
                        <a:pt x="505" y="188"/>
                      </a:lnTo>
                      <a:lnTo>
                        <a:pt x="465" y="212"/>
                      </a:lnTo>
                      <a:lnTo>
                        <a:pt x="462" y="214"/>
                      </a:lnTo>
                      <a:lnTo>
                        <a:pt x="460" y="217"/>
                      </a:lnTo>
                      <a:lnTo>
                        <a:pt x="458" y="221"/>
                      </a:lnTo>
                      <a:lnTo>
                        <a:pt x="458" y="226"/>
                      </a:lnTo>
                      <a:lnTo>
                        <a:pt x="461" y="235"/>
                      </a:lnTo>
                      <a:lnTo>
                        <a:pt x="462" y="246"/>
                      </a:lnTo>
                      <a:lnTo>
                        <a:pt x="463" y="256"/>
                      </a:lnTo>
                      <a:lnTo>
                        <a:pt x="463" y="266"/>
                      </a:lnTo>
                      <a:lnTo>
                        <a:pt x="463" y="277"/>
                      </a:lnTo>
                      <a:lnTo>
                        <a:pt x="462" y="287"/>
                      </a:lnTo>
                      <a:lnTo>
                        <a:pt x="461" y="297"/>
                      </a:lnTo>
                      <a:lnTo>
                        <a:pt x="458" y="307"/>
                      </a:lnTo>
                      <a:lnTo>
                        <a:pt x="458" y="311"/>
                      </a:lnTo>
                      <a:lnTo>
                        <a:pt x="460" y="316"/>
                      </a:lnTo>
                      <a:lnTo>
                        <a:pt x="462" y="319"/>
                      </a:lnTo>
                      <a:lnTo>
                        <a:pt x="465" y="321"/>
                      </a:lnTo>
                      <a:lnTo>
                        <a:pt x="505" y="344"/>
                      </a:lnTo>
                      <a:lnTo>
                        <a:pt x="453" y="433"/>
                      </a:lnTo>
                      <a:close/>
                      <a:moveTo>
                        <a:pt x="528" y="329"/>
                      </a:moveTo>
                      <a:lnTo>
                        <a:pt x="485" y="303"/>
                      </a:lnTo>
                      <a:lnTo>
                        <a:pt x="486" y="294"/>
                      </a:lnTo>
                      <a:lnTo>
                        <a:pt x="487" y="285"/>
                      </a:lnTo>
                      <a:lnTo>
                        <a:pt x="489" y="276"/>
                      </a:lnTo>
                      <a:lnTo>
                        <a:pt x="489" y="266"/>
                      </a:lnTo>
                      <a:lnTo>
                        <a:pt x="489" y="257"/>
                      </a:lnTo>
                      <a:lnTo>
                        <a:pt x="487" y="248"/>
                      </a:lnTo>
                      <a:lnTo>
                        <a:pt x="486" y="238"/>
                      </a:lnTo>
                      <a:lnTo>
                        <a:pt x="485" y="229"/>
                      </a:lnTo>
                      <a:lnTo>
                        <a:pt x="528" y="205"/>
                      </a:lnTo>
                      <a:lnTo>
                        <a:pt x="531" y="202"/>
                      </a:lnTo>
                      <a:lnTo>
                        <a:pt x="534" y="197"/>
                      </a:lnTo>
                      <a:lnTo>
                        <a:pt x="535" y="192"/>
                      </a:lnTo>
                      <a:lnTo>
                        <a:pt x="533" y="187"/>
                      </a:lnTo>
                      <a:lnTo>
                        <a:pt x="468" y="76"/>
                      </a:lnTo>
                      <a:lnTo>
                        <a:pt x="467" y="74"/>
                      </a:lnTo>
                      <a:lnTo>
                        <a:pt x="465" y="72"/>
                      </a:lnTo>
                      <a:lnTo>
                        <a:pt x="463" y="71"/>
                      </a:lnTo>
                      <a:lnTo>
                        <a:pt x="461" y="70"/>
                      </a:lnTo>
                      <a:lnTo>
                        <a:pt x="455" y="70"/>
                      </a:lnTo>
                      <a:lnTo>
                        <a:pt x="451" y="71"/>
                      </a:lnTo>
                      <a:lnTo>
                        <a:pt x="409" y="96"/>
                      </a:lnTo>
                      <a:lnTo>
                        <a:pt x="395" y="85"/>
                      </a:lnTo>
                      <a:lnTo>
                        <a:pt x="380" y="74"/>
                      </a:lnTo>
                      <a:lnTo>
                        <a:pt x="364" y="66"/>
                      </a:lnTo>
                      <a:lnTo>
                        <a:pt x="347" y="59"/>
                      </a:lnTo>
                      <a:lnTo>
                        <a:pt x="347" y="13"/>
                      </a:lnTo>
                      <a:lnTo>
                        <a:pt x="346" y="8"/>
                      </a:lnTo>
                      <a:lnTo>
                        <a:pt x="342" y="4"/>
                      </a:lnTo>
                      <a:lnTo>
                        <a:pt x="338" y="1"/>
                      </a:lnTo>
                      <a:lnTo>
                        <a:pt x="334" y="0"/>
                      </a:lnTo>
                      <a:lnTo>
                        <a:pt x="205" y="0"/>
                      </a:lnTo>
                      <a:lnTo>
                        <a:pt x="200" y="1"/>
                      </a:lnTo>
                      <a:lnTo>
                        <a:pt x="196" y="4"/>
                      </a:lnTo>
                      <a:lnTo>
                        <a:pt x="193" y="8"/>
                      </a:lnTo>
                      <a:lnTo>
                        <a:pt x="192" y="13"/>
                      </a:lnTo>
                      <a:lnTo>
                        <a:pt x="192" y="59"/>
                      </a:lnTo>
                      <a:lnTo>
                        <a:pt x="175" y="66"/>
                      </a:lnTo>
                      <a:lnTo>
                        <a:pt x="159" y="73"/>
                      </a:lnTo>
                      <a:lnTo>
                        <a:pt x="143" y="84"/>
                      </a:lnTo>
                      <a:lnTo>
                        <a:pt x="127" y="96"/>
                      </a:lnTo>
                      <a:lnTo>
                        <a:pt x="84" y="71"/>
                      </a:lnTo>
                      <a:lnTo>
                        <a:pt x="78" y="70"/>
                      </a:lnTo>
                      <a:lnTo>
                        <a:pt x="74" y="70"/>
                      </a:lnTo>
                      <a:lnTo>
                        <a:pt x="70" y="72"/>
                      </a:lnTo>
                      <a:lnTo>
                        <a:pt x="67" y="76"/>
                      </a:lnTo>
                      <a:lnTo>
                        <a:pt x="2" y="187"/>
                      </a:lnTo>
                      <a:lnTo>
                        <a:pt x="0" y="191"/>
                      </a:lnTo>
                      <a:lnTo>
                        <a:pt x="0" y="197"/>
                      </a:lnTo>
                      <a:lnTo>
                        <a:pt x="2" y="201"/>
                      </a:lnTo>
                      <a:lnTo>
                        <a:pt x="6" y="205"/>
                      </a:lnTo>
                      <a:lnTo>
                        <a:pt x="49" y="229"/>
                      </a:lnTo>
                      <a:lnTo>
                        <a:pt x="47" y="238"/>
                      </a:lnTo>
                      <a:lnTo>
                        <a:pt x="46" y="248"/>
                      </a:lnTo>
                      <a:lnTo>
                        <a:pt x="46" y="257"/>
                      </a:lnTo>
                      <a:lnTo>
                        <a:pt x="46" y="266"/>
                      </a:lnTo>
                      <a:lnTo>
                        <a:pt x="46" y="276"/>
                      </a:lnTo>
                      <a:lnTo>
                        <a:pt x="46" y="285"/>
                      </a:lnTo>
                      <a:lnTo>
                        <a:pt x="47" y="294"/>
                      </a:lnTo>
                      <a:lnTo>
                        <a:pt x="48" y="303"/>
                      </a:lnTo>
                      <a:lnTo>
                        <a:pt x="6" y="329"/>
                      </a:lnTo>
                      <a:lnTo>
                        <a:pt x="2" y="332"/>
                      </a:lnTo>
                      <a:lnTo>
                        <a:pt x="0" y="335"/>
                      </a:lnTo>
                      <a:lnTo>
                        <a:pt x="0" y="340"/>
                      </a:lnTo>
                      <a:lnTo>
                        <a:pt x="1" y="345"/>
                      </a:lnTo>
                      <a:lnTo>
                        <a:pt x="65" y="457"/>
                      </a:lnTo>
                      <a:lnTo>
                        <a:pt x="69" y="461"/>
                      </a:lnTo>
                      <a:lnTo>
                        <a:pt x="73" y="463"/>
                      </a:lnTo>
                      <a:lnTo>
                        <a:pt x="78" y="463"/>
                      </a:lnTo>
                      <a:lnTo>
                        <a:pt x="83" y="461"/>
                      </a:lnTo>
                      <a:lnTo>
                        <a:pt x="127" y="437"/>
                      </a:lnTo>
                      <a:lnTo>
                        <a:pt x="143" y="449"/>
                      </a:lnTo>
                      <a:lnTo>
                        <a:pt x="159" y="459"/>
                      </a:lnTo>
                      <a:lnTo>
                        <a:pt x="175" y="467"/>
                      </a:lnTo>
                      <a:lnTo>
                        <a:pt x="192" y="474"/>
                      </a:lnTo>
                      <a:lnTo>
                        <a:pt x="192" y="523"/>
                      </a:lnTo>
                      <a:lnTo>
                        <a:pt x="193" y="528"/>
                      </a:lnTo>
                      <a:lnTo>
                        <a:pt x="196" y="533"/>
                      </a:lnTo>
                      <a:lnTo>
                        <a:pt x="200" y="535"/>
                      </a:lnTo>
                      <a:lnTo>
                        <a:pt x="205" y="536"/>
                      </a:lnTo>
                      <a:lnTo>
                        <a:pt x="334" y="536"/>
                      </a:lnTo>
                      <a:lnTo>
                        <a:pt x="338" y="535"/>
                      </a:lnTo>
                      <a:lnTo>
                        <a:pt x="342" y="533"/>
                      </a:lnTo>
                      <a:lnTo>
                        <a:pt x="346" y="528"/>
                      </a:lnTo>
                      <a:lnTo>
                        <a:pt x="347" y="523"/>
                      </a:lnTo>
                      <a:lnTo>
                        <a:pt x="347" y="474"/>
                      </a:lnTo>
                      <a:lnTo>
                        <a:pt x="355" y="470"/>
                      </a:lnTo>
                      <a:lnTo>
                        <a:pt x="364" y="467"/>
                      </a:lnTo>
                      <a:lnTo>
                        <a:pt x="373" y="463"/>
                      </a:lnTo>
                      <a:lnTo>
                        <a:pt x="380" y="459"/>
                      </a:lnTo>
                      <a:lnTo>
                        <a:pt x="395" y="449"/>
                      </a:lnTo>
                      <a:lnTo>
                        <a:pt x="409" y="437"/>
                      </a:lnTo>
                      <a:lnTo>
                        <a:pt x="452" y="461"/>
                      </a:lnTo>
                      <a:lnTo>
                        <a:pt x="454" y="463"/>
                      </a:lnTo>
                      <a:lnTo>
                        <a:pt x="456" y="463"/>
                      </a:lnTo>
                      <a:lnTo>
                        <a:pt x="458" y="463"/>
                      </a:lnTo>
                      <a:lnTo>
                        <a:pt x="462" y="462"/>
                      </a:lnTo>
                      <a:lnTo>
                        <a:pt x="464" y="462"/>
                      </a:lnTo>
                      <a:lnTo>
                        <a:pt x="466" y="461"/>
                      </a:lnTo>
                      <a:lnTo>
                        <a:pt x="467" y="459"/>
                      </a:lnTo>
                      <a:lnTo>
                        <a:pt x="469" y="457"/>
                      </a:lnTo>
                      <a:lnTo>
                        <a:pt x="533" y="345"/>
                      </a:lnTo>
                      <a:lnTo>
                        <a:pt x="535" y="340"/>
                      </a:lnTo>
                      <a:lnTo>
                        <a:pt x="535" y="335"/>
                      </a:lnTo>
                      <a:lnTo>
                        <a:pt x="533" y="332"/>
                      </a:lnTo>
                      <a:lnTo>
                        <a:pt x="528" y="3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" name="işļiḍè"/>
                <p:cNvSpPr/>
                <p:nvPr/>
              </p:nvSpPr>
              <p:spPr bwMode="auto">
                <a:xfrm>
                  <a:off x="1727201" y="3240088"/>
                  <a:ext cx="122238" cy="125413"/>
                </a:xfrm>
                <a:custGeom>
                  <a:avLst/>
                  <a:gdLst>
                    <a:gd name="T0" fmla="*/ 235 w 308"/>
                    <a:gd name="T1" fmla="*/ 227 h 315"/>
                    <a:gd name="T2" fmla="*/ 223 w 308"/>
                    <a:gd name="T3" fmla="*/ 229 h 315"/>
                    <a:gd name="T4" fmla="*/ 195 w 308"/>
                    <a:gd name="T5" fmla="*/ 248 h 315"/>
                    <a:gd name="T6" fmla="*/ 178 w 308"/>
                    <a:gd name="T7" fmla="*/ 257 h 315"/>
                    <a:gd name="T8" fmla="*/ 176 w 308"/>
                    <a:gd name="T9" fmla="*/ 289 h 315"/>
                    <a:gd name="T10" fmla="*/ 136 w 308"/>
                    <a:gd name="T11" fmla="*/ 260 h 315"/>
                    <a:gd name="T12" fmla="*/ 129 w 308"/>
                    <a:gd name="T13" fmla="*/ 253 h 315"/>
                    <a:gd name="T14" fmla="*/ 95 w 308"/>
                    <a:gd name="T15" fmla="*/ 237 h 315"/>
                    <a:gd name="T16" fmla="*/ 79 w 308"/>
                    <a:gd name="T17" fmla="*/ 226 h 315"/>
                    <a:gd name="T18" fmla="*/ 50 w 308"/>
                    <a:gd name="T19" fmla="*/ 240 h 315"/>
                    <a:gd name="T20" fmla="*/ 55 w 308"/>
                    <a:gd name="T21" fmla="*/ 192 h 315"/>
                    <a:gd name="T22" fmla="*/ 58 w 308"/>
                    <a:gd name="T23" fmla="*/ 180 h 315"/>
                    <a:gd name="T24" fmla="*/ 56 w 308"/>
                    <a:gd name="T25" fmla="*/ 145 h 315"/>
                    <a:gd name="T26" fmla="*/ 57 w 308"/>
                    <a:gd name="T27" fmla="*/ 126 h 315"/>
                    <a:gd name="T28" fmla="*/ 31 w 308"/>
                    <a:gd name="T29" fmla="*/ 108 h 315"/>
                    <a:gd name="T30" fmla="*/ 76 w 308"/>
                    <a:gd name="T31" fmla="*/ 87 h 315"/>
                    <a:gd name="T32" fmla="*/ 87 w 308"/>
                    <a:gd name="T33" fmla="*/ 84 h 315"/>
                    <a:gd name="T34" fmla="*/ 117 w 308"/>
                    <a:gd name="T35" fmla="*/ 66 h 315"/>
                    <a:gd name="T36" fmla="*/ 135 w 308"/>
                    <a:gd name="T37" fmla="*/ 57 h 315"/>
                    <a:gd name="T38" fmla="*/ 137 w 308"/>
                    <a:gd name="T39" fmla="*/ 25 h 315"/>
                    <a:gd name="T40" fmla="*/ 176 w 308"/>
                    <a:gd name="T41" fmla="*/ 53 h 315"/>
                    <a:gd name="T42" fmla="*/ 185 w 308"/>
                    <a:gd name="T43" fmla="*/ 62 h 315"/>
                    <a:gd name="T44" fmla="*/ 215 w 308"/>
                    <a:gd name="T45" fmla="*/ 77 h 315"/>
                    <a:gd name="T46" fmla="*/ 231 w 308"/>
                    <a:gd name="T47" fmla="*/ 88 h 315"/>
                    <a:gd name="T48" fmla="*/ 259 w 308"/>
                    <a:gd name="T49" fmla="*/ 76 h 315"/>
                    <a:gd name="T50" fmla="*/ 254 w 308"/>
                    <a:gd name="T51" fmla="*/ 123 h 315"/>
                    <a:gd name="T52" fmla="*/ 251 w 308"/>
                    <a:gd name="T53" fmla="*/ 134 h 315"/>
                    <a:gd name="T54" fmla="*/ 253 w 308"/>
                    <a:gd name="T55" fmla="*/ 169 h 315"/>
                    <a:gd name="T56" fmla="*/ 252 w 308"/>
                    <a:gd name="T57" fmla="*/ 188 h 315"/>
                    <a:gd name="T58" fmla="*/ 278 w 308"/>
                    <a:gd name="T59" fmla="*/ 207 h 315"/>
                    <a:gd name="T60" fmla="*/ 278 w 308"/>
                    <a:gd name="T61" fmla="*/ 178 h 315"/>
                    <a:gd name="T62" fmla="*/ 279 w 308"/>
                    <a:gd name="T63" fmla="*/ 148 h 315"/>
                    <a:gd name="T64" fmla="*/ 304 w 308"/>
                    <a:gd name="T65" fmla="*/ 123 h 315"/>
                    <a:gd name="T66" fmla="*/ 308 w 308"/>
                    <a:gd name="T67" fmla="*/ 116 h 315"/>
                    <a:gd name="T68" fmla="*/ 275 w 308"/>
                    <a:gd name="T69" fmla="*/ 51 h 315"/>
                    <a:gd name="T70" fmla="*/ 269 w 308"/>
                    <a:gd name="T71" fmla="*/ 46 h 315"/>
                    <a:gd name="T72" fmla="*/ 256 w 308"/>
                    <a:gd name="T73" fmla="*/ 46 h 315"/>
                    <a:gd name="T74" fmla="*/ 218 w 308"/>
                    <a:gd name="T75" fmla="*/ 49 h 315"/>
                    <a:gd name="T76" fmla="*/ 202 w 308"/>
                    <a:gd name="T77" fmla="*/ 13 h 315"/>
                    <a:gd name="T78" fmla="*/ 193 w 308"/>
                    <a:gd name="T79" fmla="*/ 2 h 315"/>
                    <a:gd name="T80" fmla="*/ 119 w 308"/>
                    <a:gd name="T81" fmla="*/ 2 h 315"/>
                    <a:gd name="T82" fmla="*/ 112 w 308"/>
                    <a:gd name="T83" fmla="*/ 13 h 315"/>
                    <a:gd name="T84" fmla="*/ 93 w 308"/>
                    <a:gd name="T85" fmla="*/ 50 h 315"/>
                    <a:gd name="T86" fmla="*/ 52 w 308"/>
                    <a:gd name="T87" fmla="*/ 46 h 315"/>
                    <a:gd name="T88" fmla="*/ 37 w 308"/>
                    <a:gd name="T89" fmla="*/ 47 h 315"/>
                    <a:gd name="T90" fmla="*/ 1 w 308"/>
                    <a:gd name="T91" fmla="*/ 111 h 315"/>
                    <a:gd name="T92" fmla="*/ 3 w 308"/>
                    <a:gd name="T93" fmla="*/ 121 h 315"/>
                    <a:gd name="T94" fmla="*/ 31 w 308"/>
                    <a:gd name="T95" fmla="*/ 138 h 315"/>
                    <a:gd name="T96" fmla="*/ 30 w 308"/>
                    <a:gd name="T97" fmla="*/ 167 h 315"/>
                    <a:gd name="T98" fmla="*/ 4 w 308"/>
                    <a:gd name="T99" fmla="*/ 193 h 315"/>
                    <a:gd name="T100" fmla="*/ 1 w 308"/>
                    <a:gd name="T101" fmla="*/ 199 h 315"/>
                    <a:gd name="T102" fmla="*/ 34 w 308"/>
                    <a:gd name="T103" fmla="*/ 263 h 315"/>
                    <a:gd name="T104" fmla="*/ 46 w 308"/>
                    <a:gd name="T105" fmla="*/ 270 h 315"/>
                    <a:gd name="T106" fmla="*/ 85 w 308"/>
                    <a:gd name="T107" fmla="*/ 259 h 315"/>
                    <a:gd name="T108" fmla="*/ 112 w 308"/>
                    <a:gd name="T109" fmla="*/ 274 h 315"/>
                    <a:gd name="T110" fmla="*/ 116 w 308"/>
                    <a:gd name="T111" fmla="*/ 311 h 315"/>
                    <a:gd name="T112" fmla="*/ 189 w 308"/>
                    <a:gd name="T113" fmla="*/ 315 h 315"/>
                    <a:gd name="T114" fmla="*/ 201 w 308"/>
                    <a:gd name="T115" fmla="*/ 306 h 315"/>
                    <a:gd name="T116" fmla="*/ 210 w 308"/>
                    <a:gd name="T117" fmla="*/ 270 h 315"/>
                    <a:gd name="T118" fmla="*/ 234 w 308"/>
                    <a:gd name="T119" fmla="*/ 255 h 315"/>
                    <a:gd name="T120" fmla="*/ 267 w 308"/>
                    <a:gd name="T121" fmla="*/ 270 h 315"/>
                    <a:gd name="T122" fmla="*/ 307 w 308"/>
                    <a:gd name="T123" fmla="*/ 208 h 315"/>
                    <a:gd name="T124" fmla="*/ 306 w 308"/>
                    <a:gd name="T125" fmla="*/ 194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308" h="315">
                      <a:moveTo>
                        <a:pt x="260" y="240"/>
                      </a:moveTo>
                      <a:lnTo>
                        <a:pt x="239" y="228"/>
                      </a:lnTo>
                      <a:lnTo>
                        <a:pt x="235" y="227"/>
                      </a:lnTo>
                      <a:lnTo>
                        <a:pt x="231" y="226"/>
                      </a:lnTo>
                      <a:lnTo>
                        <a:pt x="227" y="227"/>
                      </a:lnTo>
                      <a:lnTo>
                        <a:pt x="223" y="229"/>
                      </a:lnTo>
                      <a:lnTo>
                        <a:pt x="215" y="237"/>
                      </a:lnTo>
                      <a:lnTo>
                        <a:pt x="205" y="243"/>
                      </a:lnTo>
                      <a:lnTo>
                        <a:pt x="195" y="248"/>
                      </a:lnTo>
                      <a:lnTo>
                        <a:pt x="185" y="253"/>
                      </a:lnTo>
                      <a:lnTo>
                        <a:pt x="181" y="255"/>
                      </a:lnTo>
                      <a:lnTo>
                        <a:pt x="178" y="257"/>
                      </a:lnTo>
                      <a:lnTo>
                        <a:pt x="177" y="260"/>
                      </a:lnTo>
                      <a:lnTo>
                        <a:pt x="176" y="265"/>
                      </a:lnTo>
                      <a:lnTo>
                        <a:pt x="176" y="289"/>
                      </a:lnTo>
                      <a:lnTo>
                        <a:pt x="137" y="289"/>
                      </a:lnTo>
                      <a:lnTo>
                        <a:pt x="137" y="265"/>
                      </a:lnTo>
                      <a:lnTo>
                        <a:pt x="136" y="260"/>
                      </a:lnTo>
                      <a:lnTo>
                        <a:pt x="135" y="257"/>
                      </a:lnTo>
                      <a:lnTo>
                        <a:pt x="132" y="255"/>
                      </a:lnTo>
                      <a:lnTo>
                        <a:pt x="129" y="253"/>
                      </a:lnTo>
                      <a:lnTo>
                        <a:pt x="117" y="248"/>
                      </a:lnTo>
                      <a:lnTo>
                        <a:pt x="105" y="243"/>
                      </a:lnTo>
                      <a:lnTo>
                        <a:pt x="95" y="237"/>
                      </a:lnTo>
                      <a:lnTo>
                        <a:pt x="87" y="229"/>
                      </a:lnTo>
                      <a:lnTo>
                        <a:pt x="84" y="227"/>
                      </a:lnTo>
                      <a:lnTo>
                        <a:pt x="79" y="226"/>
                      </a:lnTo>
                      <a:lnTo>
                        <a:pt x="76" y="227"/>
                      </a:lnTo>
                      <a:lnTo>
                        <a:pt x="72" y="228"/>
                      </a:lnTo>
                      <a:lnTo>
                        <a:pt x="50" y="240"/>
                      </a:lnTo>
                      <a:lnTo>
                        <a:pt x="30" y="207"/>
                      </a:lnTo>
                      <a:lnTo>
                        <a:pt x="51" y="194"/>
                      </a:lnTo>
                      <a:lnTo>
                        <a:pt x="55" y="192"/>
                      </a:lnTo>
                      <a:lnTo>
                        <a:pt x="57" y="188"/>
                      </a:lnTo>
                      <a:lnTo>
                        <a:pt x="58" y="184"/>
                      </a:lnTo>
                      <a:lnTo>
                        <a:pt x="58" y="180"/>
                      </a:lnTo>
                      <a:lnTo>
                        <a:pt x="56" y="168"/>
                      </a:lnTo>
                      <a:lnTo>
                        <a:pt x="55" y="157"/>
                      </a:lnTo>
                      <a:lnTo>
                        <a:pt x="56" y="145"/>
                      </a:lnTo>
                      <a:lnTo>
                        <a:pt x="58" y="134"/>
                      </a:lnTo>
                      <a:lnTo>
                        <a:pt x="58" y="130"/>
                      </a:lnTo>
                      <a:lnTo>
                        <a:pt x="57" y="126"/>
                      </a:lnTo>
                      <a:lnTo>
                        <a:pt x="55" y="123"/>
                      </a:lnTo>
                      <a:lnTo>
                        <a:pt x="51" y="120"/>
                      </a:lnTo>
                      <a:lnTo>
                        <a:pt x="31" y="108"/>
                      </a:lnTo>
                      <a:lnTo>
                        <a:pt x="50" y="73"/>
                      </a:lnTo>
                      <a:lnTo>
                        <a:pt x="72" y="86"/>
                      </a:lnTo>
                      <a:lnTo>
                        <a:pt x="76" y="87"/>
                      </a:lnTo>
                      <a:lnTo>
                        <a:pt x="79" y="87"/>
                      </a:lnTo>
                      <a:lnTo>
                        <a:pt x="84" y="86"/>
                      </a:lnTo>
                      <a:lnTo>
                        <a:pt x="87" y="84"/>
                      </a:lnTo>
                      <a:lnTo>
                        <a:pt x="95" y="78"/>
                      </a:lnTo>
                      <a:lnTo>
                        <a:pt x="105" y="71"/>
                      </a:lnTo>
                      <a:lnTo>
                        <a:pt x="117" y="66"/>
                      </a:lnTo>
                      <a:lnTo>
                        <a:pt x="129" y="62"/>
                      </a:lnTo>
                      <a:lnTo>
                        <a:pt x="132" y="59"/>
                      </a:lnTo>
                      <a:lnTo>
                        <a:pt x="135" y="57"/>
                      </a:lnTo>
                      <a:lnTo>
                        <a:pt x="136" y="53"/>
                      </a:lnTo>
                      <a:lnTo>
                        <a:pt x="137" y="50"/>
                      </a:lnTo>
                      <a:lnTo>
                        <a:pt x="137" y="25"/>
                      </a:lnTo>
                      <a:lnTo>
                        <a:pt x="176" y="25"/>
                      </a:lnTo>
                      <a:lnTo>
                        <a:pt x="176" y="50"/>
                      </a:lnTo>
                      <a:lnTo>
                        <a:pt x="176" y="53"/>
                      </a:lnTo>
                      <a:lnTo>
                        <a:pt x="178" y="57"/>
                      </a:lnTo>
                      <a:lnTo>
                        <a:pt x="181" y="59"/>
                      </a:lnTo>
                      <a:lnTo>
                        <a:pt x="185" y="62"/>
                      </a:lnTo>
                      <a:lnTo>
                        <a:pt x="195" y="66"/>
                      </a:lnTo>
                      <a:lnTo>
                        <a:pt x="205" y="71"/>
                      </a:lnTo>
                      <a:lnTo>
                        <a:pt x="215" y="77"/>
                      </a:lnTo>
                      <a:lnTo>
                        <a:pt x="223" y="84"/>
                      </a:lnTo>
                      <a:lnTo>
                        <a:pt x="227" y="87"/>
                      </a:lnTo>
                      <a:lnTo>
                        <a:pt x="231" y="88"/>
                      </a:lnTo>
                      <a:lnTo>
                        <a:pt x="235" y="88"/>
                      </a:lnTo>
                      <a:lnTo>
                        <a:pt x="239" y="86"/>
                      </a:lnTo>
                      <a:lnTo>
                        <a:pt x="259" y="76"/>
                      </a:lnTo>
                      <a:lnTo>
                        <a:pt x="278" y="108"/>
                      </a:lnTo>
                      <a:lnTo>
                        <a:pt x="258" y="120"/>
                      </a:lnTo>
                      <a:lnTo>
                        <a:pt x="254" y="123"/>
                      </a:lnTo>
                      <a:lnTo>
                        <a:pt x="252" y="126"/>
                      </a:lnTo>
                      <a:lnTo>
                        <a:pt x="251" y="130"/>
                      </a:lnTo>
                      <a:lnTo>
                        <a:pt x="251" y="134"/>
                      </a:lnTo>
                      <a:lnTo>
                        <a:pt x="253" y="145"/>
                      </a:lnTo>
                      <a:lnTo>
                        <a:pt x="254" y="157"/>
                      </a:lnTo>
                      <a:lnTo>
                        <a:pt x="253" y="169"/>
                      </a:lnTo>
                      <a:lnTo>
                        <a:pt x="251" y="180"/>
                      </a:lnTo>
                      <a:lnTo>
                        <a:pt x="251" y="184"/>
                      </a:lnTo>
                      <a:lnTo>
                        <a:pt x="252" y="188"/>
                      </a:lnTo>
                      <a:lnTo>
                        <a:pt x="254" y="192"/>
                      </a:lnTo>
                      <a:lnTo>
                        <a:pt x="258" y="194"/>
                      </a:lnTo>
                      <a:lnTo>
                        <a:pt x="278" y="207"/>
                      </a:lnTo>
                      <a:lnTo>
                        <a:pt x="260" y="240"/>
                      </a:lnTo>
                      <a:close/>
                      <a:moveTo>
                        <a:pt x="302" y="192"/>
                      </a:moveTo>
                      <a:lnTo>
                        <a:pt x="278" y="178"/>
                      </a:lnTo>
                      <a:lnTo>
                        <a:pt x="279" y="167"/>
                      </a:lnTo>
                      <a:lnTo>
                        <a:pt x="279" y="157"/>
                      </a:lnTo>
                      <a:lnTo>
                        <a:pt x="279" y="148"/>
                      </a:lnTo>
                      <a:lnTo>
                        <a:pt x="278" y="138"/>
                      </a:lnTo>
                      <a:lnTo>
                        <a:pt x="302" y="124"/>
                      </a:lnTo>
                      <a:lnTo>
                        <a:pt x="304" y="123"/>
                      </a:lnTo>
                      <a:lnTo>
                        <a:pt x="306" y="121"/>
                      </a:lnTo>
                      <a:lnTo>
                        <a:pt x="307" y="119"/>
                      </a:lnTo>
                      <a:lnTo>
                        <a:pt x="308" y="116"/>
                      </a:lnTo>
                      <a:lnTo>
                        <a:pt x="308" y="111"/>
                      </a:lnTo>
                      <a:lnTo>
                        <a:pt x="306" y="106"/>
                      </a:lnTo>
                      <a:lnTo>
                        <a:pt x="275" y="51"/>
                      </a:lnTo>
                      <a:lnTo>
                        <a:pt x="273" y="49"/>
                      </a:lnTo>
                      <a:lnTo>
                        <a:pt x="271" y="47"/>
                      </a:lnTo>
                      <a:lnTo>
                        <a:pt x="269" y="46"/>
                      </a:lnTo>
                      <a:lnTo>
                        <a:pt x="266" y="44"/>
                      </a:lnTo>
                      <a:lnTo>
                        <a:pt x="262" y="44"/>
                      </a:lnTo>
                      <a:lnTo>
                        <a:pt x="256" y="46"/>
                      </a:lnTo>
                      <a:lnTo>
                        <a:pt x="234" y="59"/>
                      </a:lnTo>
                      <a:lnTo>
                        <a:pt x="226" y="54"/>
                      </a:lnTo>
                      <a:lnTo>
                        <a:pt x="218" y="49"/>
                      </a:lnTo>
                      <a:lnTo>
                        <a:pt x="210" y="44"/>
                      </a:lnTo>
                      <a:lnTo>
                        <a:pt x="202" y="41"/>
                      </a:lnTo>
                      <a:lnTo>
                        <a:pt x="202" y="13"/>
                      </a:lnTo>
                      <a:lnTo>
                        <a:pt x="201" y="8"/>
                      </a:lnTo>
                      <a:lnTo>
                        <a:pt x="197" y="4"/>
                      </a:lnTo>
                      <a:lnTo>
                        <a:pt x="193" y="2"/>
                      </a:lnTo>
                      <a:lnTo>
                        <a:pt x="189" y="0"/>
                      </a:lnTo>
                      <a:lnTo>
                        <a:pt x="124" y="0"/>
                      </a:lnTo>
                      <a:lnTo>
                        <a:pt x="119" y="2"/>
                      </a:lnTo>
                      <a:lnTo>
                        <a:pt x="116" y="4"/>
                      </a:lnTo>
                      <a:lnTo>
                        <a:pt x="113" y="8"/>
                      </a:lnTo>
                      <a:lnTo>
                        <a:pt x="112" y="13"/>
                      </a:lnTo>
                      <a:lnTo>
                        <a:pt x="112" y="41"/>
                      </a:lnTo>
                      <a:lnTo>
                        <a:pt x="102" y="44"/>
                      </a:lnTo>
                      <a:lnTo>
                        <a:pt x="93" y="50"/>
                      </a:lnTo>
                      <a:lnTo>
                        <a:pt x="85" y="54"/>
                      </a:lnTo>
                      <a:lnTo>
                        <a:pt x="77" y="59"/>
                      </a:lnTo>
                      <a:lnTo>
                        <a:pt x="52" y="46"/>
                      </a:lnTo>
                      <a:lnTo>
                        <a:pt x="47" y="44"/>
                      </a:lnTo>
                      <a:lnTo>
                        <a:pt x="43" y="44"/>
                      </a:lnTo>
                      <a:lnTo>
                        <a:pt x="37" y="47"/>
                      </a:lnTo>
                      <a:lnTo>
                        <a:pt x="34" y="51"/>
                      </a:lnTo>
                      <a:lnTo>
                        <a:pt x="2" y="106"/>
                      </a:lnTo>
                      <a:lnTo>
                        <a:pt x="1" y="111"/>
                      </a:lnTo>
                      <a:lnTo>
                        <a:pt x="1" y="116"/>
                      </a:lnTo>
                      <a:lnTo>
                        <a:pt x="2" y="119"/>
                      </a:lnTo>
                      <a:lnTo>
                        <a:pt x="3" y="121"/>
                      </a:lnTo>
                      <a:lnTo>
                        <a:pt x="5" y="123"/>
                      </a:lnTo>
                      <a:lnTo>
                        <a:pt x="7" y="124"/>
                      </a:lnTo>
                      <a:lnTo>
                        <a:pt x="31" y="138"/>
                      </a:lnTo>
                      <a:lnTo>
                        <a:pt x="30" y="148"/>
                      </a:lnTo>
                      <a:lnTo>
                        <a:pt x="29" y="157"/>
                      </a:lnTo>
                      <a:lnTo>
                        <a:pt x="30" y="167"/>
                      </a:lnTo>
                      <a:lnTo>
                        <a:pt x="31" y="178"/>
                      </a:lnTo>
                      <a:lnTo>
                        <a:pt x="6" y="192"/>
                      </a:lnTo>
                      <a:lnTo>
                        <a:pt x="4" y="193"/>
                      </a:lnTo>
                      <a:lnTo>
                        <a:pt x="3" y="194"/>
                      </a:lnTo>
                      <a:lnTo>
                        <a:pt x="2" y="196"/>
                      </a:lnTo>
                      <a:lnTo>
                        <a:pt x="1" y="199"/>
                      </a:lnTo>
                      <a:lnTo>
                        <a:pt x="0" y="203"/>
                      </a:lnTo>
                      <a:lnTo>
                        <a:pt x="2" y="208"/>
                      </a:lnTo>
                      <a:lnTo>
                        <a:pt x="34" y="263"/>
                      </a:lnTo>
                      <a:lnTo>
                        <a:pt x="37" y="268"/>
                      </a:lnTo>
                      <a:lnTo>
                        <a:pt x="42" y="270"/>
                      </a:lnTo>
                      <a:lnTo>
                        <a:pt x="46" y="270"/>
                      </a:lnTo>
                      <a:lnTo>
                        <a:pt x="51" y="269"/>
                      </a:lnTo>
                      <a:lnTo>
                        <a:pt x="77" y="254"/>
                      </a:lnTo>
                      <a:lnTo>
                        <a:pt x="85" y="259"/>
                      </a:lnTo>
                      <a:lnTo>
                        <a:pt x="93" y="266"/>
                      </a:lnTo>
                      <a:lnTo>
                        <a:pt x="102" y="270"/>
                      </a:lnTo>
                      <a:lnTo>
                        <a:pt x="112" y="274"/>
                      </a:lnTo>
                      <a:lnTo>
                        <a:pt x="112" y="302"/>
                      </a:lnTo>
                      <a:lnTo>
                        <a:pt x="113" y="306"/>
                      </a:lnTo>
                      <a:lnTo>
                        <a:pt x="116" y="311"/>
                      </a:lnTo>
                      <a:lnTo>
                        <a:pt x="119" y="314"/>
                      </a:lnTo>
                      <a:lnTo>
                        <a:pt x="124" y="315"/>
                      </a:lnTo>
                      <a:lnTo>
                        <a:pt x="189" y="315"/>
                      </a:lnTo>
                      <a:lnTo>
                        <a:pt x="193" y="314"/>
                      </a:lnTo>
                      <a:lnTo>
                        <a:pt x="197" y="311"/>
                      </a:lnTo>
                      <a:lnTo>
                        <a:pt x="201" y="306"/>
                      </a:lnTo>
                      <a:lnTo>
                        <a:pt x="202" y="302"/>
                      </a:lnTo>
                      <a:lnTo>
                        <a:pt x="202" y="274"/>
                      </a:lnTo>
                      <a:lnTo>
                        <a:pt x="210" y="270"/>
                      </a:lnTo>
                      <a:lnTo>
                        <a:pt x="218" y="266"/>
                      </a:lnTo>
                      <a:lnTo>
                        <a:pt x="226" y="260"/>
                      </a:lnTo>
                      <a:lnTo>
                        <a:pt x="234" y="255"/>
                      </a:lnTo>
                      <a:lnTo>
                        <a:pt x="258" y="268"/>
                      </a:lnTo>
                      <a:lnTo>
                        <a:pt x="262" y="270"/>
                      </a:lnTo>
                      <a:lnTo>
                        <a:pt x="267" y="270"/>
                      </a:lnTo>
                      <a:lnTo>
                        <a:pt x="271" y="268"/>
                      </a:lnTo>
                      <a:lnTo>
                        <a:pt x="275" y="263"/>
                      </a:lnTo>
                      <a:lnTo>
                        <a:pt x="307" y="208"/>
                      </a:lnTo>
                      <a:lnTo>
                        <a:pt x="308" y="202"/>
                      </a:lnTo>
                      <a:lnTo>
                        <a:pt x="308" y="198"/>
                      </a:lnTo>
                      <a:lnTo>
                        <a:pt x="306" y="194"/>
                      </a:lnTo>
                      <a:lnTo>
                        <a:pt x="302" y="19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3" name="îsḷíďe"/>
            <p:cNvGrpSpPr/>
            <p:nvPr/>
          </p:nvGrpSpPr>
          <p:grpSpPr>
            <a:xfrm>
              <a:off x="6895820" y="4707616"/>
              <a:ext cx="952304" cy="594799"/>
              <a:chOff x="5484573" y="5214090"/>
              <a:chExt cx="952304" cy="594799"/>
            </a:xfrm>
          </p:grpSpPr>
          <p:sp>
            <p:nvSpPr>
              <p:cNvPr id="24" name="ïşḷïďe"/>
              <p:cNvSpPr txBox="1"/>
              <p:nvPr/>
            </p:nvSpPr>
            <p:spPr>
              <a:xfrm>
                <a:off x="5484573" y="5470335"/>
                <a:ext cx="952304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Oct-Des</a:t>
                </a:r>
              </a:p>
            </p:txBody>
          </p:sp>
          <p:grpSp>
            <p:nvGrpSpPr>
              <p:cNvPr id="25" name="íṥlíḑè"/>
              <p:cNvGrpSpPr>
                <a:grpSpLocks noChangeAspect="1"/>
              </p:cNvGrpSpPr>
              <p:nvPr/>
            </p:nvGrpSpPr>
            <p:grpSpPr>
              <a:xfrm>
                <a:off x="5835421" y="5214090"/>
                <a:ext cx="250608" cy="252000"/>
                <a:chOff x="10455275" y="2498725"/>
                <a:chExt cx="285750" cy="287338"/>
              </a:xfrm>
              <a:solidFill>
                <a:sysClr val="window" lastClr="FFFFFF"/>
              </a:solidFill>
            </p:grpSpPr>
            <p:sp>
              <p:nvSpPr>
                <p:cNvPr id="26" name="ïŝlïďe"/>
                <p:cNvSpPr/>
                <p:nvPr/>
              </p:nvSpPr>
              <p:spPr bwMode="auto">
                <a:xfrm>
                  <a:off x="10455275" y="2593975"/>
                  <a:ext cx="285750" cy="192088"/>
                </a:xfrm>
                <a:custGeom>
                  <a:avLst/>
                  <a:gdLst>
                    <a:gd name="T0" fmla="*/ 812 w 903"/>
                    <a:gd name="T1" fmla="*/ 30 h 601"/>
                    <a:gd name="T2" fmla="*/ 512 w 903"/>
                    <a:gd name="T3" fmla="*/ 571 h 601"/>
                    <a:gd name="T4" fmla="*/ 602 w 903"/>
                    <a:gd name="T5" fmla="*/ 571 h 601"/>
                    <a:gd name="T6" fmla="*/ 301 w 903"/>
                    <a:gd name="T7" fmla="*/ 210 h 601"/>
                    <a:gd name="T8" fmla="*/ 301 w 903"/>
                    <a:gd name="T9" fmla="*/ 571 h 601"/>
                    <a:gd name="T10" fmla="*/ 181 w 903"/>
                    <a:gd name="T11" fmla="*/ 421 h 601"/>
                    <a:gd name="T12" fmla="*/ 888 w 903"/>
                    <a:gd name="T13" fmla="*/ 571 h 601"/>
                    <a:gd name="T14" fmla="*/ 842 w 903"/>
                    <a:gd name="T15" fmla="*/ 12 h 601"/>
                    <a:gd name="T16" fmla="*/ 838 w 903"/>
                    <a:gd name="T17" fmla="*/ 5 h 601"/>
                    <a:gd name="T18" fmla="*/ 830 w 903"/>
                    <a:gd name="T19" fmla="*/ 0 h 601"/>
                    <a:gd name="T20" fmla="*/ 704 w 903"/>
                    <a:gd name="T21" fmla="*/ 0 h 601"/>
                    <a:gd name="T22" fmla="*/ 696 w 903"/>
                    <a:gd name="T23" fmla="*/ 5 h 601"/>
                    <a:gd name="T24" fmla="*/ 692 w 903"/>
                    <a:gd name="T25" fmla="*/ 12 h 601"/>
                    <a:gd name="T26" fmla="*/ 632 w 903"/>
                    <a:gd name="T27" fmla="*/ 571 h 601"/>
                    <a:gd name="T28" fmla="*/ 631 w 903"/>
                    <a:gd name="T29" fmla="*/ 280 h 601"/>
                    <a:gd name="T30" fmla="*/ 626 w 903"/>
                    <a:gd name="T31" fmla="*/ 274 h 601"/>
                    <a:gd name="T32" fmla="*/ 617 w 903"/>
                    <a:gd name="T33" fmla="*/ 270 h 601"/>
                    <a:gd name="T34" fmla="*/ 491 w 903"/>
                    <a:gd name="T35" fmla="*/ 271 h 601"/>
                    <a:gd name="T36" fmla="*/ 484 w 903"/>
                    <a:gd name="T37" fmla="*/ 278 h 601"/>
                    <a:gd name="T38" fmla="*/ 482 w 903"/>
                    <a:gd name="T39" fmla="*/ 285 h 601"/>
                    <a:gd name="T40" fmla="*/ 421 w 903"/>
                    <a:gd name="T41" fmla="*/ 195 h 601"/>
                    <a:gd name="T42" fmla="*/ 419 w 903"/>
                    <a:gd name="T43" fmla="*/ 187 h 601"/>
                    <a:gd name="T44" fmla="*/ 412 w 903"/>
                    <a:gd name="T45" fmla="*/ 181 h 601"/>
                    <a:gd name="T46" fmla="*/ 286 w 903"/>
                    <a:gd name="T47" fmla="*/ 180 h 601"/>
                    <a:gd name="T48" fmla="*/ 277 w 903"/>
                    <a:gd name="T49" fmla="*/ 184 h 601"/>
                    <a:gd name="T50" fmla="*/ 272 w 903"/>
                    <a:gd name="T51" fmla="*/ 190 h 601"/>
                    <a:gd name="T52" fmla="*/ 271 w 903"/>
                    <a:gd name="T53" fmla="*/ 571 h 601"/>
                    <a:gd name="T54" fmla="*/ 211 w 903"/>
                    <a:gd name="T55" fmla="*/ 403 h 601"/>
                    <a:gd name="T56" fmla="*/ 207 w 903"/>
                    <a:gd name="T57" fmla="*/ 396 h 601"/>
                    <a:gd name="T58" fmla="*/ 199 w 903"/>
                    <a:gd name="T59" fmla="*/ 391 h 601"/>
                    <a:gd name="T60" fmla="*/ 73 w 903"/>
                    <a:gd name="T61" fmla="*/ 391 h 601"/>
                    <a:gd name="T62" fmla="*/ 65 w 903"/>
                    <a:gd name="T63" fmla="*/ 396 h 601"/>
                    <a:gd name="T64" fmla="*/ 61 w 903"/>
                    <a:gd name="T65" fmla="*/ 403 h 601"/>
                    <a:gd name="T66" fmla="*/ 16 w 903"/>
                    <a:gd name="T67" fmla="*/ 571 h 601"/>
                    <a:gd name="T68" fmla="*/ 7 w 903"/>
                    <a:gd name="T69" fmla="*/ 573 h 601"/>
                    <a:gd name="T70" fmla="*/ 2 w 903"/>
                    <a:gd name="T71" fmla="*/ 581 h 601"/>
                    <a:gd name="T72" fmla="*/ 1 w 903"/>
                    <a:gd name="T73" fmla="*/ 590 h 601"/>
                    <a:gd name="T74" fmla="*/ 5 w 903"/>
                    <a:gd name="T75" fmla="*/ 597 h 601"/>
                    <a:gd name="T76" fmla="*/ 13 w 903"/>
                    <a:gd name="T77" fmla="*/ 601 h 601"/>
                    <a:gd name="T78" fmla="*/ 196 w 903"/>
                    <a:gd name="T79" fmla="*/ 601 h 601"/>
                    <a:gd name="T80" fmla="*/ 497 w 903"/>
                    <a:gd name="T81" fmla="*/ 601 h 601"/>
                    <a:gd name="T82" fmla="*/ 827 w 903"/>
                    <a:gd name="T83" fmla="*/ 601 h 601"/>
                    <a:gd name="T84" fmla="*/ 893 w 903"/>
                    <a:gd name="T85" fmla="*/ 600 h 601"/>
                    <a:gd name="T86" fmla="*/ 900 w 903"/>
                    <a:gd name="T87" fmla="*/ 595 h 601"/>
                    <a:gd name="T88" fmla="*/ 903 w 903"/>
                    <a:gd name="T89" fmla="*/ 586 h 601"/>
                    <a:gd name="T90" fmla="*/ 900 w 903"/>
                    <a:gd name="T91" fmla="*/ 578 h 601"/>
                    <a:gd name="T92" fmla="*/ 893 w 903"/>
                    <a:gd name="T93" fmla="*/ 572 h 6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903" h="601">
                      <a:moveTo>
                        <a:pt x="722" y="571"/>
                      </a:moveTo>
                      <a:lnTo>
                        <a:pt x="722" y="30"/>
                      </a:lnTo>
                      <a:lnTo>
                        <a:pt x="812" y="30"/>
                      </a:lnTo>
                      <a:lnTo>
                        <a:pt x="812" y="571"/>
                      </a:lnTo>
                      <a:lnTo>
                        <a:pt x="722" y="571"/>
                      </a:lnTo>
                      <a:close/>
                      <a:moveTo>
                        <a:pt x="512" y="571"/>
                      </a:moveTo>
                      <a:lnTo>
                        <a:pt x="512" y="300"/>
                      </a:lnTo>
                      <a:lnTo>
                        <a:pt x="602" y="300"/>
                      </a:lnTo>
                      <a:lnTo>
                        <a:pt x="602" y="571"/>
                      </a:lnTo>
                      <a:lnTo>
                        <a:pt x="512" y="571"/>
                      </a:lnTo>
                      <a:close/>
                      <a:moveTo>
                        <a:pt x="301" y="571"/>
                      </a:moveTo>
                      <a:lnTo>
                        <a:pt x="301" y="210"/>
                      </a:lnTo>
                      <a:lnTo>
                        <a:pt x="391" y="210"/>
                      </a:lnTo>
                      <a:lnTo>
                        <a:pt x="391" y="571"/>
                      </a:lnTo>
                      <a:lnTo>
                        <a:pt x="301" y="571"/>
                      </a:lnTo>
                      <a:close/>
                      <a:moveTo>
                        <a:pt x="91" y="571"/>
                      </a:moveTo>
                      <a:lnTo>
                        <a:pt x="91" y="421"/>
                      </a:lnTo>
                      <a:lnTo>
                        <a:pt x="181" y="421"/>
                      </a:lnTo>
                      <a:lnTo>
                        <a:pt x="181" y="571"/>
                      </a:lnTo>
                      <a:lnTo>
                        <a:pt x="91" y="571"/>
                      </a:lnTo>
                      <a:close/>
                      <a:moveTo>
                        <a:pt x="888" y="571"/>
                      </a:moveTo>
                      <a:lnTo>
                        <a:pt x="842" y="571"/>
                      </a:lnTo>
                      <a:lnTo>
                        <a:pt x="842" y="15"/>
                      </a:lnTo>
                      <a:lnTo>
                        <a:pt x="842" y="12"/>
                      </a:lnTo>
                      <a:lnTo>
                        <a:pt x="841" y="9"/>
                      </a:lnTo>
                      <a:lnTo>
                        <a:pt x="840" y="7"/>
                      </a:lnTo>
                      <a:lnTo>
                        <a:pt x="838" y="5"/>
                      </a:lnTo>
                      <a:lnTo>
                        <a:pt x="836" y="3"/>
                      </a:lnTo>
                      <a:lnTo>
                        <a:pt x="833" y="1"/>
                      </a:lnTo>
                      <a:lnTo>
                        <a:pt x="830" y="0"/>
                      </a:lnTo>
                      <a:lnTo>
                        <a:pt x="827" y="0"/>
                      </a:lnTo>
                      <a:lnTo>
                        <a:pt x="707" y="0"/>
                      </a:lnTo>
                      <a:lnTo>
                        <a:pt x="704" y="0"/>
                      </a:lnTo>
                      <a:lnTo>
                        <a:pt x="702" y="1"/>
                      </a:lnTo>
                      <a:lnTo>
                        <a:pt x="698" y="3"/>
                      </a:lnTo>
                      <a:lnTo>
                        <a:pt x="696" y="5"/>
                      </a:lnTo>
                      <a:lnTo>
                        <a:pt x="694" y="7"/>
                      </a:lnTo>
                      <a:lnTo>
                        <a:pt x="693" y="9"/>
                      </a:lnTo>
                      <a:lnTo>
                        <a:pt x="692" y="12"/>
                      </a:lnTo>
                      <a:lnTo>
                        <a:pt x="692" y="15"/>
                      </a:lnTo>
                      <a:lnTo>
                        <a:pt x="692" y="571"/>
                      </a:lnTo>
                      <a:lnTo>
                        <a:pt x="632" y="571"/>
                      </a:lnTo>
                      <a:lnTo>
                        <a:pt x="632" y="285"/>
                      </a:lnTo>
                      <a:lnTo>
                        <a:pt x="632" y="283"/>
                      </a:lnTo>
                      <a:lnTo>
                        <a:pt x="631" y="280"/>
                      </a:lnTo>
                      <a:lnTo>
                        <a:pt x="630" y="278"/>
                      </a:lnTo>
                      <a:lnTo>
                        <a:pt x="628" y="275"/>
                      </a:lnTo>
                      <a:lnTo>
                        <a:pt x="626" y="274"/>
                      </a:lnTo>
                      <a:lnTo>
                        <a:pt x="622" y="271"/>
                      </a:lnTo>
                      <a:lnTo>
                        <a:pt x="620" y="271"/>
                      </a:lnTo>
                      <a:lnTo>
                        <a:pt x="617" y="270"/>
                      </a:lnTo>
                      <a:lnTo>
                        <a:pt x="497" y="270"/>
                      </a:lnTo>
                      <a:lnTo>
                        <a:pt x="494" y="271"/>
                      </a:lnTo>
                      <a:lnTo>
                        <a:pt x="491" y="271"/>
                      </a:lnTo>
                      <a:lnTo>
                        <a:pt x="488" y="274"/>
                      </a:lnTo>
                      <a:lnTo>
                        <a:pt x="486" y="275"/>
                      </a:lnTo>
                      <a:lnTo>
                        <a:pt x="484" y="278"/>
                      </a:lnTo>
                      <a:lnTo>
                        <a:pt x="483" y="280"/>
                      </a:lnTo>
                      <a:lnTo>
                        <a:pt x="482" y="283"/>
                      </a:lnTo>
                      <a:lnTo>
                        <a:pt x="482" y="285"/>
                      </a:lnTo>
                      <a:lnTo>
                        <a:pt x="482" y="571"/>
                      </a:lnTo>
                      <a:lnTo>
                        <a:pt x="421" y="571"/>
                      </a:lnTo>
                      <a:lnTo>
                        <a:pt x="421" y="195"/>
                      </a:lnTo>
                      <a:lnTo>
                        <a:pt x="421" y="192"/>
                      </a:lnTo>
                      <a:lnTo>
                        <a:pt x="420" y="190"/>
                      </a:lnTo>
                      <a:lnTo>
                        <a:pt x="419" y="187"/>
                      </a:lnTo>
                      <a:lnTo>
                        <a:pt x="417" y="185"/>
                      </a:lnTo>
                      <a:lnTo>
                        <a:pt x="415" y="184"/>
                      </a:lnTo>
                      <a:lnTo>
                        <a:pt x="412" y="181"/>
                      </a:lnTo>
                      <a:lnTo>
                        <a:pt x="409" y="180"/>
                      </a:lnTo>
                      <a:lnTo>
                        <a:pt x="406" y="180"/>
                      </a:lnTo>
                      <a:lnTo>
                        <a:pt x="286" y="180"/>
                      </a:lnTo>
                      <a:lnTo>
                        <a:pt x="283" y="180"/>
                      </a:lnTo>
                      <a:lnTo>
                        <a:pt x="281" y="181"/>
                      </a:lnTo>
                      <a:lnTo>
                        <a:pt x="277" y="184"/>
                      </a:lnTo>
                      <a:lnTo>
                        <a:pt x="275" y="185"/>
                      </a:lnTo>
                      <a:lnTo>
                        <a:pt x="274" y="187"/>
                      </a:lnTo>
                      <a:lnTo>
                        <a:pt x="272" y="190"/>
                      </a:lnTo>
                      <a:lnTo>
                        <a:pt x="271" y="192"/>
                      </a:lnTo>
                      <a:lnTo>
                        <a:pt x="271" y="195"/>
                      </a:lnTo>
                      <a:lnTo>
                        <a:pt x="271" y="571"/>
                      </a:lnTo>
                      <a:lnTo>
                        <a:pt x="211" y="571"/>
                      </a:lnTo>
                      <a:lnTo>
                        <a:pt x="211" y="406"/>
                      </a:lnTo>
                      <a:lnTo>
                        <a:pt x="211" y="403"/>
                      </a:lnTo>
                      <a:lnTo>
                        <a:pt x="210" y="400"/>
                      </a:lnTo>
                      <a:lnTo>
                        <a:pt x="209" y="398"/>
                      </a:lnTo>
                      <a:lnTo>
                        <a:pt x="207" y="396"/>
                      </a:lnTo>
                      <a:lnTo>
                        <a:pt x="205" y="394"/>
                      </a:lnTo>
                      <a:lnTo>
                        <a:pt x="201" y="392"/>
                      </a:lnTo>
                      <a:lnTo>
                        <a:pt x="199" y="391"/>
                      </a:lnTo>
                      <a:lnTo>
                        <a:pt x="196" y="391"/>
                      </a:lnTo>
                      <a:lnTo>
                        <a:pt x="76" y="391"/>
                      </a:lnTo>
                      <a:lnTo>
                        <a:pt x="73" y="391"/>
                      </a:lnTo>
                      <a:lnTo>
                        <a:pt x="70" y="392"/>
                      </a:lnTo>
                      <a:lnTo>
                        <a:pt x="67" y="394"/>
                      </a:lnTo>
                      <a:lnTo>
                        <a:pt x="65" y="396"/>
                      </a:lnTo>
                      <a:lnTo>
                        <a:pt x="63" y="398"/>
                      </a:lnTo>
                      <a:lnTo>
                        <a:pt x="62" y="400"/>
                      </a:lnTo>
                      <a:lnTo>
                        <a:pt x="61" y="403"/>
                      </a:lnTo>
                      <a:lnTo>
                        <a:pt x="61" y="406"/>
                      </a:lnTo>
                      <a:lnTo>
                        <a:pt x="61" y="571"/>
                      </a:lnTo>
                      <a:lnTo>
                        <a:pt x="16" y="571"/>
                      </a:lnTo>
                      <a:lnTo>
                        <a:pt x="13" y="571"/>
                      </a:lnTo>
                      <a:lnTo>
                        <a:pt x="10" y="572"/>
                      </a:lnTo>
                      <a:lnTo>
                        <a:pt x="7" y="573"/>
                      </a:lnTo>
                      <a:lnTo>
                        <a:pt x="5" y="576"/>
                      </a:lnTo>
                      <a:lnTo>
                        <a:pt x="3" y="578"/>
                      </a:lnTo>
                      <a:lnTo>
                        <a:pt x="2" y="581"/>
                      </a:lnTo>
                      <a:lnTo>
                        <a:pt x="1" y="583"/>
                      </a:lnTo>
                      <a:lnTo>
                        <a:pt x="0" y="586"/>
                      </a:lnTo>
                      <a:lnTo>
                        <a:pt x="1" y="590"/>
                      </a:lnTo>
                      <a:lnTo>
                        <a:pt x="2" y="593"/>
                      </a:lnTo>
                      <a:lnTo>
                        <a:pt x="3" y="595"/>
                      </a:lnTo>
                      <a:lnTo>
                        <a:pt x="5" y="597"/>
                      </a:lnTo>
                      <a:lnTo>
                        <a:pt x="7" y="599"/>
                      </a:lnTo>
                      <a:lnTo>
                        <a:pt x="10" y="600"/>
                      </a:lnTo>
                      <a:lnTo>
                        <a:pt x="13" y="601"/>
                      </a:lnTo>
                      <a:lnTo>
                        <a:pt x="16" y="601"/>
                      </a:lnTo>
                      <a:lnTo>
                        <a:pt x="76" y="601"/>
                      </a:lnTo>
                      <a:lnTo>
                        <a:pt x="196" y="601"/>
                      </a:lnTo>
                      <a:lnTo>
                        <a:pt x="286" y="601"/>
                      </a:lnTo>
                      <a:lnTo>
                        <a:pt x="406" y="601"/>
                      </a:lnTo>
                      <a:lnTo>
                        <a:pt x="497" y="601"/>
                      </a:lnTo>
                      <a:lnTo>
                        <a:pt x="617" y="601"/>
                      </a:lnTo>
                      <a:lnTo>
                        <a:pt x="707" y="601"/>
                      </a:lnTo>
                      <a:lnTo>
                        <a:pt x="827" y="601"/>
                      </a:lnTo>
                      <a:lnTo>
                        <a:pt x="888" y="601"/>
                      </a:lnTo>
                      <a:lnTo>
                        <a:pt x="890" y="601"/>
                      </a:lnTo>
                      <a:lnTo>
                        <a:pt x="893" y="600"/>
                      </a:lnTo>
                      <a:lnTo>
                        <a:pt x="896" y="599"/>
                      </a:lnTo>
                      <a:lnTo>
                        <a:pt x="898" y="597"/>
                      </a:lnTo>
                      <a:lnTo>
                        <a:pt x="900" y="595"/>
                      </a:lnTo>
                      <a:lnTo>
                        <a:pt x="901" y="593"/>
                      </a:lnTo>
                      <a:lnTo>
                        <a:pt x="902" y="590"/>
                      </a:lnTo>
                      <a:lnTo>
                        <a:pt x="903" y="586"/>
                      </a:lnTo>
                      <a:lnTo>
                        <a:pt x="902" y="583"/>
                      </a:lnTo>
                      <a:lnTo>
                        <a:pt x="901" y="581"/>
                      </a:lnTo>
                      <a:lnTo>
                        <a:pt x="900" y="578"/>
                      </a:lnTo>
                      <a:lnTo>
                        <a:pt x="898" y="576"/>
                      </a:lnTo>
                      <a:lnTo>
                        <a:pt x="896" y="573"/>
                      </a:lnTo>
                      <a:lnTo>
                        <a:pt x="893" y="572"/>
                      </a:lnTo>
                      <a:lnTo>
                        <a:pt x="890" y="571"/>
                      </a:lnTo>
                      <a:lnTo>
                        <a:pt x="888" y="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" name="ïS1ídè"/>
                <p:cNvSpPr/>
                <p:nvPr/>
              </p:nvSpPr>
              <p:spPr bwMode="auto">
                <a:xfrm>
                  <a:off x="10474325" y="2498725"/>
                  <a:ext cx="252413" cy="157163"/>
                </a:xfrm>
                <a:custGeom>
                  <a:avLst/>
                  <a:gdLst>
                    <a:gd name="T0" fmla="*/ 83 w 796"/>
                    <a:gd name="T1" fmla="*/ 417 h 496"/>
                    <a:gd name="T2" fmla="*/ 89 w 796"/>
                    <a:gd name="T3" fmla="*/ 431 h 496"/>
                    <a:gd name="T4" fmla="*/ 76 w 796"/>
                    <a:gd name="T5" fmla="*/ 461 h 496"/>
                    <a:gd name="T6" fmla="*/ 43 w 796"/>
                    <a:gd name="T7" fmla="*/ 461 h 496"/>
                    <a:gd name="T8" fmla="*/ 30 w 796"/>
                    <a:gd name="T9" fmla="*/ 430 h 496"/>
                    <a:gd name="T10" fmla="*/ 54 w 796"/>
                    <a:gd name="T11" fmla="*/ 407 h 496"/>
                    <a:gd name="T12" fmla="*/ 302 w 796"/>
                    <a:gd name="T13" fmla="*/ 216 h 496"/>
                    <a:gd name="T14" fmla="*/ 315 w 796"/>
                    <a:gd name="T15" fmla="*/ 247 h 496"/>
                    <a:gd name="T16" fmla="*/ 291 w 796"/>
                    <a:gd name="T17" fmla="*/ 270 h 496"/>
                    <a:gd name="T18" fmla="*/ 260 w 796"/>
                    <a:gd name="T19" fmla="*/ 257 h 496"/>
                    <a:gd name="T20" fmla="*/ 260 w 796"/>
                    <a:gd name="T21" fmla="*/ 224 h 496"/>
                    <a:gd name="T22" fmla="*/ 511 w 796"/>
                    <a:gd name="T23" fmla="*/ 301 h 496"/>
                    <a:gd name="T24" fmla="*/ 530 w 796"/>
                    <a:gd name="T25" fmla="*/ 308 h 496"/>
                    <a:gd name="T26" fmla="*/ 541 w 796"/>
                    <a:gd name="T27" fmla="*/ 331 h 496"/>
                    <a:gd name="T28" fmla="*/ 523 w 796"/>
                    <a:gd name="T29" fmla="*/ 359 h 496"/>
                    <a:gd name="T30" fmla="*/ 490 w 796"/>
                    <a:gd name="T31" fmla="*/ 353 h 496"/>
                    <a:gd name="T32" fmla="*/ 483 w 796"/>
                    <a:gd name="T33" fmla="*/ 320 h 496"/>
                    <a:gd name="T34" fmla="*/ 511 w 796"/>
                    <a:gd name="T35" fmla="*/ 301 h 496"/>
                    <a:gd name="T36" fmla="*/ 757 w 796"/>
                    <a:gd name="T37" fmla="*/ 39 h 496"/>
                    <a:gd name="T38" fmla="*/ 764 w 796"/>
                    <a:gd name="T39" fmla="*/ 72 h 496"/>
                    <a:gd name="T40" fmla="*/ 736 w 796"/>
                    <a:gd name="T41" fmla="*/ 90 h 496"/>
                    <a:gd name="T42" fmla="*/ 708 w 796"/>
                    <a:gd name="T43" fmla="*/ 72 h 496"/>
                    <a:gd name="T44" fmla="*/ 716 w 796"/>
                    <a:gd name="T45" fmla="*/ 39 h 496"/>
                    <a:gd name="T46" fmla="*/ 60 w 796"/>
                    <a:gd name="T47" fmla="*/ 496 h 496"/>
                    <a:gd name="T48" fmla="*/ 93 w 796"/>
                    <a:gd name="T49" fmla="*/ 487 h 496"/>
                    <a:gd name="T50" fmla="*/ 115 w 796"/>
                    <a:gd name="T51" fmla="*/ 460 h 496"/>
                    <a:gd name="T52" fmla="*/ 118 w 796"/>
                    <a:gd name="T53" fmla="*/ 422 h 496"/>
                    <a:gd name="T54" fmla="*/ 276 w 796"/>
                    <a:gd name="T55" fmla="*/ 300 h 496"/>
                    <a:gd name="T56" fmla="*/ 318 w 796"/>
                    <a:gd name="T57" fmla="*/ 291 h 496"/>
                    <a:gd name="T58" fmla="*/ 451 w 796"/>
                    <a:gd name="T59" fmla="*/ 331 h 496"/>
                    <a:gd name="T60" fmla="*/ 461 w 796"/>
                    <a:gd name="T61" fmla="*/ 365 h 496"/>
                    <a:gd name="T62" fmla="*/ 487 w 796"/>
                    <a:gd name="T63" fmla="*/ 387 h 496"/>
                    <a:gd name="T64" fmla="*/ 523 w 796"/>
                    <a:gd name="T65" fmla="*/ 390 h 496"/>
                    <a:gd name="T66" fmla="*/ 554 w 796"/>
                    <a:gd name="T67" fmla="*/ 373 h 496"/>
                    <a:gd name="T68" fmla="*/ 570 w 796"/>
                    <a:gd name="T69" fmla="*/ 343 h 496"/>
                    <a:gd name="T70" fmla="*/ 559 w 796"/>
                    <a:gd name="T71" fmla="*/ 296 h 496"/>
                    <a:gd name="T72" fmla="*/ 742 w 796"/>
                    <a:gd name="T73" fmla="*/ 120 h 496"/>
                    <a:gd name="T74" fmla="*/ 775 w 796"/>
                    <a:gd name="T75" fmla="*/ 106 h 496"/>
                    <a:gd name="T76" fmla="*/ 794 w 796"/>
                    <a:gd name="T77" fmla="*/ 79 h 496"/>
                    <a:gd name="T78" fmla="*/ 794 w 796"/>
                    <a:gd name="T79" fmla="*/ 43 h 496"/>
                    <a:gd name="T80" fmla="*/ 775 w 796"/>
                    <a:gd name="T81" fmla="*/ 14 h 496"/>
                    <a:gd name="T82" fmla="*/ 742 w 796"/>
                    <a:gd name="T83" fmla="*/ 0 h 496"/>
                    <a:gd name="T84" fmla="*/ 708 w 796"/>
                    <a:gd name="T85" fmla="*/ 8 h 496"/>
                    <a:gd name="T86" fmla="*/ 683 w 796"/>
                    <a:gd name="T87" fmla="*/ 31 h 496"/>
                    <a:gd name="T88" fmla="*/ 677 w 796"/>
                    <a:gd name="T89" fmla="*/ 70 h 496"/>
                    <a:gd name="T90" fmla="*/ 524 w 796"/>
                    <a:gd name="T91" fmla="*/ 272 h 496"/>
                    <a:gd name="T92" fmla="*/ 483 w 796"/>
                    <a:gd name="T93" fmla="*/ 278 h 496"/>
                    <a:gd name="T94" fmla="*/ 345 w 796"/>
                    <a:gd name="T95" fmla="*/ 245 h 496"/>
                    <a:gd name="T96" fmla="*/ 339 w 796"/>
                    <a:gd name="T97" fmla="*/ 212 h 496"/>
                    <a:gd name="T98" fmla="*/ 314 w 796"/>
                    <a:gd name="T99" fmla="*/ 188 h 496"/>
                    <a:gd name="T100" fmla="*/ 280 w 796"/>
                    <a:gd name="T101" fmla="*/ 181 h 496"/>
                    <a:gd name="T102" fmla="*/ 247 w 796"/>
                    <a:gd name="T103" fmla="*/ 194 h 496"/>
                    <a:gd name="T104" fmla="*/ 228 w 796"/>
                    <a:gd name="T105" fmla="*/ 223 h 496"/>
                    <a:gd name="T106" fmla="*/ 229 w 796"/>
                    <a:gd name="T107" fmla="*/ 262 h 496"/>
                    <a:gd name="T108" fmla="*/ 60 w 796"/>
                    <a:gd name="T109" fmla="*/ 376 h 496"/>
                    <a:gd name="T110" fmla="*/ 26 w 796"/>
                    <a:gd name="T111" fmla="*/ 387 h 496"/>
                    <a:gd name="T112" fmla="*/ 4 w 796"/>
                    <a:gd name="T113" fmla="*/ 413 h 496"/>
                    <a:gd name="T114" fmla="*/ 1 w 796"/>
                    <a:gd name="T115" fmla="*/ 448 h 496"/>
                    <a:gd name="T116" fmla="*/ 17 w 796"/>
                    <a:gd name="T117" fmla="*/ 479 h 496"/>
                    <a:gd name="T118" fmla="*/ 47 w 796"/>
                    <a:gd name="T119" fmla="*/ 495 h 4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796" h="496">
                      <a:moveTo>
                        <a:pt x="60" y="406"/>
                      </a:moveTo>
                      <a:lnTo>
                        <a:pt x="66" y="407"/>
                      </a:lnTo>
                      <a:lnTo>
                        <a:pt x="73" y="410"/>
                      </a:lnTo>
                      <a:lnTo>
                        <a:pt x="78" y="413"/>
                      </a:lnTo>
                      <a:lnTo>
                        <a:pt x="83" y="417"/>
                      </a:lnTo>
                      <a:lnTo>
                        <a:pt x="83" y="417"/>
                      </a:lnTo>
                      <a:lnTo>
                        <a:pt x="83" y="417"/>
                      </a:lnTo>
                      <a:lnTo>
                        <a:pt x="83" y="417"/>
                      </a:lnTo>
                      <a:lnTo>
                        <a:pt x="83" y="417"/>
                      </a:lnTo>
                      <a:lnTo>
                        <a:pt x="86" y="421"/>
                      </a:lnTo>
                      <a:lnTo>
                        <a:pt x="88" y="426"/>
                      </a:lnTo>
                      <a:lnTo>
                        <a:pt x="89" y="431"/>
                      </a:lnTo>
                      <a:lnTo>
                        <a:pt x="90" y="436"/>
                      </a:lnTo>
                      <a:lnTo>
                        <a:pt x="89" y="443"/>
                      </a:lnTo>
                      <a:lnTo>
                        <a:pt x="88" y="448"/>
                      </a:lnTo>
                      <a:lnTo>
                        <a:pt x="85" y="453"/>
                      </a:lnTo>
                      <a:lnTo>
                        <a:pt x="81" y="458"/>
                      </a:lnTo>
                      <a:lnTo>
                        <a:pt x="76" y="461"/>
                      </a:lnTo>
                      <a:lnTo>
                        <a:pt x="72" y="464"/>
                      </a:lnTo>
                      <a:lnTo>
                        <a:pt x="65" y="466"/>
                      </a:lnTo>
                      <a:lnTo>
                        <a:pt x="60" y="466"/>
                      </a:lnTo>
                      <a:lnTo>
                        <a:pt x="54" y="466"/>
                      </a:lnTo>
                      <a:lnTo>
                        <a:pt x="48" y="464"/>
                      </a:lnTo>
                      <a:lnTo>
                        <a:pt x="43" y="461"/>
                      </a:lnTo>
                      <a:lnTo>
                        <a:pt x="39" y="458"/>
                      </a:lnTo>
                      <a:lnTo>
                        <a:pt x="34" y="453"/>
                      </a:lnTo>
                      <a:lnTo>
                        <a:pt x="32" y="448"/>
                      </a:lnTo>
                      <a:lnTo>
                        <a:pt x="30" y="443"/>
                      </a:lnTo>
                      <a:lnTo>
                        <a:pt x="30" y="436"/>
                      </a:lnTo>
                      <a:lnTo>
                        <a:pt x="30" y="430"/>
                      </a:lnTo>
                      <a:lnTo>
                        <a:pt x="32" y="425"/>
                      </a:lnTo>
                      <a:lnTo>
                        <a:pt x="34" y="419"/>
                      </a:lnTo>
                      <a:lnTo>
                        <a:pt x="39" y="415"/>
                      </a:lnTo>
                      <a:lnTo>
                        <a:pt x="43" y="412"/>
                      </a:lnTo>
                      <a:lnTo>
                        <a:pt x="48" y="409"/>
                      </a:lnTo>
                      <a:lnTo>
                        <a:pt x="54" y="407"/>
                      </a:lnTo>
                      <a:lnTo>
                        <a:pt x="60" y="406"/>
                      </a:lnTo>
                      <a:lnTo>
                        <a:pt x="60" y="406"/>
                      </a:lnTo>
                      <a:close/>
                      <a:moveTo>
                        <a:pt x="285" y="211"/>
                      </a:moveTo>
                      <a:lnTo>
                        <a:pt x="291" y="211"/>
                      </a:lnTo>
                      <a:lnTo>
                        <a:pt x="297" y="214"/>
                      </a:lnTo>
                      <a:lnTo>
                        <a:pt x="302" y="216"/>
                      </a:lnTo>
                      <a:lnTo>
                        <a:pt x="306" y="220"/>
                      </a:lnTo>
                      <a:lnTo>
                        <a:pt x="311" y="224"/>
                      </a:lnTo>
                      <a:lnTo>
                        <a:pt x="313" y="230"/>
                      </a:lnTo>
                      <a:lnTo>
                        <a:pt x="315" y="235"/>
                      </a:lnTo>
                      <a:lnTo>
                        <a:pt x="315" y="241"/>
                      </a:lnTo>
                      <a:lnTo>
                        <a:pt x="315" y="247"/>
                      </a:lnTo>
                      <a:lnTo>
                        <a:pt x="313" y="253"/>
                      </a:lnTo>
                      <a:lnTo>
                        <a:pt x="311" y="257"/>
                      </a:lnTo>
                      <a:lnTo>
                        <a:pt x="306" y="262"/>
                      </a:lnTo>
                      <a:lnTo>
                        <a:pt x="302" y="266"/>
                      </a:lnTo>
                      <a:lnTo>
                        <a:pt x="297" y="268"/>
                      </a:lnTo>
                      <a:lnTo>
                        <a:pt x="291" y="270"/>
                      </a:lnTo>
                      <a:lnTo>
                        <a:pt x="285" y="271"/>
                      </a:lnTo>
                      <a:lnTo>
                        <a:pt x="280" y="270"/>
                      </a:lnTo>
                      <a:lnTo>
                        <a:pt x="273" y="268"/>
                      </a:lnTo>
                      <a:lnTo>
                        <a:pt x="269" y="266"/>
                      </a:lnTo>
                      <a:lnTo>
                        <a:pt x="264" y="262"/>
                      </a:lnTo>
                      <a:lnTo>
                        <a:pt x="260" y="257"/>
                      </a:lnTo>
                      <a:lnTo>
                        <a:pt x="257" y="253"/>
                      </a:lnTo>
                      <a:lnTo>
                        <a:pt x="256" y="247"/>
                      </a:lnTo>
                      <a:lnTo>
                        <a:pt x="255" y="241"/>
                      </a:lnTo>
                      <a:lnTo>
                        <a:pt x="256" y="235"/>
                      </a:lnTo>
                      <a:lnTo>
                        <a:pt x="257" y="230"/>
                      </a:lnTo>
                      <a:lnTo>
                        <a:pt x="260" y="224"/>
                      </a:lnTo>
                      <a:lnTo>
                        <a:pt x="264" y="220"/>
                      </a:lnTo>
                      <a:lnTo>
                        <a:pt x="269" y="216"/>
                      </a:lnTo>
                      <a:lnTo>
                        <a:pt x="273" y="214"/>
                      </a:lnTo>
                      <a:lnTo>
                        <a:pt x="280" y="211"/>
                      </a:lnTo>
                      <a:lnTo>
                        <a:pt x="285" y="211"/>
                      </a:lnTo>
                      <a:close/>
                      <a:moveTo>
                        <a:pt x="511" y="301"/>
                      </a:moveTo>
                      <a:lnTo>
                        <a:pt x="516" y="301"/>
                      </a:lnTo>
                      <a:lnTo>
                        <a:pt x="521" y="302"/>
                      </a:lnTo>
                      <a:lnTo>
                        <a:pt x="526" y="306"/>
                      </a:lnTo>
                      <a:lnTo>
                        <a:pt x="530" y="308"/>
                      </a:lnTo>
                      <a:lnTo>
                        <a:pt x="530" y="308"/>
                      </a:lnTo>
                      <a:lnTo>
                        <a:pt x="530" y="308"/>
                      </a:lnTo>
                      <a:lnTo>
                        <a:pt x="530" y="308"/>
                      </a:lnTo>
                      <a:lnTo>
                        <a:pt x="530" y="308"/>
                      </a:lnTo>
                      <a:lnTo>
                        <a:pt x="535" y="313"/>
                      </a:lnTo>
                      <a:lnTo>
                        <a:pt x="538" y="319"/>
                      </a:lnTo>
                      <a:lnTo>
                        <a:pt x="540" y="325"/>
                      </a:lnTo>
                      <a:lnTo>
                        <a:pt x="541" y="331"/>
                      </a:lnTo>
                      <a:lnTo>
                        <a:pt x="540" y="337"/>
                      </a:lnTo>
                      <a:lnTo>
                        <a:pt x="539" y="343"/>
                      </a:lnTo>
                      <a:lnTo>
                        <a:pt x="536" y="347"/>
                      </a:lnTo>
                      <a:lnTo>
                        <a:pt x="532" y="353"/>
                      </a:lnTo>
                      <a:lnTo>
                        <a:pt x="527" y="356"/>
                      </a:lnTo>
                      <a:lnTo>
                        <a:pt x="523" y="359"/>
                      </a:lnTo>
                      <a:lnTo>
                        <a:pt x="516" y="360"/>
                      </a:lnTo>
                      <a:lnTo>
                        <a:pt x="511" y="361"/>
                      </a:lnTo>
                      <a:lnTo>
                        <a:pt x="505" y="360"/>
                      </a:lnTo>
                      <a:lnTo>
                        <a:pt x="499" y="359"/>
                      </a:lnTo>
                      <a:lnTo>
                        <a:pt x="494" y="356"/>
                      </a:lnTo>
                      <a:lnTo>
                        <a:pt x="490" y="353"/>
                      </a:lnTo>
                      <a:lnTo>
                        <a:pt x="486" y="349"/>
                      </a:lnTo>
                      <a:lnTo>
                        <a:pt x="483" y="343"/>
                      </a:lnTo>
                      <a:lnTo>
                        <a:pt x="481" y="337"/>
                      </a:lnTo>
                      <a:lnTo>
                        <a:pt x="481" y="331"/>
                      </a:lnTo>
                      <a:lnTo>
                        <a:pt x="481" y="325"/>
                      </a:lnTo>
                      <a:lnTo>
                        <a:pt x="483" y="320"/>
                      </a:lnTo>
                      <a:lnTo>
                        <a:pt x="486" y="314"/>
                      </a:lnTo>
                      <a:lnTo>
                        <a:pt x="490" y="310"/>
                      </a:lnTo>
                      <a:lnTo>
                        <a:pt x="494" y="307"/>
                      </a:lnTo>
                      <a:lnTo>
                        <a:pt x="499" y="304"/>
                      </a:lnTo>
                      <a:lnTo>
                        <a:pt x="505" y="301"/>
                      </a:lnTo>
                      <a:lnTo>
                        <a:pt x="511" y="301"/>
                      </a:lnTo>
                      <a:lnTo>
                        <a:pt x="511" y="301"/>
                      </a:lnTo>
                      <a:close/>
                      <a:moveTo>
                        <a:pt x="736" y="30"/>
                      </a:moveTo>
                      <a:lnTo>
                        <a:pt x="742" y="31"/>
                      </a:lnTo>
                      <a:lnTo>
                        <a:pt x="748" y="33"/>
                      </a:lnTo>
                      <a:lnTo>
                        <a:pt x="753" y="36"/>
                      </a:lnTo>
                      <a:lnTo>
                        <a:pt x="757" y="39"/>
                      </a:lnTo>
                      <a:lnTo>
                        <a:pt x="762" y="43"/>
                      </a:lnTo>
                      <a:lnTo>
                        <a:pt x="764" y="49"/>
                      </a:lnTo>
                      <a:lnTo>
                        <a:pt x="766" y="55"/>
                      </a:lnTo>
                      <a:lnTo>
                        <a:pt x="766" y="60"/>
                      </a:lnTo>
                      <a:lnTo>
                        <a:pt x="766" y="67"/>
                      </a:lnTo>
                      <a:lnTo>
                        <a:pt x="764" y="72"/>
                      </a:lnTo>
                      <a:lnTo>
                        <a:pt x="762" y="78"/>
                      </a:lnTo>
                      <a:lnTo>
                        <a:pt x="757" y="82"/>
                      </a:lnTo>
                      <a:lnTo>
                        <a:pt x="753" y="85"/>
                      </a:lnTo>
                      <a:lnTo>
                        <a:pt x="748" y="88"/>
                      </a:lnTo>
                      <a:lnTo>
                        <a:pt x="742" y="90"/>
                      </a:lnTo>
                      <a:lnTo>
                        <a:pt x="736" y="90"/>
                      </a:lnTo>
                      <a:lnTo>
                        <a:pt x="731" y="90"/>
                      </a:lnTo>
                      <a:lnTo>
                        <a:pt x="724" y="88"/>
                      </a:lnTo>
                      <a:lnTo>
                        <a:pt x="720" y="85"/>
                      </a:lnTo>
                      <a:lnTo>
                        <a:pt x="716" y="82"/>
                      </a:lnTo>
                      <a:lnTo>
                        <a:pt x="711" y="78"/>
                      </a:lnTo>
                      <a:lnTo>
                        <a:pt x="708" y="72"/>
                      </a:lnTo>
                      <a:lnTo>
                        <a:pt x="707" y="67"/>
                      </a:lnTo>
                      <a:lnTo>
                        <a:pt x="706" y="60"/>
                      </a:lnTo>
                      <a:lnTo>
                        <a:pt x="707" y="55"/>
                      </a:lnTo>
                      <a:lnTo>
                        <a:pt x="708" y="49"/>
                      </a:lnTo>
                      <a:lnTo>
                        <a:pt x="711" y="43"/>
                      </a:lnTo>
                      <a:lnTo>
                        <a:pt x="716" y="39"/>
                      </a:lnTo>
                      <a:lnTo>
                        <a:pt x="720" y="36"/>
                      </a:lnTo>
                      <a:lnTo>
                        <a:pt x="724" y="33"/>
                      </a:lnTo>
                      <a:lnTo>
                        <a:pt x="731" y="31"/>
                      </a:lnTo>
                      <a:lnTo>
                        <a:pt x="736" y="30"/>
                      </a:lnTo>
                      <a:lnTo>
                        <a:pt x="736" y="30"/>
                      </a:lnTo>
                      <a:close/>
                      <a:moveTo>
                        <a:pt x="60" y="496"/>
                      </a:moveTo>
                      <a:lnTo>
                        <a:pt x="66" y="496"/>
                      </a:lnTo>
                      <a:lnTo>
                        <a:pt x="72" y="495"/>
                      </a:lnTo>
                      <a:lnTo>
                        <a:pt x="77" y="494"/>
                      </a:lnTo>
                      <a:lnTo>
                        <a:pt x="84" y="492"/>
                      </a:lnTo>
                      <a:lnTo>
                        <a:pt x="89" y="489"/>
                      </a:lnTo>
                      <a:lnTo>
                        <a:pt x="93" y="487"/>
                      </a:lnTo>
                      <a:lnTo>
                        <a:pt x="98" y="482"/>
                      </a:lnTo>
                      <a:lnTo>
                        <a:pt x="102" y="479"/>
                      </a:lnTo>
                      <a:lnTo>
                        <a:pt x="106" y="475"/>
                      </a:lnTo>
                      <a:lnTo>
                        <a:pt x="109" y="470"/>
                      </a:lnTo>
                      <a:lnTo>
                        <a:pt x="113" y="465"/>
                      </a:lnTo>
                      <a:lnTo>
                        <a:pt x="115" y="460"/>
                      </a:lnTo>
                      <a:lnTo>
                        <a:pt x="117" y="455"/>
                      </a:lnTo>
                      <a:lnTo>
                        <a:pt x="119" y="448"/>
                      </a:lnTo>
                      <a:lnTo>
                        <a:pt x="120" y="443"/>
                      </a:lnTo>
                      <a:lnTo>
                        <a:pt x="120" y="436"/>
                      </a:lnTo>
                      <a:lnTo>
                        <a:pt x="119" y="429"/>
                      </a:lnTo>
                      <a:lnTo>
                        <a:pt x="118" y="422"/>
                      </a:lnTo>
                      <a:lnTo>
                        <a:pt x="116" y="416"/>
                      </a:lnTo>
                      <a:lnTo>
                        <a:pt x="114" y="410"/>
                      </a:lnTo>
                      <a:lnTo>
                        <a:pt x="251" y="291"/>
                      </a:lnTo>
                      <a:lnTo>
                        <a:pt x="259" y="295"/>
                      </a:lnTo>
                      <a:lnTo>
                        <a:pt x="267" y="298"/>
                      </a:lnTo>
                      <a:lnTo>
                        <a:pt x="276" y="300"/>
                      </a:lnTo>
                      <a:lnTo>
                        <a:pt x="285" y="301"/>
                      </a:lnTo>
                      <a:lnTo>
                        <a:pt x="292" y="300"/>
                      </a:lnTo>
                      <a:lnTo>
                        <a:pt x="300" y="299"/>
                      </a:lnTo>
                      <a:lnTo>
                        <a:pt x="306" y="297"/>
                      </a:lnTo>
                      <a:lnTo>
                        <a:pt x="313" y="294"/>
                      </a:lnTo>
                      <a:lnTo>
                        <a:pt x="318" y="291"/>
                      </a:lnTo>
                      <a:lnTo>
                        <a:pt x="325" y="286"/>
                      </a:lnTo>
                      <a:lnTo>
                        <a:pt x="329" y="282"/>
                      </a:lnTo>
                      <a:lnTo>
                        <a:pt x="333" y="277"/>
                      </a:lnTo>
                      <a:lnTo>
                        <a:pt x="451" y="324"/>
                      </a:lnTo>
                      <a:lnTo>
                        <a:pt x="451" y="327"/>
                      </a:lnTo>
                      <a:lnTo>
                        <a:pt x="451" y="331"/>
                      </a:lnTo>
                      <a:lnTo>
                        <a:pt x="451" y="338"/>
                      </a:lnTo>
                      <a:lnTo>
                        <a:pt x="452" y="343"/>
                      </a:lnTo>
                      <a:lnTo>
                        <a:pt x="453" y="350"/>
                      </a:lnTo>
                      <a:lnTo>
                        <a:pt x="455" y="355"/>
                      </a:lnTo>
                      <a:lnTo>
                        <a:pt x="457" y="360"/>
                      </a:lnTo>
                      <a:lnTo>
                        <a:pt x="461" y="365"/>
                      </a:lnTo>
                      <a:lnTo>
                        <a:pt x="464" y="370"/>
                      </a:lnTo>
                      <a:lnTo>
                        <a:pt x="468" y="374"/>
                      </a:lnTo>
                      <a:lnTo>
                        <a:pt x="472" y="377"/>
                      </a:lnTo>
                      <a:lnTo>
                        <a:pt x="477" y="381"/>
                      </a:lnTo>
                      <a:lnTo>
                        <a:pt x="482" y="384"/>
                      </a:lnTo>
                      <a:lnTo>
                        <a:pt x="487" y="387"/>
                      </a:lnTo>
                      <a:lnTo>
                        <a:pt x="493" y="388"/>
                      </a:lnTo>
                      <a:lnTo>
                        <a:pt x="498" y="390"/>
                      </a:lnTo>
                      <a:lnTo>
                        <a:pt x="505" y="391"/>
                      </a:lnTo>
                      <a:lnTo>
                        <a:pt x="511" y="391"/>
                      </a:lnTo>
                      <a:lnTo>
                        <a:pt x="517" y="391"/>
                      </a:lnTo>
                      <a:lnTo>
                        <a:pt x="523" y="390"/>
                      </a:lnTo>
                      <a:lnTo>
                        <a:pt x="529" y="388"/>
                      </a:lnTo>
                      <a:lnTo>
                        <a:pt x="535" y="387"/>
                      </a:lnTo>
                      <a:lnTo>
                        <a:pt x="540" y="384"/>
                      </a:lnTo>
                      <a:lnTo>
                        <a:pt x="544" y="381"/>
                      </a:lnTo>
                      <a:lnTo>
                        <a:pt x="550" y="377"/>
                      </a:lnTo>
                      <a:lnTo>
                        <a:pt x="554" y="373"/>
                      </a:lnTo>
                      <a:lnTo>
                        <a:pt x="557" y="370"/>
                      </a:lnTo>
                      <a:lnTo>
                        <a:pt x="560" y="365"/>
                      </a:lnTo>
                      <a:lnTo>
                        <a:pt x="564" y="360"/>
                      </a:lnTo>
                      <a:lnTo>
                        <a:pt x="567" y="355"/>
                      </a:lnTo>
                      <a:lnTo>
                        <a:pt x="568" y="350"/>
                      </a:lnTo>
                      <a:lnTo>
                        <a:pt x="570" y="343"/>
                      </a:lnTo>
                      <a:lnTo>
                        <a:pt x="571" y="338"/>
                      </a:lnTo>
                      <a:lnTo>
                        <a:pt x="571" y="331"/>
                      </a:lnTo>
                      <a:lnTo>
                        <a:pt x="570" y="322"/>
                      </a:lnTo>
                      <a:lnTo>
                        <a:pt x="568" y="312"/>
                      </a:lnTo>
                      <a:lnTo>
                        <a:pt x="565" y="304"/>
                      </a:lnTo>
                      <a:lnTo>
                        <a:pt x="559" y="296"/>
                      </a:lnTo>
                      <a:lnTo>
                        <a:pt x="710" y="115"/>
                      </a:lnTo>
                      <a:lnTo>
                        <a:pt x="717" y="117"/>
                      </a:lnTo>
                      <a:lnTo>
                        <a:pt x="723" y="119"/>
                      </a:lnTo>
                      <a:lnTo>
                        <a:pt x="730" y="120"/>
                      </a:lnTo>
                      <a:lnTo>
                        <a:pt x="736" y="120"/>
                      </a:lnTo>
                      <a:lnTo>
                        <a:pt x="742" y="120"/>
                      </a:lnTo>
                      <a:lnTo>
                        <a:pt x="749" y="119"/>
                      </a:lnTo>
                      <a:lnTo>
                        <a:pt x="754" y="118"/>
                      </a:lnTo>
                      <a:lnTo>
                        <a:pt x="760" y="116"/>
                      </a:lnTo>
                      <a:lnTo>
                        <a:pt x="765" y="114"/>
                      </a:lnTo>
                      <a:lnTo>
                        <a:pt x="770" y="111"/>
                      </a:lnTo>
                      <a:lnTo>
                        <a:pt x="775" y="106"/>
                      </a:lnTo>
                      <a:lnTo>
                        <a:pt x="779" y="103"/>
                      </a:lnTo>
                      <a:lnTo>
                        <a:pt x="783" y="99"/>
                      </a:lnTo>
                      <a:lnTo>
                        <a:pt x="786" y="95"/>
                      </a:lnTo>
                      <a:lnTo>
                        <a:pt x="790" y="89"/>
                      </a:lnTo>
                      <a:lnTo>
                        <a:pt x="792" y="84"/>
                      </a:lnTo>
                      <a:lnTo>
                        <a:pt x="794" y="79"/>
                      </a:lnTo>
                      <a:lnTo>
                        <a:pt x="795" y="73"/>
                      </a:lnTo>
                      <a:lnTo>
                        <a:pt x="796" y="67"/>
                      </a:lnTo>
                      <a:lnTo>
                        <a:pt x="796" y="60"/>
                      </a:lnTo>
                      <a:lnTo>
                        <a:pt x="796" y="54"/>
                      </a:lnTo>
                      <a:lnTo>
                        <a:pt x="795" y="49"/>
                      </a:lnTo>
                      <a:lnTo>
                        <a:pt x="794" y="43"/>
                      </a:lnTo>
                      <a:lnTo>
                        <a:pt x="792" y="37"/>
                      </a:lnTo>
                      <a:lnTo>
                        <a:pt x="790" y="31"/>
                      </a:lnTo>
                      <a:lnTo>
                        <a:pt x="786" y="27"/>
                      </a:lnTo>
                      <a:lnTo>
                        <a:pt x="783" y="23"/>
                      </a:lnTo>
                      <a:lnTo>
                        <a:pt x="779" y="19"/>
                      </a:lnTo>
                      <a:lnTo>
                        <a:pt x="775" y="14"/>
                      </a:lnTo>
                      <a:lnTo>
                        <a:pt x="770" y="11"/>
                      </a:lnTo>
                      <a:lnTo>
                        <a:pt x="765" y="8"/>
                      </a:lnTo>
                      <a:lnTo>
                        <a:pt x="760" y="5"/>
                      </a:lnTo>
                      <a:lnTo>
                        <a:pt x="754" y="4"/>
                      </a:lnTo>
                      <a:lnTo>
                        <a:pt x="749" y="1"/>
                      </a:lnTo>
                      <a:lnTo>
                        <a:pt x="742" y="0"/>
                      </a:lnTo>
                      <a:lnTo>
                        <a:pt x="736" y="0"/>
                      </a:lnTo>
                      <a:lnTo>
                        <a:pt x="731" y="0"/>
                      </a:lnTo>
                      <a:lnTo>
                        <a:pt x="724" y="1"/>
                      </a:lnTo>
                      <a:lnTo>
                        <a:pt x="719" y="4"/>
                      </a:lnTo>
                      <a:lnTo>
                        <a:pt x="712" y="5"/>
                      </a:lnTo>
                      <a:lnTo>
                        <a:pt x="708" y="8"/>
                      </a:lnTo>
                      <a:lnTo>
                        <a:pt x="703" y="11"/>
                      </a:lnTo>
                      <a:lnTo>
                        <a:pt x="698" y="14"/>
                      </a:lnTo>
                      <a:lnTo>
                        <a:pt x="694" y="19"/>
                      </a:lnTo>
                      <a:lnTo>
                        <a:pt x="690" y="22"/>
                      </a:lnTo>
                      <a:lnTo>
                        <a:pt x="687" y="27"/>
                      </a:lnTo>
                      <a:lnTo>
                        <a:pt x="683" y="31"/>
                      </a:lnTo>
                      <a:lnTo>
                        <a:pt x="681" y="37"/>
                      </a:lnTo>
                      <a:lnTo>
                        <a:pt x="679" y="43"/>
                      </a:lnTo>
                      <a:lnTo>
                        <a:pt x="677" y="49"/>
                      </a:lnTo>
                      <a:lnTo>
                        <a:pt x="676" y="54"/>
                      </a:lnTo>
                      <a:lnTo>
                        <a:pt x="676" y="60"/>
                      </a:lnTo>
                      <a:lnTo>
                        <a:pt x="677" y="70"/>
                      </a:lnTo>
                      <a:lnTo>
                        <a:pt x="679" y="80"/>
                      </a:lnTo>
                      <a:lnTo>
                        <a:pt x="682" y="88"/>
                      </a:lnTo>
                      <a:lnTo>
                        <a:pt x="688" y="96"/>
                      </a:lnTo>
                      <a:lnTo>
                        <a:pt x="537" y="277"/>
                      </a:lnTo>
                      <a:lnTo>
                        <a:pt x="530" y="275"/>
                      </a:lnTo>
                      <a:lnTo>
                        <a:pt x="524" y="272"/>
                      </a:lnTo>
                      <a:lnTo>
                        <a:pt x="517" y="271"/>
                      </a:lnTo>
                      <a:lnTo>
                        <a:pt x="511" y="271"/>
                      </a:lnTo>
                      <a:lnTo>
                        <a:pt x="504" y="271"/>
                      </a:lnTo>
                      <a:lnTo>
                        <a:pt x="496" y="272"/>
                      </a:lnTo>
                      <a:lnTo>
                        <a:pt x="490" y="275"/>
                      </a:lnTo>
                      <a:lnTo>
                        <a:pt x="483" y="278"/>
                      </a:lnTo>
                      <a:lnTo>
                        <a:pt x="478" y="281"/>
                      </a:lnTo>
                      <a:lnTo>
                        <a:pt x="472" y="285"/>
                      </a:lnTo>
                      <a:lnTo>
                        <a:pt x="467" y="291"/>
                      </a:lnTo>
                      <a:lnTo>
                        <a:pt x="463" y="296"/>
                      </a:lnTo>
                      <a:lnTo>
                        <a:pt x="345" y="249"/>
                      </a:lnTo>
                      <a:lnTo>
                        <a:pt x="345" y="245"/>
                      </a:lnTo>
                      <a:lnTo>
                        <a:pt x="345" y="241"/>
                      </a:lnTo>
                      <a:lnTo>
                        <a:pt x="345" y="235"/>
                      </a:lnTo>
                      <a:lnTo>
                        <a:pt x="344" y="229"/>
                      </a:lnTo>
                      <a:lnTo>
                        <a:pt x="343" y="223"/>
                      </a:lnTo>
                      <a:lnTo>
                        <a:pt x="341" y="218"/>
                      </a:lnTo>
                      <a:lnTo>
                        <a:pt x="339" y="212"/>
                      </a:lnTo>
                      <a:lnTo>
                        <a:pt x="335" y="207"/>
                      </a:lnTo>
                      <a:lnTo>
                        <a:pt x="332" y="203"/>
                      </a:lnTo>
                      <a:lnTo>
                        <a:pt x="328" y="199"/>
                      </a:lnTo>
                      <a:lnTo>
                        <a:pt x="324" y="194"/>
                      </a:lnTo>
                      <a:lnTo>
                        <a:pt x="319" y="191"/>
                      </a:lnTo>
                      <a:lnTo>
                        <a:pt x="314" y="188"/>
                      </a:lnTo>
                      <a:lnTo>
                        <a:pt x="309" y="186"/>
                      </a:lnTo>
                      <a:lnTo>
                        <a:pt x="303" y="184"/>
                      </a:lnTo>
                      <a:lnTo>
                        <a:pt x="298" y="182"/>
                      </a:lnTo>
                      <a:lnTo>
                        <a:pt x="291" y="181"/>
                      </a:lnTo>
                      <a:lnTo>
                        <a:pt x="285" y="180"/>
                      </a:lnTo>
                      <a:lnTo>
                        <a:pt x="280" y="181"/>
                      </a:lnTo>
                      <a:lnTo>
                        <a:pt x="273" y="182"/>
                      </a:lnTo>
                      <a:lnTo>
                        <a:pt x="268" y="184"/>
                      </a:lnTo>
                      <a:lnTo>
                        <a:pt x="261" y="186"/>
                      </a:lnTo>
                      <a:lnTo>
                        <a:pt x="257" y="188"/>
                      </a:lnTo>
                      <a:lnTo>
                        <a:pt x="252" y="191"/>
                      </a:lnTo>
                      <a:lnTo>
                        <a:pt x="247" y="194"/>
                      </a:lnTo>
                      <a:lnTo>
                        <a:pt x="243" y="199"/>
                      </a:lnTo>
                      <a:lnTo>
                        <a:pt x="239" y="203"/>
                      </a:lnTo>
                      <a:lnTo>
                        <a:pt x="236" y="207"/>
                      </a:lnTo>
                      <a:lnTo>
                        <a:pt x="232" y="212"/>
                      </a:lnTo>
                      <a:lnTo>
                        <a:pt x="230" y="218"/>
                      </a:lnTo>
                      <a:lnTo>
                        <a:pt x="228" y="223"/>
                      </a:lnTo>
                      <a:lnTo>
                        <a:pt x="226" y="229"/>
                      </a:lnTo>
                      <a:lnTo>
                        <a:pt x="225" y="235"/>
                      </a:lnTo>
                      <a:lnTo>
                        <a:pt x="225" y="241"/>
                      </a:lnTo>
                      <a:lnTo>
                        <a:pt x="226" y="248"/>
                      </a:lnTo>
                      <a:lnTo>
                        <a:pt x="227" y="255"/>
                      </a:lnTo>
                      <a:lnTo>
                        <a:pt x="229" y="262"/>
                      </a:lnTo>
                      <a:lnTo>
                        <a:pt x="231" y="267"/>
                      </a:lnTo>
                      <a:lnTo>
                        <a:pt x="94" y="387"/>
                      </a:lnTo>
                      <a:lnTo>
                        <a:pt x="86" y="383"/>
                      </a:lnTo>
                      <a:lnTo>
                        <a:pt x="78" y="380"/>
                      </a:lnTo>
                      <a:lnTo>
                        <a:pt x="69" y="377"/>
                      </a:lnTo>
                      <a:lnTo>
                        <a:pt x="60" y="376"/>
                      </a:lnTo>
                      <a:lnTo>
                        <a:pt x="54" y="376"/>
                      </a:lnTo>
                      <a:lnTo>
                        <a:pt x="47" y="377"/>
                      </a:lnTo>
                      <a:lnTo>
                        <a:pt x="42" y="379"/>
                      </a:lnTo>
                      <a:lnTo>
                        <a:pt x="36" y="381"/>
                      </a:lnTo>
                      <a:lnTo>
                        <a:pt x="31" y="384"/>
                      </a:lnTo>
                      <a:lnTo>
                        <a:pt x="26" y="387"/>
                      </a:lnTo>
                      <a:lnTo>
                        <a:pt x="21" y="390"/>
                      </a:lnTo>
                      <a:lnTo>
                        <a:pt x="17" y="394"/>
                      </a:lnTo>
                      <a:lnTo>
                        <a:pt x="13" y="398"/>
                      </a:lnTo>
                      <a:lnTo>
                        <a:pt x="10" y="403"/>
                      </a:lnTo>
                      <a:lnTo>
                        <a:pt x="6" y="407"/>
                      </a:lnTo>
                      <a:lnTo>
                        <a:pt x="4" y="413"/>
                      </a:lnTo>
                      <a:lnTo>
                        <a:pt x="2" y="418"/>
                      </a:lnTo>
                      <a:lnTo>
                        <a:pt x="1" y="425"/>
                      </a:lnTo>
                      <a:lnTo>
                        <a:pt x="0" y="430"/>
                      </a:lnTo>
                      <a:lnTo>
                        <a:pt x="0" y="436"/>
                      </a:lnTo>
                      <a:lnTo>
                        <a:pt x="0" y="443"/>
                      </a:lnTo>
                      <a:lnTo>
                        <a:pt x="1" y="448"/>
                      </a:lnTo>
                      <a:lnTo>
                        <a:pt x="2" y="455"/>
                      </a:lnTo>
                      <a:lnTo>
                        <a:pt x="4" y="460"/>
                      </a:lnTo>
                      <a:lnTo>
                        <a:pt x="6" y="465"/>
                      </a:lnTo>
                      <a:lnTo>
                        <a:pt x="10" y="470"/>
                      </a:lnTo>
                      <a:lnTo>
                        <a:pt x="13" y="475"/>
                      </a:lnTo>
                      <a:lnTo>
                        <a:pt x="17" y="479"/>
                      </a:lnTo>
                      <a:lnTo>
                        <a:pt x="21" y="482"/>
                      </a:lnTo>
                      <a:lnTo>
                        <a:pt x="26" y="487"/>
                      </a:lnTo>
                      <a:lnTo>
                        <a:pt x="31" y="489"/>
                      </a:lnTo>
                      <a:lnTo>
                        <a:pt x="36" y="492"/>
                      </a:lnTo>
                      <a:lnTo>
                        <a:pt x="42" y="494"/>
                      </a:lnTo>
                      <a:lnTo>
                        <a:pt x="47" y="495"/>
                      </a:lnTo>
                      <a:lnTo>
                        <a:pt x="54" y="496"/>
                      </a:lnTo>
                      <a:lnTo>
                        <a:pt x="60" y="49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14" name="íSlîdè"/>
            <p:cNvSpPr txBox="1"/>
            <p:nvPr/>
          </p:nvSpPr>
          <p:spPr>
            <a:xfrm>
              <a:off x="97155" y="1082595"/>
              <a:ext cx="3220718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lnSpcReduction="10000"/>
            </a:bodyPr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>
                  <a:sym typeface="+mn-ea"/>
                </a:rPr>
                <a:t>Algorithm Description</a:t>
              </a:r>
              <a:endParaRPr lang="de-DE" sz="2000" b="1" dirty="0"/>
            </a:p>
          </p:txBody>
        </p:sp>
        <p:sp>
          <p:nvSpPr>
            <p:cNvPr id="15" name="îSlíḑê"/>
            <p:cNvSpPr txBox="1"/>
            <p:nvPr/>
          </p:nvSpPr>
          <p:spPr>
            <a:xfrm>
              <a:off x="-65405" y="1959355"/>
              <a:ext cx="3766820" cy="2240915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altLang="zh-CN" dirty="0">
                  <a:sym typeface="+mn-ea"/>
                </a:rPr>
                <a:t>Gradient Boosting is a machine learning technique for regression and classification problems that produces a predictive model in the form of a set of weak prediction models (usually decision trees).</a:t>
              </a:r>
            </a:p>
            <a:p>
              <a:pPr>
                <a:lnSpc>
                  <a:spcPct val="150000"/>
                </a:lnSpc>
                <a:buSzPct val="25000"/>
              </a:pPr>
              <a:r>
                <a:rPr lang="en-US" altLang="zh-CN" dirty="0">
                  <a:sym typeface="+mn-ea"/>
                </a:rPr>
                <a:t> It builds models in stages like other enhancement methods and promotes them as an optimization algorithm for a suitable cost function </a:t>
              </a:r>
            </a:p>
          </p:txBody>
        </p:sp>
        <p:sp>
          <p:nvSpPr>
            <p:cNvPr id="16" name="îṣḻïdè"/>
            <p:cNvSpPr/>
            <p:nvPr/>
          </p:nvSpPr>
          <p:spPr>
            <a:xfrm>
              <a:off x="3125158" y="1474850"/>
              <a:ext cx="576000" cy="576000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wrap="none" lIns="91440" tIns="45720" rIns="91440" bIns="45720" rtlCol="0" anchor="ctr">
              <a:normAutofit/>
            </a:bodyPr>
            <a:lstStyle/>
            <a:p>
              <a:pPr algn="ctr" defTabSz="914400"/>
              <a:r>
                <a:rPr lang="en-US" sz="1600" b="1" kern="0" dirty="0"/>
                <a:t>01</a:t>
              </a:r>
            </a:p>
          </p:txBody>
        </p:sp>
        <p:sp>
          <p:nvSpPr>
            <p:cNvPr id="17" name="îŝḻîdé"/>
            <p:cNvSpPr/>
            <p:nvPr/>
          </p:nvSpPr>
          <p:spPr>
            <a:xfrm>
              <a:off x="3317563" y="5211051"/>
              <a:ext cx="576000" cy="576000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wrap="none" lIns="91440" tIns="45720" rIns="91440" bIns="45720" rtlCol="0" anchor="ctr">
              <a:normAutofit/>
            </a:bodyPr>
            <a:lstStyle/>
            <a:p>
              <a:pPr algn="ctr" defTabSz="914400"/>
              <a:r>
                <a:rPr lang="en-US" sz="1600" b="1" kern="0" dirty="0"/>
                <a:t>04</a:t>
              </a:r>
            </a:p>
          </p:txBody>
        </p:sp>
        <p:sp>
          <p:nvSpPr>
            <p:cNvPr id="18" name="ïṩļîḍé"/>
            <p:cNvSpPr/>
            <p:nvPr/>
          </p:nvSpPr>
          <p:spPr>
            <a:xfrm>
              <a:off x="4028502" y="3965649"/>
              <a:ext cx="576000" cy="576000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wrap="none" lIns="91440" tIns="45720" rIns="91440" bIns="45720" rtlCol="0" anchor="ctr">
              <a:normAutofit/>
            </a:bodyPr>
            <a:lstStyle/>
            <a:p>
              <a:pPr algn="ctr" defTabSz="914400"/>
              <a:r>
                <a:rPr lang="en-US" sz="1600" b="1" kern="0" dirty="0"/>
                <a:t>03</a:t>
              </a:r>
            </a:p>
          </p:txBody>
        </p:sp>
        <p:sp>
          <p:nvSpPr>
            <p:cNvPr id="19" name="ïŝḷíḓè"/>
            <p:cNvSpPr/>
            <p:nvPr/>
          </p:nvSpPr>
          <p:spPr>
            <a:xfrm>
              <a:off x="4028502" y="2720249"/>
              <a:ext cx="576000" cy="576000"/>
            </a:xfrm>
            <a:prstGeom prst="ellips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none" lIns="91440" tIns="45720" rIns="91440" bIns="4572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02</a:t>
              </a:r>
            </a:p>
          </p:txBody>
        </p:sp>
        <p:sp>
          <p:nvSpPr>
            <p:cNvPr id="20" name="isḻíḍê"/>
            <p:cNvSpPr txBox="1"/>
            <p:nvPr/>
          </p:nvSpPr>
          <p:spPr>
            <a:xfrm>
              <a:off x="3893820" y="1474850"/>
              <a:ext cx="6660515" cy="74549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dirty="0"/>
                <a:t>from sklearn.ensemble import GradientBoostingRegressor</a:t>
              </a:r>
            </a:p>
          </p:txBody>
        </p:sp>
        <p:sp>
          <p:nvSpPr>
            <p:cNvPr id="21" name="ïṩ1íḍe"/>
            <p:cNvSpPr txBox="1"/>
            <p:nvPr/>
          </p:nvSpPr>
          <p:spPr>
            <a:xfrm>
              <a:off x="4693710" y="2731916"/>
              <a:ext cx="6826778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dirty="0"/>
                <a:t>gbr = GradientBoostingRegressor()</a:t>
              </a:r>
            </a:p>
          </p:txBody>
        </p:sp>
        <p:sp>
          <p:nvSpPr>
            <p:cNvPr id="22" name="iS1ïďè"/>
            <p:cNvSpPr txBox="1"/>
            <p:nvPr/>
          </p:nvSpPr>
          <p:spPr>
            <a:xfrm>
              <a:off x="4693920" y="3965320"/>
              <a:ext cx="4665980" cy="12446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dirty="0"/>
                <a:t>fit4 = gbr.fit(X_train,y_train)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dirty="0"/>
                <a:t>#Here we fit training data to Gradient Boosting Regressor.…</a:t>
              </a:r>
              <a:r>
                <a:rPr lang="de-DE" dirty="0"/>
                <a:t>.</a:t>
              </a:r>
            </a:p>
          </p:txBody>
        </p:sp>
        <p:sp>
          <p:nvSpPr>
            <p:cNvPr id="23" name="íŝḻîḓé"/>
            <p:cNvSpPr txBox="1"/>
            <p:nvPr/>
          </p:nvSpPr>
          <p:spPr>
            <a:xfrm>
              <a:off x="3970020" y="5352970"/>
              <a:ext cx="7741285" cy="125984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dirty="0"/>
                <a:t>fit3.score(X_train,y_train)*100.…</a:t>
              </a:r>
              <a:r>
                <a:rPr lang="de-DE" dirty="0"/>
                <a:t>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altLang="de-DE" dirty="0"/>
                <a:t>#</a:t>
              </a:r>
              <a:r>
                <a:rPr lang="de-DE" dirty="0"/>
                <a:t>Accuracy Score of Gradient Boostingon train set</a:t>
              </a:r>
            </a:p>
          </p:txBody>
        </p:sp>
      </p:grpSp>
      <p:sp>
        <p:nvSpPr>
          <p:cNvPr id="38" name="iṩḻíďè"/>
          <p:cNvSpPr/>
          <p:nvPr/>
        </p:nvSpPr>
        <p:spPr>
          <a:xfrm>
            <a:off x="9837420" y="2051050"/>
            <a:ext cx="1873885" cy="4561840"/>
          </a:xfrm>
          <a:prstGeom prst="rect">
            <a:avLst/>
          </a:prstGeom>
          <a:blipFill>
            <a:blip r:embed="rId3"/>
            <a:srcRect/>
            <a:stretch>
              <a:fillRect l="-114077" r="-114077"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266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>
            <a:extLst>
              <a:ext uri="{FF2B5EF4-FFF2-40B4-BE49-F238E27FC236}">
                <a16:creationId xmlns="" xmlns:a16="http://schemas.microsoft.com/office/drawing/2014/main" id="{B6863509-DC60-4D99-BC3D-C66AE8F95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7664" y="2483414"/>
            <a:ext cx="5419185" cy="895350"/>
          </a:xfrm>
        </p:spPr>
        <p:txBody>
          <a:bodyPr>
            <a:noAutofit/>
          </a:bodyPr>
          <a:lstStyle/>
          <a:p>
            <a:pPr algn="ctr"/>
            <a:r>
              <a:rPr lang="en-US" altLang="zh-CN" sz="6600" dirty="0" smtClean="0"/>
              <a:t>Visualization</a:t>
            </a:r>
            <a:endParaRPr lang="zh-CN" altLang="en-US" sz="6600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E2CDA62A-C79F-4896-B4F5-2781654F7852}"/>
              </a:ext>
            </a:extLst>
          </p:cNvPr>
          <p:cNvSpPr txBox="1"/>
          <p:nvPr/>
        </p:nvSpPr>
        <p:spPr>
          <a:xfrm>
            <a:off x="389710" y="2654170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316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F97800E-3952-49D4-A498-5C7FA2621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Visualization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971E8E78-36B7-4679-BBF3-4A232159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grpSp>
        <p:nvGrpSpPr>
          <p:cNvPr id="5" name="470d4233-bf96-4b0c-b35c-5425b20cb38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D9CDC593-FE45-43CF-A4A9-473E6837C27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600" y="1129471"/>
            <a:ext cx="10850888" cy="4390843"/>
            <a:chOff x="669600" y="1129471"/>
            <a:chExt cx="10850888" cy="4390843"/>
          </a:xfrm>
        </p:grpSpPr>
        <p:grpSp>
          <p:nvGrpSpPr>
            <p:cNvPr id="6" name="íṩľïḋè">
              <a:extLst>
                <a:ext uri="{FF2B5EF4-FFF2-40B4-BE49-F238E27FC236}">
                  <a16:creationId xmlns="" xmlns:a16="http://schemas.microsoft.com/office/drawing/2014/main" id="{7B58E0A2-4411-493C-B45F-3173C85DCAF5}"/>
                </a:ext>
              </a:extLst>
            </p:cNvPr>
            <p:cNvGrpSpPr/>
            <p:nvPr/>
          </p:nvGrpSpPr>
          <p:grpSpPr>
            <a:xfrm>
              <a:off x="669600" y="3297600"/>
              <a:ext cx="3224577" cy="2222714"/>
              <a:chOff x="669667" y="3297600"/>
              <a:chExt cx="2560755" cy="2222714"/>
            </a:xfrm>
          </p:grpSpPr>
          <p:sp>
            <p:nvSpPr>
              <p:cNvPr id="15" name="ïsḷídè">
                <a:extLst>
                  <a:ext uri="{FF2B5EF4-FFF2-40B4-BE49-F238E27FC236}">
                    <a16:creationId xmlns="" xmlns:a16="http://schemas.microsoft.com/office/drawing/2014/main" id="{C751F412-7C77-40A6-9D1C-09BEF7C26672}"/>
                  </a:ext>
                </a:extLst>
              </p:cNvPr>
              <p:cNvSpPr/>
              <p:nvPr/>
            </p:nvSpPr>
            <p:spPr bwMode="auto">
              <a:xfrm>
                <a:off x="669667" y="3520800"/>
                <a:ext cx="2560755" cy="1999514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/>
              <a:lstStyle/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400" dirty="0"/>
              </a:p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200" dirty="0" smtClean="0"/>
                  <a:t>Using LTE template &amp; bootstrap Library to </a:t>
                </a:r>
                <a:r>
                  <a:rPr lang="en-US" altLang="zh-CN" sz="1200" dirty="0"/>
                  <a:t>design </a:t>
                </a:r>
                <a:r>
                  <a:rPr lang="en-US" altLang="zh-CN" sz="1200" dirty="0" smtClean="0"/>
                  <a:t>user-interface.</a:t>
                </a:r>
              </a:p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200" dirty="0" smtClean="0"/>
                  <a:t>Using </a:t>
                </a:r>
                <a:r>
                  <a:rPr lang="en-US" altLang="zh-CN" sz="1200" dirty="0" err="1" smtClean="0"/>
                  <a:t>Echarts</a:t>
                </a:r>
                <a:r>
                  <a:rPr lang="en-US" altLang="zh-CN" sz="1200" dirty="0" smtClean="0"/>
                  <a:t> Library to design</a:t>
                </a:r>
                <a:r>
                  <a:rPr lang="zh-CN" altLang="en-US" sz="1200" dirty="0" smtClean="0"/>
                  <a:t> </a:t>
                </a:r>
                <a:r>
                  <a:rPr lang="en-US" altLang="zh-CN" sz="1200" dirty="0" smtClean="0"/>
                  <a:t>the chart.</a:t>
                </a:r>
              </a:p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Dynamically modify the display language based on the browser </a:t>
                </a:r>
                <a:r>
                  <a:rPr lang="en-US" altLang="zh-CN" sz="1200" dirty="0" smtClean="0"/>
                  <a:t>language.</a:t>
                </a:r>
              </a:p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200" dirty="0" smtClean="0"/>
              </a:p>
            </p:txBody>
          </p:sp>
          <p:sp>
            <p:nvSpPr>
              <p:cNvPr id="16" name="îśḻíḑé">
                <a:extLst>
                  <a:ext uri="{FF2B5EF4-FFF2-40B4-BE49-F238E27FC236}">
                    <a16:creationId xmlns="" xmlns:a16="http://schemas.microsoft.com/office/drawing/2014/main" id="{81DEFE19-841A-4BD3-9AA6-00E35FD67E03}"/>
                  </a:ext>
                </a:extLst>
              </p:cNvPr>
              <p:cNvSpPr/>
              <p:nvPr/>
            </p:nvSpPr>
            <p:spPr bwMode="auto">
              <a:xfrm>
                <a:off x="746857" y="3297600"/>
                <a:ext cx="1800000" cy="50027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chemeClr val="bg1"/>
                    </a:solidFill>
                  </a:rPr>
                  <a:t>Front-end Style </a:t>
                </a:r>
                <a:r>
                  <a:rPr lang="en-US" altLang="zh-CN" sz="1600" b="1" dirty="0">
                    <a:solidFill>
                      <a:schemeClr val="bg1"/>
                    </a:solidFill>
                  </a:rPr>
                  <a:t>D</a:t>
                </a:r>
                <a:r>
                  <a:rPr lang="en-US" altLang="zh-CN" sz="1600" b="1" dirty="0" smtClean="0">
                    <a:solidFill>
                      <a:schemeClr val="bg1"/>
                    </a:solidFill>
                  </a:rPr>
                  <a:t>esign</a:t>
                </a:r>
                <a:endParaRPr lang="en-US" altLang="zh-CN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işlîḍé">
              <a:extLst>
                <a:ext uri="{FF2B5EF4-FFF2-40B4-BE49-F238E27FC236}">
                  <a16:creationId xmlns="" xmlns:a16="http://schemas.microsoft.com/office/drawing/2014/main" id="{047258F2-3427-46D5-9F84-B1AB15349F6E}"/>
                </a:ext>
              </a:extLst>
            </p:cNvPr>
            <p:cNvGrpSpPr/>
            <p:nvPr/>
          </p:nvGrpSpPr>
          <p:grpSpPr>
            <a:xfrm>
              <a:off x="4482918" y="2578623"/>
              <a:ext cx="3224577" cy="2131600"/>
              <a:chOff x="6636000" y="3294000"/>
              <a:chExt cx="2560755" cy="2131600"/>
            </a:xfrm>
          </p:grpSpPr>
          <p:sp>
            <p:nvSpPr>
              <p:cNvPr id="13" name="ïṣļiḓé">
                <a:extLst>
                  <a:ext uri="{FF2B5EF4-FFF2-40B4-BE49-F238E27FC236}">
                    <a16:creationId xmlns="" xmlns:a16="http://schemas.microsoft.com/office/drawing/2014/main" id="{D8D89590-4534-4149-B9A7-5922ACB651B9}"/>
                  </a:ext>
                </a:extLst>
              </p:cNvPr>
              <p:cNvSpPr/>
              <p:nvPr/>
            </p:nvSpPr>
            <p:spPr bwMode="auto">
              <a:xfrm>
                <a:off x="6636000" y="3429000"/>
                <a:ext cx="2560755" cy="1996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400" dirty="0"/>
              </a:p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200" dirty="0" smtClean="0"/>
                  <a:t>Using charts to show the result of data we analyze. </a:t>
                </a:r>
              </a:p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200" dirty="0" smtClean="0"/>
              </a:p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400" dirty="0"/>
              </a:p>
            </p:txBody>
          </p:sp>
          <p:sp>
            <p:nvSpPr>
              <p:cNvPr id="14" name="ïSlïďe">
                <a:extLst>
                  <a:ext uri="{FF2B5EF4-FFF2-40B4-BE49-F238E27FC236}">
                    <a16:creationId xmlns="" xmlns:a16="http://schemas.microsoft.com/office/drawing/2014/main" id="{437AC71A-8D34-42A5-B898-DC4A4DA5B632}"/>
                  </a:ext>
                </a:extLst>
              </p:cNvPr>
              <p:cNvSpPr/>
              <p:nvPr/>
            </p:nvSpPr>
            <p:spPr bwMode="auto">
              <a:xfrm>
                <a:off x="6712867" y="3294000"/>
                <a:ext cx="180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chemeClr val="bg1"/>
                    </a:solidFill>
                  </a:rPr>
                  <a:t>Data Analyze </a:t>
                </a:r>
                <a:endParaRPr lang="en-US" altLang="zh-CN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íṧļîďè">
              <a:extLst>
                <a:ext uri="{FF2B5EF4-FFF2-40B4-BE49-F238E27FC236}">
                  <a16:creationId xmlns="" xmlns:a16="http://schemas.microsoft.com/office/drawing/2014/main" id="{F71D9591-985A-4575-9929-4FB934B75329}"/>
                </a:ext>
              </a:extLst>
            </p:cNvPr>
            <p:cNvGrpSpPr/>
            <p:nvPr/>
          </p:nvGrpSpPr>
          <p:grpSpPr>
            <a:xfrm>
              <a:off x="8295911" y="1646498"/>
              <a:ext cx="3224577" cy="2234386"/>
              <a:chOff x="6636000" y="3294000"/>
              <a:chExt cx="2560755" cy="2234386"/>
            </a:xfrm>
          </p:grpSpPr>
          <p:sp>
            <p:nvSpPr>
              <p:cNvPr id="11" name="ïṣlïḓe">
                <a:extLst>
                  <a:ext uri="{FF2B5EF4-FFF2-40B4-BE49-F238E27FC236}">
                    <a16:creationId xmlns="" xmlns:a16="http://schemas.microsoft.com/office/drawing/2014/main" id="{2D2721D5-4835-45F0-A369-329B57006EDC}"/>
                  </a:ext>
                </a:extLst>
              </p:cNvPr>
              <p:cNvSpPr/>
              <p:nvPr/>
            </p:nvSpPr>
            <p:spPr bwMode="auto">
              <a:xfrm>
                <a:off x="6636000" y="3428999"/>
                <a:ext cx="2560755" cy="2099387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/>
              <a:lstStyle/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400" dirty="0" smtClean="0"/>
              </a:p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Forecast data using trained </a:t>
                </a:r>
                <a:r>
                  <a:rPr lang="en-US" altLang="zh-CN" sz="1200" dirty="0" smtClean="0"/>
                  <a:t>models</a:t>
                </a:r>
                <a:r>
                  <a:rPr lang="en-US" altLang="zh-CN" sz="1200" dirty="0"/>
                  <a:t>.</a:t>
                </a:r>
                <a:endParaRPr lang="en-US" altLang="zh-CN" sz="1400" dirty="0"/>
              </a:p>
            </p:txBody>
          </p:sp>
          <p:sp>
            <p:nvSpPr>
              <p:cNvPr id="12" name="îśļïdê">
                <a:extLst>
                  <a:ext uri="{FF2B5EF4-FFF2-40B4-BE49-F238E27FC236}">
                    <a16:creationId xmlns="" xmlns:a16="http://schemas.microsoft.com/office/drawing/2014/main" id="{5A3F62E8-DE8B-4715-88F3-191647DD1266}"/>
                  </a:ext>
                </a:extLst>
              </p:cNvPr>
              <p:cNvSpPr/>
              <p:nvPr/>
            </p:nvSpPr>
            <p:spPr bwMode="auto">
              <a:xfrm>
                <a:off x="6712867" y="3294000"/>
                <a:ext cx="180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chemeClr val="bg1"/>
                    </a:solidFill>
                  </a:rPr>
                  <a:t>Data Prediction</a:t>
                </a:r>
                <a:endParaRPr lang="en-US" altLang="zh-CN" sz="16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i$ḷiḍé">
              <a:extLst>
                <a:ext uri="{FF2B5EF4-FFF2-40B4-BE49-F238E27FC236}">
                  <a16:creationId xmlns="" xmlns:a16="http://schemas.microsoft.com/office/drawing/2014/main" id="{AB17277F-3B76-4313-A0EE-9A51FC28CB3F}"/>
                </a:ext>
              </a:extLst>
            </p:cNvPr>
            <p:cNvSpPr/>
            <p:nvPr/>
          </p:nvSpPr>
          <p:spPr bwMode="auto">
            <a:xfrm rot="954532">
              <a:off x="3567359" y="2269758"/>
              <a:ext cx="809391" cy="887726"/>
            </a:xfrm>
            <a:custGeom>
              <a:avLst/>
              <a:gdLst>
                <a:gd name="T0" fmla="*/ 3880 w 4987"/>
                <a:gd name="T1" fmla="*/ 336 h 5478"/>
                <a:gd name="T2" fmla="*/ 2772 w 4987"/>
                <a:gd name="T3" fmla="*/ 0 h 5478"/>
                <a:gd name="T4" fmla="*/ 2946 w 4987"/>
                <a:gd name="T5" fmla="*/ 748 h 5478"/>
                <a:gd name="T6" fmla="*/ 742 w 4987"/>
                <a:gd name="T7" fmla="*/ 2455 h 5478"/>
                <a:gd name="T8" fmla="*/ 243 w 4987"/>
                <a:gd name="T9" fmla="*/ 5478 h 5478"/>
                <a:gd name="T10" fmla="*/ 969 w 4987"/>
                <a:gd name="T11" fmla="*/ 5309 h 5478"/>
                <a:gd name="T12" fmla="*/ 3116 w 4987"/>
                <a:gd name="T13" fmla="*/ 1477 h 5478"/>
                <a:gd name="T14" fmla="*/ 3297 w 4987"/>
                <a:gd name="T15" fmla="*/ 2255 h 5478"/>
                <a:gd name="T16" fmla="*/ 4142 w 4987"/>
                <a:gd name="T17" fmla="*/ 1463 h 5478"/>
                <a:gd name="T18" fmla="*/ 4987 w 4987"/>
                <a:gd name="T19" fmla="*/ 672 h 5478"/>
                <a:gd name="T20" fmla="*/ 3880 w 4987"/>
                <a:gd name="T21" fmla="*/ 336 h 5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87" h="5478">
                  <a:moveTo>
                    <a:pt x="3880" y="336"/>
                  </a:moveTo>
                  <a:lnTo>
                    <a:pt x="2772" y="0"/>
                  </a:lnTo>
                  <a:lnTo>
                    <a:pt x="2946" y="748"/>
                  </a:lnTo>
                  <a:cubicBezTo>
                    <a:pt x="2030" y="1033"/>
                    <a:pt x="1255" y="1631"/>
                    <a:pt x="742" y="2455"/>
                  </a:cubicBezTo>
                  <a:cubicBezTo>
                    <a:pt x="177" y="3363"/>
                    <a:pt x="0" y="4437"/>
                    <a:pt x="243" y="5478"/>
                  </a:cubicBezTo>
                  <a:lnTo>
                    <a:pt x="969" y="5309"/>
                  </a:lnTo>
                  <a:cubicBezTo>
                    <a:pt x="584" y="3657"/>
                    <a:pt x="1536" y="2000"/>
                    <a:pt x="3116" y="1477"/>
                  </a:cubicBezTo>
                  <a:lnTo>
                    <a:pt x="3297" y="2255"/>
                  </a:lnTo>
                  <a:lnTo>
                    <a:pt x="4142" y="1463"/>
                  </a:lnTo>
                  <a:lnTo>
                    <a:pt x="4987" y="672"/>
                  </a:lnTo>
                  <a:lnTo>
                    <a:pt x="3880" y="33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iṩ1ïḋe">
              <a:extLst>
                <a:ext uri="{FF2B5EF4-FFF2-40B4-BE49-F238E27FC236}">
                  <a16:creationId xmlns="" xmlns:a16="http://schemas.microsoft.com/office/drawing/2014/main" id="{BD0A0B2F-6CE9-4403-9D0C-A511640BDB1B}"/>
                </a:ext>
              </a:extLst>
            </p:cNvPr>
            <p:cNvSpPr/>
            <p:nvPr/>
          </p:nvSpPr>
          <p:spPr bwMode="auto">
            <a:xfrm rot="1044842">
              <a:off x="7372232" y="1129471"/>
              <a:ext cx="809391" cy="887726"/>
            </a:xfrm>
            <a:custGeom>
              <a:avLst/>
              <a:gdLst>
                <a:gd name="T0" fmla="*/ 3880 w 4987"/>
                <a:gd name="T1" fmla="*/ 336 h 5478"/>
                <a:gd name="T2" fmla="*/ 2772 w 4987"/>
                <a:gd name="T3" fmla="*/ 0 h 5478"/>
                <a:gd name="T4" fmla="*/ 2946 w 4987"/>
                <a:gd name="T5" fmla="*/ 748 h 5478"/>
                <a:gd name="T6" fmla="*/ 742 w 4987"/>
                <a:gd name="T7" fmla="*/ 2455 h 5478"/>
                <a:gd name="T8" fmla="*/ 243 w 4987"/>
                <a:gd name="T9" fmla="*/ 5478 h 5478"/>
                <a:gd name="T10" fmla="*/ 969 w 4987"/>
                <a:gd name="T11" fmla="*/ 5309 h 5478"/>
                <a:gd name="T12" fmla="*/ 3116 w 4987"/>
                <a:gd name="T13" fmla="*/ 1477 h 5478"/>
                <a:gd name="T14" fmla="*/ 3297 w 4987"/>
                <a:gd name="T15" fmla="*/ 2255 h 5478"/>
                <a:gd name="T16" fmla="*/ 4142 w 4987"/>
                <a:gd name="T17" fmla="*/ 1463 h 5478"/>
                <a:gd name="T18" fmla="*/ 4987 w 4987"/>
                <a:gd name="T19" fmla="*/ 672 h 5478"/>
                <a:gd name="T20" fmla="*/ 3880 w 4987"/>
                <a:gd name="T21" fmla="*/ 336 h 5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87" h="5478">
                  <a:moveTo>
                    <a:pt x="3880" y="336"/>
                  </a:moveTo>
                  <a:lnTo>
                    <a:pt x="2772" y="0"/>
                  </a:lnTo>
                  <a:lnTo>
                    <a:pt x="2946" y="748"/>
                  </a:lnTo>
                  <a:cubicBezTo>
                    <a:pt x="2030" y="1033"/>
                    <a:pt x="1255" y="1631"/>
                    <a:pt x="742" y="2455"/>
                  </a:cubicBezTo>
                  <a:cubicBezTo>
                    <a:pt x="177" y="3363"/>
                    <a:pt x="0" y="4437"/>
                    <a:pt x="243" y="5478"/>
                  </a:cubicBezTo>
                  <a:lnTo>
                    <a:pt x="969" y="5309"/>
                  </a:lnTo>
                  <a:cubicBezTo>
                    <a:pt x="584" y="3657"/>
                    <a:pt x="1536" y="2000"/>
                    <a:pt x="3116" y="1477"/>
                  </a:cubicBezTo>
                  <a:lnTo>
                    <a:pt x="3297" y="2255"/>
                  </a:lnTo>
                  <a:lnTo>
                    <a:pt x="4142" y="1463"/>
                  </a:lnTo>
                  <a:lnTo>
                    <a:pt x="4987" y="672"/>
                  </a:lnTo>
                  <a:lnTo>
                    <a:pt x="3880" y="33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9251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827377" y="1853220"/>
            <a:ext cx="2604181" cy="1131566"/>
            <a:chOff x="2855913" y="-477838"/>
            <a:chExt cx="5757862" cy="2501900"/>
          </a:xfrm>
          <a:solidFill>
            <a:srgbClr val="273849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D72B9BAC-CF8A-48ED-9C59-A5C99D460644}"/>
              </a:ext>
            </a:extLst>
          </p:cNvPr>
          <p:cNvGrpSpPr/>
          <p:nvPr/>
        </p:nvGrpSpPr>
        <p:grpSpPr>
          <a:xfrm>
            <a:off x="9875143" y="4950409"/>
            <a:ext cx="2033588" cy="783062"/>
            <a:chOff x="2383834" y="4961879"/>
            <a:chExt cx="2518367" cy="969735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5F62EEFD-C877-4FE9-9106-C50C5DF78B3D}"/>
                </a:ext>
              </a:extLst>
            </p:cNvPr>
            <p:cNvGrpSpPr/>
            <p:nvPr/>
          </p:nvGrpSpPr>
          <p:grpSpPr>
            <a:xfrm>
              <a:off x="2396533" y="4961879"/>
              <a:ext cx="2505668" cy="969735"/>
              <a:chOff x="5139956" y="1908357"/>
              <a:chExt cx="3957318" cy="1423337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="" xmlns:a16="http://schemas.microsoft.com/office/drawing/2014/main" id="{48BA596F-4082-417D-92EF-7600DD0DA3F2}"/>
                  </a:ext>
                </a:extLst>
              </p:cNvPr>
              <p:cNvGrpSpPr/>
              <p:nvPr/>
            </p:nvGrpSpPr>
            <p:grpSpPr>
              <a:xfrm>
                <a:off x="5139956" y="2066117"/>
                <a:ext cx="3957318" cy="1265577"/>
                <a:chOff x="1" y="2662635"/>
                <a:chExt cx="3766541" cy="1473715"/>
              </a:xfrm>
            </p:grpSpPr>
            <p:sp>
              <p:nvSpPr>
                <p:cNvPr id="21" name="文本框 20">
                  <a:extLst>
                    <a:ext uri="{FF2B5EF4-FFF2-40B4-BE49-F238E27FC236}">
                      <a16:creationId xmlns="" xmlns:a16="http://schemas.microsoft.com/office/drawing/2014/main" id="{56C698F5-7667-4F76-B2D7-E30DB3726C0D}"/>
                    </a:ext>
                  </a:extLst>
                </p:cNvPr>
                <p:cNvSpPr txBox="1"/>
                <p:nvPr/>
              </p:nvSpPr>
              <p:spPr>
                <a:xfrm>
                  <a:off x="1" y="3229398"/>
                  <a:ext cx="3766541" cy="906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prstTxWarp prst="textPlain">
                    <a:avLst/>
                  </a:prstTxWarp>
                  <a:spAutoFit/>
                </a:bodyPr>
                <a:lstStyle/>
                <a:p>
                  <a:r>
                    <a:rPr lang="en-US" altLang="zh-CN" sz="16600" b="1" dirty="0">
                      <a:solidFill>
                        <a:srgbClr val="273849"/>
                      </a:solidFill>
                      <a:latin typeface="+mn-lt"/>
                    </a:rPr>
                    <a:t>REPORT</a:t>
                  </a:r>
                  <a:endParaRPr lang="zh-CN" altLang="en-US" sz="16600" b="1" dirty="0">
                    <a:solidFill>
                      <a:srgbClr val="273849"/>
                    </a:solidFill>
                    <a:latin typeface="+mn-lt"/>
                  </a:endParaRPr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="" xmlns:a16="http://schemas.microsoft.com/office/drawing/2014/main" id="{FBEAE631-F383-483F-A0DE-5045EA355F77}"/>
                    </a:ext>
                  </a:extLst>
                </p:cNvPr>
                <p:cNvSpPr/>
                <p:nvPr/>
              </p:nvSpPr>
              <p:spPr>
                <a:xfrm>
                  <a:off x="1" y="2662635"/>
                  <a:ext cx="1841176" cy="321360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/>
                <a:p>
                  <a:pPr lvl="0"/>
                  <a:r>
                    <a:rPr lang="en-US" altLang="zh-CN" sz="16600" noProof="0" dirty="0" smtClean="0">
                      <a:solidFill>
                        <a:srgbClr val="273849"/>
                      </a:solidFill>
                      <a:latin typeface="+mn-lt"/>
                    </a:rPr>
                    <a:t>project</a:t>
                  </a:r>
                  <a:endParaRPr lang="en-US" altLang="zh-CN" sz="16600" noProof="0" dirty="0">
                    <a:solidFill>
                      <a:srgbClr val="273849"/>
                    </a:solidFill>
                    <a:latin typeface="+mn-lt"/>
                  </a:endParaRPr>
                </a:p>
              </p:txBody>
            </p:sp>
          </p:grpSp>
          <p:sp>
            <p:nvSpPr>
              <p:cNvPr id="20" name="文本框 19">
                <a:extLst>
                  <a:ext uri="{FF2B5EF4-FFF2-40B4-BE49-F238E27FC236}">
                    <a16:creationId xmlns="" xmlns:a16="http://schemas.microsoft.com/office/drawing/2014/main" id="{6F42B50D-EEB6-4FF5-8484-DA76A8DF4DC9}"/>
                  </a:ext>
                </a:extLst>
              </p:cNvPr>
              <p:cNvSpPr txBox="1"/>
              <p:nvPr/>
            </p:nvSpPr>
            <p:spPr>
              <a:xfrm>
                <a:off x="7457736" y="1908357"/>
                <a:ext cx="1519191" cy="521934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 smtClean="0">
                    <a:solidFill>
                      <a:srgbClr val="273849"/>
                    </a:solidFill>
                    <a:latin typeface="Impact" panose="020B0806030902050204" pitchFamily="34" charset="0"/>
                  </a:rPr>
                  <a:t>2019</a:t>
                </a:r>
                <a:endParaRPr lang="zh-CN" altLang="en-US" sz="9600" dirty="0">
                  <a:solidFill>
                    <a:srgbClr val="273849"/>
                  </a:solidFill>
                  <a:latin typeface="Impact" panose="020B0806030902050204" pitchFamily="34" charset="0"/>
                </a:endParaRPr>
              </a:p>
            </p:txBody>
          </p:sp>
        </p:grpSp>
        <p:cxnSp>
          <p:nvCxnSpPr>
            <p:cNvPr id="17" name="直接连接符 16">
              <a:extLst>
                <a:ext uri="{FF2B5EF4-FFF2-40B4-BE49-F238E27FC236}">
                  <a16:creationId xmlns="" xmlns:a16="http://schemas.microsoft.com/office/drawing/2014/main" id="{F8E7746A-182A-4363-B011-1CA75A9EFFAC}"/>
                </a:ext>
              </a:extLst>
            </p:cNvPr>
            <p:cNvCxnSpPr/>
            <p:nvPr/>
          </p:nvCxnSpPr>
          <p:spPr>
            <a:xfrm>
              <a:off x="2383834" y="4961879"/>
              <a:ext cx="1426168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="" xmlns:a16="http://schemas.microsoft.com/office/drawing/2014/main" id="{7576A2D8-44AA-44AA-8F5B-C3F581F820AC}"/>
                </a:ext>
              </a:extLst>
            </p:cNvPr>
            <p:cNvCxnSpPr/>
            <p:nvPr/>
          </p:nvCxnSpPr>
          <p:spPr>
            <a:xfrm>
              <a:off x="2383834" y="5317480"/>
              <a:ext cx="1426168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23316" y="4226447"/>
            <a:ext cx="5426076" cy="1621509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8000" dirty="0" smtClean="0"/>
              <a:t>Thanks</a:t>
            </a:r>
            <a:endParaRPr kumimoji="1"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73049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0fb470e5-1029-42ce-833c-e9373f9ba9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930109" y="1051361"/>
            <a:ext cx="12450597" cy="4778319"/>
            <a:chOff x="-930109" y="1051361"/>
            <a:chExt cx="12450597" cy="4778319"/>
          </a:xfrm>
        </p:grpSpPr>
        <p:grpSp>
          <p:nvGrpSpPr>
            <p:cNvPr id="6" name="íṣḷîdè"/>
            <p:cNvGrpSpPr/>
            <p:nvPr/>
          </p:nvGrpSpPr>
          <p:grpSpPr>
            <a:xfrm>
              <a:off x="-930109" y="1051361"/>
              <a:ext cx="2490640" cy="4778319"/>
              <a:chOff x="-930109" y="1051361"/>
              <a:chExt cx="2490640" cy="4778319"/>
            </a:xfrm>
          </p:grpSpPr>
          <p:sp>
            <p:nvSpPr>
              <p:cNvPr id="27" name="is1ïḍê"/>
              <p:cNvSpPr/>
              <p:nvPr/>
            </p:nvSpPr>
            <p:spPr bwMode="auto">
              <a:xfrm rot="13500000">
                <a:off x="-930105" y="3969472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ṧḷiḍê"/>
              <p:cNvSpPr/>
              <p:nvPr/>
            </p:nvSpPr>
            <p:spPr bwMode="auto">
              <a:xfrm rot="2700000">
                <a:off x="-930109" y="1051361"/>
                <a:ext cx="1860208" cy="1860208"/>
              </a:xfrm>
              <a:custGeom>
                <a:avLst/>
                <a:gdLst>
                  <a:gd name="connsiteX0" fmla="*/ 0 w 1860208"/>
                  <a:gd name="connsiteY0" fmla="*/ 0 h 1860208"/>
                  <a:gd name="connsiteX1" fmla="*/ 1860208 w 1860208"/>
                  <a:gd name="connsiteY1" fmla="*/ 0 h 1860208"/>
                  <a:gd name="connsiteX2" fmla="*/ 1860208 w 1860208"/>
                  <a:gd name="connsiteY2" fmla="*/ 1860208 h 1860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0208" h="1860208">
                    <a:moveTo>
                      <a:pt x="0" y="0"/>
                    </a:moveTo>
                    <a:lnTo>
                      <a:pt x="1860208" y="0"/>
                    </a:lnTo>
                    <a:lnTo>
                      <a:pt x="1860208" y="1860208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îślïḓé"/>
              <p:cNvSpPr/>
              <p:nvPr/>
            </p:nvSpPr>
            <p:spPr bwMode="auto">
              <a:xfrm rot="5400000">
                <a:off x="-780266" y="2648735"/>
                <a:ext cx="3121063" cy="1560531"/>
              </a:xfrm>
              <a:custGeom>
                <a:avLst/>
                <a:gdLst>
                  <a:gd name="connsiteX0" fmla="*/ 2367656 w 4735313"/>
                  <a:gd name="connsiteY0" fmla="*/ 0 h 2367656"/>
                  <a:gd name="connsiteX1" fmla="*/ 4735313 w 4735313"/>
                  <a:gd name="connsiteY1" fmla="*/ 2367656 h 2367656"/>
                  <a:gd name="connsiteX2" fmla="*/ 3847062 w 4735313"/>
                  <a:gd name="connsiteY2" fmla="*/ 2367656 h 2367656"/>
                  <a:gd name="connsiteX3" fmla="*/ 2367656 w 4735313"/>
                  <a:gd name="connsiteY3" fmla="*/ 888250 h 2367656"/>
                  <a:gd name="connsiteX4" fmla="*/ 888250 w 4735313"/>
                  <a:gd name="connsiteY4" fmla="*/ 2367656 h 2367656"/>
                  <a:gd name="connsiteX5" fmla="*/ 0 w 4735313"/>
                  <a:gd name="connsiteY5" fmla="*/ 2367656 h 2367656"/>
                  <a:gd name="connsiteX6" fmla="*/ 2367656 w 4735313"/>
                  <a:gd name="connsiteY6" fmla="*/ 0 h 236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35313" h="2367656">
                    <a:moveTo>
                      <a:pt x="2367656" y="0"/>
                    </a:moveTo>
                    <a:lnTo>
                      <a:pt x="4735313" y="2367656"/>
                    </a:lnTo>
                    <a:lnTo>
                      <a:pt x="3847062" y="2367656"/>
                    </a:lnTo>
                    <a:lnTo>
                      <a:pt x="2367656" y="888250"/>
                    </a:lnTo>
                    <a:lnTo>
                      <a:pt x="888250" y="2367656"/>
                    </a:lnTo>
                    <a:lnTo>
                      <a:pt x="0" y="2367656"/>
                    </a:lnTo>
                    <a:lnTo>
                      <a:pt x="2367656" y="0"/>
                    </a:lnTo>
                    <a:close/>
                  </a:path>
                </a:pathLst>
              </a:custGeom>
              <a:solidFill>
                <a:schemeClr val="tx2">
                  <a:alpha val="77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ïṥļiḓe"/>
            <p:cNvSpPr/>
            <p:nvPr/>
          </p:nvSpPr>
          <p:spPr>
            <a:xfrm>
              <a:off x="1543012" y="2978855"/>
              <a:ext cx="3742988" cy="923330"/>
            </a:xfrm>
            <a:prstGeom prst="rect">
              <a:avLst/>
            </a:prstGeom>
          </p:spPr>
          <p:txBody>
            <a:bodyPr wrap="square" anchor="ctr" anchorCtr="1">
              <a:normAutofit fontScale="85000" lnSpcReduction="10000"/>
            </a:bodyPr>
            <a:lstStyle/>
            <a:p>
              <a:pPr algn="r"/>
              <a:r>
                <a:rPr lang="en-US" altLang="zh-CN" sz="5400" b="1" spc="300" dirty="0">
                  <a:solidFill>
                    <a:schemeClr val="tx2"/>
                  </a:solidFill>
                </a:rPr>
                <a:t>CONTENTS</a:t>
              </a:r>
            </a:p>
          </p:txBody>
        </p:sp>
        <p:sp>
          <p:nvSpPr>
            <p:cNvPr id="9" name="íSľîḋé"/>
            <p:cNvSpPr/>
            <p:nvPr/>
          </p:nvSpPr>
          <p:spPr>
            <a:xfrm>
              <a:off x="6281459" y="4150611"/>
              <a:ext cx="624349" cy="624349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0" name="ïṥľïďé"/>
            <p:cNvSpPr/>
            <p:nvPr/>
          </p:nvSpPr>
          <p:spPr>
            <a:xfrm>
              <a:off x="6281459" y="3272035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1" name="ïṩḷîďè"/>
            <p:cNvSpPr/>
            <p:nvPr/>
          </p:nvSpPr>
          <p:spPr>
            <a:xfrm>
              <a:off x="6281459" y="2393459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2" name="îṥḻïḋè"/>
            <p:cNvSpPr/>
            <p:nvPr/>
          </p:nvSpPr>
          <p:spPr>
            <a:xfrm>
              <a:off x="6281461" y="1514883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5" name="íṧ1îḓè"/>
            <p:cNvSpPr txBox="1"/>
            <p:nvPr/>
          </p:nvSpPr>
          <p:spPr>
            <a:xfrm>
              <a:off x="6905844" y="4139102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 smtClean="0"/>
                <a:t>Visualization</a:t>
              </a:r>
              <a:endParaRPr lang="zh-CN" altLang="en-US" sz="1600" b="1" dirty="0"/>
            </a:p>
          </p:txBody>
        </p:sp>
        <p:sp>
          <p:nvSpPr>
            <p:cNvPr id="16" name="íşļïḋè"/>
            <p:cNvSpPr txBox="1"/>
            <p:nvPr/>
          </p:nvSpPr>
          <p:spPr>
            <a:xfrm>
              <a:off x="6905844" y="4443083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 smtClean="0"/>
                <a:t>Data </a:t>
              </a:r>
              <a:r>
                <a:rPr lang="en-US" altLang="zh-CN" sz="1050" dirty="0"/>
                <a:t>analyze presentation &amp; The results of prediction </a:t>
              </a:r>
            </a:p>
          </p:txBody>
        </p:sp>
        <p:sp>
          <p:nvSpPr>
            <p:cNvPr id="17" name="ísḻídè"/>
            <p:cNvSpPr txBox="1"/>
            <p:nvPr/>
          </p:nvSpPr>
          <p:spPr>
            <a:xfrm>
              <a:off x="6905844" y="3260526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 smtClean="0"/>
                <a:t>Classification</a:t>
              </a:r>
              <a:endParaRPr lang="zh-CN" altLang="en-US" sz="1600" b="1" dirty="0"/>
            </a:p>
          </p:txBody>
        </p:sp>
        <p:sp>
          <p:nvSpPr>
            <p:cNvPr id="19" name="íSliḓê"/>
            <p:cNvSpPr txBox="1"/>
            <p:nvPr/>
          </p:nvSpPr>
          <p:spPr>
            <a:xfrm>
              <a:off x="6905844" y="2381950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 smtClean="0"/>
                <a:t>Model Training</a:t>
              </a:r>
              <a:endParaRPr lang="zh-CN" altLang="en-US" sz="1600" b="1" dirty="0"/>
            </a:p>
          </p:txBody>
        </p:sp>
        <p:sp>
          <p:nvSpPr>
            <p:cNvPr id="21" name="íSḷîḑe"/>
            <p:cNvSpPr txBox="1"/>
            <p:nvPr/>
          </p:nvSpPr>
          <p:spPr>
            <a:xfrm>
              <a:off x="6905844" y="1503374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 smtClean="0"/>
                <a:t>Analyze</a:t>
              </a:r>
              <a:endParaRPr lang="zh-CN" altLang="en-US" sz="1600" b="1" dirty="0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="" xmlns:a16="http://schemas.microsoft.com/office/drawing/2014/main" id="{0E32E640-B6ED-4EFE-957A-AAD95DCF3AAB}"/>
                </a:ext>
              </a:extLst>
            </p:cNvPr>
            <p:cNvCxnSpPr/>
            <p:nvPr/>
          </p:nvCxnSpPr>
          <p:spPr>
            <a:xfrm>
              <a:off x="6951000" y="2214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="" xmlns:a16="http://schemas.microsoft.com/office/drawing/2014/main" id="{E9E2D5EA-51F3-4E72-84C3-3CE94BF2E84E}"/>
                </a:ext>
              </a:extLst>
            </p:cNvPr>
            <p:cNvCxnSpPr/>
            <p:nvPr/>
          </p:nvCxnSpPr>
          <p:spPr>
            <a:xfrm>
              <a:off x="6951000" y="3137925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="" xmlns:a16="http://schemas.microsoft.com/office/drawing/2014/main" id="{7836C54C-28CC-4860-AF9D-44ABB7440248}"/>
                </a:ext>
              </a:extLst>
            </p:cNvPr>
            <p:cNvCxnSpPr/>
            <p:nvPr/>
          </p:nvCxnSpPr>
          <p:spPr>
            <a:xfrm>
              <a:off x="6951000" y="406185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="" xmlns:a16="http://schemas.microsoft.com/office/drawing/2014/main" id="{C5F81125-8A12-4887-9236-8B5ADD3E6237}"/>
                </a:ext>
              </a:extLst>
            </p:cNvPr>
            <p:cNvCxnSpPr/>
            <p:nvPr/>
          </p:nvCxnSpPr>
          <p:spPr>
            <a:xfrm>
              <a:off x="6951000" y="49191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405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E2CDA62A-C79F-4896-B4F5-2781654F7852}"/>
              </a:ext>
            </a:extLst>
          </p:cNvPr>
          <p:cNvSpPr txBox="1"/>
          <p:nvPr/>
        </p:nvSpPr>
        <p:spPr>
          <a:xfrm>
            <a:off x="389710" y="2654170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标题 4">
            <a:extLst>
              <a:ext uri="{FF2B5EF4-FFF2-40B4-BE49-F238E27FC236}">
                <a16:creationId xmlns="" xmlns:a16="http://schemas.microsoft.com/office/drawing/2014/main" id="{B6863509-DC60-4D99-BC3D-C66AE8F95D03}"/>
              </a:ext>
            </a:extLst>
          </p:cNvPr>
          <p:cNvSpPr txBox="1">
            <a:spLocks/>
          </p:cNvSpPr>
          <p:nvPr/>
        </p:nvSpPr>
        <p:spPr>
          <a:xfrm>
            <a:off x="4327664" y="2483414"/>
            <a:ext cx="5419185" cy="8953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6600" dirty="0" smtClean="0"/>
              <a:t>Analyze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CE68610-234C-4126-8399-F7F05F2AF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340564"/>
            <a:ext cx="10850563" cy="1028699"/>
          </a:xfrm>
        </p:spPr>
        <p:txBody>
          <a:bodyPr>
            <a:normAutofit/>
          </a:bodyPr>
          <a:lstStyle/>
          <a:p>
            <a:r>
              <a:rPr lang="en-US" altLang="zh-CN" dirty="0"/>
              <a:t>What descriptive </a:t>
            </a:r>
            <a:r>
              <a:rPr lang="en-US" altLang="zh-CN" dirty="0" smtClean="0"/>
              <a:t>information </a:t>
            </a:r>
            <a:r>
              <a:rPr lang="en-US" altLang="zh-CN" dirty="0"/>
              <a:t>can be obtained from this dataset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F97ED887-5018-425F-B76C-F9959035A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5" name="cb002563-37c5-4fe3-bd0b-8d9103a5117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CCA45BA5-43A8-434F-8D94-B7799523BFC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584000"/>
            <a:ext cx="12192000" cy="5274001"/>
            <a:chOff x="0" y="1584000"/>
            <a:chExt cx="12192000" cy="5274001"/>
          </a:xfrm>
        </p:grpSpPr>
        <p:sp>
          <p:nvSpPr>
            <p:cNvPr id="6" name="iṧļíḑe">
              <a:extLst>
                <a:ext uri="{FF2B5EF4-FFF2-40B4-BE49-F238E27FC236}">
                  <a16:creationId xmlns="" xmlns:a16="http://schemas.microsoft.com/office/drawing/2014/main" id="{D1CFA5DB-70CD-4754-9A05-24DDF4D3AC48}"/>
                </a:ext>
              </a:extLst>
            </p:cNvPr>
            <p:cNvSpPr/>
            <p:nvPr/>
          </p:nvSpPr>
          <p:spPr>
            <a:xfrm flipH="1">
              <a:off x="0" y="4088722"/>
              <a:ext cx="12192000" cy="2769279"/>
            </a:xfrm>
            <a:custGeom>
              <a:avLst/>
              <a:gdLst>
                <a:gd name="connsiteX0" fmla="*/ 0 w 6216319"/>
                <a:gd name="connsiteY0" fmla="*/ 0 h 1302204"/>
                <a:gd name="connsiteX1" fmla="*/ 6216319 w 6216319"/>
                <a:gd name="connsiteY1" fmla="*/ 0 h 1302204"/>
                <a:gd name="connsiteX2" fmla="*/ 6216319 w 6216319"/>
                <a:gd name="connsiteY2" fmla="*/ 1302204 h 1302204"/>
                <a:gd name="connsiteX3" fmla="*/ 0 w 6216319"/>
                <a:gd name="connsiteY3" fmla="*/ 1302204 h 1302204"/>
                <a:gd name="connsiteX4" fmla="*/ 0 w 6216319"/>
                <a:gd name="connsiteY4" fmla="*/ 0 h 1302204"/>
                <a:gd name="connsiteX0" fmla="*/ 0 w 6216319"/>
                <a:gd name="connsiteY0" fmla="*/ 9364 h 1311568"/>
                <a:gd name="connsiteX1" fmla="*/ 339865 w 6216319"/>
                <a:gd name="connsiteY1" fmla="*/ 0 h 1311568"/>
                <a:gd name="connsiteX2" fmla="*/ 6216319 w 6216319"/>
                <a:gd name="connsiteY2" fmla="*/ 9364 h 1311568"/>
                <a:gd name="connsiteX3" fmla="*/ 6216319 w 6216319"/>
                <a:gd name="connsiteY3" fmla="*/ 1311568 h 1311568"/>
                <a:gd name="connsiteX4" fmla="*/ 0 w 6216319"/>
                <a:gd name="connsiteY4" fmla="*/ 1311568 h 1311568"/>
                <a:gd name="connsiteX5" fmla="*/ 0 w 6216319"/>
                <a:gd name="connsiteY5" fmla="*/ 9364 h 1311568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6216319 w 6216319"/>
                <a:gd name="connsiteY2" fmla="*/ 0 h 1302204"/>
                <a:gd name="connsiteX3" fmla="*/ 6216319 w 6216319"/>
                <a:gd name="connsiteY3" fmla="*/ 1302204 h 1302204"/>
                <a:gd name="connsiteX4" fmla="*/ 0 w 6216319"/>
                <a:gd name="connsiteY4" fmla="*/ 1302204 h 1302204"/>
                <a:gd name="connsiteX5" fmla="*/ 0 w 6216319"/>
                <a:gd name="connsiteY5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6216319 w 6216319"/>
                <a:gd name="connsiteY2" fmla="*/ 0 h 1302204"/>
                <a:gd name="connsiteX3" fmla="*/ 6216319 w 6216319"/>
                <a:gd name="connsiteY3" fmla="*/ 1302204 h 1302204"/>
                <a:gd name="connsiteX4" fmla="*/ 0 w 6216319"/>
                <a:gd name="connsiteY4" fmla="*/ 1302204 h 1302204"/>
                <a:gd name="connsiteX5" fmla="*/ 0 w 6216319"/>
                <a:gd name="connsiteY5" fmla="*/ 0 h 1302204"/>
                <a:gd name="connsiteX0" fmla="*/ 0 w 6216319"/>
                <a:gd name="connsiteY0" fmla="*/ 47249 h 1349453"/>
                <a:gd name="connsiteX1" fmla="*/ 339865 w 6216319"/>
                <a:gd name="connsiteY1" fmla="*/ 232094 h 1349453"/>
                <a:gd name="connsiteX2" fmla="*/ 2273862 w 6216319"/>
                <a:gd name="connsiteY2" fmla="*/ 280646 h 1349453"/>
                <a:gd name="connsiteX3" fmla="*/ 6216319 w 6216319"/>
                <a:gd name="connsiteY3" fmla="*/ 47249 h 1349453"/>
                <a:gd name="connsiteX4" fmla="*/ 6216319 w 6216319"/>
                <a:gd name="connsiteY4" fmla="*/ 1349453 h 1349453"/>
                <a:gd name="connsiteX5" fmla="*/ 0 w 6216319"/>
                <a:gd name="connsiteY5" fmla="*/ 1349453 h 1349453"/>
                <a:gd name="connsiteX6" fmla="*/ 0 w 6216319"/>
                <a:gd name="connsiteY6" fmla="*/ 47249 h 1349453"/>
                <a:gd name="connsiteX0" fmla="*/ 0 w 6216319"/>
                <a:gd name="connsiteY0" fmla="*/ 30623 h 1332827"/>
                <a:gd name="connsiteX1" fmla="*/ 339865 w 6216319"/>
                <a:gd name="connsiteY1" fmla="*/ 215468 h 1332827"/>
                <a:gd name="connsiteX2" fmla="*/ 2265770 w 6216319"/>
                <a:gd name="connsiteY2" fmla="*/ 539150 h 1332827"/>
                <a:gd name="connsiteX3" fmla="*/ 6216319 w 6216319"/>
                <a:gd name="connsiteY3" fmla="*/ 30623 h 1332827"/>
                <a:gd name="connsiteX4" fmla="*/ 6216319 w 6216319"/>
                <a:gd name="connsiteY4" fmla="*/ 1332827 h 1332827"/>
                <a:gd name="connsiteX5" fmla="*/ 0 w 6216319"/>
                <a:gd name="connsiteY5" fmla="*/ 1332827 h 1332827"/>
                <a:gd name="connsiteX6" fmla="*/ 0 w 6216319"/>
                <a:gd name="connsiteY6" fmla="*/ 30623 h 1332827"/>
                <a:gd name="connsiteX0" fmla="*/ 0 w 6216319"/>
                <a:gd name="connsiteY0" fmla="*/ 31024 h 1333228"/>
                <a:gd name="connsiteX1" fmla="*/ 339865 w 6216319"/>
                <a:gd name="connsiteY1" fmla="*/ 215869 h 1333228"/>
                <a:gd name="connsiteX2" fmla="*/ 2265770 w 6216319"/>
                <a:gd name="connsiteY2" fmla="*/ 539551 h 1333228"/>
                <a:gd name="connsiteX3" fmla="*/ 3269182 w 6216319"/>
                <a:gd name="connsiteY3" fmla="*/ 418171 h 1333228"/>
                <a:gd name="connsiteX4" fmla="*/ 6216319 w 6216319"/>
                <a:gd name="connsiteY4" fmla="*/ 31024 h 1333228"/>
                <a:gd name="connsiteX5" fmla="*/ 6216319 w 6216319"/>
                <a:gd name="connsiteY5" fmla="*/ 1333228 h 1333228"/>
                <a:gd name="connsiteX6" fmla="*/ 0 w 6216319"/>
                <a:gd name="connsiteY6" fmla="*/ 1333228 h 1333228"/>
                <a:gd name="connsiteX7" fmla="*/ 0 w 6216319"/>
                <a:gd name="connsiteY7" fmla="*/ 31024 h 1333228"/>
                <a:gd name="connsiteX0" fmla="*/ 0 w 6216319"/>
                <a:gd name="connsiteY0" fmla="*/ 26175 h 1328379"/>
                <a:gd name="connsiteX1" fmla="*/ 339865 w 6216319"/>
                <a:gd name="connsiteY1" fmla="*/ 211020 h 1328379"/>
                <a:gd name="connsiteX2" fmla="*/ 2265770 w 6216319"/>
                <a:gd name="connsiteY2" fmla="*/ 534702 h 1328379"/>
                <a:gd name="connsiteX3" fmla="*/ 3244906 w 6216319"/>
                <a:gd name="connsiteY3" fmla="*/ 518518 h 1328379"/>
                <a:gd name="connsiteX4" fmla="*/ 6216319 w 6216319"/>
                <a:gd name="connsiteY4" fmla="*/ 26175 h 1328379"/>
                <a:gd name="connsiteX5" fmla="*/ 6216319 w 6216319"/>
                <a:gd name="connsiteY5" fmla="*/ 1328379 h 1328379"/>
                <a:gd name="connsiteX6" fmla="*/ 0 w 6216319"/>
                <a:gd name="connsiteY6" fmla="*/ 1328379 h 1328379"/>
                <a:gd name="connsiteX7" fmla="*/ 0 w 6216319"/>
                <a:gd name="connsiteY7" fmla="*/ 26175 h 1328379"/>
                <a:gd name="connsiteX0" fmla="*/ 0 w 6216319"/>
                <a:gd name="connsiteY0" fmla="*/ 63128 h 1365332"/>
                <a:gd name="connsiteX1" fmla="*/ 339865 w 6216319"/>
                <a:gd name="connsiteY1" fmla="*/ 247973 h 1365332"/>
                <a:gd name="connsiteX2" fmla="*/ 2265770 w 6216319"/>
                <a:gd name="connsiteY2" fmla="*/ 571655 h 1365332"/>
                <a:gd name="connsiteX3" fmla="*/ 3244906 w 6216319"/>
                <a:gd name="connsiteY3" fmla="*/ 555471 h 1365332"/>
                <a:gd name="connsiteX4" fmla="*/ 4725749 w 6216319"/>
                <a:gd name="connsiteY4" fmla="*/ 239882 h 1365332"/>
                <a:gd name="connsiteX5" fmla="*/ 6216319 w 6216319"/>
                <a:gd name="connsiteY5" fmla="*/ 63128 h 1365332"/>
                <a:gd name="connsiteX6" fmla="*/ 6216319 w 6216319"/>
                <a:gd name="connsiteY6" fmla="*/ 1365332 h 1365332"/>
                <a:gd name="connsiteX7" fmla="*/ 0 w 6216319"/>
                <a:gd name="connsiteY7" fmla="*/ 1365332 h 1365332"/>
                <a:gd name="connsiteX8" fmla="*/ 0 w 6216319"/>
                <a:gd name="connsiteY8" fmla="*/ 63128 h 1365332"/>
                <a:gd name="connsiteX0" fmla="*/ 0 w 6216319"/>
                <a:gd name="connsiteY0" fmla="*/ 20810 h 1323014"/>
                <a:gd name="connsiteX1" fmla="*/ 339865 w 6216319"/>
                <a:gd name="connsiteY1" fmla="*/ 205655 h 1323014"/>
                <a:gd name="connsiteX2" fmla="*/ 2265770 w 6216319"/>
                <a:gd name="connsiteY2" fmla="*/ 529337 h 1323014"/>
                <a:gd name="connsiteX3" fmla="*/ 3244906 w 6216319"/>
                <a:gd name="connsiteY3" fmla="*/ 513153 h 1323014"/>
                <a:gd name="connsiteX4" fmla="*/ 4628644 w 6216319"/>
                <a:gd name="connsiteY4" fmla="*/ 1055320 h 1323014"/>
                <a:gd name="connsiteX5" fmla="*/ 6216319 w 6216319"/>
                <a:gd name="connsiteY5" fmla="*/ 20810 h 1323014"/>
                <a:gd name="connsiteX6" fmla="*/ 6216319 w 6216319"/>
                <a:gd name="connsiteY6" fmla="*/ 1323014 h 1323014"/>
                <a:gd name="connsiteX7" fmla="*/ 0 w 6216319"/>
                <a:gd name="connsiteY7" fmla="*/ 1323014 h 1323014"/>
                <a:gd name="connsiteX8" fmla="*/ 0 w 6216319"/>
                <a:gd name="connsiteY8" fmla="*/ 20810 h 1323014"/>
                <a:gd name="connsiteX0" fmla="*/ 0 w 6216319"/>
                <a:gd name="connsiteY0" fmla="*/ 32243 h 1334447"/>
                <a:gd name="connsiteX1" fmla="*/ 339865 w 6216319"/>
                <a:gd name="connsiteY1" fmla="*/ 217088 h 1334447"/>
                <a:gd name="connsiteX2" fmla="*/ 2265770 w 6216319"/>
                <a:gd name="connsiteY2" fmla="*/ 540770 h 1334447"/>
                <a:gd name="connsiteX3" fmla="*/ 3244906 w 6216319"/>
                <a:gd name="connsiteY3" fmla="*/ 524586 h 1334447"/>
                <a:gd name="connsiteX4" fmla="*/ 4628644 w 6216319"/>
                <a:gd name="connsiteY4" fmla="*/ 1066753 h 1334447"/>
                <a:gd name="connsiteX5" fmla="*/ 5526860 w 6216319"/>
                <a:gd name="connsiteY5" fmla="*/ 451758 h 1334447"/>
                <a:gd name="connsiteX6" fmla="*/ 6216319 w 6216319"/>
                <a:gd name="connsiteY6" fmla="*/ 32243 h 1334447"/>
                <a:gd name="connsiteX7" fmla="*/ 6216319 w 6216319"/>
                <a:gd name="connsiteY7" fmla="*/ 1334447 h 1334447"/>
                <a:gd name="connsiteX8" fmla="*/ 0 w 6216319"/>
                <a:gd name="connsiteY8" fmla="*/ 1334447 h 1334447"/>
                <a:gd name="connsiteX9" fmla="*/ 0 w 6216319"/>
                <a:gd name="connsiteY9" fmla="*/ 32243 h 1334447"/>
                <a:gd name="connsiteX0" fmla="*/ 0 w 6216319"/>
                <a:gd name="connsiteY0" fmla="*/ 12831 h 1315035"/>
                <a:gd name="connsiteX1" fmla="*/ 339865 w 6216319"/>
                <a:gd name="connsiteY1" fmla="*/ 197676 h 1315035"/>
                <a:gd name="connsiteX2" fmla="*/ 2265770 w 6216319"/>
                <a:gd name="connsiteY2" fmla="*/ 521358 h 1315035"/>
                <a:gd name="connsiteX3" fmla="*/ 3244906 w 6216319"/>
                <a:gd name="connsiteY3" fmla="*/ 505174 h 1315035"/>
                <a:gd name="connsiteX4" fmla="*/ 4628644 w 6216319"/>
                <a:gd name="connsiteY4" fmla="*/ 1047341 h 1315035"/>
                <a:gd name="connsiteX5" fmla="*/ 5356927 w 6216319"/>
                <a:gd name="connsiteY5" fmla="*/ 1201089 h 1315035"/>
                <a:gd name="connsiteX6" fmla="*/ 6216319 w 6216319"/>
                <a:gd name="connsiteY6" fmla="*/ 12831 h 1315035"/>
                <a:gd name="connsiteX7" fmla="*/ 6216319 w 6216319"/>
                <a:gd name="connsiteY7" fmla="*/ 1315035 h 1315035"/>
                <a:gd name="connsiteX8" fmla="*/ 0 w 6216319"/>
                <a:gd name="connsiteY8" fmla="*/ 1315035 h 1315035"/>
                <a:gd name="connsiteX9" fmla="*/ 0 w 6216319"/>
                <a:gd name="connsiteY9" fmla="*/ 12831 h 1315035"/>
                <a:gd name="connsiteX0" fmla="*/ 0 w 6498499"/>
                <a:gd name="connsiteY0" fmla="*/ 0 h 1302204"/>
                <a:gd name="connsiteX1" fmla="*/ 339865 w 6498499"/>
                <a:gd name="connsiteY1" fmla="*/ 184845 h 1302204"/>
                <a:gd name="connsiteX2" fmla="*/ 2265770 w 6498499"/>
                <a:gd name="connsiteY2" fmla="*/ 508527 h 1302204"/>
                <a:gd name="connsiteX3" fmla="*/ 3244906 w 6498499"/>
                <a:gd name="connsiteY3" fmla="*/ 492343 h 1302204"/>
                <a:gd name="connsiteX4" fmla="*/ 4628644 w 6498499"/>
                <a:gd name="connsiteY4" fmla="*/ 1034510 h 1302204"/>
                <a:gd name="connsiteX5" fmla="*/ 5356927 w 6498499"/>
                <a:gd name="connsiteY5" fmla="*/ 1188258 h 1302204"/>
                <a:gd name="connsiteX6" fmla="*/ 6216319 w 6498499"/>
                <a:gd name="connsiteY6" fmla="*/ 1302204 h 1302204"/>
                <a:gd name="connsiteX7" fmla="*/ 0 w 6498499"/>
                <a:gd name="connsiteY7" fmla="*/ 1302204 h 1302204"/>
                <a:gd name="connsiteX8" fmla="*/ 0 w 649849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147589 h 1449793"/>
                <a:gd name="connsiteX1" fmla="*/ 339865 w 6216319"/>
                <a:gd name="connsiteY1" fmla="*/ 332434 h 1449793"/>
                <a:gd name="connsiteX2" fmla="*/ 2265770 w 6216319"/>
                <a:gd name="connsiteY2" fmla="*/ 656116 h 1449793"/>
                <a:gd name="connsiteX3" fmla="*/ 3244906 w 6216319"/>
                <a:gd name="connsiteY3" fmla="*/ 639932 h 1449793"/>
                <a:gd name="connsiteX4" fmla="*/ 4628644 w 6216319"/>
                <a:gd name="connsiteY4" fmla="*/ 1182099 h 1449793"/>
                <a:gd name="connsiteX5" fmla="*/ 5356927 w 6216319"/>
                <a:gd name="connsiteY5" fmla="*/ 1335847 h 1449793"/>
                <a:gd name="connsiteX6" fmla="*/ 6216319 w 6216319"/>
                <a:gd name="connsiteY6" fmla="*/ 1449793 h 1449793"/>
                <a:gd name="connsiteX7" fmla="*/ 0 w 6216319"/>
                <a:gd name="connsiteY7" fmla="*/ 1449793 h 1449793"/>
                <a:gd name="connsiteX8" fmla="*/ 0 w 6216319"/>
                <a:gd name="connsiteY8" fmla="*/ 147589 h 1449793"/>
                <a:gd name="connsiteX0" fmla="*/ 0 w 6216319"/>
                <a:gd name="connsiteY0" fmla="*/ 121021 h 1423225"/>
                <a:gd name="connsiteX1" fmla="*/ 339865 w 6216319"/>
                <a:gd name="connsiteY1" fmla="*/ 305866 h 1423225"/>
                <a:gd name="connsiteX2" fmla="*/ 2265770 w 6216319"/>
                <a:gd name="connsiteY2" fmla="*/ 629548 h 1423225"/>
                <a:gd name="connsiteX3" fmla="*/ 3244906 w 6216319"/>
                <a:gd name="connsiteY3" fmla="*/ 613364 h 1423225"/>
                <a:gd name="connsiteX4" fmla="*/ 4628644 w 6216319"/>
                <a:gd name="connsiteY4" fmla="*/ 1155531 h 1423225"/>
                <a:gd name="connsiteX5" fmla="*/ 5356927 w 6216319"/>
                <a:gd name="connsiteY5" fmla="*/ 1309279 h 1423225"/>
                <a:gd name="connsiteX6" fmla="*/ 6216319 w 6216319"/>
                <a:gd name="connsiteY6" fmla="*/ 1423225 h 1423225"/>
                <a:gd name="connsiteX7" fmla="*/ 0 w 6216319"/>
                <a:gd name="connsiteY7" fmla="*/ 1423225 h 1423225"/>
                <a:gd name="connsiteX8" fmla="*/ 0 w 6216319"/>
                <a:gd name="connsiteY8" fmla="*/ 121021 h 1423225"/>
                <a:gd name="connsiteX0" fmla="*/ 0 w 6216319"/>
                <a:gd name="connsiteY0" fmla="*/ 121021 h 1423225"/>
                <a:gd name="connsiteX1" fmla="*/ 339865 w 6216319"/>
                <a:gd name="connsiteY1" fmla="*/ 305866 h 1423225"/>
                <a:gd name="connsiteX2" fmla="*/ 2265770 w 6216319"/>
                <a:gd name="connsiteY2" fmla="*/ 629548 h 1423225"/>
                <a:gd name="connsiteX3" fmla="*/ 3244906 w 6216319"/>
                <a:gd name="connsiteY3" fmla="*/ 613364 h 1423225"/>
                <a:gd name="connsiteX4" fmla="*/ 4628644 w 6216319"/>
                <a:gd name="connsiteY4" fmla="*/ 1155531 h 1423225"/>
                <a:gd name="connsiteX5" fmla="*/ 5356927 w 6216319"/>
                <a:gd name="connsiteY5" fmla="*/ 1309279 h 1423225"/>
                <a:gd name="connsiteX6" fmla="*/ 6216319 w 6216319"/>
                <a:gd name="connsiteY6" fmla="*/ 1423225 h 1423225"/>
                <a:gd name="connsiteX7" fmla="*/ 0 w 6216319"/>
                <a:gd name="connsiteY7" fmla="*/ 1423225 h 1423225"/>
                <a:gd name="connsiteX8" fmla="*/ 0 w 6216319"/>
                <a:gd name="connsiteY8" fmla="*/ 121021 h 1423225"/>
                <a:gd name="connsiteX0" fmla="*/ 0 w 6216319"/>
                <a:gd name="connsiteY0" fmla="*/ 140194 h 1442398"/>
                <a:gd name="connsiteX1" fmla="*/ 339865 w 6216319"/>
                <a:gd name="connsiteY1" fmla="*/ 325039 h 1442398"/>
                <a:gd name="connsiteX2" fmla="*/ 2265770 w 6216319"/>
                <a:gd name="connsiteY2" fmla="*/ 648721 h 1442398"/>
                <a:gd name="connsiteX3" fmla="*/ 3244906 w 6216319"/>
                <a:gd name="connsiteY3" fmla="*/ 632537 h 1442398"/>
                <a:gd name="connsiteX4" fmla="*/ 4628644 w 6216319"/>
                <a:gd name="connsiteY4" fmla="*/ 1174704 h 1442398"/>
                <a:gd name="connsiteX5" fmla="*/ 5356927 w 6216319"/>
                <a:gd name="connsiteY5" fmla="*/ 1328452 h 1442398"/>
                <a:gd name="connsiteX6" fmla="*/ 6216319 w 6216319"/>
                <a:gd name="connsiteY6" fmla="*/ 1442398 h 1442398"/>
                <a:gd name="connsiteX7" fmla="*/ 0 w 6216319"/>
                <a:gd name="connsiteY7" fmla="*/ 1442398 h 1442398"/>
                <a:gd name="connsiteX8" fmla="*/ 0 w 6216319"/>
                <a:gd name="connsiteY8" fmla="*/ 140194 h 1442398"/>
                <a:gd name="connsiteX0" fmla="*/ 0 w 6216319"/>
                <a:gd name="connsiteY0" fmla="*/ 140194 h 1442398"/>
                <a:gd name="connsiteX1" fmla="*/ 339865 w 6216319"/>
                <a:gd name="connsiteY1" fmla="*/ 325039 h 1442398"/>
                <a:gd name="connsiteX2" fmla="*/ 2265770 w 6216319"/>
                <a:gd name="connsiteY2" fmla="*/ 648721 h 1442398"/>
                <a:gd name="connsiteX3" fmla="*/ 3244906 w 6216319"/>
                <a:gd name="connsiteY3" fmla="*/ 632537 h 1442398"/>
                <a:gd name="connsiteX4" fmla="*/ 4628644 w 6216319"/>
                <a:gd name="connsiteY4" fmla="*/ 1174704 h 1442398"/>
                <a:gd name="connsiteX5" fmla="*/ 5356927 w 6216319"/>
                <a:gd name="connsiteY5" fmla="*/ 1328452 h 1442398"/>
                <a:gd name="connsiteX6" fmla="*/ 6216319 w 6216319"/>
                <a:gd name="connsiteY6" fmla="*/ 1442398 h 1442398"/>
                <a:gd name="connsiteX7" fmla="*/ 0 w 6216319"/>
                <a:gd name="connsiteY7" fmla="*/ 1442398 h 1442398"/>
                <a:gd name="connsiteX8" fmla="*/ 0 w 6216319"/>
                <a:gd name="connsiteY8" fmla="*/ 140194 h 1442398"/>
                <a:gd name="connsiteX0" fmla="*/ 0 w 6216319"/>
                <a:gd name="connsiteY0" fmla="*/ 34944 h 1337148"/>
                <a:gd name="connsiteX1" fmla="*/ 339865 w 6216319"/>
                <a:gd name="connsiteY1" fmla="*/ 219789 h 1337148"/>
                <a:gd name="connsiteX2" fmla="*/ 2265770 w 6216319"/>
                <a:gd name="connsiteY2" fmla="*/ 543471 h 1337148"/>
                <a:gd name="connsiteX3" fmla="*/ 3244906 w 6216319"/>
                <a:gd name="connsiteY3" fmla="*/ 527287 h 1337148"/>
                <a:gd name="connsiteX4" fmla="*/ 4628644 w 6216319"/>
                <a:gd name="connsiteY4" fmla="*/ 1069454 h 1337148"/>
                <a:gd name="connsiteX5" fmla="*/ 5356927 w 6216319"/>
                <a:gd name="connsiteY5" fmla="*/ 1223202 h 1337148"/>
                <a:gd name="connsiteX6" fmla="*/ 6216319 w 6216319"/>
                <a:gd name="connsiteY6" fmla="*/ 1337148 h 1337148"/>
                <a:gd name="connsiteX7" fmla="*/ 0 w 6216319"/>
                <a:gd name="connsiteY7" fmla="*/ 1337148 h 1337148"/>
                <a:gd name="connsiteX8" fmla="*/ 0 w 6216319"/>
                <a:gd name="connsiteY8" fmla="*/ 34944 h 1337148"/>
                <a:gd name="connsiteX0" fmla="*/ 0 w 6216319"/>
                <a:gd name="connsiteY0" fmla="*/ 44896 h 1347100"/>
                <a:gd name="connsiteX1" fmla="*/ 339865 w 6216319"/>
                <a:gd name="connsiteY1" fmla="*/ 229741 h 1347100"/>
                <a:gd name="connsiteX2" fmla="*/ 2265770 w 6216319"/>
                <a:gd name="connsiteY2" fmla="*/ 553423 h 1347100"/>
                <a:gd name="connsiteX3" fmla="*/ 3244906 w 6216319"/>
                <a:gd name="connsiteY3" fmla="*/ 537239 h 1347100"/>
                <a:gd name="connsiteX4" fmla="*/ 4628644 w 6216319"/>
                <a:gd name="connsiteY4" fmla="*/ 1079406 h 1347100"/>
                <a:gd name="connsiteX5" fmla="*/ 5356927 w 6216319"/>
                <a:gd name="connsiteY5" fmla="*/ 1233154 h 1347100"/>
                <a:gd name="connsiteX6" fmla="*/ 6216319 w 6216319"/>
                <a:gd name="connsiteY6" fmla="*/ 1347100 h 1347100"/>
                <a:gd name="connsiteX7" fmla="*/ 0 w 6216319"/>
                <a:gd name="connsiteY7" fmla="*/ 1347100 h 1347100"/>
                <a:gd name="connsiteX8" fmla="*/ 0 w 6216319"/>
                <a:gd name="connsiteY8" fmla="*/ 44896 h 1347100"/>
                <a:gd name="connsiteX0" fmla="*/ 0 w 6216319"/>
                <a:gd name="connsiteY0" fmla="*/ 44896 h 1347100"/>
                <a:gd name="connsiteX1" fmla="*/ 339865 w 6216319"/>
                <a:gd name="connsiteY1" fmla="*/ 229741 h 1347100"/>
                <a:gd name="connsiteX2" fmla="*/ 2265770 w 6216319"/>
                <a:gd name="connsiteY2" fmla="*/ 553423 h 1347100"/>
                <a:gd name="connsiteX3" fmla="*/ 3244906 w 6216319"/>
                <a:gd name="connsiteY3" fmla="*/ 537239 h 1347100"/>
                <a:gd name="connsiteX4" fmla="*/ 4628644 w 6216319"/>
                <a:gd name="connsiteY4" fmla="*/ 1079406 h 1347100"/>
                <a:gd name="connsiteX5" fmla="*/ 5356927 w 6216319"/>
                <a:gd name="connsiteY5" fmla="*/ 1233154 h 1347100"/>
                <a:gd name="connsiteX6" fmla="*/ 6216319 w 6216319"/>
                <a:gd name="connsiteY6" fmla="*/ 1347100 h 1347100"/>
                <a:gd name="connsiteX7" fmla="*/ 0 w 6216319"/>
                <a:gd name="connsiteY7" fmla="*/ 1347100 h 1347100"/>
                <a:gd name="connsiteX8" fmla="*/ 0 w 6216319"/>
                <a:gd name="connsiteY8" fmla="*/ 44896 h 1347100"/>
                <a:gd name="connsiteX0" fmla="*/ 0 w 6216319"/>
                <a:gd name="connsiteY0" fmla="*/ 530 h 1302734"/>
                <a:gd name="connsiteX1" fmla="*/ 339865 w 6216319"/>
                <a:gd name="connsiteY1" fmla="*/ 185375 h 1302734"/>
                <a:gd name="connsiteX2" fmla="*/ 2265770 w 6216319"/>
                <a:gd name="connsiteY2" fmla="*/ 509057 h 1302734"/>
                <a:gd name="connsiteX3" fmla="*/ 3244906 w 6216319"/>
                <a:gd name="connsiteY3" fmla="*/ 492873 h 1302734"/>
                <a:gd name="connsiteX4" fmla="*/ 4628644 w 6216319"/>
                <a:gd name="connsiteY4" fmla="*/ 1035040 h 1302734"/>
                <a:gd name="connsiteX5" fmla="*/ 5356927 w 6216319"/>
                <a:gd name="connsiteY5" fmla="*/ 1188788 h 1302734"/>
                <a:gd name="connsiteX6" fmla="*/ 6216319 w 6216319"/>
                <a:gd name="connsiteY6" fmla="*/ 1302734 h 1302734"/>
                <a:gd name="connsiteX7" fmla="*/ 0 w 6216319"/>
                <a:gd name="connsiteY7" fmla="*/ 1302734 h 1302734"/>
                <a:gd name="connsiteX8" fmla="*/ 0 w 6216319"/>
                <a:gd name="connsiteY8" fmla="*/ 530 h 1302734"/>
                <a:gd name="connsiteX0" fmla="*/ 0 w 6216319"/>
                <a:gd name="connsiteY0" fmla="*/ 20163 h 1322367"/>
                <a:gd name="connsiteX1" fmla="*/ 2265770 w 6216319"/>
                <a:gd name="connsiteY1" fmla="*/ 528690 h 1322367"/>
                <a:gd name="connsiteX2" fmla="*/ 3244906 w 6216319"/>
                <a:gd name="connsiteY2" fmla="*/ 512506 h 1322367"/>
                <a:gd name="connsiteX3" fmla="*/ 4628644 w 6216319"/>
                <a:gd name="connsiteY3" fmla="*/ 1054673 h 1322367"/>
                <a:gd name="connsiteX4" fmla="*/ 5356927 w 6216319"/>
                <a:gd name="connsiteY4" fmla="*/ 1208421 h 1322367"/>
                <a:gd name="connsiteX5" fmla="*/ 6216319 w 6216319"/>
                <a:gd name="connsiteY5" fmla="*/ 1322367 h 1322367"/>
                <a:gd name="connsiteX6" fmla="*/ 0 w 6216319"/>
                <a:gd name="connsiteY6" fmla="*/ 1322367 h 1322367"/>
                <a:gd name="connsiteX7" fmla="*/ 0 w 6216319"/>
                <a:gd name="connsiteY7" fmla="*/ 20163 h 1322367"/>
                <a:gd name="connsiteX0" fmla="*/ 0 w 6216319"/>
                <a:gd name="connsiteY0" fmla="*/ 105646 h 1407850"/>
                <a:gd name="connsiteX1" fmla="*/ 477430 w 6216319"/>
                <a:gd name="connsiteY1" fmla="*/ 136745 h 1407850"/>
                <a:gd name="connsiteX2" fmla="*/ 2265770 w 6216319"/>
                <a:gd name="connsiteY2" fmla="*/ 614173 h 1407850"/>
                <a:gd name="connsiteX3" fmla="*/ 3244906 w 6216319"/>
                <a:gd name="connsiteY3" fmla="*/ 597989 h 1407850"/>
                <a:gd name="connsiteX4" fmla="*/ 4628644 w 6216319"/>
                <a:gd name="connsiteY4" fmla="*/ 1140156 h 1407850"/>
                <a:gd name="connsiteX5" fmla="*/ 5356927 w 6216319"/>
                <a:gd name="connsiteY5" fmla="*/ 1293904 h 1407850"/>
                <a:gd name="connsiteX6" fmla="*/ 6216319 w 6216319"/>
                <a:gd name="connsiteY6" fmla="*/ 1407850 h 1407850"/>
                <a:gd name="connsiteX7" fmla="*/ 0 w 6216319"/>
                <a:gd name="connsiteY7" fmla="*/ 1407850 h 1407850"/>
                <a:gd name="connsiteX8" fmla="*/ 0 w 6216319"/>
                <a:gd name="connsiteY8" fmla="*/ 105646 h 1407850"/>
                <a:gd name="connsiteX0" fmla="*/ 0 w 6216319"/>
                <a:gd name="connsiteY0" fmla="*/ 71230 h 1373434"/>
                <a:gd name="connsiteX1" fmla="*/ 323681 w 6216319"/>
                <a:gd name="connsiteY1" fmla="*/ 264170 h 1373434"/>
                <a:gd name="connsiteX2" fmla="*/ 2265770 w 6216319"/>
                <a:gd name="connsiteY2" fmla="*/ 579757 h 1373434"/>
                <a:gd name="connsiteX3" fmla="*/ 3244906 w 6216319"/>
                <a:gd name="connsiteY3" fmla="*/ 563573 h 1373434"/>
                <a:gd name="connsiteX4" fmla="*/ 4628644 w 6216319"/>
                <a:gd name="connsiteY4" fmla="*/ 1105740 h 1373434"/>
                <a:gd name="connsiteX5" fmla="*/ 5356927 w 6216319"/>
                <a:gd name="connsiteY5" fmla="*/ 1259488 h 1373434"/>
                <a:gd name="connsiteX6" fmla="*/ 6216319 w 6216319"/>
                <a:gd name="connsiteY6" fmla="*/ 1373434 h 1373434"/>
                <a:gd name="connsiteX7" fmla="*/ 0 w 6216319"/>
                <a:gd name="connsiteY7" fmla="*/ 1373434 h 1373434"/>
                <a:gd name="connsiteX8" fmla="*/ 0 w 6216319"/>
                <a:gd name="connsiteY8" fmla="*/ 71230 h 1373434"/>
                <a:gd name="connsiteX0" fmla="*/ 0 w 6216319"/>
                <a:gd name="connsiteY0" fmla="*/ 71230 h 1373434"/>
                <a:gd name="connsiteX1" fmla="*/ 323681 w 6216319"/>
                <a:gd name="connsiteY1" fmla="*/ 264170 h 1373434"/>
                <a:gd name="connsiteX2" fmla="*/ 2265770 w 6216319"/>
                <a:gd name="connsiteY2" fmla="*/ 579757 h 1373434"/>
                <a:gd name="connsiteX3" fmla="*/ 3244906 w 6216319"/>
                <a:gd name="connsiteY3" fmla="*/ 563573 h 1373434"/>
                <a:gd name="connsiteX4" fmla="*/ 4628644 w 6216319"/>
                <a:gd name="connsiteY4" fmla="*/ 1105740 h 1373434"/>
                <a:gd name="connsiteX5" fmla="*/ 5356927 w 6216319"/>
                <a:gd name="connsiteY5" fmla="*/ 1259488 h 1373434"/>
                <a:gd name="connsiteX6" fmla="*/ 6216319 w 6216319"/>
                <a:gd name="connsiteY6" fmla="*/ 1373434 h 1373434"/>
                <a:gd name="connsiteX7" fmla="*/ 0 w 6216319"/>
                <a:gd name="connsiteY7" fmla="*/ 1373434 h 1373434"/>
                <a:gd name="connsiteX8" fmla="*/ 0 w 6216319"/>
                <a:gd name="connsiteY8" fmla="*/ 71230 h 1373434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57561 h 1359765"/>
                <a:gd name="connsiteX1" fmla="*/ 574189 w 6216319"/>
                <a:gd name="connsiteY1" fmla="*/ 379355 h 1359765"/>
                <a:gd name="connsiteX2" fmla="*/ 2265770 w 6216319"/>
                <a:gd name="connsiteY2" fmla="*/ 566088 h 1359765"/>
                <a:gd name="connsiteX3" fmla="*/ 3244906 w 6216319"/>
                <a:gd name="connsiteY3" fmla="*/ 549904 h 1359765"/>
                <a:gd name="connsiteX4" fmla="*/ 4628644 w 6216319"/>
                <a:gd name="connsiteY4" fmla="*/ 1092071 h 1359765"/>
                <a:gd name="connsiteX5" fmla="*/ 5356927 w 6216319"/>
                <a:gd name="connsiteY5" fmla="*/ 1245819 h 1359765"/>
                <a:gd name="connsiteX6" fmla="*/ 6216319 w 6216319"/>
                <a:gd name="connsiteY6" fmla="*/ 1359765 h 1359765"/>
                <a:gd name="connsiteX7" fmla="*/ 0 w 6216319"/>
                <a:gd name="connsiteY7" fmla="*/ 1359765 h 1359765"/>
                <a:gd name="connsiteX8" fmla="*/ 0 w 6216319"/>
                <a:gd name="connsiteY8" fmla="*/ 57561 h 1359765"/>
                <a:gd name="connsiteX0" fmla="*/ 0 w 6216319"/>
                <a:gd name="connsiteY0" fmla="*/ 55201 h 1357405"/>
                <a:gd name="connsiteX1" fmla="*/ 574189 w 6216319"/>
                <a:gd name="connsiteY1" fmla="*/ 376995 h 1357405"/>
                <a:gd name="connsiteX2" fmla="*/ 2244895 w 6216319"/>
                <a:gd name="connsiteY2" fmla="*/ 570887 h 1357405"/>
                <a:gd name="connsiteX3" fmla="*/ 3244906 w 6216319"/>
                <a:gd name="connsiteY3" fmla="*/ 547544 h 1357405"/>
                <a:gd name="connsiteX4" fmla="*/ 4628644 w 6216319"/>
                <a:gd name="connsiteY4" fmla="*/ 1089711 h 1357405"/>
                <a:gd name="connsiteX5" fmla="*/ 5356927 w 6216319"/>
                <a:gd name="connsiteY5" fmla="*/ 1243459 h 1357405"/>
                <a:gd name="connsiteX6" fmla="*/ 6216319 w 6216319"/>
                <a:gd name="connsiteY6" fmla="*/ 1357405 h 1357405"/>
                <a:gd name="connsiteX7" fmla="*/ 0 w 6216319"/>
                <a:gd name="connsiteY7" fmla="*/ 1357405 h 1357405"/>
                <a:gd name="connsiteX8" fmla="*/ 0 w 6216319"/>
                <a:gd name="connsiteY8" fmla="*/ 55201 h 1357405"/>
                <a:gd name="connsiteX0" fmla="*/ 0 w 6216319"/>
                <a:gd name="connsiteY0" fmla="*/ 49067 h 1351271"/>
                <a:gd name="connsiteX1" fmla="*/ 574189 w 6216319"/>
                <a:gd name="connsiteY1" fmla="*/ 370861 h 1351271"/>
                <a:gd name="connsiteX2" fmla="*/ 1217749 w 6216319"/>
                <a:gd name="connsiteY2" fmla="*/ 1887 h 1351271"/>
                <a:gd name="connsiteX3" fmla="*/ 2244895 w 6216319"/>
                <a:gd name="connsiteY3" fmla="*/ 564753 h 1351271"/>
                <a:gd name="connsiteX4" fmla="*/ 3244906 w 6216319"/>
                <a:gd name="connsiteY4" fmla="*/ 541410 h 1351271"/>
                <a:gd name="connsiteX5" fmla="*/ 4628644 w 6216319"/>
                <a:gd name="connsiteY5" fmla="*/ 1083577 h 1351271"/>
                <a:gd name="connsiteX6" fmla="*/ 5356927 w 6216319"/>
                <a:gd name="connsiteY6" fmla="*/ 1237325 h 1351271"/>
                <a:gd name="connsiteX7" fmla="*/ 6216319 w 6216319"/>
                <a:gd name="connsiteY7" fmla="*/ 1351271 h 1351271"/>
                <a:gd name="connsiteX8" fmla="*/ 0 w 6216319"/>
                <a:gd name="connsiteY8" fmla="*/ 1351271 h 1351271"/>
                <a:gd name="connsiteX9" fmla="*/ 0 w 6216319"/>
                <a:gd name="connsiteY9" fmla="*/ 49067 h 1351271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2244895 w 6216319"/>
                <a:gd name="connsiteY3" fmla="*/ 515708 h 1302226"/>
                <a:gd name="connsiteX4" fmla="*/ 3244906 w 6216319"/>
                <a:gd name="connsiteY4" fmla="*/ 492365 h 1302226"/>
                <a:gd name="connsiteX5" fmla="*/ 4628644 w 6216319"/>
                <a:gd name="connsiteY5" fmla="*/ 1034532 h 1302226"/>
                <a:gd name="connsiteX6" fmla="*/ 5356927 w 6216319"/>
                <a:gd name="connsiteY6" fmla="*/ 1188280 h 1302226"/>
                <a:gd name="connsiteX7" fmla="*/ 6216319 w 6216319"/>
                <a:gd name="connsiteY7" fmla="*/ 1302226 h 1302226"/>
                <a:gd name="connsiteX8" fmla="*/ 0 w 6216319"/>
                <a:gd name="connsiteY8" fmla="*/ 1302226 h 1302226"/>
                <a:gd name="connsiteX9" fmla="*/ 0 w 6216319"/>
                <a:gd name="connsiteY9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2244895 w 6216319"/>
                <a:gd name="connsiteY3" fmla="*/ 515708 h 1302226"/>
                <a:gd name="connsiteX4" fmla="*/ 3244906 w 6216319"/>
                <a:gd name="connsiteY4" fmla="*/ 492365 h 1302226"/>
                <a:gd name="connsiteX5" fmla="*/ 4628644 w 6216319"/>
                <a:gd name="connsiteY5" fmla="*/ 1034532 h 1302226"/>
                <a:gd name="connsiteX6" fmla="*/ 5356927 w 6216319"/>
                <a:gd name="connsiteY6" fmla="*/ 1188280 h 1302226"/>
                <a:gd name="connsiteX7" fmla="*/ 6216319 w 6216319"/>
                <a:gd name="connsiteY7" fmla="*/ 1302226 h 1302226"/>
                <a:gd name="connsiteX8" fmla="*/ 0 w 6216319"/>
                <a:gd name="connsiteY8" fmla="*/ 1302226 h 1302226"/>
                <a:gd name="connsiteX9" fmla="*/ 0 w 6216319"/>
                <a:gd name="connsiteY9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2244895 w 6216319"/>
                <a:gd name="connsiteY3" fmla="*/ 515708 h 1302226"/>
                <a:gd name="connsiteX4" fmla="*/ 3244906 w 6216319"/>
                <a:gd name="connsiteY4" fmla="*/ 492365 h 1302226"/>
                <a:gd name="connsiteX5" fmla="*/ 4628644 w 6216319"/>
                <a:gd name="connsiteY5" fmla="*/ 1034532 h 1302226"/>
                <a:gd name="connsiteX6" fmla="*/ 5356927 w 6216319"/>
                <a:gd name="connsiteY6" fmla="*/ 1188280 h 1302226"/>
                <a:gd name="connsiteX7" fmla="*/ 6216319 w 6216319"/>
                <a:gd name="connsiteY7" fmla="*/ 1302226 h 1302226"/>
                <a:gd name="connsiteX8" fmla="*/ 0 w 6216319"/>
                <a:gd name="connsiteY8" fmla="*/ 1302226 h 1302226"/>
                <a:gd name="connsiteX9" fmla="*/ 0 w 6216319"/>
                <a:gd name="connsiteY9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2244895 w 6216319"/>
                <a:gd name="connsiteY3" fmla="*/ 515708 h 1302226"/>
                <a:gd name="connsiteX4" fmla="*/ 3244906 w 6216319"/>
                <a:gd name="connsiteY4" fmla="*/ 492365 h 1302226"/>
                <a:gd name="connsiteX5" fmla="*/ 4628644 w 6216319"/>
                <a:gd name="connsiteY5" fmla="*/ 1034532 h 1302226"/>
                <a:gd name="connsiteX6" fmla="*/ 5356927 w 6216319"/>
                <a:gd name="connsiteY6" fmla="*/ 1188280 h 1302226"/>
                <a:gd name="connsiteX7" fmla="*/ 6216319 w 6216319"/>
                <a:gd name="connsiteY7" fmla="*/ 1302226 h 1302226"/>
                <a:gd name="connsiteX8" fmla="*/ 0 w 6216319"/>
                <a:gd name="connsiteY8" fmla="*/ 1302226 h 1302226"/>
                <a:gd name="connsiteX9" fmla="*/ 0 w 6216319"/>
                <a:gd name="connsiteY9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04848 w 6216319"/>
                <a:gd name="connsiteY3" fmla="*/ 296453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889839 w 6216319"/>
                <a:gd name="connsiteY6" fmla="*/ 317928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48869 w 6216319"/>
                <a:gd name="connsiteY6" fmla="*/ 761757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48869 w 6216319"/>
                <a:gd name="connsiteY6" fmla="*/ 761757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48869 w 6216319"/>
                <a:gd name="connsiteY6" fmla="*/ 761757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092502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092502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092502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613304"/>
                <a:gd name="connsiteY0" fmla="*/ 22 h 1302226"/>
                <a:gd name="connsiteX1" fmla="*/ 574189 w 6613304"/>
                <a:gd name="connsiteY1" fmla="*/ 321816 h 1302226"/>
                <a:gd name="connsiteX2" fmla="*/ 1015951 w 6613304"/>
                <a:gd name="connsiteY2" fmla="*/ 346561 h 1302226"/>
                <a:gd name="connsiteX3" fmla="*/ 1732682 w 6613304"/>
                <a:gd name="connsiteY3" fmla="*/ 368038 h 1302226"/>
                <a:gd name="connsiteX4" fmla="*/ 2147475 w 6613304"/>
                <a:gd name="connsiteY4" fmla="*/ 479915 h 1302226"/>
                <a:gd name="connsiteX5" fmla="*/ 3043108 w 6613304"/>
                <a:gd name="connsiteY5" fmla="*/ 549633 h 1302226"/>
                <a:gd name="connsiteX6" fmla="*/ 3562786 w 6613304"/>
                <a:gd name="connsiteY6" fmla="*/ 790391 h 1302226"/>
                <a:gd name="connsiteX7" fmla="*/ 4684312 w 6613304"/>
                <a:gd name="connsiteY7" fmla="*/ 1156227 h 1302226"/>
                <a:gd name="connsiteX8" fmla="*/ 5092502 w 6613304"/>
                <a:gd name="connsiteY8" fmla="*/ 1188280 h 1302226"/>
                <a:gd name="connsiteX9" fmla="*/ 5886947 w 6613304"/>
                <a:gd name="connsiteY9" fmla="*/ 1005147 h 1302226"/>
                <a:gd name="connsiteX10" fmla="*/ 6216319 w 6613304"/>
                <a:gd name="connsiteY10" fmla="*/ 1302226 h 1302226"/>
                <a:gd name="connsiteX11" fmla="*/ 0 w 6613304"/>
                <a:gd name="connsiteY11" fmla="*/ 1302226 h 1302226"/>
                <a:gd name="connsiteX12" fmla="*/ 0 w 6613304"/>
                <a:gd name="connsiteY12" fmla="*/ 22 h 1302226"/>
                <a:gd name="connsiteX0" fmla="*/ 0 w 6597699"/>
                <a:gd name="connsiteY0" fmla="*/ 22 h 1302226"/>
                <a:gd name="connsiteX1" fmla="*/ 574189 w 6597699"/>
                <a:gd name="connsiteY1" fmla="*/ 321816 h 1302226"/>
                <a:gd name="connsiteX2" fmla="*/ 1015951 w 6597699"/>
                <a:gd name="connsiteY2" fmla="*/ 346561 h 1302226"/>
                <a:gd name="connsiteX3" fmla="*/ 1732682 w 6597699"/>
                <a:gd name="connsiteY3" fmla="*/ 368038 h 1302226"/>
                <a:gd name="connsiteX4" fmla="*/ 2147475 w 6597699"/>
                <a:gd name="connsiteY4" fmla="*/ 479915 h 1302226"/>
                <a:gd name="connsiteX5" fmla="*/ 3043108 w 6597699"/>
                <a:gd name="connsiteY5" fmla="*/ 549633 h 1302226"/>
                <a:gd name="connsiteX6" fmla="*/ 3562786 w 6597699"/>
                <a:gd name="connsiteY6" fmla="*/ 790391 h 1302226"/>
                <a:gd name="connsiteX7" fmla="*/ 4684312 w 6597699"/>
                <a:gd name="connsiteY7" fmla="*/ 1156227 h 1302226"/>
                <a:gd name="connsiteX8" fmla="*/ 5092502 w 6597699"/>
                <a:gd name="connsiteY8" fmla="*/ 1188280 h 1302226"/>
                <a:gd name="connsiteX9" fmla="*/ 5810403 w 6597699"/>
                <a:gd name="connsiteY9" fmla="*/ 1184110 h 1302226"/>
                <a:gd name="connsiteX10" fmla="*/ 6216319 w 6597699"/>
                <a:gd name="connsiteY10" fmla="*/ 1302226 h 1302226"/>
                <a:gd name="connsiteX11" fmla="*/ 0 w 6597699"/>
                <a:gd name="connsiteY11" fmla="*/ 1302226 h 1302226"/>
                <a:gd name="connsiteX12" fmla="*/ 0 w 6597699"/>
                <a:gd name="connsiteY12" fmla="*/ 22 h 1302226"/>
                <a:gd name="connsiteX0" fmla="*/ 0 w 6597699"/>
                <a:gd name="connsiteY0" fmla="*/ 22 h 1302226"/>
                <a:gd name="connsiteX1" fmla="*/ 574189 w 6597699"/>
                <a:gd name="connsiteY1" fmla="*/ 321816 h 1302226"/>
                <a:gd name="connsiteX2" fmla="*/ 1015951 w 6597699"/>
                <a:gd name="connsiteY2" fmla="*/ 346561 h 1302226"/>
                <a:gd name="connsiteX3" fmla="*/ 1732682 w 6597699"/>
                <a:gd name="connsiteY3" fmla="*/ 368038 h 1302226"/>
                <a:gd name="connsiteX4" fmla="*/ 2147475 w 6597699"/>
                <a:gd name="connsiteY4" fmla="*/ 479915 h 1302226"/>
                <a:gd name="connsiteX5" fmla="*/ 3043108 w 6597699"/>
                <a:gd name="connsiteY5" fmla="*/ 549633 h 1302226"/>
                <a:gd name="connsiteX6" fmla="*/ 3562786 w 6597699"/>
                <a:gd name="connsiteY6" fmla="*/ 790391 h 1302226"/>
                <a:gd name="connsiteX7" fmla="*/ 4684312 w 6597699"/>
                <a:gd name="connsiteY7" fmla="*/ 1156227 h 1302226"/>
                <a:gd name="connsiteX8" fmla="*/ 5092502 w 6597699"/>
                <a:gd name="connsiteY8" fmla="*/ 1188280 h 1302226"/>
                <a:gd name="connsiteX9" fmla="*/ 5810403 w 6597699"/>
                <a:gd name="connsiteY9" fmla="*/ 1184110 h 1302226"/>
                <a:gd name="connsiteX10" fmla="*/ 6216319 w 6597699"/>
                <a:gd name="connsiteY10" fmla="*/ 1302226 h 1302226"/>
                <a:gd name="connsiteX11" fmla="*/ 0 w 6597699"/>
                <a:gd name="connsiteY11" fmla="*/ 1302226 h 1302226"/>
                <a:gd name="connsiteX12" fmla="*/ 0 w 6597699"/>
                <a:gd name="connsiteY12" fmla="*/ 22 h 1302226"/>
                <a:gd name="connsiteX0" fmla="*/ 0 w 6597699"/>
                <a:gd name="connsiteY0" fmla="*/ 22 h 1302226"/>
                <a:gd name="connsiteX1" fmla="*/ 574189 w 6597699"/>
                <a:gd name="connsiteY1" fmla="*/ 321816 h 1302226"/>
                <a:gd name="connsiteX2" fmla="*/ 1015951 w 6597699"/>
                <a:gd name="connsiteY2" fmla="*/ 346561 h 1302226"/>
                <a:gd name="connsiteX3" fmla="*/ 1732682 w 6597699"/>
                <a:gd name="connsiteY3" fmla="*/ 368038 h 1302226"/>
                <a:gd name="connsiteX4" fmla="*/ 2147475 w 6597699"/>
                <a:gd name="connsiteY4" fmla="*/ 479915 h 1302226"/>
                <a:gd name="connsiteX5" fmla="*/ 3043108 w 6597699"/>
                <a:gd name="connsiteY5" fmla="*/ 549633 h 1302226"/>
                <a:gd name="connsiteX6" fmla="*/ 3562786 w 6597699"/>
                <a:gd name="connsiteY6" fmla="*/ 790391 h 1302226"/>
                <a:gd name="connsiteX7" fmla="*/ 4684312 w 6597699"/>
                <a:gd name="connsiteY7" fmla="*/ 1156227 h 1302226"/>
                <a:gd name="connsiteX8" fmla="*/ 5092502 w 6597699"/>
                <a:gd name="connsiteY8" fmla="*/ 1188280 h 1302226"/>
                <a:gd name="connsiteX9" fmla="*/ 5810403 w 6597699"/>
                <a:gd name="connsiteY9" fmla="*/ 1184110 h 1302226"/>
                <a:gd name="connsiteX10" fmla="*/ 6216319 w 6597699"/>
                <a:gd name="connsiteY10" fmla="*/ 1302226 h 1302226"/>
                <a:gd name="connsiteX11" fmla="*/ 0 w 6597699"/>
                <a:gd name="connsiteY11" fmla="*/ 1302226 h 1302226"/>
                <a:gd name="connsiteX12" fmla="*/ 0 w 6597699"/>
                <a:gd name="connsiteY12" fmla="*/ 22 h 1302226"/>
                <a:gd name="connsiteX0" fmla="*/ 0 w 6590574"/>
                <a:gd name="connsiteY0" fmla="*/ 22 h 1302226"/>
                <a:gd name="connsiteX1" fmla="*/ 574189 w 6590574"/>
                <a:gd name="connsiteY1" fmla="*/ 321816 h 1302226"/>
                <a:gd name="connsiteX2" fmla="*/ 1015951 w 6590574"/>
                <a:gd name="connsiteY2" fmla="*/ 346561 h 1302226"/>
                <a:gd name="connsiteX3" fmla="*/ 1732682 w 6590574"/>
                <a:gd name="connsiteY3" fmla="*/ 368038 h 1302226"/>
                <a:gd name="connsiteX4" fmla="*/ 2147475 w 6590574"/>
                <a:gd name="connsiteY4" fmla="*/ 479915 h 1302226"/>
                <a:gd name="connsiteX5" fmla="*/ 3043108 w 6590574"/>
                <a:gd name="connsiteY5" fmla="*/ 549633 h 1302226"/>
                <a:gd name="connsiteX6" fmla="*/ 3562786 w 6590574"/>
                <a:gd name="connsiteY6" fmla="*/ 790391 h 1302226"/>
                <a:gd name="connsiteX7" fmla="*/ 4684312 w 6590574"/>
                <a:gd name="connsiteY7" fmla="*/ 1156227 h 1302226"/>
                <a:gd name="connsiteX8" fmla="*/ 5092502 w 6590574"/>
                <a:gd name="connsiteY8" fmla="*/ 1188280 h 1302226"/>
                <a:gd name="connsiteX9" fmla="*/ 5810403 w 6590574"/>
                <a:gd name="connsiteY9" fmla="*/ 1184110 h 1302226"/>
                <a:gd name="connsiteX10" fmla="*/ 6216319 w 6590574"/>
                <a:gd name="connsiteY10" fmla="*/ 1302226 h 1302226"/>
                <a:gd name="connsiteX11" fmla="*/ 0 w 6590574"/>
                <a:gd name="connsiteY11" fmla="*/ 1302226 h 1302226"/>
                <a:gd name="connsiteX12" fmla="*/ 0 w 6590574"/>
                <a:gd name="connsiteY12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092502 w 6216319"/>
                <a:gd name="connsiteY8" fmla="*/ 1188280 h 1302226"/>
                <a:gd name="connsiteX9" fmla="*/ 5810403 w 6216319"/>
                <a:gd name="connsiteY9" fmla="*/ 1184110 h 1302226"/>
                <a:gd name="connsiteX10" fmla="*/ 6216319 w 6216319"/>
                <a:gd name="connsiteY10" fmla="*/ 1302226 h 1302226"/>
                <a:gd name="connsiteX11" fmla="*/ 0 w 6216319"/>
                <a:gd name="connsiteY11" fmla="*/ 1302226 h 1302226"/>
                <a:gd name="connsiteX12" fmla="*/ 0 w 6216319"/>
                <a:gd name="connsiteY12" fmla="*/ 22 h 1302226"/>
                <a:gd name="connsiteX0" fmla="*/ 0 w 6216319"/>
                <a:gd name="connsiteY0" fmla="*/ 10 h 1452543"/>
                <a:gd name="connsiteX1" fmla="*/ 574189 w 6216319"/>
                <a:gd name="connsiteY1" fmla="*/ 472133 h 1452543"/>
                <a:gd name="connsiteX2" fmla="*/ 1015951 w 6216319"/>
                <a:gd name="connsiteY2" fmla="*/ 496878 h 1452543"/>
                <a:gd name="connsiteX3" fmla="*/ 1732682 w 6216319"/>
                <a:gd name="connsiteY3" fmla="*/ 518355 h 1452543"/>
                <a:gd name="connsiteX4" fmla="*/ 2147475 w 6216319"/>
                <a:gd name="connsiteY4" fmla="*/ 630232 h 1452543"/>
                <a:gd name="connsiteX5" fmla="*/ 3043108 w 6216319"/>
                <a:gd name="connsiteY5" fmla="*/ 699950 h 1452543"/>
                <a:gd name="connsiteX6" fmla="*/ 3562786 w 6216319"/>
                <a:gd name="connsiteY6" fmla="*/ 940708 h 1452543"/>
                <a:gd name="connsiteX7" fmla="*/ 4684312 w 6216319"/>
                <a:gd name="connsiteY7" fmla="*/ 1306544 h 1452543"/>
                <a:gd name="connsiteX8" fmla="*/ 5092502 w 6216319"/>
                <a:gd name="connsiteY8" fmla="*/ 1338597 h 1452543"/>
                <a:gd name="connsiteX9" fmla="*/ 5810403 w 6216319"/>
                <a:gd name="connsiteY9" fmla="*/ 1334427 h 1452543"/>
                <a:gd name="connsiteX10" fmla="*/ 6216319 w 6216319"/>
                <a:gd name="connsiteY10" fmla="*/ 1452543 h 1452543"/>
                <a:gd name="connsiteX11" fmla="*/ 0 w 6216319"/>
                <a:gd name="connsiteY11" fmla="*/ 1452543 h 1452543"/>
                <a:gd name="connsiteX12" fmla="*/ 0 w 6216319"/>
                <a:gd name="connsiteY12" fmla="*/ 10 h 145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16319" h="1452543">
                  <a:moveTo>
                    <a:pt x="0" y="10"/>
                  </a:moveTo>
                  <a:cubicBezTo>
                    <a:pt x="229007" y="-1920"/>
                    <a:pt x="473169" y="274373"/>
                    <a:pt x="574189" y="472133"/>
                  </a:cubicBezTo>
                  <a:cubicBezTo>
                    <a:pt x="784106" y="306783"/>
                    <a:pt x="876671" y="335710"/>
                    <a:pt x="1015951" y="496878"/>
                  </a:cubicBezTo>
                  <a:cubicBezTo>
                    <a:pt x="1169602" y="156200"/>
                    <a:pt x="1541775" y="268250"/>
                    <a:pt x="1732682" y="518355"/>
                  </a:cubicBezTo>
                  <a:cubicBezTo>
                    <a:pt x="1951423" y="389059"/>
                    <a:pt x="1995178" y="418617"/>
                    <a:pt x="2147475" y="630232"/>
                  </a:cubicBezTo>
                  <a:cubicBezTo>
                    <a:pt x="2240004" y="303227"/>
                    <a:pt x="2890265" y="229257"/>
                    <a:pt x="3043108" y="699950"/>
                  </a:cubicBezTo>
                  <a:cubicBezTo>
                    <a:pt x="3340461" y="644318"/>
                    <a:pt x="3395950" y="702404"/>
                    <a:pt x="3562786" y="940708"/>
                  </a:cubicBezTo>
                  <a:cubicBezTo>
                    <a:pt x="3973172" y="584855"/>
                    <a:pt x="4634636" y="975363"/>
                    <a:pt x="4684312" y="1306544"/>
                  </a:cubicBezTo>
                  <a:cubicBezTo>
                    <a:pt x="4775936" y="1140966"/>
                    <a:pt x="4979530" y="1164509"/>
                    <a:pt x="5092502" y="1338597"/>
                  </a:cubicBezTo>
                  <a:cubicBezTo>
                    <a:pt x="5153770" y="1141613"/>
                    <a:pt x="5525680" y="842973"/>
                    <a:pt x="5810403" y="1334427"/>
                  </a:cubicBezTo>
                  <a:cubicBezTo>
                    <a:pt x="5955954" y="1267516"/>
                    <a:pt x="6049313" y="1259859"/>
                    <a:pt x="6216319" y="1452543"/>
                  </a:cubicBezTo>
                  <a:lnTo>
                    <a:pt x="0" y="1452543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Sḷiḋe">
              <a:extLst>
                <a:ext uri="{FF2B5EF4-FFF2-40B4-BE49-F238E27FC236}">
                  <a16:creationId xmlns="" xmlns:a16="http://schemas.microsoft.com/office/drawing/2014/main" id="{545608B4-2C4E-49C3-87F5-304FCC640736}"/>
                </a:ext>
              </a:extLst>
            </p:cNvPr>
            <p:cNvSpPr/>
            <p:nvPr/>
          </p:nvSpPr>
          <p:spPr>
            <a:xfrm flipH="1">
              <a:off x="5975681" y="5405005"/>
              <a:ext cx="6216319" cy="1449603"/>
            </a:xfrm>
            <a:custGeom>
              <a:avLst/>
              <a:gdLst>
                <a:gd name="connsiteX0" fmla="*/ 0 w 6216319"/>
                <a:gd name="connsiteY0" fmla="*/ 0 h 1302204"/>
                <a:gd name="connsiteX1" fmla="*/ 6216319 w 6216319"/>
                <a:gd name="connsiteY1" fmla="*/ 0 h 1302204"/>
                <a:gd name="connsiteX2" fmla="*/ 6216319 w 6216319"/>
                <a:gd name="connsiteY2" fmla="*/ 1302204 h 1302204"/>
                <a:gd name="connsiteX3" fmla="*/ 0 w 6216319"/>
                <a:gd name="connsiteY3" fmla="*/ 1302204 h 1302204"/>
                <a:gd name="connsiteX4" fmla="*/ 0 w 6216319"/>
                <a:gd name="connsiteY4" fmla="*/ 0 h 1302204"/>
                <a:gd name="connsiteX0" fmla="*/ 0 w 6216319"/>
                <a:gd name="connsiteY0" fmla="*/ 9364 h 1311568"/>
                <a:gd name="connsiteX1" fmla="*/ 339865 w 6216319"/>
                <a:gd name="connsiteY1" fmla="*/ 0 h 1311568"/>
                <a:gd name="connsiteX2" fmla="*/ 6216319 w 6216319"/>
                <a:gd name="connsiteY2" fmla="*/ 9364 h 1311568"/>
                <a:gd name="connsiteX3" fmla="*/ 6216319 w 6216319"/>
                <a:gd name="connsiteY3" fmla="*/ 1311568 h 1311568"/>
                <a:gd name="connsiteX4" fmla="*/ 0 w 6216319"/>
                <a:gd name="connsiteY4" fmla="*/ 1311568 h 1311568"/>
                <a:gd name="connsiteX5" fmla="*/ 0 w 6216319"/>
                <a:gd name="connsiteY5" fmla="*/ 9364 h 1311568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6216319 w 6216319"/>
                <a:gd name="connsiteY2" fmla="*/ 0 h 1302204"/>
                <a:gd name="connsiteX3" fmla="*/ 6216319 w 6216319"/>
                <a:gd name="connsiteY3" fmla="*/ 1302204 h 1302204"/>
                <a:gd name="connsiteX4" fmla="*/ 0 w 6216319"/>
                <a:gd name="connsiteY4" fmla="*/ 1302204 h 1302204"/>
                <a:gd name="connsiteX5" fmla="*/ 0 w 6216319"/>
                <a:gd name="connsiteY5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6216319 w 6216319"/>
                <a:gd name="connsiteY2" fmla="*/ 0 h 1302204"/>
                <a:gd name="connsiteX3" fmla="*/ 6216319 w 6216319"/>
                <a:gd name="connsiteY3" fmla="*/ 1302204 h 1302204"/>
                <a:gd name="connsiteX4" fmla="*/ 0 w 6216319"/>
                <a:gd name="connsiteY4" fmla="*/ 1302204 h 1302204"/>
                <a:gd name="connsiteX5" fmla="*/ 0 w 6216319"/>
                <a:gd name="connsiteY5" fmla="*/ 0 h 1302204"/>
                <a:gd name="connsiteX0" fmla="*/ 0 w 6216319"/>
                <a:gd name="connsiteY0" fmla="*/ 47249 h 1349453"/>
                <a:gd name="connsiteX1" fmla="*/ 339865 w 6216319"/>
                <a:gd name="connsiteY1" fmla="*/ 232094 h 1349453"/>
                <a:gd name="connsiteX2" fmla="*/ 2273862 w 6216319"/>
                <a:gd name="connsiteY2" fmla="*/ 280646 h 1349453"/>
                <a:gd name="connsiteX3" fmla="*/ 6216319 w 6216319"/>
                <a:gd name="connsiteY3" fmla="*/ 47249 h 1349453"/>
                <a:gd name="connsiteX4" fmla="*/ 6216319 w 6216319"/>
                <a:gd name="connsiteY4" fmla="*/ 1349453 h 1349453"/>
                <a:gd name="connsiteX5" fmla="*/ 0 w 6216319"/>
                <a:gd name="connsiteY5" fmla="*/ 1349453 h 1349453"/>
                <a:gd name="connsiteX6" fmla="*/ 0 w 6216319"/>
                <a:gd name="connsiteY6" fmla="*/ 47249 h 1349453"/>
                <a:gd name="connsiteX0" fmla="*/ 0 w 6216319"/>
                <a:gd name="connsiteY0" fmla="*/ 30623 h 1332827"/>
                <a:gd name="connsiteX1" fmla="*/ 339865 w 6216319"/>
                <a:gd name="connsiteY1" fmla="*/ 215468 h 1332827"/>
                <a:gd name="connsiteX2" fmla="*/ 2265770 w 6216319"/>
                <a:gd name="connsiteY2" fmla="*/ 539150 h 1332827"/>
                <a:gd name="connsiteX3" fmla="*/ 6216319 w 6216319"/>
                <a:gd name="connsiteY3" fmla="*/ 30623 h 1332827"/>
                <a:gd name="connsiteX4" fmla="*/ 6216319 w 6216319"/>
                <a:gd name="connsiteY4" fmla="*/ 1332827 h 1332827"/>
                <a:gd name="connsiteX5" fmla="*/ 0 w 6216319"/>
                <a:gd name="connsiteY5" fmla="*/ 1332827 h 1332827"/>
                <a:gd name="connsiteX6" fmla="*/ 0 w 6216319"/>
                <a:gd name="connsiteY6" fmla="*/ 30623 h 1332827"/>
                <a:gd name="connsiteX0" fmla="*/ 0 w 6216319"/>
                <a:gd name="connsiteY0" fmla="*/ 31024 h 1333228"/>
                <a:gd name="connsiteX1" fmla="*/ 339865 w 6216319"/>
                <a:gd name="connsiteY1" fmla="*/ 215869 h 1333228"/>
                <a:gd name="connsiteX2" fmla="*/ 2265770 w 6216319"/>
                <a:gd name="connsiteY2" fmla="*/ 539551 h 1333228"/>
                <a:gd name="connsiteX3" fmla="*/ 3269182 w 6216319"/>
                <a:gd name="connsiteY3" fmla="*/ 418171 h 1333228"/>
                <a:gd name="connsiteX4" fmla="*/ 6216319 w 6216319"/>
                <a:gd name="connsiteY4" fmla="*/ 31024 h 1333228"/>
                <a:gd name="connsiteX5" fmla="*/ 6216319 w 6216319"/>
                <a:gd name="connsiteY5" fmla="*/ 1333228 h 1333228"/>
                <a:gd name="connsiteX6" fmla="*/ 0 w 6216319"/>
                <a:gd name="connsiteY6" fmla="*/ 1333228 h 1333228"/>
                <a:gd name="connsiteX7" fmla="*/ 0 w 6216319"/>
                <a:gd name="connsiteY7" fmla="*/ 31024 h 1333228"/>
                <a:gd name="connsiteX0" fmla="*/ 0 w 6216319"/>
                <a:gd name="connsiteY0" fmla="*/ 26175 h 1328379"/>
                <a:gd name="connsiteX1" fmla="*/ 339865 w 6216319"/>
                <a:gd name="connsiteY1" fmla="*/ 211020 h 1328379"/>
                <a:gd name="connsiteX2" fmla="*/ 2265770 w 6216319"/>
                <a:gd name="connsiteY2" fmla="*/ 534702 h 1328379"/>
                <a:gd name="connsiteX3" fmla="*/ 3244906 w 6216319"/>
                <a:gd name="connsiteY3" fmla="*/ 518518 h 1328379"/>
                <a:gd name="connsiteX4" fmla="*/ 6216319 w 6216319"/>
                <a:gd name="connsiteY4" fmla="*/ 26175 h 1328379"/>
                <a:gd name="connsiteX5" fmla="*/ 6216319 w 6216319"/>
                <a:gd name="connsiteY5" fmla="*/ 1328379 h 1328379"/>
                <a:gd name="connsiteX6" fmla="*/ 0 w 6216319"/>
                <a:gd name="connsiteY6" fmla="*/ 1328379 h 1328379"/>
                <a:gd name="connsiteX7" fmla="*/ 0 w 6216319"/>
                <a:gd name="connsiteY7" fmla="*/ 26175 h 1328379"/>
                <a:gd name="connsiteX0" fmla="*/ 0 w 6216319"/>
                <a:gd name="connsiteY0" fmla="*/ 63128 h 1365332"/>
                <a:gd name="connsiteX1" fmla="*/ 339865 w 6216319"/>
                <a:gd name="connsiteY1" fmla="*/ 247973 h 1365332"/>
                <a:gd name="connsiteX2" fmla="*/ 2265770 w 6216319"/>
                <a:gd name="connsiteY2" fmla="*/ 571655 h 1365332"/>
                <a:gd name="connsiteX3" fmla="*/ 3244906 w 6216319"/>
                <a:gd name="connsiteY3" fmla="*/ 555471 h 1365332"/>
                <a:gd name="connsiteX4" fmla="*/ 4725749 w 6216319"/>
                <a:gd name="connsiteY4" fmla="*/ 239882 h 1365332"/>
                <a:gd name="connsiteX5" fmla="*/ 6216319 w 6216319"/>
                <a:gd name="connsiteY5" fmla="*/ 63128 h 1365332"/>
                <a:gd name="connsiteX6" fmla="*/ 6216319 w 6216319"/>
                <a:gd name="connsiteY6" fmla="*/ 1365332 h 1365332"/>
                <a:gd name="connsiteX7" fmla="*/ 0 w 6216319"/>
                <a:gd name="connsiteY7" fmla="*/ 1365332 h 1365332"/>
                <a:gd name="connsiteX8" fmla="*/ 0 w 6216319"/>
                <a:gd name="connsiteY8" fmla="*/ 63128 h 1365332"/>
                <a:gd name="connsiteX0" fmla="*/ 0 w 6216319"/>
                <a:gd name="connsiteY0" fmla="*/ 20810 h 1323014"/>
                <a:gd name="connsiteX1" fmla="*/ 339865 w 6216319"/>
                <a:gd name="connsiteY1" fmla="*/ 205655 h 1323014"/>
                <a:gd name="connsiteX2" fmla="*/ 2265770 w 6216319"/>
                <a:gd name="connsiteY2" fmla="*/ 529337 h 1323014"/>
                <a:gd name="connsiteX3" fmla="*/ 3244906 w 6216319"/>
                <a:gd name="connsiteY3" fmla="*/ 513153 h 1323014"/>
                <a:gd name="connsiteX4" fmla="*/ 4628644 w 6216319"/>
                <a:gd name="connsiteY4" fmla="*/ 1055320 h 1323014"/>
                <a:gd name="connsiteX5" fmla="*/ 6216319 w 6216319"/>
                <a:gd name="connsiteY5" fmla="*/ 20810 h 1323014"/>
                <a:gd name="connsiteX6" fmla="*/ 6216319 w 6216319"/>
                <a:gd name="connsiteY6" fmla="*/ 1323014 h 1323014"/>
                <a:gd name="connsiteX7" fmla="*/ 0 w 6216319"/>
                <a:gd name="connsiteY7" fmla="*/ 1323014 h 1323014"/>
                <a:gd name="connsiteX8" fmla="*/ 0 w 6216319"/>
                <a:gd name="connsiteY8" fmla="*/ 20810 h 1323014"/>
                <a:gd name="connsiteX0" fmla="*/ 0 w 6216319"/>
                <a:gd name="connsiteY0" fmla="*/ 32243 h 1334447"/>
                <a:gd name="connsiteX1" fmla="*/ 339865 w 6216319"/>
                <a:gd name="connsiteY1" fmla="*/ 217088 h 1334447"/>
                <a:gd name="connsiteX2" fmla="*/ 2265770 w 6216319"/>
                <a:gd name="connsiteY2" fmla="*/ 540770 h 1334447"/>
                <a:gd name="connsiteX3" fmla="*/ 3244906 w 6216319"/>
                <a:gd name="connsiteY3" fmla="*/ 524586 h 1334447"/>
                <a:gd name="connsiteX4" fmla="*/ 4628644 w 6216319"/>
                <a:gd name="connsiteY4" fmla="*/ 1066753 h 1334447"/>
                <a:gd name="connsiteX5" fmla="*/ 5526860 w 6216319"/>
                <a:gd name="connsiteY5" fmla="*/ 451758 h 1334447"/>
                <a:gd name="connsiteX6" fmla="*/ 6216319 w 6216319"/>
                <a:gd name="connsiteY6" fmla="*/ 32243 h 1334447"/>
                <a:gd name="connsiteX7" fmla="*/ 6216319 w 6216319"/>
                <a:gd name="connsiteY7" fmla="*/ 1334447 h 1334447"/>
                <a:gd name="connsiteX8" fmla="*/ 0 w 6216319"/>
                <a:gd name="connsiteY8" fmla="*/ 1334447 h 1334447"/>
                <a:gd name="connsiteX9" fmla="*/ 0 w 6216319"/>
                <a:gd name="connsiteY9" fmla="*/ 32243 h 1334447"/>
                <a:gd name="connsiteX0" fmla="*/ 0 w 6216319"/>
                <a:gd name="connsiteY0" fmla="*/ 12831 h 1315035"/>
                <a:gd name="connsiteX1" fmla="*/ 339865 w 6216319"/>
                <a:gd name="connsiteY1" fmla="*/ 197676 h 1315035"/>
                <a:gd name="connsiteX2" fmla="*/ 2265770 w 6216319"/>
                <a:gd name="connsiteY2" fmla="*/ 521358 h 1315035"/>
                <a:gd name="connsiteX3" fmla="*/ 3244906 w 6216319"/>
                <a:gd name="connsiteY3" fmla="*/ 505174 h 1315035"/>
                <a:gd name="connsiteX4" fmla="*/ 4628644 w 6216319"/>
                <a:gd name="connsiteY4" fmla="*/ 1047341 h 1315035"/>
                <a:gd name="connsiteX5" fmla="*/ 5356927 w 6216319"/>
                <a:gd name="connsiteY5" fmla="*/ 1201089 h 1315035"/>
                <a:gd name="connsiteX6" fmla="*/ 6216319 w 6216319"/>
                <a:gd name="connsiteY6" fmla="*/ 12831 h 1315035"/>
                <a:gd name="connsiteX7" fmla="*/ 6216319 w 6216319"/>
                <a:gd name="connsiteY7" fmla="*/ 1315035 h 1315035"/>
                <a:gd name="connsiteX8" fmla="*/ 0 w 6216319"/>
                <a:gd name="connsiteY8" fmla="*/ 1315035 h 1315035"/>
                <a:gd name="connsiteX9" fmla="*/ 0 w 6216319"/>
                <a:gd name="connsiteY9" fmla="*/ 12831 h 1315035"/>
                <a:gd name="connsiteX0" fmla="*/ 0 w 6498499"/>
                <a:gd name="connsiteY0" fmla="*/ 0 h 1302204"/>
                <a:gd name="connsiteX1" fmla="*/ 339865 w 6498499"/>
                <a:gd name="connsiteY1" fmla="*/ 184845 h 1302204"/>
                <a:gd name="connsiteX2" fmla="*/ 2265770 w 6498499"/>
                <a:gd name="connsiteY2" fmla="*/ 508527 h 1302204"/>
                <a:gd name="connsiteX3" fmla="*/ 3244906 w 6498499"/>
                <a:gd name="connsiteY3" fmla="*/ 492343 h 1302204"/>
                <a:gd name="connsiteX4" fmla="*/ 4628644 w 6498499"/>
                <a:gd name="connsiteY4" fmla="*/ 1034510 h 1302204"/>
                <a:gd name="connsiteX5" fmla="*/ 5356927 w 6498499"/>
                <a:gd name="connsiteY5" fmla="*/ 1188258 h 1302204"/>
                <a:gd name="connsiteX6" fmla="*/ 6216319 w 6498499"/>
                <a:gd name="connsiteY6" fmla="*/ 1302204 h 1302204"/>
                <a:gd name="connsiteX7" fmla="*/ 0 w 6498499"/>
                <a:gd name="connsiteY7" fmla="*/ 1302204 h 1302204"/>
                <a:gd name="connsiteX8" fmla="*/ 0 w 649849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147589 h 1449793"/>
                <a:gd name="connsiteX1" fmla="*/ 339865 w 6216319"/>
                <a:gd name="connsiteY1" fmla="*/ 332434 h 1449793"/>
                <a:gd name="connsiteX2" fmla="*/ 2265770 w 6216319"/>
                <a:gd name="connsiteY2" fmla="*/ 656116 h 1449793"/>
                <a:gd name="connsiteX3" fmla="*/ 3244906 w 6216319"/>
                <a:gd name="connsiteY3" fmla="*/ 639932 h 1449793"/>
                <a:gd name="connsiteX4" fmla="*/ 4628644 w 6216319"/>
                <a:gd name="connsiteY4" fmla="*/ 1182099 h 1449793"/>
                <a:gd name="connsiteX5" fmla="*/ 5356927 w 6216319"/>
                <a:gd name="connsiteY5" fmla="*/ 1335847 h 1449793"/>
                <a:gd name="connsiteX6" fmla="*/ 6216319 w 6216319"/>
                <a:gd name="connsiteY6" fmla="*/ 1449793 h 1449793"/>
                <a:gd name="connsiteX7" fmla="*/ 0 w 6216319"/>
                <a:gd name="connsiteY7" fmla="*/ 1449793 h 1449793"/>
                <a:gd name="connsiteX8" fmla="*/ 0 w 6216319"/>
                <a:gd name="connsiteY8" fmla="*/ 147589 h 1449793"/>
                <a:gd name="connsiteX0" fmla="*/ 0 w 6216319"/>
                <a:gd name="connsiteY0" fmla="*/ 121021 h 1423225"/>
                <a:gd name="connsiteX1" fmla="*/ 339865 w 6216319"/>
                <a:gd name="connsiteY1" fmla="*/ 305866 h 1423225"/>
                <a:gd name="connsiteX2" fmla="*/ 2265770 w 6216319"/>
                <a:gd name="connsiteY2" fmla="*/ 629548 h 1423225"/>
                <a:gd name="connsiteX3" fmla="*/ 3244906 w 6216319"/>
                <a:gd name="connsiteY3" fmla="*/ 613364 h 1423225"/>
                <a:gd name="connsiteX4" fmla="*/ 4628644 w 6216319"/>
                <a:gd name="connsiteY4" fmla="*/ 1155531 h 1423225"/>
                <a:gd name="connsiteX5" fmla="*/ 5356927 w 6216319"/>
                <a:gd name="connsiteY5" fmla="*/ 1309279 h 1423225"/>
                <a:gd name="connsiteX6" fmla="*/ 6216319 w 6216319"/>
                <a:gd name="connsiteY6" fmla="*/ 1423225 h 1423225"/>
                <a:gd name="connsiteX7" fmla="*/ 0 w 6216319"/>
                <a:gd name="connsiteY7" fmla="*/ 1423225 h 1423225"/>
                <a:gd name="connsiteX8" fmla="*/ 0 w 6216319"/>
                <a:gd name="connsiteY8" fmla="*/ 121021 h 1423225"/>
                <a:gd name="connsiteX0" fmla="*/ 0 w 6216319"/>
                <a:gd name="connsiteY0" fmla="*/ 121021 h 1423225"/>
                <a:gd name="connsiteX1" fmla="*/ 339865 w 6216319"/>
                <a:gd name="connsiteY1" fmla="*/ 305866 h 1423225"/>
                <a:gd name="connsiteX2" fmla="*/ 2265770 w 6216319"/>
                <a:gd name="connsiteY2" fmla="*/ 629548 h 1423225"/>
                <a:gd name="connsiteX3" fmla="*/ 3244906 w 6216319"/>
                <a:gd name="connsiteY3" fmla="*/ 613364 h 1423225"/>
                <a:gd name="connsiteX4" fmla="*/ 4628644 w 6216319"/>
                <a:gd name="connsiteY4" fmla="*/ 1155531 h 1423225"/>
                <a:gd name="connsiteX5" fmla="*/ 5356927 w 6216319"/>
                <a:gd name="connsiteY5" fmla="*/ 1309279 h 1423225"/>
                <a:gd name="connsiteX6" fmla="*/ 6216319 w 6216319"/>
                <a:gd name="connsiteY6" fmla="*/ 1423225 h 1423225"/>
                <a:gd name="connsiteX7" fmla="*/ 0 w 6216319"/>
                <a:gd name="connsiteY7" fmla="*/ 1423225 h 1423225"/>
                <a:gd name="connsiteX8" fmla="*/ 0 w 6216319"/>
                <a:gd name="connsiteY8" fmla="*/ 121021 h 1423225"/>
                <a:gd name="connsiteX0" fmla="*/ 0 w 6216319"/>
                <a:gd name="connsiteY0" fmla="*/ 140194 h 1442398"/>
                <a:gd name="connsiteX1" fmla="*/ 339865 w 6216319"/>
                <a:gd name="connsiteY1" fmla="*/ 325039 h 1442398"/>
                <a:gd name="connsiteX2" fmla="*/ 2265770 w 6216319"/>
                <a:gd name="connsiteY2" fmla="*/ 648721 h 1442398"/>
                <a:gd name="connsiteX3" fmla="*/ 3244906 w 6216319"/>
                <a:gd name="connsiteY3" fmla="*/ 632537 h 1442398"/>
                <a:gd name="connsiteX4" fmla="*/ 4628644 w 6216319"/>
                <a:gd name="connsiteY4" fmla="*/ 1174704 h 1442398"/>
                <a:gd name="connsiteX5" fmla="*/ 5356927 w 6216319"/>
                <a:gd name="connsiteY5" fmla="*/ 1328452 h 1442398"/>
                <a:gd name="connsiteX6" fmla="*/ 6216319 w 6216319"/>
                <a:gd name="connsiteY6" fmla="*/ 1442398 h 1442398"/>
                <a:gd name="connsiteX7" fmla="*/ 0 w 6216319"/>
                <a:gd name="connsiteY7" fmla="*/ 1442398 h 1442398"/>
                <a:gd name="connsiteX8" fmla="*/ 0 w 6216319"/>
                <a:gd name="connsiteY8" fmla="*/ 140194 h 1442398"/>
                <a:gd name="connsiteX0" fmla="*/ 0 w 6216319"/>
                <a:gd name="connsiteY0" fmla="*/ 140194 h 1442398"/>
                <a:gd name="connsiteX1" fmla="*/ 339865 w 6216319"/>
                <a:gd name="connsiteY1" fmla="*/ 325039 h 1442398"/>
                <a:gd name="connsiteX2" fmla="*/ 2265770 w 6216319"/>
                <a:gd name="connsiteY2" fmla="*/ 648721 h 1442398"/>
                <a:gd name="connsiteX3" fmla="*/ 3244906 w 6216319"/>
                <a:gd name="connsiteY3" fmla="*/ 632537 h 1442398"/>
                <a:gd name="connsiteX4" fmla="*/ 4628644 w 6216319"/>
                <a:gd name="connsiteY4" fmla="*/ 1174704 h 1442398"/>
                <a:gd name="connsiteX5" fmla="*/ 5356927 w 6216319"/>
                <a:gd name="connsiteY5" fmla="*/ 1328452 h 1442398"/>
                <a:gd name="connsiteX6" fmla="*/ 6216319 w 6216319"/>
                <a:gd name="connsiteY6" fmla="*/ 1442398 h 1442398"/>
                <a:gd name="connsiteX7" fmla="*/ 0 w 6216319"/>
                <a:gd name="connsiteY7" fmla="*/ 1442398 h 1442398"/>
                <a:gd name="connsiteX8" fmla="*/ 0 w 6216319"/>
                <a:gd name="connsiteY8" fmla="*/ 140194 h 1442398"/>
                <a:gd name="connsiteX0" fmla="*/ 0 w 6216319"/>
                <a:gd name="connsiteY0" fmla="*/ 34944 h 1337148"/>
                <a:gd name="connsiteX1" fmla="*/ 339865 w 6216319"/>
                <a:gd name="connsiteY1" fmla="*/ 219789 h 1337148"/>
                <a:gd name="connsiteX2" fmla="*/ 2265770 w 6216319"/>
                <a:gd name="connsiteY2" fmla="*/ 543471 h 1337148"/>
                <a:gd name="connsiteX3" fmla="*/ 3244906 w 6216319"/>
                <a:gd name="connsiteY3" fmla="*/ 527287 h 1337148"/>
                <a:gd name="connsiteX4" fmla="*/ 4628644 w 6216319"/>
                <a:gd name="connsiteY4" fmla="*/ 1069454 h 1337148"/>
                <a:gd name="connsiteX5" fmla="*/ 5356927 w 6216319"/>
                <a:gd name="connsiteY5" fmla="*/ 1223202 h 1337148"/>
                <a:gd name="connsiteX6" fmla="*/ 6216319 w 6216319"/>
                <a:gd name="connsiteY6" fmla="*/ 1337148 h 1337148"/>
                <a:gd name="connsiteX7" fmla="*/ 0 w 6216319"/>
                <a:gd name="connsiteY7" fmla="*/ 1337148 h 1337148"/>
                <a:gd name="connsiteX8" fmla="*/ 0 w 6216319"/>
                <a:gd name="connsiteY8" fmla="*/ 34944 h 1337148"/>
                <a:gd name="connsiteX0" fmla="*/ 0 w 6216319"/>
                <a:gd name="connsiteY0" fmla="*/ 44896 h 1347100"/>
                <a:gd name="connsiteX1" fmla="*/ 339865 w 6216319"/>
                <a:gd name="connsiteY1" fmla="*/ 229741 h 1347100"/>
                <a:gd name="connsiteX2" fmla="*/ 2265770 w 6216319"/>
                <a:gd name="connsiteY2" fmla="*/ 553423 h 1347100"/>
                <a:gd name="connsiteX3" fmla="*/ 3244906 w 6216319"/>
                <a:gd name="connsiteY3" fmla="*/ 537239 h 1347100"/>
                <a:gd name="connsiteX4" fmla="*/ 4628644 w 6216319"/>
                <a:gd name="connsiteY4" fmla="*/ 1079406 h 1347100"/>
                <a:gd name="connsiteX5" fmla="*/ 5356927 w 6216319"/>
                <a:gd name="connsiteY5" fmla="*/ 1233154 h 1347100"/>
                <a:gd name="connsiteX6" fmla="*/ 6216319 w 6216319"/>
                <a:gd name="connsiteY6" fmla="*/ 1347100 h 1347100"/>
                <a:gd name="connsiteX7" fmla="*/ 0 w 6216319"/>
                <a:gd name="connsiteY7" fmla="*/ 1347100 h 1347100"/>
                <a:gd name="connsiteX8" fmla="*/ 0 w 6216319"/>
                <a:gd name="connsiteY8" fmla="*/ 44896 h 1347100"/>
                <a:gd name="connsiteX0" fmla="*/ 0 w 6216319"/>
                <a:gd name="connsiteY0" fmla="*/ 44896 h 1347100"/>
                <a:gd name="connsiteX1" fmla="*/ 339865 w 6216319"/>
                <a:gd name="connsiteY1" fmla="*/ 229741 h 1347100"/>
                <a:gd name="connsiteX2" fmla="*/ 2265770 w 6216319"/>
                <a:gd name="connsiteY2" fmla="*/ 553423 h 1347100"/>
                <a:gd name="connsiteX3" fmla="*/ 3244906 w 6216319"/>
                <a:gd name="connsiteY3" fmla="*/ 537239 h 1347100"/>
                <a:gd name="connsiteX4" fmla="*/ 4628644 w 6216319"/>
                <a:gd name="connsiteY4" fmla="*/ 1079406 h 1347100"/>
                <a:gd name="connsiteX5" fmla="*/ 5356927 w 6216319"/>
                <a:gd name="connsiteY5" fmla="*/ 1233154 h 1347100"/>
                <a:gd name="connsiteX6" fmla="*/ 6216319 w 6216319"/>
                <a:gd name="connsiteY6" fmla="*/ 1347100 h 1347100"/>
                <a:gd name="connsiteX7" fmla="*/ 0 w 6216319"/>
                <a:gd name="connsiteY7" fmla="*/ 1347100 h 1347100"/>
                <a:gd name="connsiteX8" fmla="*/ 0 w 6216319"/>
                <a:gd name="connsiteY8" fmla="*/ 44896 h 1347100"/>
                <a:gd name="connsiteX0" fmla="*/ 0 w 6216319"/>
                <a:gd name="connsiteY0" fmla="*/ 530 h 1302734"/>
                <a:gd name="connsiteX1" fmla="*/ 339865 w 6216319"/>
                <a:gd name="connsiteY1" fmla="*/ 185375 h 1302734"/>
                <a:gd name="connsiteX2" fmla="*/ 2265770 w 6216319"/>
                <a:gd name="connsiteY2" fmla="*/ 509057 h 1302734"/>
                <a:gd name="connsiteX3" fmla="*/ 3244906 w 6216319"/>
                <a:gd name="connsiteY3" fmla="*/ 492873 h 1302734"/>
                <a:gd name="connsiteX4" fmla="*/ 4628644 w 6216319"/>
                <a:gd name="connsiteY4" fmla="*/ 1035040 h 1302734"/>
                <a:gd name="connsiteX5" fmla="*/ 5356927 w 6216319"/>
                <a:gd name="connsiteY5" fmla="*/ 1188788 h 1302734"/>
                <a:gd name="connsiteX6" fmla="*/ 6216319 w 6216319"/>
                <a:gd name="connsiteY6" fmla="*/ 1302734 h 1302734"/>
                <a:gd name="connsiteX7" fmla="*/ 0 w 6216319"/>
                <a:gd name="connsiteY7" fmla="*/ 1302734 h 1302734"/>
                <a:gd name="connsiteX8" fmla="*/ 0 w 6216319"/>
                <a:gd name="connsiteY8" fmla="*/ 530 h 1302734"/>
                <a:gd name="connsiteX0" fmla="*/ 0 w 6216319"/>
                <a:gd name="connsiteY0" fmla="*/ 20163 h 1322367"/>
                <a:gd name="connsiteX1" fmla="*/ 2265770 w 6216319"/>
                <a:gd name="connsiteY1" fmla="*/ 528690 h 1322367"/>
                <a:gd name="connsiteX2" fmla="*/ 3244906 w 6216319"/>
                <a:gd name="connsiteY2" fmla="*/ 512506 h 1322367"/>
                <a:gd name="connsiteX3" fmla="*/ 4628644 w 6216319"/>
                <a:gd name="connsiteY3" fmla="*/ 1054673 h 1322367"/>
                <a:gd name="connsiteX4" fmla="*/ 5356927 w 6216319"/>
                <a:gd name="connsiteY4" fmla="*/ 1208421 h 1322367"/>
                <a:gd name="connsiteX5" fmla="*/ 6216319 w 6216319"/>
                <a:gd name="connsiteY5" fmla="*/ 1322367 h 1322367"/>
                <a:gd name="connsiteX6" fmla="*/ 0 w 6216319"/>
                <a:gd name="connsiteY6" fmla="*/ 1322367 h 1322367"/>
                <a:gd name="connsiteX7" fmla="*/ 0 w 6216319"/>
                <a:gd name="connsiteY7" fmla="*/ 20163 h 1322367"/>
                <a:gd name="connsiteX0" fmla="*/ 0 w 6216319"/>
                <a:gd name="connsiteY0" fmla="*/ 105646 h 1407850"/>
                <a:gd name="connsiteX1" fmla="*/ 477430 w 6216319"/>
                <a:gd name="connsiteY1" fmla="*/ 136745 h 1407850"/>
                <a:gd name="connsiteX2" fmla="*/ 2265770 w 6216319"/>
                <a:gd name="connsiteY2" fmla="*/ 614173 h 1407850"/>
                <a:gd name="connsiteX3" fmla="*/ 3244906 w 6216319"/>
                <a:gd name="connsiteY3" fmla="*/ 597989 h 1407850"/>
                <a:gd name="connsiteX4" fmla="*/ 4628644 w 6216319"/>
                <a:gd name="connsiteY4" fmla="*/ 1140156 h 1407850"/>
                <a:gd name="connsiteX5" fmla="*/ 5356927 w 6216319"/>
                <a:gd name="connsiteY5" fmla="*/ 1293904 h 1407850"/>
                <a:gd name="connsiteX6" fmla="*/ 6216319 w 6216319"/>
                <a:gd name="connsiteY6" fmla="*/ 1407850 h 1407850"/>
                <a:gd name="connsiteX7" fmla="*/ 0 w 6216319"/>
                <a:gd name="connsiteY7" fmla="*/ 1407850 h 1407850"/>
                <a:gd name="connsiteX8" fmla="*/ 0 w 6216319"/>
                <a:gd name="connsiteY8" fmla="*/ 105646 h 1407850"/>
                <a:gd name="connsiteX0" fmla="*/ 0 w 6216319"/>
                <a:gd name="connsiteY0" fmla="*/ 71230 h 1373434"/>
                <a:gd name="connsiteX1" fmla="*/ 323681 w 6216319"/>
                <a:gd name="connsiteY1" fmla="*/ 264170 h 1373434"/>
                <a:gd name="connsiteX2" fmla="*/ 2265770 w 6216319"/>
                <a:gd name="connsiteY2" fmla="*/ 579757 h 1373434"/>
                <a:gd name="connsiteX3" fmla="*/ 3244906 w 6216319"/>
                <a:gd name="connsiteY3" fmla="*/ 563573 h 1373434"/>
                <a:gd name="connsiteX4" fmla="*/ 4628644 w 6216319"/>
                <a:gd name="connsiteY4" fmla="*/ 1105740 h 1373434"/>
                <a:gd name="connsiteX5" fmla="*/ 5356927 w 6216319"/>
                <a:gd name="connsiteY5" fmla="*/ 1259488 h 1373434"/>
                <a:gd name="connsiteX6" fmla="*/ 6216319 w 6216319"/>
                <a:gd name="connsiteY6" fmla="*/ 1373434 h 1373434"/>
                <a:gd name="connsiteX7" fmla="*/ 0 w 6216319"/>
                <a:gd name="connsiteY7" fmla="*/ 1373434 h 1373434"/>
                <a:gd name="connsiteX8" fmla="*/ 0 w 6216319"/>
                <a:gd name="connsiteY8" fmla="*/ 71230 h 1373434"/>
                <a:gd name="connsiteX0" fmla="*/ 0 w 6216319"/>
                <a:gd name="connsiteY0" fmla="*/ 71230 h 1373434"/>
                <a:gd name="connsiteX1" fmla="*/ 323681 w 6216319"/>
                <a:gd name="connsiteY1" fmla="*/ 264170 h 1373434"/>
                <a:gd name="connsiteX2" fmla="*/ 2265770 w 6216319"/>
                <a:gd name="connsiteY2" fmla="*/ 579757 h 1373434"/>
                <a:gd name="connsiteX3" fmla="*/ 3244906 w 6216319"/>
                <a:gd name="connsiteY3" fmla="*/ 563573 h 1373434"/>
                <a:gd name="connsiteX4" fmla="*/ 4628644 w 6216319"/>
                <a:gd name="connsiteY4" fmla="*/ 1105740 h 1373434"/>
                <a:gd name="connsiteX5" fmla="*/ 5356927 w 6216319"/>
                <a:gd name="connsiteY5" fmla="*/ 1259488 h 1373434"/>
                <a:gd name="connsiteX6" fmla="*/ 6216319 w 6216319"/>
                <a:gd name="connsiteY6" fmla="*/ 1373434 h 1373434"/>
                <a:gd name="connsiteX7" fmla="*/ 0 w 6216319"/>
                <a:gd name="connsiteY7" fmla="*/ 1373434 h 1373434"/>
                <a:gd name="connsiteX8" fmla="*/ 0 w 6216319"/>
                <a:gd name="connsiteY8" fmla="*/ 71230 h 1373434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16319" h="1449603">
                  <a:moveTo>
                    <a:pt x="0" y="147399"/>
                  </a:moveTo>
                  <a:cubicBezTo>
                    <a:pt x="229007" y="145469"/>
                    <a:pt x="222661" y="142579"/>
                    <a:pt x="323681" y="340339"/>
                  </a:cubicBezTo>
                  <a:cubicBezTo>
                    <a:pt x="1138279" y="-367925"/>
                    <a:pt x="1885444" y="174450"/>
                    <a:pt x="2265770" y="655926"/>
                  </a:cubicBezTo>
                  <a:cubicBezTo>
                    <a:pt x="2462677" y="479250"/>
                    <a:pt x="2932015" y="355171"/>
                    <a:pt x="3244906" y="639742"/>
                  </a:cubicBezTo>
                  <a:cubicBezTo>
                    <a:pt x="3517337" y="171753"/>
                    <a:pt x="4733841" y="449580"/>
                    <a:pt x="4628644" y="1181909"/>
                  </a:cubicBezTo>
                  <a:cubicBezTo>
                    <a:pt x="4984694" y="1080758"/>
                    <a:pt x="5181328" y="1161569"/>
                    <a:pt x="5356927" y="1335657"/>
                  </a:cubicBezTo>
                  <a:cubicBezTo>
                    <a:pt x="5451606" y="1194156"/>
                    <a:pt x="6105728" y="1026010"/>
                    <a:pt x="6216319" y="1449603"/>
                  </a:cubicBezTo>
                  <a:lnTo>
                    <a:pt x="0" y="1449603"/>
                  </a:lnTo>
                  <a:lnTo>
                    <a:pt x="0" y="147399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íṥľîḑé">
              <a:extLst>
                <a:ext uri="{FF2B5EF4-FFF2-40B4-BE49-F238E27FC236}">
                  <a16:creationId xmlns="" xmlns:a16="http://schemas.microsoft.com/office/drawing/2014/main" id="{CEACB00A-54F8-4D24-ABFC-047A7830E243}"/>
                </a:ext>
              </a:extLst>
            </p:cNvPr>
            <p:cNvGrpSpPr/>
            <p:nvPr/>
          </p:nvGrpSpPr>
          <p:grpSpPr>
            <a:xfrm flipH="1">
              <a:off x="7039319" y="1584000"/>
              <a:ext cx="3646682" cy="3663802"/>
              <a:chOff x="7659605" y="1304764"/>
              <a:chExt cx="2454599" cy="2466123"/>
            </a:xfrm>
          </p:grpSpPr>
          <p:sp>
            <p:nvSpPr>
              <p:cNvPr id="21" name="íṣ1îḓé">
                <a:extLst>
                  <a:ext uri="{FF2B5EF4-FFF2-40B4-BE49-F238E27FC236}">
                    <a16:creationId xmlns="" xmlns:a16="http://schemas.microsoft.com/office/drawing/2014/main" id="{6F227F75-60A0-4816-9E01-E3FEC8C18B3D}"/>
                  </a:ext>
                </a:extLst>
              </p:cNvPr>
              <p:cNvSpPr/>
              <p:nvPr/>
            </p:nvSpPr>
            <p:spPr bwMode="auto">
              <a:xfrm>
                <a:off x="7659605" y="2994942"/>
                <a:ext cx="774024" cy="775945"/>
              </a:xfrm>
              <a:custGeom>
                <a:avLst/>
                <a:gdLst>
                  <a:gd name="T0" fmla="*/ 200 w 200"/>
                  <a:gd name="T1" fmla="*/ 88 h 200"/>
                  <a:gd name="T2" fmla="*/ 177 w 200"/>
                  <a:gd name="T3" fmla="*/ 24 h 200"/>
                  <a:gd name="T4" fmla="*/ 111 w 200"/>
                  <a:gd name="T5" fmla="*/ 0 h 200"/>
                  <a:gd name="T6" fmla="*/ 8 w 200"/>
                  <a:gd name="T7" fmla="*/ 103 h 200"/>
                  <a:gd name="T8" fmla="*/ 41 w 200"/>
                  <a:gd name="T9" fmla="*/ 81 h 200"/>
                  <a:gd name="T10" fmla="*/ 8 w 200"/>
                  <a:gd name="T11" fmla="*/ 193 h 200"/>
                  <a:gd name="T12" fmla="*/ 119 w 200"/>
                  <a:gd name="T13" fmla="*/ 159 h 200"/>
                  <a:gd name="T14" fmla="*/ 96 w 200"/>
                  <a:gd name="T15" fmla="*/ 192 h 200"/>
                  <a:gd name="T16" fmla="*/ 200 w 200"/>
                  <a:gd name="T17" fmla="*/ 88 h 200"/>
                  <a:gd name="T18" fmla="*/ 122 w 200"/>
                  <a:gd name="T19" fmla="*/ 135 h 200"/>
                  <a:gd name="T20" fmla="*/ 137 w 200"/>
                  <a:gd name="T21" fmla="*/ 114 h 200"/>
                  <a:gd name="T22" fmla="*/ 65 w 200"/>
                  <a:gd name="T23" fmla="*/ 136 h 200"/>
                  <a:gd name="T24" fmla="*/ 86 w 200"/>
                  <a:gd name="T25" fmla="*/ 64 h 200"/>
                  <a:gd name="T26" fmla="*/ 65 w 200"/>
                  <a:gd name="T27" fmla="*/ 78 h 200"/>
                  <a:gd name="T28" fmla="*/ 132 w 200"/>
                  <a:gd name="T29" fmla="*/ 11 h 200"/>
                  <a:gd name="T30" fmla="*/ 174 w 200"/>
                  <a:gd name="T31" fmla="*/ 27 h 200"/>
                  <a:gd name="T32" fmla="*/ 189 w 200"/>
                  <a:gd name="T33" fmla="*/ 68 h 200"/>
                  <a:gd name="T34" fmla="*/ 122 w 200"/>
                  <a:gd name="T35" fmla="*/ 135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0" h="200">
                    <a:moveTo>
                      <a:pt x="200" y="88"/>
                    </a:moveTo>
                    <a:cubicBezTo>
                      <a:pt x="177" y="24"/>
                      <a:pt x="177" y="24"/>
                      <a:pt x="177" y="24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1" y="0"/>
                      <a:pt x="38" y="4"/>
                      <a:pt x="8" y="103"/>
                    </a:cubicBezTo>
                    <a:cubicBezTo>
                      <a:pt x="8" y="103"/>
                      <a:pt x="27" y="87"/>
                      <a:pt x="41" y="81"/>
                    </a:cubicBezTo>
                    <a:cubicBezTo>
                      <a:pt x="41" y="81"/>
                      <a:pt x="0" y="146"/>
                      <a:pt x="8" y="193"/>
                    </a:cubicBezTo>
                    <a:cubicBezTo>
                      <a:pt x="54" y="200"/>
                      <a:pt x="119" y="159"/>
                      <a:pt x="119" y="159"/>
                    </a:cubicBezTo>
                    <a:cubicBezTo>
                      <a:pt x="113" y="173"/>
                      <a:pt x="96" y="192"/>
                      <a:pt x="96" y="192"/>
                    </a:cubicBezTo>
                    <a:cubicBezTo>
                      <a:pt x="195" y="162"/>
                      <a:pt x="200" y="88"/>
                      <a:pt x="200" y="88"/>
                    </a:cubicBezTo>
                    <a:moveTo>
                      <a:pt x="122" y="135"/>
                    </a:moveTo>
                    <a:cubicBezTo>
                      <a:pt x="122" y="135"/>
                      <a:pt x="132" y="123"/>
                      <a:pt x="137" y="114"/>
                    </a:cubicBezTo>
                    <a:cubicBezTo>
                      <a:pt x="137" y="114"/>
                      <a:pt x="94" y="140"/>
                      <a:pt x="65" y="136"/>
                    </a:cubicBezTo>
                    <a:cubicBezTo>
                      <a:pt x="59" y="105"/>
                      <a:pt x="86" y="64"/>
                      <a:pt x="86" y="64"/>
                    </a:cubicBezTo>
                    <a:cubicBezTo>
                      <a:pt x="77" y="68"/>
                      <a:pt x="65" y="78"/>
                      <a:pt x="65" y="78"/>
                    </a:cubicBezTo>
                    <a:cubicBezTo>
                      <a:pt x="84" y="14"/>
                      <a:pt x="132" y="11"/>
                      <a:pt x="132" y="11"/>
                    </a:cubicBezTo>
                    <a:cubicBezTo>
                      <a:pt x="174" y="27"/>
                      <a:pt x="174" y="27"/>
                      <a:pt x="174" y="27"/>
                    </a:cubicBezTo>
                    <a:cubicBezTo>
                      <a:pt x="189" y="68"/>
                      <a:pt x="189" y="68"/>
                      <a:pt x="189" y="68"/>
                    </a:cubicBezTo>
                    <a:cubicBezTo>
                      <a:pt x="189" y="68"/>
                      <a:pt x="186" y="116"/>
                      <a:pt x="122" y="135"/>
                    </a:cubicBezTo>
                  </a:path>
                </a:pathLst>
              </a:custGeom>
              <a:solidFill>
                <a:srgbClr val="FF6400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şḷidè">
                <a:extLst>
                  <a:ext uri="{FF2B5EF4-FFF2-40B4-BE49-F238E27FC236}">
                    <a16:creationId xmlns="" xmlns:a16="http://schemas.microsoft.com/office/drawing/2014/main" id="{34FAC224-EF6E-4851-A1B6-2CB517914BA2}"/>
                  </a:ext>
                </a:extLst>
              </p:cNvPr>
              <p:cNvSpPr/>
              <p:nvPr/>
            </p:nvSpPr>
            <p:spPr bwMode="auto">
              <a:xfrm>
                <a:off x="7888164" y="3037196"/>
                <a:ext cx="503212" cy="501291"/>
              </a:xfrm>
              <a:custGeom>
                <a:avLst/>
                <a:gdLst>
                  <a:gd name="T0" fmla="*/ 115 w 130"/>
                  <a:gd name="T1" fmla="*/ 16 h 129"/>
                  <a:gd name="T2" fmla="*/ 73 w 130"/>
                  <a:gd name="T3" fmla="*/ 0 h 129"/>
                  <a:gd name="T4" fmla="*/ 6 w 130"/>
                  <a:gd name="T5" fmla="*/ 67 h 129"/>
                  <a:gd name="T6" fmla="*/ 27 w 130"/>
                  <a:gd name="T7" fmla="*/ 53 h 129"/>
                  <a:gd name="T8" fmla="*/ 6 w 130"/>
                  <a:gd name="T9" fmla="*/ 125 h 129"/>
                  <a:gd name="T10" fmla="*/ 78 w 130"/>
                  <a:gd name="T11" fmla="*/ 103 h 129"/>
                  <a:gd name="T12" fmla="*/ 63 w 130"/>
                  <a:gd name="T13" fmla="*/ 124 h 129"/>
                  <a:gd name="T14" fmla="*/ 130 w 130"/>
                  <a:gd name="T15" fmla="*/ 57 h 129"/>
                  <a:gd name="T16" fmla="*/ 115 w 130"/>
                  <a:gd name="T17" fmla="*/ 1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129">
                    <a:moveTo>
                      <a:pt x="115" y="16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25" y="3"/>
                      <a:pt x="6" y="67"/>
                    </a:cubicBezTo>
                    <a:cubicBezTo>
                      <a:pt x="6" y="67"/>
                      <a:pt x="18" y="57"/>
                      <a:pt x="27" y="53"/>
                    </a:cubicBezTo>
                    <a:cubicBezTo>
                      <a:pt x="27" y="53"/>
                      <a:pt x="0" y="94"/>
                      <a:pt x="6" y="125"/>
                    </a:cubicBezTo>
                    <a:cubicBezTo>
                      <a:pt x="35" y="129"/>
                      <a:pt x="78" y="103"/>
                      <a:pt x="78" y="103"/>
                    </a:cubicBezTo>
                    <a:cubicBezTo>
                      <a:pt x="73" y="112"/>
                      <a:pt x="63" y="124"/>
                      <a:pt x="63" y="124"/>
                    </a:cubicBezTo>
                    <a:cubicBezTo>
                      <a:pt x="127" y="105"/>
                      <a:pt x="130" y="57"/>
                      <a:pt x="130" y="57"/>
                    </a:cubicBezTo>
                    <a:cubicBezTo>
                      <a:pt x="115" y="16"/>
                      <a:pt x="115" y="16"/>
                      <a:pt x="115" y="16"/>
                    </a:cubicBezTo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išľïḍe">
                <a:extLst>
                  <a:ext uri="{FF2B5EF4-FFF2-40B4-BE49-F238E27FC236}">
                    <a16:creationId xmlns="" xmlns:a16="http://schemas.microsoft.com/office/drawing/2014/main" id="{83C36141-5D85-4286-BB8F-F17F3A207EE5}"/>
                  </a:ext>
                </a:extLst>
              </p:cNvPr>
              <p:cNvSpPr/>
              <p:nvPr/>
            </p:nvSpPr>
            <p:spPr bwMode="auto">
              <a:xfrm>
                <a:off x="8410582" y="2727971"/>
                <a:ext cx="635738" cy="848930"/>
              </a:xfrm>
              <a:custGeom>
                <a:avLst/>
                <a:gdLst>
                  <a:gd name="T0" fmla="*/ 164 w 164"/>
                  <a:gd name="T1" fmla="*/ 55 h 219"/>
                  <a:gd name="T2" fmla="*/ 133 w 164"/>
                  <a:gd name="T3" fmla="*/ 180 h 219"/>
                  <a:gd name="T4" fmla="*/ 0 w 164"/>
                  <a:gd name="T5" fmla="*/ 219 h 219"/>
                  <a:gd name="T6" fmla="*/ 27 w 164"/>
                  <a:gd name="T7" fmla="*/ 82 h 219"/>
                  <a:gd name="T8" fmla="*/ 109 w 164"/>
                  <a:gd name="T9" fmla="*/ 0 h 219"/>
                  <a:gd name="T10" fmla="*/ 164 w 164"/>
                  <a:gd name="T11" fmla="*/ 5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219">
                    <a:moveTo>
                      <a:pt x="164" y="55"/>
                    </a:moveTo>
                    <a:cubicBezTo>
                      <a:pt x="133" y="180"/>
                      <a:pt x="133" y="180"/>
                      <a:pt x="133" y="180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19"/>
                      <a:pt x="93" y="147"/>
                      <a:pt x="27" y="82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64" y="55"/>
                      <a:pt x="164" y="55"/>
                      <a:pt x="164" y="55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ṩļïdê">
                <a:extLst>
                  <a:ext uri="{FF2B5EF4-FFF2-40B4-BE49-F238E27FC236}">
                    <a16:creationId xmlns="" xmlns:a16="http://schemas.microsoft.com/office/drawing/2014/main" id="{1366A979-1948-4218-81FE-3D69FA06B13B}"/>
                  </a:ext>
                </a:extLst>
              </p:cNvPr>
              <p:cNvSpPr/>
              <p:nvPr/>
            </p:nvSpPr>
            <p:spPr bwMode="auto">
              <a:xfrm>
                <a:off x="7842068" y="2366887"/>
                <a:ext cx="847009" cy="639579"/>
              </a:xfrm>
              <a:custGeom>
                <a:avLst/>
                <a:gdLst>
                  <a:gd name="T0" fmla="*/ 164 w 219"/>
                  <a:gd name="T1" fmla="*/ 0 h 165"/>
                  <a:gd name="T2" fmla="*/ 38 w 219"/>
                  <a:gd name="T3" fmla="*/ 32 h 165"/>
                  <a:gd name="T4" fmla="*/ 0 w 219"/>
                  <a:gd name="T5" fmla="*/ 165 h 165"/>
                  <a:gd name="T6" fmla="*/ 137 w 219"/>
                  <a:gd name="T7" fmla="*/ 137 h 165"/>
                  <a:gd name="T8" fmla="*/ 219 w 219"/>
                  <a:gd name="T9" fmla="*/ 55 h 165"/>
                  <a:gd name="T10" fmla="*/ 164 w 219"/>
                  <a:gd name="T11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9" h="165">
                    <a:moveTo>
                      <a:pt x="164" y="0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5"/>
                      <a:pt x="71" y="72"/>
                      <a:pt x="137" y="137"/>
                    </a:cubicBezTo>
                    <a:cubicBezTo>
                      <a:pt x="219" y="55"/>
                      <a:pt x="219" y="55"/>
                      <a:pt x="219" y="55"/>
                    </a:cubicBezTo>
                    <a:lnTo>
                      <a:pt x="16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ŝ1îḓè">
                <a:extLst>
                  <a:ext uri="{FF2B5EF4-FFF2-40B4-BE49-F238E27FC236}">
                    <a16:creationId xmlns="" xmlns:a16="http://schemas.microsoft.com/office/drawing/2014/main" id="{FA9A9C26-0E0C-4735-89A1-9DA9BE4E5727}"/>
                  </a:ext>
                </a:extLst>
              </p:cNvPr>
              <p:cNvSpPr/>
              <p:nvPr/>
            </p:nvSpPr>
            <p:spPr bwMode="auto">
              <a:xfrm>
                <a:off x="8654506" y="1685054"/>
                <a:ext cx="1081329" cy="1081330"/>
              </a:xfrm>
              <a:custGeom>
                <a:avLst/>
                <a:gdLst>
                  <a:gd name="T0" fmla="*/ 61 w 279"/>
                  <a:gd name="T1" fmla="*/ 221 h 279"/>
                  <a:gd name="T2" fmla="*/ 148 w 279"/>
                  <a:gd name="T3" fmla="*/ 279 h 279"/>
                  <a:gd name="T4" fmla="*/ 279 w 279"/>
                  <a:gd name="T5" fmla="*/ 78 h 279"/>
                  <a:gd name="T6" fmla="*/ 233 w 279"/>
                  <a:gd name="T7" fmla="*/ 48 h 279"/>
                  <a:gd name="T8" fmla="*/ 204 w 279"/>
                  <a:gd name="T9" fmla="*/ 7 h 279"/>
                  <a:gd name="T10" fmla="*/ 202 w 279"/>
                  <a:gd name="T11" fmla="*/ 0 h 279"/>
                  <a:gd name="T12" fmla="*/ 0 w 279"/>
                  <a:gd name="T13" fmla="*/ 131 h 279"/>
                  <a:gd name="T14" fmla="*/ 8 w 279"/>
                  <a:gd name="T15" fmla="*/ 147 h 279"/>
                  <a:gd name="T16" fmla="*/ 61 w 279"/>
                  <a:gd name="T17" fmla="*/ 221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9" h="279">
                    <a:moveTo>
                      <a:pt x="61" y="221"/>
                    </a:moveTo>
                    <a:cubicBezTo>
                      <a:pt x="83" y="243"/>
                      <a:pt x="111" y="264"/>
                      <a:pt x="148" y="279"/>
                    </a:cubicBezTo>
                    <a:cubicBezTo>
                      <a:pt x="207" y="212"/>
                      <a:pt x="249" y="138"/>
                      <a:pt x="279" y="78"/>
                    </a:cubicBezTo>
                    <a:cubicBezTo>
                      <a:pt x="259" y="70"/>
                      <a:pt x="244" y="60"/>
                      <a:pt x="233" y="48"/>
                    </a:cubicBezTo>
                    <a:cubicBezTo>
                      <a:pt x="218" y="34"/>
                      <a:pt x="210" y="19"/>
                      <a:pt x="204" y="7"/>
                    </a:cubicBezTo>
                    <a:cubicBezTo>
                      <a:pt x="203" y="4"/>
                      <a:pt x="202" y="2"/>
                      <a:pt x="202" y="0"/>
                    </a:cubicBezTo>
                    <a:cubicBezTo>
                      <a:pt x="141" y="29"/>
                      <a:pt x="67" y="72"/>
                      <a:pt x="0" y="131"/>
                    </a:cubicBezTo>
                    <a:cubicBezTo>
                      <a:pt x="2" y="136"/>
                      <a:pt x="5" y="141"/>
                      <a:pt x="8" y="147"/>
                    </a:cubicBezTo>
                    <a:cubicBezTo>
                      <a:pt x="18" y="168"/>
                      <a:pt x="35" y="196"/>
                      <a:pt x="61" y="221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$1ïḑé">
                <a:extLst>
                  <a:ext uri="{FF2B5EF4-FFF2-40B4-BE49-F238E27FC236}">
                    <a16:creationId xmlns="" xmlns:a16="http://schemas.microsoft.com/office/drawing/2014/main" id="{1B5B788B-FFF4-4391-8E2E-338E34D90B22}"/>
                  </a:ext>
                </a:extLst>
              </p:cNvPr>
              <p:cNvSpPr/>
              <p:nvPr/>
            </p:nvSpPr>
            <p:spPr bwMode="auto">
              <a:xfrm>
                <a:off x="9476547" y="1487227"/>
                <a:ext cx="457117" cy="457117"/>
              </a:xfrm>
              <a:custGeom>
                <a:avLst/>
                <a:gdLst>
                  <a:gd name="T0" fmla="*/ 29 w 118"/>
                  <a:gd name="T1" fmla="*/ 91 h 118"/>
                  <a:gd name="T2" fmla="*/ 72 w 118"/>
                  <a:gd name="T3" fmla="*/ 118 h 118"/>
                  <a:gd name="T4" fmla="*/ 118 w 118"/>
                  <a:gd name="T5" fmla="*/ 0 h 118"/>
                  <a:gd name="T6" fmla="*/ 0 w 118"/>
                  <a:gd name="T7" fmla="*/ 46 h 118"/>
                  <a:gd name="T8" fmla="*/ 3 w 118"/>
                  <a:gd name="T9" fmla="*/ 53 h 118"/>
                  <a:gd name="T10" fmla="*/ 29 w 118"/>
                  <a:gd name="T11" fmla="*/ 91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8" h="118">
                    <a:moveTo>
                      <a:pt x="29" y="91"/>
                    </a:moveTo>
                    <a:cubicBezTo>
                      <a:pt x="40" y="102"/>
                      <a:pt x="54" y="111"/>
                      <a:pt x="72" y="118"/>
                    </a:cubicBezTo>
                    <a:cubicBezTo>
                      <a:pt x="104" y="50"/>
                      <a:pt x="118" y="0"/>
                      <a:pt x="118" y="0"/>
                    </a:cubicBezTo>
                    <a:cubicBezTo>
                      <a:pt x="118" y="0"/>
                      <a:pt x="69" y="14"/>
                      <a:pt x="0" y="46"/>
                    </a:cubicBezTo>
                    <a:cubicBezTo>
                      <a:pt x="1" y="48"/>
                      <a:pt x="2" y="50"/>
                      <a:pt x="3" y="53"/>
                    </a:cubicBezTo>
                    <a:cubicBezTo>
                      <a:pt x="8" y="64"/>
                      <a:pt x="16" y="78"/>
                      <a:pt x="29" y="91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šľídè">
                <a:extLst>
                  <a:ext uri="{FF2B5EF4-FFF2-40B4-BE49-F238E27FC236}">
                    <a16:creationId xmlns="" xmlns:a16="http://schemas.microsoft.com/office/drawing/2014/main" id="{76FABB8E-5309-4065-8EDE-19AB2EB6F19B}"/>
                  </a:ext>
                </a:extLst>
              </p:cNvPr>
              <p:cNvSpPr/>
              <p:nvPr/>
            </p:nvSpPr>
            <p:spPr bwMode="auto">
              <a:xfrm>
                <a:off x="8062943" y="2222838"/>
                <a:ext cx="1129346" cy="1137029"/>
              </a:xfrm>
              <a:custGeom>
                <a:avLst/>
                <a:gdLst>
                  <a:gd name="T0" fmla="*/ 206 w 292"/>
                  <a:gd name="T1" fmla="*/ 91 h 293"/>
                  <a:gd name="T2" fmla="*/ 150 w 292"/>
                  <a:gd name="T3" fmla="*/ 14 h 293"/>
                  <a:gd name="T4" fmla="*/ 144 w 292"/>
                  <a:gd name="T5" fmla="*/ 0 h 293"/>
                  <a:gd name="T6" fmla="*/ 0 w 292"/>
                  <a:gd name="T7" fmla="*/ 197 h 293"/>
                  <a:gd name="T8" fmla="*/ 37 w 292"/>
                  <a:gd name="T9" fmla="*/ 253 h 293"/>
                  <a:gd name="T10" fmla="*/ 96 w 292"/>
                  <a:gd name="T11" fmla="*/ 293 h 293"/>
                  <a:gd name="T12" fmla="*/ 292 w 292"/>
                  <a:gd name="T13" fmla="*/ 149 h 293"/>
                  <a:gd name="T14" fmla="*/ 206 w 292"/>
                  <a:gd name="T15" fmla="*/ 91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2" h="293">
                    <a:moveTo>
                      <a:pt x="206" y="91"/>
                    </a:moveTo>
                    <a:cubicBezTo>
                      <a:pt x="179" y="64"/>
                      <a:pt x="161" y="35"/>
                      <a:pt x="150" y="14"/>
                    </a:cubicBezTo>
                    <a:cubicBezTo>
                      <a:pt x="148" y="9"/>
                      <a:pt x="146" y="4"/>
                      <a:pt x="144" y="0"/>
                    </a:cubicBezTo>
                    <a:cubicBezTo>
                      <a:pt x="86" y="53"/>
                      <a:pt x="34" y="118"/>
                      <a:pt x="0" y="197"/>
                    </a:cubicBezTo>
                    <a:cubicBezTo>
                      <a:pt x="0" y="197"/>
                      <a:pt x="11" y="228"/>
                      <a:pt x="37" y="253"/>
                    </a:cubicBezTo>
                    <a:cubicBezTo>
                      <a:pt x="63" y="279"/>
                      <a:pt x="96" y="293"/>
                      <a:pt x="96" y="293"/>
                    </a:cubicBezTo>
                    <a:cubicBezTo>
                      <a:pt x="175" y="260"/>
                      <a:pt x="240" y="207"/>
                      <a:pt x="292" y="149"/>
                    </a:cubicBezTo>
                    <a:cubicBezTo>
                      <a:pt x="256" y="134"/>
                      <a:pt x="228" y="113"/>
                      <a:pt x="206" y="91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ḷiḍé">
                <a:extLst>
                  <a:ext uri="{FF2B5EF4-FFF2-40B4-BE49-F238E27FC236}">
                    <a16:creationId xmlns="" xmlns:a16="http://schemas.microsoft.com/office/drawing/2014/main" id="{D3DFBF22-28BE-47A8-82FA-BDCDF3450BE4}"/>
                  </a:ext>
                </a:extLst>
              </p:cNvPr>
              <p:cNvSpPr/>
              <p:nvPr/>
            </p:nvSpPr>
            <p:spPr bwMode="auto">
              <a:xfrm>
                <a:off x="9438133" y="1665848"/>
                <a:ext cx="316908" cy="320750"/>
              </a:xfrm>
              <a:custGeom>
                <a:avLst/>
                <a:gdLst>
                  <a:gd name="T0" fmla="*/ 31 w 82"/>
                  <a:gd name="T1" fmla="*/ 53 h 83"/>
                  <a:gd name="T2" fmla="*/ 77 w 82"/>
                  <a:gd name="T3" fmla="*/ 83 h 83"/>
                  <a:gd name="T4" fmla="*/ 82 w 82"/>
                  <a:gd name="T5" fmla="*/ 72 h 83"/>
                  <a:gd name="T6" fmla="*/ 39 w 82"/>
                  <a:gd name="T7" fmla="*/ 45 h 83"/>
                  <a:gd name="T8" fmla="*/ 13 w 82"/>
                  <a:gd name="T9" fmla="*/ 7 h 83"/>
                  <a:gd name="T10" fmla="*/ 10 w 82"/>
                  <a:gd name="T11" fmla="*/ 0 h 83"/>
                  <a:gd name="T12" fmla="*/ 0 w 82"/>
                  <a:gd name="T13" fmla="*/ 5 h 83"/>
                  <a:gd name="T14" fmla="*/ 2 w 82"/>
                  <a:gd name="T15" fmla="*/ 12 h 83"/>
                  <a:gd name="T16" fmla="*/ 31 w 82"/>
                  <a:gd name="T17" fmla="*/ 5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2" h="83">
                    <a:moveTo>
                      <a:pt x="31" y="53"/>
                    </a:moveTo>
                    <a:cubicBezTo>
                      <a:pt x="42" y="65"/>
                      <a:pt x="57" y="75"/>
                      <a:pt x="77" y="83"/>
                    </a:cubicBezTo>
                    <a:cubicBezTo>
                      <a:pt x="78" y="79"/>
                      <a:pt x="80" y="76"/>
                      <a:pt x="82" y="72"/>
                    </a:cubicBezTo>
                    <a:cubicBezTo>
                      <a:pt x="64" y="65"/>
                      <a:pt x="50" y="56"/>
                      <a:pt x="39" y="45"/>
                    </a:cubicBezTo>
                    <a:cubicBezTo>
                      <a:pt x="26" y="32"/>
                      <a:pt x="18" y="18"/>
                      <a:pt x="13" y="7"/>
                    </a:cubicBezTo>
                    <a:cubicBezTo>
                      <a:pt x="12" y="4"/>
                      <a:pt x="11" y="2"/>
                      <a:pt x="10" y="0"/>
                    </a:cubicBezTo>
                    <a:cubicBezTo>
                      <a:pt x="7" y="2"/>
                      <a:pt x="3" y="3"/>
                      <a:pt x="0" y="5"/>
                    </a:cubicBezTo>
                    <a:cubicBezTo>
                      <a:pt x="0" y="7"/>
                      <a:pt x="1" y="9"/>
                      <a:pt x="2" y="12"/>
                    </a:cubicBezTo>
                    <a:cubicBezTo>
                      <a:pt x="8" y="24"/>
                      <a:pt x="16" y="39"/>
                      <a:pt x="31" y="53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îSļîdê">
                <a:extLst>
                  <a:ext uri="{FF2B5EF4-FFF2-40B4-BE49-F238E27FC236}">
                    <a16:creationId xmlns="" xmlns:a16="http://schemas.microsoft.com/office/drawing/2014/main" id="{F15D980A-ACC3-436F-9772-6778D9262C5E}"/>
                  </a:ext>
                </a:extLst>
              </p:cNvPr>
              <p:cNvSpPr/>
              <p:nvPr/>
            </p:nvSpPr>
            <p:spPr bwMode="auto">
              <a:xfrm>
                <a:off x="8619933" y="2192108"/>
                <a:ext cx="608848" cy="608848"/>
              </a:xfrm>
              <a:custGeom>
                <a:avLst/>
                <a:gdLst>
                  <a:gd name="T0" fmla="*/ 62 w 157"/>
                  <a:gd name="T1" fmla="*/ 99 h 157"/>
                  <a:gd name="T2" fmla="*/ 148 w 157"/>
                  <a:gd name="T3" fmla="*/ 157 h 157"/>
                  <a:gd name="T4" fmla="*/ 157 w 157"/>
                  <a:gd name="T5" fmla="*/ 148 h 157"/>
                  <a:gd name="T6" fmla="*/ 70 w 157"/>
                  <a:gd name="T7" fmla="*/ 90 h 157"/>
                  <a:gd name="T8" fmla="*/ 17 w 157"/>
                  <a:gd name="T9" fmla="*/ 16 h 157"/>
                  <a:gd name="T10" fmla="*/ 9 w 157"/>
                  <a:gd name="T11" fmla="*/ 0 h 157"/>
                  <a:gd name="T12" fmla="*/ 0 w 157"/>
                  <a:gd name="T13" fmla="*/ 8 h 157"/>
                  <a:gd name="T14" fmla="*/ 6 w 157"/>
                  <a:gd name="T15" fmla="*/ 22 h 157"/>
                  <a:gd name="T16" fmla="*/ 62 w 157"/>
                  <a:gd name="T17" fmla="*/ 9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" h="157">
                    <a:moveTo>
                      <a:pt x="62" y="99"/>
                    </a:moveTo>
                    <a:cubicBezTo>
                      <a:pt x="84" y="121"/>
                      <a:pt x="112" y="142"/>
                      <a:pt x="148" y="157"/>
                    </a:cubicBezTo>
                    <a:cubicBezTo>
                      <a:pt x="151" y="154"/>
                      <a:pt x="154" y="151"/>
                      <a:pt x="157" y="148"/>
                    </a:cubicBezTo>
                    <a:cubicBezTo>
                      <a:pt x="120" y="133"/>
                      <a:pt x="92" y="112"/>
                      <a:pt x="70" y="90"/>
                    </a:cubicBezTo>
                    <a:cubicBezTo>
                      <a:pt x="44" y="65"/>
                      <a:pt x="27" y="37"/>
                      <a:pt x="17" y="16"/>
                    </a:cubicBezTo>
                    <a:cubicBezTo>
                      <a:pt x="14" y="10"/>
                      <a:pt x="11" y="5"/>
                      <a:pt x="9" y="0"/>
                    </a:cubicBezTo>
                    <a:cubicBezTo>
                      <a:pt x="6" y="3"/>
                      <a:pt x="3" y="6"/>
                      <a:pt x="0" y="8"/>
                    </a:cubicBezTo>
                    <a:cubicBezTo>
                      <a:pt x="2" y="12"/>
                      <a:pt x="4" y="17"/>
                      <a:pt x="6" y="22"/>
                    </a:cubicBezTo>
                    <a:cubicBezTo>
                      <a:pt x="17" y="43"/>
                      <a:pt x="35" y="72"/>
                      <a:pt x="62" y="99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ṥļide">
                <a:extLst>
                  <a:ext uri="{FF2B5EF4-FFF2-40B4-BE49-F238E27FC236}">
                    <a16:creationId xmlns="" xmlns:a16="http://schemas.microsoft.com/office/drawing/2014/main" id="{B10A99B9-3CC6-4FA5-9A19-4EFEC7C8761B}"/>
                  </a:ext>
                </a:extLst>
              </p:cNvPr>
              <p:cNvSpPr/>
              <p:nvPr/>
            </p:nvSpPr>
            <p:spPr bwMode="auto">
              <a:xfrm>
                <a:off x="8124404" y="2595445"/>
                <a:ext cx="693357" cy="695278"/>
              </a:xfrm>
              <a:custGeom>
                <a:avLst/>
                <a:gdLst>
                  <a:gd name="T0" fmla="*/ 302 w 361"/>
                  <a:gd name="T1" fmla="*/ 0 h 362"/>
                  <a:gd name="T2" fmla="*/ 361 w 361"/>
                  <a:gd name="T3" fmla="*/ 61 h 362"/>
                  <a:gd name="T4" fmla="*/ 0 w 361"/>
                  <a:gd name="T5" fmla="*/ 362 h 362"/>
                  <a:gd name="T6" fmla="*/ 302 w 361"/>
                  <a:gd name="T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1" h="362">
                    <a:moveTo>
                      <a:pt x="302" y="0"/>
                    </a:moveTo>
                    <a:lnTo>
                      <a:pt x="361" y="61"/>
                    </a:lnTo>
                    <a:lnTo>
                      <a:pt x="0" y="362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ŝlíḑê">
                <a:extLst>
                  <a:ext uri="{FF2B5EF4-FFF2-40B4-BE49-F238E27FC236}">
                    <a16:creationId xmlns="" xmlns:a16="http://schemas.microsoft.com/office/drawing/2014/main" id="{721C0944-C722-42E1-A2A0-59DDA4D9FE3A}"/>
                  </a:ext>
                </a:extLst>
              </p:cNvPr>
              <p:cNvSpPr/>
              <p:nvPr/>
            </p:nvSpPr>
            <p:spPr bwMode="auto">
              <a:xfrm>
                <a:off x="9820344" y="1304764"/>
                <a:ext cx="293860" cy="293860"/>
              </a:xfrm>
              <a:custGeom>
                <a:avLst/>
                <a:gdLst>
                  <a:gd name="T0" fmla="*/ 153 w 153"/>
                  <a:gd name="T1" fmla="*/ 0 h 153"/>
                  <a:gd name="T2" fmla="*/ 10 w 153"/>
                  <a:gd name="T3" fmla="*/ 111 h 153"/>
                  <a:gd name="T4" fmla="*/ 0 w 153"/>
                  <a:gd name="T5" fmla="*/ 153 h 153"/>
                  <a:gd name="T6" fmla="*/ 43 w 153"/>
                  <a:gd name="T7" fmla="*/ 145 h 153"/>
                  <a:gd name="T8" fmla="*/ 153 w 153"/>
                  <a:gd name="T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153">
                    <a:moveTo>
                      <a:pt x="153" y="0"/>
                    </a:moveTo>
                    <a:lnTo>
                      <a:pt x="10" y="111"/>
                    </a:lnTo>
                    <a:lnTo>
                      <a:pt x="0" y="153"/>
                    </a:lnTo>
                    <a:lnTo>
                      <a:pt x="43" y="145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íslïḋé">
                <a:extLst>
                  <a:ext uri="{FF2B5EF4-FFF2-40B4-BE49-F238E27FC236}">
                    <a16:creationId xmlns="" xmlns:a16="http://schemas.microsoft.com/office/drawing/2014/main" id="{E505D266-79CB-44E7-840B-6F865A331FCF}"/>
                  </a:ext>
                </a:extLst>
              </p:cNvPr>
              <p:cNvSpPr/>
              <p:nvPr/>
            </p:nvSpPr>
            <p:spPr bwMode="auto">
              <a:xfrm>
                <a:off x="9820344" y="1304764"/>
                <a:ext cx="293860" cy="293860"/>
              </a:xfrm>
              <a:custGeom>
                <a:avLst/>
                <a:gdLst>
                  <a:gd name="T0" fmla="*/ 153 w 153"/>
                  <a:gd name="T1" fmla="*/ 0 h 153"/>
                  <a:gd name="T2" fmla="*/ 10 w 153"/>
                  <a:gd name="T3" fmla="*/ 111 h 153"/>
                  <a:gd name="T4" fmla="*/ 0 w 153"/>
                  <a:gd name="T5" fmla="*/ 153 h 153"/>
                  <a:gd name="T6" fmla="*/ 43 w 153"/>
                  <a:gd name="T7" fmla="*/ 145 h 153"/>
                  <a:gd name="T8" fmla="*/ 153 w 153"/>
                  <a:gd name="T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153">
                    <a:moveTo>
                      <a:pt x="153" y="0"/>
                    </a:moveTo>
                    <a:lnTo>
                      <a:pt x="10" y="111"/>
                    </a:lnTo>
                    <a:lnTo>
                      <a:pt x="0" y="153"/>
                    </a:lnTo>
                    <a:lnTo>
                      <a:pt x="43" y="145"/>
                    </a:lnTo>
                    <a:lnTo>
                      <a:pt x="15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ṣľíďe">
                <a:extLst>
                  <a:ext uri="{FF2B5EF4-FFF2-40B4-BE49-F238E27FC236}">
                    <a16:creationId xmlns="" xmlns:a16="http://schemas.microsoft.com/office/drawing/2014/main" id="{285FE60B-C282-4F3A-8DC1-ECA299C4BC3C}"/>
                  </a:ext>
                </a:extLst>
              </p:cNvPr>
              <p:cNvSpPr/>
              <p:nvPr/>
            </p:nvSpPr>
            <p:spPr bwMode="auto">
              <a:xfrm>
                <a:off x="9096257" y="1952025"/>
                <a:ext cx="372608" cy="372608"/>
              </a:xfrm>
              <a:custGeom>
                <a:avLst/>
                <a:gdLst>
                  <a:gd name="T0" fmla="*/ 79 w 96"/>
                  <a:gd name="T1" fmla="*/ 79 h 96"/>
                  <a:gd name="T2" fmla="*/ 17 w 96"/>
                  <a:gd name="T3" fmla="*/ 79 h 96"/>
                  <a:gd name="T4" fmla="*/ 17 w 96"/>
                  <a:gd name="T5" fmla="*/ 17 h 96"/>
                  <a:gd name="T6" fmla="*/ 79 w 96"/>
                  <a:gd name="T7" fmla="*/ 17 h 96"/>
                  <a:gd name="T8" fmla="*/ 79 w 96"/>
                  <a:gd name="T9" fmla="*/ 7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6">
                    <a:moveTo>
                      <a:pt x="79" y="79"/>
                    </a:moveTo>
                    <a:cubicBezTo>
                      <a:pt x="62" y="96"/>
                      <a:pt x="34" y="96"/>
                      <a:pt x="17" y="79"/>
                    </a:cubicBezTo>
                    <a:cubicBezTo>
                      <a:pt x="0" y="62"/>
                      <a:pt x="0" y="34"/>
                      <a:pt x="17" y="17"/>
                    </a:cubicBezTo>
                    <a:cubicBezTo>
                      <a:pt x="34" y="0"/>
                      <a:pt x="62" y="0"/>
                      <a:pt x="79" y="17"/>
                    </a:cubicBezTo>
                    <a:cubicBezTo>
                      <a:pt x="96" y="34"/>
                      <a:pt x="96" y="62"/>
                      <a:pt x="79" y="79"/>
                    </a:cubicBezTo>
                  </a:path>
                </a:pathLst>
              </a:custGeom>
              <a:solidFill>
                <a:schemeClr val="bg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íślídé">
                <a:extLst>
                  <a:ext uri="{FF2B5EF4-FFF2-40B4-BE49-F238E27FC236}">
                    <a16:creationId xmlns="" xmlns:a16="http://schemas.microsoft.com/office/drawing/2014/main" id="{1A46B2D8-B6A6-47A6-B2B0-8A337AF2712F}"/>
                  </a:ext>
                </a:extLst>
              </p:cNvPr>
              <p:cNvSpPr/>
              <p:nvPr/>
            </p:nvSpPr>
            <p:spPr bwMode="auto">
              <a:xfrm>
                <a:off x="9096257" y="1952025"/>
                <a:ext cx="372608" cy="372608"/>
              </a:xfrm>
              <a:custGeom>
                <a:avLst/>
                <a:gdLst>
                  <a:gd name="T0" fmla="*/ 48 w 96"/>
                  <a:gd name="T1" fmla="*/ 96 h 96"/>
                  <a:gd name="T2" fmla="*/ 14 w 96"/>
                  <a:gd name="T3" fmla="*/ 82 h 96"/>
                  <a:gd name="T4" fmla="*/ 0 w 96"/>
                  <a:gd name="T5" fmla="*/ 48 h 96"/>
                  <a:gd name="T6" fmla="*/ 14 w 96"/>
                  <a:gd name="T7" fmla="*/ 14 h 96"/>
                  <a:gd name="T8" fmla="*/ 48 w 96"/>
                  <a:gd name="T9" fmla="*/ 0 h 96"/>
                  <a:gd name="T10" fmla="*/ 82 w 96"/>
                  <a:gd name="T11" fmla="*/ 14 h 96"/>
                  <a:gd name="T12" fmla="*/ 96 w 96"/>
                  <a:gd name="T13" fmla="*/ 48 h 96"/>
                  <a:gd name="T14" fmla="*/ 82 w 96"/>
                  <a:gd name="T15" fmla="*/ 82 h 96"/>
                  <a:gd name="T16" fmla="*/ 48 w 96"/>
                  <a:gd name="T17" fmla="*/ 96 h 96"/>
                  <a:gd name="T18" fmla="*/ 48 w 96"/>
                  <a:gd name="T19" fmla="*/ 10 h 96"/>
                  <a:gd name="T20" fmla="*/ 21 w 96"/>
                  <a:gd name="T21" fmla="*/ 21 h 96"/>
                  <a:gd name="T22" fmla="*/ 10 w 96"/>
                  <a:gd name="T23" fmla="*/ 48 h 96"/>
                  <a:gd name="T24" fmla="*/ 21 w 96"/>
                  <a:gd name="T25" fmla="*/ 75 h 96"/>
                  <a:gd name="T26" fmla="*/ 48 w 96"/>
                  <a:gd name="T27" fmla="*/ 86 h 96"/>
                  <a:gd name="T28" fmla="*/ 75 w 96"/>
                  <a:gd name="T29" fmla="*/ 75 h 96"/>
                  <a:gd name="T30" fmla="*/ 86 w 96"/>
                  <a:gd name="T31" fmla="*/ 48 h 96"/>
                  <a:gd name="T32" fmla="*/ 75 w 96"/>
                  <a:gd name="T33" fmla="*/ 21 h 96"/>
                  <a:gd name="T34" fmla="*/ 48 w 96"/>
                  <a:gd name="T35" fmla="*/ 1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96">
                    <a:moveTo>
                      <a:pt x="48" y="96"/>
                    </a:moveTo>
                    <a:cubicBezTo>
                      <a:pt x="35" y="96"/>
                      <a:pt x="23" y="91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35"/>
                      <a:pt x="5" y="23"/>
                      <a:pt x="14" y="14"/>
                    </a:cubicBezTo>
                    <a:cubicBezTo>
                      <a:pt x="23" y="5"/>
                      <a:pt x="35" y="0"/>
                      <a:pt x="48" y="0"/>
                    </a:cubicBezTo>
                    <a:cubicBezTo>
                      <a:pt x="61" y="0"/>
                      <a:pt x="73" y="5"/>
                      <a:pt x="82" y="14"/>
                    </a:cubicBezTo>
                    <a:cubicBezTo>
                      <a:pt x="91" y="23"/>
                      <a:pt x="96" y="35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73" y="91"/>
                      <a:pt x="61" y="96"/>
                      <a:pt x="48" y="96"/>
                    </a:cubicBezTo>
                    <a:moveTo>
                      <a:pt x="48" y="10"/>
                    </a:moveTo>
                    <a:cubicBezTo>
                      <a:pt x="38" y="10"/>
                      <a:pt x="28" y="14"/>
                      <a:pt x="21" y="21"/>
                    </a:cubicBezTo>
                    <a:cubicBezTo>
                      <a:pt x="14" y="28"/>
                      <a:pt x="10" y="38"/>
                      <a:pt x="10" y="48"/>
                    </a:cubicBezTo>
                    <a:cubicBezTo>
                      <a:pt x="10" y="58"/>
                      <a:pt x="14" y="68"/>
                      <a:pt x="21" y="75"/>
                    </a:cubicBezTo>
                    <a:cubicBezTo>
                      <a:pt x="28" y="82"/>
                      <a:pt x="38" y="86"/>
                      <a:pt x="48" y="86"/>
                    </a:cubicBezTo>
                    <a:cubicBezTo>
                      <a:pt x="58" y="86"/>
                      <a:pt x="68" y="82"/>
                      <a:pt x="75" y="75"/>
                    </a:cubicBezTo>
                    <a:cubicBezTo>
                      <a:pt x="82" y="68"/>
                      <a:pt x="86" y="58"/>
                      <a:pt x="86" y="48"/>
                    </a:cubicBezTo>
                    <a:cubicBezTo>
                      <a:pt x="86" y="38"/>
                      <a:pt x="82" y="28"/>
                      <a:pt x="75" y="21"/>
                    </a:cubicBezTo>
                    <a:cubicBezTo>
                      <a:pt x="68" y="14"/>
                      <a:pt x="58" y="10"/>
                      <a:pt x="48" y="1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ş1iḍe">
                <a:extLst>
                  <a:ext uri="{FF2B5EF4-FFF2-40B4-BE49-F238E27FC236}">
                    <a16:creationId xmlns="" xmlns:a16="http://schemas.microsoft.com/office/drawing/2014/main" id="{A256DC31-5C99-4012-8754-F9809286D264}"/>
                  </a:ext>
                </a:extLst>
              </p:cNvPr>
              <p:cNvSpPr/>
              <p:nvPr/>
            </p:nvSpPr>
            <p:spPr bwMode="auto">
              <a:xfrm>
                <a:off x="9933662" y="1487227"/>
                <a:ext cx="0" cy="384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64D62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ṣḷíḓè">
                <a:extLst>
                  <a:ext uri="{FF2B5EF4-FFF2-40B4-BE49-F238E27FC236}">
                    <a16:creationId xmlns="" xmlns:a16="http://schemas.microsoft.com/office/drawing/2014/main" id="{32AA66EB-1A09-4D46-90EC-ED6D116FC7E4}"/>
                  </a:ext>
                </a:extLst>
              </p:cNvPr>
              <p:cNvSpPr/>
              <p:nvPr/>
            </p:nvSpPr>
            <p:spPr bwMode="auto">
              <a:xfrm>
                <a:off x="8429788" y="2883544"/>
                <a:ext cx="689515" cy="480164"/>
              </a:xfrm>
              <a:custGeom>
                <a:avLst/>
                <a:gdLst>
                  <a:gd name="T0" fmla="*/ 45 w 178"/>
                  <a:gd name="T1" fmla="*/ 102 h 124"/>
                  <a:gd name="T2" fmla="*/ 1 w 178"/>
                  <a:gd name="T3" fmla="*/ 123 h 124"/>
                  <a:gd name="T4" fmla="*/ 0 w 178"/>
                  <a:gd name="T5" fmla="*/ 123 h 124"/>
                  <a:gd name="T6" fmla="*/ 0 w 178"/>
                  <a:gd name="T7" fmla="*/ 123 h 124"/>
                  <a:gd name="T8" fmla="*/ 1 w 178"/>
                  <a:gd name="T9" fmla="*/ 124 h 124"/>
                  <a:gd name="T10" fmla="*/ 45 w 178"/>
                  <a:gd name="T11" fmla="*/ 102 h 124"/>
                  <a:gd name="T12" fmla="*/ 45 w 178"/>
                  <a:gd name="T13" fmla="*/ 102 h 124"/>
                  <a:gd name="T14" fmla="*/ 178 w 178"/>
                  <a:gd name="T15" fmla="*/ 0 h 124"/>
                  <a:gd name="T16" fmla="*/ 158 w 178"/>
                  <a:gd name="T17" fmla="*/ 19 h 124"/>
                  <a:gd name="T18" fmla="*/ 158 w 178"/>
                  <a:gd name="T19" fmla="*/ 19 h 124"/>
                  <a:gd name="T20" fmla="*/ 178 w 178"/>
                  <a:gd name="T21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8" h="124">
                    <a:moveTo>
                      <a:pt x="45" y="102"/>
                    </a:moveTo>
                    <a:cubicBezTo>
                      <a:pt x="31" y="110"/>
                      <a:pt x="16" y="117"/>
                      <a:pt x="1" y="123"/>
                    </a:cubicBezTo>
                    <a:cubicBezTo>
                      <a:pt x="1" y="123"/>
                      <a:pt x="1" y="123"/>
                      <a:pt x="0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1" y="124"/>
                      <a:pt x="1" y="124"/>
                      <a:pt x="1" y="124"/>
                    </a:cubicBezTo>
                    <a:cubicBezTo>
                      <a:pt x="16" y="117"/>
                      <a:pt x="31" y="110"/>
                      <a:pt x="45" y="102"/>
                    </a:cubicBezTo>
                    <a:cubicBezTo>
                      <a:pt x="45" y="102"/>
                      <a:pt x="45" y="102"/>
                      <a:pt x="45" y="102"/>
                    </a:cubicBezTo>
                    <a:moveTo>
                      <a:pt x="178" y="0"/>
                    </a:moveTo>
                    <a:cubicBezTo>
                      <a:pt x="172" y="6"/>
                      <a:pt x="165" y="13"/>
                      <a:pt x="158" y="19"/>
                    </a:cubicBezTo>
                    <a:cubicBezTo>
                      <a:pt x="158" y="19"/>
                      <a:pt x="158" y="19"/>
                      <a:pt x="158" y="19"/>
                    </a:cubicBezTo>
                    <a:cubicBezTo>
                      <a:pt x="165" y="13"/>
                      <a:pt x="172" y="6"/>
                      <a:pt x="178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ïṥļïďe">
                <a:extLst>
                  <a:ext uri="{FF2B5EF4-FFF2-40B4-BE49-F238E27FC236}">
                    <a16:creationId xmlns="" xmlns:a16="http://schemas.microsoft.com/office/drawing/2014/main" id="{60B8F58F-A550-4810-A696-43A17514D6DC}"/>
                  </a:ext>
                </a:extLst>
              </p:cNvPr>
              <p:cNvSpPr/>
              <p:nvPr/>
            </p:nvSpPr>
            <p:spPr bwMode="auto">
              <a:xfrm>
                <a:off x="8410582" y="3352184"/>
                <a:ext cx="19206" cy="7682"/>
              </a:xfrm>
              <a:custGeom>
                <a:avLst/>
                <a:gdLst>
                  <a:gd name="T0" fmla="*/ 0 w 5"/>
                  <a:gd name="T1" fmla="*/ 0 h 2"/>
                  <a:gd name="T2" fmla="*/ 5 w 5"/>
                  <a:gd name="T3" fmla="*/ 2 h 2"/>
                  <a:gd name="T4" fmla="*/ 5 w 5"/>
                  <a:gd name="T5" fmla="*/ 2 h 2"/>
                  <a:gd name="T6" fmla="*/ 0 w 5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3" y="1"/>
                      <a:pt x="0" y="0"/>
                    </a:cubicBezTo>
                  </a:path>
                </a:pathLst>
              </a:custGeom>
              <a:solidFill>
                <a:srgbClr val="E5C062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ŝḻïďé">
                <a:extLst>
                  <a:ext uri="{FF2B5EF4-FFF2-40B4-BE49-F238E27FC236}">
                    <a16:creationId xmlns="" xmlns:a16="http://schemas.microsoft.com/office/drawing/2014/main" id="{2757D540-220E-4CD1-A373-2CA44A8CDABD}"/>
                  </a:ext>
                </a:extLst>
              </p:cNvPr>
              <p:cNvSpPr/>
              <p:nvPr/>
            </p:nvSpPr>
            <p:spPr bwMode="auto">
              <a:xfrm>
                <a:off x="8604568" y="2956529"/>
                <a:ext cx="437909" cy="320750"/>
              </a:xfrm>
              <a:custGeom>
                <a:avLst/>
                <a:gdLst>
                  <a:gd name="T0" fmla="*/ 113 w 113"/>
                  <a:gd name="T1" fmla="*/ 0 h 83"/>
                  <a:gd name="T2" fmla="*/ 0 w 113"/>
                  <a:gd name="T3" fmla="*/ 83 h 83"/>
                  <a:gd name="T4" fmla="*/ 0 w 113"/>
                  <a:gd name="T5" fmla="*/ 83 h 83"/>
                  <a:gd name="T6" fmla="*/ 113 w 113"/>
                  <a:gd name="T7" fmla="*/ 0 h 83"/>
                  <a:gd name="T8" fmla="*/ 113 w 113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83">
                    <a:moveTo>
                      <a:pt x="113" y="0"/>
                    </a:moveTo>
                    <a:cubicBezTo>
                      <a:pt x="80" y="31"/>
                      <a:pt x="42" y="60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42" y="60"/>
                      <a:pt x="80" y="31"/>
                      <a:pt x="113" y="0"/>
                    </a:cubicBezTo>
                    <a:cubicBezTo>
                      <a:pt x="113" y="0"/>
                      <a:pt x="113" y="0"/>
                      <a:pt x="113" y="0"/>
                    </a:cubicBezTo>
                  </a:path>
                </a:pathLst>
              </a:custGeom>
              <a:solidFill>
                <a:srgbClr val="264D62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îsļíďê">
                <a:extLst>
                  <a:ext uri="{FF2B5EF4-FFF2-40B4-BE49-F238E27FC236}">
                    <a16:creationId xmlns="" xmlns:a16="http://schemas.microsoft.com/office/drawing/2014/main" id="{5FD38D6C-8609-4065-AD48-9D56F29732AB}"/>
                  </a:ext>
                </a:extLst>
              </p:cNvPr>
              <p:cNvSpPr/>
              <p:nvPr/>
            </p:nvSpPr>
            <p:spPr bwMode="auto">
              <a:xfrm>
                <a:off x="9057843" y="1944343"/>
                <a:ext cx="674150" cy="822041"/>
              </a:xfrm>
              <a:custGeom>
                <a:avLst/>
                <a:gdLst>
                  <a:gd name="T0" fmla="*/ 153 w 174"/>
                  <a:gd name="T1" fmla="*/ 0 h 212"/>
                  <a:gd name="T2" fmla="*/ 101 w 174"/>
                  <a:gd name="T3" fmla="*/ 71 h 212"/>
                  <a:gd name="T4" fmla="*/ 92 w 174"/>
                  <a:gd name="T5" fmla="*/ 84 h 212"/>
                  <a:gd name="T6" fmla="*/ 89 w 174"/>
                  <a:gd name="T7" fmla="*/ 87 h 212"/>
                  <a:gd name="T8" fmla="*/ 0 w 174"/>
                  <a:gd name="T9" fmla="*/ 189 h 212"/>
                  <a:gd name="T10" fmla="*/ 44 w 174"/>
                  <a:gd name="T11" fmla="*/ 212 h 212"/>
                  <a:gd name="T12" fmla="*/ 174 w 174"/>
                  <a:gd name="T13" fmla="*/ 11 h 212"/>
                  <a:gd name="T14" fmla="*/ 153 w 174"/>
                  <a:gd name="T15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4" h="212">
                    <a:moveTo>
                      <a:pt x="153" y="0"/>
                    </a:moveTo>
                    <a:cubicBezTo>
                      <a:pt x="138" y="22"/>
                      <a:pt x="121" y="46"/>
                      <a:pt x="101" y="71"/>
                    </a:cubicBezTo>
                    <a:cubicBezTo>
                      <a:pt x="99" y="76"/>
                      <a:pt x="96" y="80"/>
                      <a:pt x="92" y="84"/>
                    </a:cubicBezTo>
                    <a:cubicBezTo>
                      <a:pt x="91" y="85"/>
                      <a:pt x="90" y="86"/>
                      <a:pt x="89" y="87"/>
                    </a:cubicBezTo>
                    <a:cubicBezTo>
                      <a:pt x="63" y="120"/>
                      <a:pt x="33" y="155"/>
                      <a:pt x="0" y="189"/>
                    </a:cubicBezTo>
                    <a:cubicBezTo>
                      <a:pt x="13" y="198"/>
                      <a:pt x="28" y="206"/>
                      <a:pt x="44" y="212"/>
                    </a:cubicBezTo>
                    <a:cubicBezTo>
                      <a:pt x="103" y="145"/>
                      <a:pt x="145" y="71"/>
                      <a:pt x="174" y="11"/>
                    </a:cubicBezTo>
                    <a:cubicBezTo>
                      <a:pt x="166" y="8"/>
                      <a:pt x="159" y="4"/>
                      <a:pt x="153" y="0"/>
                    </a:cubicBezTo>
                  </a:path>
                </a:pathLst>
              </a:custGeom>
              <a:solidFill>
                <a:schemeClr val="bg2">
                  <a:lumMod val="25000"/>
                  <a:alpha val="32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$ļîḍé">
                <a:extLst>
                  <a:ext uri="{FF2B5EF4-FFF2-40B4-BE49-F238E27FC236}">
                    <a16:creationId xmlns="" xmlns:a16="http://schemas.microsoft.com/office/drawing/2014/main" id="{2BC28483-D93B-498F-A302-871B1BA7C137}"/>
                  </a:ext>
                </a:extLst>
              </p:cNvPr>
              <p:cNvSpPr/>
              <p:nvPr/>
            </p:nvSpPr>
            <p:spPr bwMode="auto">
              <a:xfrm>
                <a:off x="9674374" y="1583260"/>
                <a:ext cx="224717" cy="361084"/>
              </a:xfrm>
              <a:custGeom>
                <a:avLst/>
                <a:gdLst>
                  <a:gd name="T0" fmla="*/ 58 w 58"/>
                  <a:gd name="T1" fmla="*/ 0 h 93"/>
                  <a:gd name="T2" fmla="*/ 52 w 58"/>
                  <a:gd name="T3" fmla="*/ 1 h 93"/>
                  <a:gd name="T4" fmla="*/ 0 w 58"/>
                  <a:gd name="T5" fmla="*/ 83 h 93"/>
                  <a:gd name="T6" fmla="*/ 20 w 58"/>
                  <a:gd name="T7" fmla="*/ 93 h 93"/>
                  <a:gd name="T8" fmla="*/ 58 w 58"/>
                  <a:gd name="T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3">
                    <a:moveTo>
                      <a:pt x="58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41" y="20"/>
                      <a:pt x="24" y="49"/>
                      <a:pt x="0" y="83"/>
                    </a:cubicBezTo>
                    <a:cubicBezTo>
                      <a:pt x="6" y="87"/>
                      <a:pt x="13" y="90"/>
                      <a:pt x="20" y="93"/>
                    </a:cubicBezTo>
                    <a:cubicBezTo>
                      <a:pt x="39" y="53"/>
                      <a:pt x="51" y="20"/>
                      <a:pt x="58" y="0"/>
                    </a:cubicBezTo>
                  </a:path>
                </a:pathLst>
              </a:custGeom>
              <a:solidFill>
                <a:schemeClr val="bg2">
                  <a:lumMod val="25000"/>
                  <a:alpha val="32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ïsḷiḑé">
                <a:extLst>
                  <a:ext uri="{FF2B5EF4-FFF2-40B4-BE49-F238E27FC236}">
                    <a16:creationId xmlns="" xmlns:a16="http://schemas.microsoft.com/office/drawing/2014/main" id="{C1A46423-263B-4A21-8916-CEF366E36290}"/>
                  </a:ext>
                </a:extLst>
              </p:cNvPr>
              <p:cNvSpPr/>
              <p:nvPr/>
            </p:nvSpPr>
            <p:spPr bwMode="auto">
              <a:xfrm>
                <a:off x="8299183" y="2712605"/>
                <a:ext cx="893105" cy="647261"/>
              </a:xfrm>
              <a:custGeom>
                <a:avLst/>
                <a:gdLst>
                  <a:gd name="T0" fmla="*/ 188 w 231"/>
                  <a:gd name="T1" fmla="*/ 0 h 167"/>
                  <a:gd name="T2" fmla="*/ 0 w 231"/>
                  <a:gd name="T3" fmla="*/ 147 h 167"/>
                  <a:gd name="T4" fmla="*/ 29 w 231"/>
                  <a:gd name="T5" fmla="*/ 165 h 167"/>
                  <a:gd name="T6" fmla="*/ 34 w 231"/>
                  <a:gd name="T7" fmla="*/ 167 h 167"/>
                  <a:gd name="T8" fmla="*/ 35 w 231"/>
                  <a:gd name="T9" fmla="*/ 167 h 167"/>
                  <a:gd name="T10" fmla="*/ 79 w 231"/>
                  <a:gd name="T11" fmla="*/ 146 h 167"/>
                  <a:gd name="T12" fmla="*/ 192 w 231"/>
                  <a:gd name="T13" fmla="*/ 63 h 167"/>
                  <a:gd name="T14" fmla="*/ 212 w 231"/>
                  <a:gd name="T15" fmla="*/ 44 h 167"/>
                  <a:gd name="T16" fmla="*/ 231 w 231"/>
                  <a:gd name="T17" fmla="*/ 23 h 167"/>
                  <a:gd name="T18" fmla="*/ 188 w 231"/>
                  <a:gd name="T19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1" h="167">
                    <a:moveTo>
                      <a:pt x="188" y="0"/>
                    </a:moveTo>
                    <a:cubicBezTo>
                      <a:pt x="133" y="55"/>
                      <a:pt x="70" y="108"/>
                      <a:pt x="0" y="147"/>
                    </a:cubicBezTo>
                    <a:cubicBezTo>
                      <a:pt x="29" y="165"/>
                      <a:pt x="29" y="165"/>
                      <a:pt x="29" y="165"/>
                    </a:cubicBezTo>
                    <a:cubicBezTo>
                      <a:pt x="32" y="166"/>
                      <a:pt x="33" y="166"/>
                      <a:pt x="34" y="167"/>
                    </a:cubicBezTo>
                    <a:cubicBezTo>
                      <a:pt x="35" y="167"/>
                      <a:pt x="35" y="167"/>
                      <a:pt x="35" y="167"/>
                    </a:cubicBezTo>
                    <a:cubicBezTo>
                      <a:pt x="50" y="161"/>
                      <a:pt x="65" y="154"/>
                      <a:pt x="79" y="146"/>
                    </a:cubicBezTo>
                    <a:cubicBezTo>
                      <a:pt x="121" y="123"/>
                      <a:pt x="159" y="94"/>
                      <a:pt x="192" y="63"/>
                    </a:cubicBezTo>
                    <a:cubicBezTo>
                      <a:pt x="199" y="57"/>
                      <a:pt x="206" y="50"/>
                      <a:pt x="212" y="44"/>
                    </a:cubicBezTo>
                    <a:cubicBezTo>
                      <a:pt x="219" y="37"/>
                      <a:pt x="225" y="30"/>
                      <a:pt x="231" y="23"/>
                    </a:cubicBezTo>
                    <a:cubicBezTo>
                      <a:pt x="215" y="17"/>
                      <a:pt x="201" y="9"/>
                      <a:pt x="188" y="0"/>
                    </a:cubicBezTo>
                  </a:path>
                </a:pathLst>
              </a:custGeom>
              <a:solidFill>
                <a:schemeClr val="bg2">
                  <a:lumMod val="25000"/>
                  <a:alpha val="32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ïśḷïḍè">
                <a:extLst>
                  <a:ext uri="{FF2B5EF4-FFF2-40B4-BE49-F238E27FC236}">
                    <a16:creationId xmlns="" xmlns:a16="http://schemas.microsoft.com/office/drawing/2014/main" id="{4A7260E7-251B-4A07-BE47-12B6A77842CE}"/>
                  </a:ext>
                </a:extLst>
              </p:cNvPr>
              <p:cNvSpPr/>
              <p:nvPr/>
            </p:nvSpPr>
            <p:spPr bwMode="auto">
              <a:xfrm>
                <a:off x="9649405" y="1905930"/>
                <a:ext cx="101794" cy="80667"/>
              </a:xfrm>
              <a:custGeom>
                <a:avLst/>
                <a:gdLst>
                  <a:gd name="T0" fmla="*/ 6 w 26"/>
                  <a:gd name="T1" fmla="*/ 0 h 21"/>
                  <a:gd name="T2" fmla="*/ 0 w 26"/>
                  <a:gd name="T3" fmla="*/ 10 h 21"/>
                  <a:gd name="T4" fmla="*/ 21 w 26"/>
                  <a:gd name="T5" fmla="*/ 21 h 21"/>
                  <a:gd name="T6" fmla="*/ 26 w 26"/>
                  <a:gd name="T7" fmla="*/ 10 h 21"/>
                  <a:gd name="T8" fmla="*/ 6 w 26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1">
                    <a:moveTo>
                      <a:pt x="6" y="0"/>
                    </a:moveTo>
                    <a:cubicBezTo>
                      <a:pt x="4" y="4"/>
                      <a:pt x="2" y="7"/>
                      <a:pt x="0" y="10"/>
                    </a:cubicBezTo>
                    <a:cubicBezTo>
                      <a:pt x="6" y="14"/>
                      <a:pt x="13" y="18"/>
                      <a:pt x="21" y="21"/>
                    </a:cubicBezTo>
                    <a:cubicBezTo>
                      <a:pt x="23" y="17"/>
                      <a:pt x="25" y="13"/>
                      <a:pt x="26" y="10"/>
                    </a:cubicBezTo>
                    <a:cubicBezTo>
                      <a:pt x="19" y="7"/>
                      <a:pt x="12" y="4"/>
                      <a:pt x="6" y="0"/>
                    </a:cubicBezTo>
                  </a:path>
                </a:pathLst>
              </a:custGeom>
              <a:solidFill>
                <a:srgbClr val="BCDBE0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ṩľiďè">
                <a:extLst>
                  <a:ext uri="{FF2B5EF4-FFF2-40B4-BE49-F238E27FC236}">
                    <a16:creationId xmlns="" xmlns:a16="http://schemas.microsoft.com/office/drawing/2014/main" id="{84BC7F1A-77F0-4CAB-A0BB-1E7FB89EA90F}"/>
                  </a:ext>
                </a:extLst>
              </p:cNvPr>
              <p:cNvSpPr/>
              <p:nvPr/>
            </p:nvSpPr>
            <p:spPr bwMode="auto">
              <a:xfrm>
                <a:off x="9027112" y="2678033"/>
                <a:ext cx="201669" cy="122922"/>
              </a:xfrm>
              <a:custGeom>
                <a:avLst/>
                <a:gdLst>
                  <a:gd name="T0" fmla="*/ 8 w 52"/>
                  <a:gd name="T1" fmla="*/ 0 h 32"/>
                  <a:gd name="T2" fmla="*/ 0 w 52"/>
                  <a:gd name="T3" fmla="*/ 9 h 32"/>
                  <a:gd name="T4" fmla="*/ 43 w 52"/>
                  <a:gd name="T5" fmla="*/ 32 h 32"/>
                  <a:gd name="T6" fmla="*/ 52 w 52"/>
                  <a:gd name="T7" fmla="*/ 23 h 32"/>
                  <a:gd name="T8" fmla="*/ 8 w 52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2">
                    <a:moveTo>
                      <a:pt x="8" y="0"/>
                    </a:moveTo>
                    <a:cubicBezTo>
                      <a:pt x="5" y="3"/>
                      <a:pt x="2" y="6"/>
                      <a:pt x="0" y="9"/>
                    </a:cubicBezTo>
                    <a:cubicBezTo>
                      <a:pt x="13" y="18"/>
                      <a:pt x="27" y="26"/>
                      <a:pt x="43" y="32"/>
                    </a:cubicBezTo>
                    <a:cubicBezTo>
                      <a:pt x="46" y="29"/>
                      <a:pt x="49" y="26"/>
                      <a:pt x="52" y="23"/>
                    </a:cubicBezTo>
                    <a:cubicBezTo>
                      <a:pt x="36" y="17"/>
                      <a:pt x="21" y="9"/>
                      <a:pt x="8" y="0"/>
                    </a:cubicBezTo>
                  </a:path>
                </a:pathLst>
              </a:custGeom>
              <a:solidFill>
                <a:srgbClr val="BCDBE0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îSḻîḑè">
                <a:extLst>
                  <a:ext uri="{FF2B5EF4-FFF2-40B4-BE49-F238E27FC236}">
                    <a16:creationId xmlns="" xmlns:a16="http://schemas.microsoft.com/office/drawing/2014/main" id="{0E36E1C0-D783-4F98-BFE1-BCB6B2738946}"/>
                  </a:ext>
                </a:extLst>
              </p:cNvPr>
              <p:cNvSpPr/>
              <p:nvPr/>
            </p:nvSpPr>
            <p:spPr bwMode="auto">
              <a:xfrm>
                <a:off x="9874122" y="1494909"/>
                <a:ext cx="55699" cy="92191"/>
              </a:xfrm>
              <a:custGeom>
                <a:avLst/>
                <a:gdLst>
                  <a:gd name="T0" fmla="*/ 14 w 14"/>
                  <a:gd name="T1" fmla="*/ 0 h 24"/>
                  <a:gd name="T2" fmla="*/ 13 w 14"/>
                  <a:gd name="T3" fmla="*/ 0 h 24"/>
                  <a:gd name="T4" fmla="*/ 0 w 14"/>
                  <a:gd name="T5" fmla="*/ 24 h 24"/>
                  <a:gd name="T6" fmla="*/ 6 w 14"/>
                  <a:gd name="T7" fmla="*/ 23 h 24"/>
                  <a:gd name="T8" fmla="*/ 14 w 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9" y="9"/>
                      <a:pt x="0" y="24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10" y="10"/>
                      <a:pt x="13" y="2"/>
                      <a:pt x="14" y="0"/>
                    </a:cubicBezTo>
                  </a:path>
                </a:pathLst>
              </a:custGeom>
              <a:solidFill>
                <a:srgbClr val="264D62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ḷiḍé">
                <a:extLst>
                  <a:ext uri="{FF2B5EF4-FFF2-40B4-BE49-F238E27FC236}">
                    <a16:creationId xmlns="" xmlns:a16="http://schemas.microsoft.com/office/drawing/2014/main" id="{CB11C76A-C9F0-4ED4-A486-B3D506651BEE}"/>
                  </a:ext>
                </a:extLst>
              </p:cNvPr>
              <p:cNvSpPr/>
              <p:nvPr/>
            </p:nvSpPr>
            <p:spPr bwMode="auto">
              <a:xfrm>
                <a:off x="9401641" y="2218997"/>
                <a:ext cx="48016" cy="63382"/>
              </a:xfrm>
              <a:custGeom>
                <a:avLst/>
                <a:gdLst>
                  <a:gd name="T0" fmla="*/ 12 w 12"/>
                  <a:gd name="T1" fmla="*/ 0 h 16"/>
                  <a:gd name="T2" fmla="*/ 0 w 12"/>
                  <a:gd name="T3" fmla="*/ 16 h 16"/>
                  <a:gd name="T4" fmla="*/ 3 w 12"/>
                  <a:gd name="T5" fmla="*/ 13 h 16"/>
                  <a:gd name="T6" fmla="*/ 12 w 12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6">
                    <a:moveTo>
                      <a:pt x="12" y="0"/>
                    </a:moveTo>
                    <a:cubicBezTo>
                      <a:pt x="8" y="5"/>
                      <a:pt x="5" y="11"/>
                      <a:pt x="0" y="16"/>
                    </a:cubicBezTo>
                    <a:cubicBezTo>
                      <a:pt x="1" y="15"/>
                      <a:pt x="2" y="14"/>
                      <a:pt x="3" y="13"/>
                    </a:cubicBezTo>
                    <a:cubicBezTo>
                      <a:pt x="7" y="9"/>
                      <a:pt x="10" y="5"/>
                      <a:pt x="12" y="0"/>
                    </a:cubicBezTo>
                  </a:path>
                </a:pathLst>
              </a:custGeom>
              <a:solidFill>
                <a:srgbClr val="14333D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9" name="ïś1ïďé">
              <a:extLst>
                <a:ext uri="{FF2B5EF4-FFF2-40B4-BE49-F238E27FC236}">
                  <a16:creationId xmlns="" xmlns:a16="http://schemas.microsoft.com/office/drawing/2014/main" id="{2701E667-6EE2-4EB1-86B1-BA7DBF8E13CF}"/>
                </a:ext>
              </a:extLst>
            </p:cNvPr>
            <p:cNvSpPr/>
            <p:nvPr/>
          </p:nvSpPr>
          <p:spPr bwMode="auto">
            <a:xfrm>
              <a:off x="692293" y="1665524"/>
              <a:ext cx="6357014" cy="2944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 smtClean="0"/>
                <a:t>Total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sales</a:t>
              </a:r>
              <a:r>
                <a:rPr lang="en-US" altLang="zh-CN" dirty="0"/>
                <a:t>, </a:t>
              </a:r>
              <a:r>
                <a:rPr lang="en-US" altLang="zh-CN" dirty="0" smtClean="0"/>
                <a:t>average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sales, median sales. 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dirty="0" smtClean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 smtClean="0"/>
                <a:t>TOP 10 items of sales.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dirty="0" smtClean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 smtClean="0"/>
                <a:t>Consumption of different </a:t>
              </a:r>
              <a:r>
                <a:rPr lang="en-US" altLang="zh-CN" dirty="0"/>
                <a:t>age, </a:t>
              </a:r>
              <a:r>
                <a:rPr lang="en-US" altLang="zh-CN" dirty="0" smtClean="0"/>
                <a:t>occupation</a:t>
              </a:r>
              <a:r>
                <a:rPr lang="en-US" altLang="zh-CN" dirty="0"/>
                <a:t>,</a:t>
              </a:r>
              <a:r>
                <a:rPr lang="en-US" altLang="zh-CN" dirty="0" smtClean="0"/>
                <a:t> gender</a:t>
              </a:r>
              <a:r>
                <a:rPr lang="en-US" altLang="zh-CN" dirty="0"/>
                <a:t>, city, m</a:t>
              </a:r>
              <a:r>
                <a:rPr lang="en-US" altLang="zh-CN" dirty="0" smtClean="0"/>
                <a:t>arital status, years of residence.</a:t>
              </a:r>
            </a:p>
          </p:txBody>
        </p:sp>
        <p:sp>
          <p:nvSpPr>
            <p:cNvPr id="17" name="íšľiďè">
              <a:extLst>
                <a:ext uri="{FF2B5EF4-FFF2-40B4-BE49-F238E27FC236}">
                  <a16:creationId xmlns="" xmlns:a16="http://schemas.microsoft.com/office/drawing/2014/main" id="{D42707CA-1A35-40F6-A6F7-591E679D3AD4}"/>
                </a:ext>
              </a:extLst>
            </p:cNvPr>
            <p:cNvSpPr/>
            <p:nvPr/>
          </p:nvSpPr>
          <p:spPr bwMode="auto">
            <a:xfrm>
              <a:off x="673745" y="2477124"/>
              <a:ext cx="6357014" cy="1470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000" dirty="0"/>
            </a:p>
          </p:txBody>
        </p:sp>
      </p:grpSp>
      <p:cxnSp>
        <p:nvCxnSpPr>
          <p:cNvPr id="48" name="直接连接符 10">
            <a:extLst>
              <a:ext uri="{FF2B5EF4-FFF2-40B4-BE49-F238E27FC236}">
                <a16:creationId xmlns="" xmlns:a16="http://schemas.microsoft.com/office/drawing/2014/main" id="{C829AED2-F1EC-4BE5-9CED-E5C3528EB85A}"/>
              </a:ext>
            </a:extLst>
          </p:cNvPr>
          <p:cNvCxnSpPr/>
          <p:nvPr/>
        </p:nvCxnSpPr>
        <p:spPr>
          <a:xfrm>
            <a:off x="861332" y="4514472"/>
            <a:ext cx="369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ïś1ïďé">
            <a:extLst>
              <a:ext uri="{FF2B5EF4-FFF2-40B4-BE49-F238E27FC236}">
                <a16:creationId xmlns="" xmlns:a16="http://schemas.microsoft.com/office/drawing/2014/main" id="{2701E667-6EE2-4EB1-86B1-BA7DBF8E13CF}"/>
              </a:ext>
            </a:extLst>
          </p:cNvPr>
          <p:cNvSpPr/>
          <p:nvPr/>
        </p:nvSpPr>
        <p:spPr bwMode="auto">
          <a:xfrm>
            <a:off x="673745" y="4767117"/>
            <a:ext cx="6357014" cy="101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Use pandas to draw the </a:t>
            </a:r>
            <a:r>
              <a:rPr lang="en-US" altLang="zh-CN" dirty="0" smtClean="0"/>
              <a:t>relevant </a:t>
            </a:r>
            <a:r>
              <a:rPr lang="en-US" altLang="zh-CN" dirty="0" smtClean="0"/>
              <a:t>plot</a:t>
            </a:r>
          </a:p>
        </p:txBody>
      </p:sp>
    </p:spTree>
    <p:extLst>
      <p:ext uri="{BB962C8B-B14F-4D97-AF65-F5344CB8AC3E}">
        <p14:creationId xmlns:p14="http://schemas.microsoft.com/office/powerpoint/2010/main" val="586294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606AFB0-1262-4165-865A-B876DCD3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 predictive goals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29A3A11C-17C4-423D-A7FE-AF769C846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1AE63549-DE8B-461C-B595-E658F25D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5" name="691ff9ac-1baf-47b6-971e-90b8fed2e25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E744AECB-F874-4A7F-97E0-C027C549E70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7279" y="1143496"/>
            <a:ext cx="11302770" cy="5714504"/>
            <a:chOff x="687279" y="1143496"/>
            <a:chExt cx="11302770" cy="5714504"/>
          </a:xfrm>
        </p:grpSpPr>
        <p:sp>
          <p:nvSpPr>
            <p:cNvPr id="6" name="í$ḻîḓe">
              <a:extLst>
                <a:ext uri="{FF2B5EF4-FFF2-40B4-BE49-F238E27FC236}">
                  <a16:creationId xmlns="" xmlns:a16="http://schemas.microsoft.com/office/drawing/2014/main" id="{CDC3C392-9079-4493-9CD6-F182C37632A0}"/>
                </a:ext>
              </a:extLst>
            </p:cNvPr>
            <p:cNvSpPr/>
            <p:nvPr/>
          </p:nvSpPr>
          <p:spPr bwMode="auto">
            <a:xfrm>
              <a:off x="8293100" y="1143496"/>
              <a:ext cx="3696949" cy="5714504"/>
            </a:xfrm>
            <a:custGeom>
              <a:avLst/>
              <a:gdLst>
                <a:gd name="T0" fmla="*/ 179 w 1208"/>
                <a:gd name="T1" fmla="*/ 1688 h 1871"/>
                <a:gd name="T2" fmla="*/ 202 w 1208"/>
                <a:gd name="T3" fmla="*/ 1722 h 1871"/>
                <a:gd name="T4" fmla="*/ 213 w 1208"/>
                <a:gd name="T5" fmla="*/ 1871 h 1871"/>
                <a:gd name="T6" fmla="*/ 1031 w 1208"/>
                <a:gd name="T7" fmla="*/ 1871 h 1871"/>
                <a:gd name="T8" fmla="*/ 1055 w 1208"/>
                <a:gd name="T9" fmla="*/ 1729 h 1871"/>
                <a:gd name="T10" fmla="*/ 1100 w 1208"/>
                <a:gd name="T11" fmla="*/ 1530 h 1871"/>
                <a:gd name="T12" fmla="*/ 1167 w 1208"/>
                <a:gd name="T13" fmla="*/ 1351 h 1871"/>
                <a:gd name="T14" fmla="*/ 1196 w 1208"/>
                <a:gd name="T15" fmla="*/ 1037 h 1871"/>
                <a:gd name="T16" fmla="*/ 1100 w 1208"/>
                <a:gd name="T17" fmla="*/ 823 h 1871"/>
                <a:gd name="T18" fmla="*/ 945 w 1208"/>
                <a:gd name="T19" fmla="*/ 690 h 1871"/>
                <a:gd name="T20" fmla="*/ 925 w 1208"/>
                <a:gd name="T21" fmla="*/ 639 h 1871"/>
                <a:gd name="T22" fmla="*/ 890 w 1208"/>
                <a:gd name="T23" fmla="*/ 576 h 1871"/>
                <a:gd name="T24" fmla="*/ 949 w 1208"/>
                <a:gd name="T25" fmla="*/ 452 h 1871"/>
                <a:gd name="T26" fmla="*/ 925 w 1208"/>
                <a:gd name="T27" fmla="*/ 121 h 1871"/>
                <a:gd name="T28" fmla="*/ 810 w 1208"/>
                <a:gd name="T29" fmla="*/ 28 h 1871"/>
                <a:gd name="T30" fmla="*/ 796 w 1208"/>
                <a:gd name="T31" fmla="*/ 24 h 1871"/>
                <a:gd name="T32" fmla="*/ 733 w 1208"/>
                <a:gd name="T33" fmla="*/ 8 h 1871"/>
                <a:gd name="T34" fmla="*/ 508 w 1208"/>
                <a:gd name="T35" fmla="*/ 56 h 1871"/>
                <a:gd name="T36" fmla="*/ 386 w 1208"/>
                <a:gd name="T37" fmla="*/ 160 h 1871"/>
                <a:gd name="T38" fmla="*/ 402 w 1208"/>
                <a:gd name="T39" fmla="*/ 190 h 1871"/>
                <a:gd name="T40" fmla="*/ 396 w 1208"/>
                <a:gd name="T41" fmla="*/ 263 h 1871"/>
                <a:gd name="T42" fmla="*/ 410 w 1208"/>
                <a:gd name="T43" fmla="*/ 426 h 1871"/>
                <a:gd name="T44" fmla="*/ 386 w 1208"/>
                <a:gd name="T45" fmla="*/ 527 h 1871"/>
                <a:gd name="T46" fmla="*/ 418 w 1208"/>
                <a:gd name="T47" fmla="*/ 588 h 1871"/>
                <a:gd name="T48" fmla="*/ 226 w 1208"/>
                <a:gd name="T49" fmla="*/ 673 h 1871"/>
                <a:gd name="T50" fmla="*/ 153 w 1208"/>
                <a:gd name="T51" fmla="*/ 963 h 1871"/>
                <a:gd name="T52" fmla="*/ 120 w 1208"/>
                <a:gd name="T53" fmla="*/ 1022 h 1871"/>
                <a:gd name="T54" fmla="*/ 106 w 1208"/>
                <a:gd name="T55" fmla="*/ 1057 h 1871"/>
                <a:gd name="T56" fmla="*/ 6 w 1208"/>
                <a:gd name="T57" fmla="*/ 1371 h 1871"/>
                <a:gd name="T58" fmla="*/ 175 w 1208"/>
                <a:gd name="T59" fmla="*/ 1664 h 1871"/>
                <a:gd name="T60" fmla="*/ 326 w 1208"/>
                <a:gd name="T61" fmla="*/ 888 h 1871"/>
                <a:gd name="T62" fmla="*/ 373 w 1208"/>
                <a:gd name="T63" fmla="*/ 811 h 1871"/>
                <a:gd name="T64" fmla="*/ 441 w 1208"/>
                <a:gd name="T65" fmla="*/ 773 h 1871"/>
                <a:gd name="T66" fmla="*/ 484 w 1208"/>
                <a:gd name="T67" fmla="*/ 746 h 1871"/>
                <a:gd name="T68" fmla="*/ 526 w 1208"/>
                <a:gd name="T69" fmla="*/ 718 h 1871"/>
                <a:gd name="T70" fmla="*/ 569 w 1208"/>
                <a:gd name="T71" fmla="*/ 738 h 1871"/>
                <a:gd name="T72" fmla="*/ 453 w 1208"/>
                <a:gd name="T73" fmla="*/ 813 h 1871"/>
                <a:gd name="T74" fmla="*/ 341 w 1208"/>
                <a:gd name="T75" fmla="*/ 911 h 1871"/>
                <a:gd name="T76" fmla="*/ 300 w 1208"/>
                <a:gd name="T77" fmla="*/ 998 h 1871"/>
                <a:gd name="T78" fmla="*/ 261 w 1208"/>
                <a:gd name="T79" fmla="*/ 1014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8" h="1871">
                  <a:moveTo>
                    <a:pt x="175" y="1664"/>
                  </a:moveTo>
                  <a:cubicBezTo>
                    <a:pt x="179" y="1668"/>
                    <a:pt x="181" y="1678"/>
                    <a:pt x="179" y="1688"/>
                  </a:cubicBezTo>
                  <a:cubicBezTo>
                    <a:pt x="177" y="1696"/>
                    <a:pt x="177" y="1704"/>
                    <a:pt x="175" y="1716"/>
                  </a:cubicBezTo>
                  <a:cubicBezTo>
                    <a:pt x="181" y="1716"/>
                    <a:pt x="190" y="1720"/>
                    <a:pt x="202" y="1722"/>
                  </a:cubicBezTo>
                  <a:cubicBezTo>
                    <a:pt x="212" y="1725"/>
                    <a:pt x="220" y="1727"/>
                    <a:pt x="226" y="1727"/>
                  </a:cubicBezTo>
                  <a:cubicBezTo>
                    <a:pt x="224" y="1758"/>
                    <a:pt x="220" y="1806"/>
                    <a:pt x="213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5" y="1856"/>
                    <a:pt x="1039" y="1846"/>
                    <a:pt x="1041" y="1842"/>
                  </a:cubicBezTo>
                  <a:cubicBezTo>
                    <a:pt x="1045" y="1818"/>
                    <a:pt x="1051" y="1781"/>
                    <a:pt x="1055" y="1729"/>
                  </a:cubicBezTo>
                  <a:cubicBezTo>
                    <a:pt x="1059" y="1676"/>
                    <a:pt x="1065" y="1639"/>
                    <a:pt x="1071" y="1615"/>
                  </a:cubicBezTo>
                  <a:cubicBezTo>
                    <a:pt x="1076" y="1593"/>
                    <a:pt x="1086" y="1564"/>
                    <a:pt x="1100" y="1530"/>
                  </a:cubicBezTo>
                  <a:cubicBezTo>
                    <a:pt x="1123" y="1471"/>
                    <a:pt x="1135" y="1440"/>
                    <a:pt x="1135" y="1440"/>
                  </a:cubicBezTo>
                  <a:cubicBezTo>
                    <a:pt x="1155" y="1382"/>
                    <a:pt x="1165" y="1351"/>
                    <a:pt x="1167" y="1351"/>
                  </a:cubicBezTo>
                  <a:cubicBezTo>
                    <a:pt x="1180" y="1319"/>
                    <a:pt x="1194" y="1294"/>
                    <a:pt x="1208" y="1278"/>
                  </a:cubicBezTo>
                  <a:cubicBezTo>
                    <a:pt x="1206" y="1164"/>
                    <a:pt x="1202" y="1083"/>
                    <a:pt x="1196" y="1037"/>
                  </a:cubicBezTo>
                  <a:cubicBezTo>
                    <a:pt x="1188" y="957"/>
                    <a:pt x="1167" y="899"/>
                    <a:pt x="1135" y="856"/>
                  </a:cubicBezTo>
                  <a:cubicBezTo>
                    <a:pt x="1129" y="848"/>
                    <a:pt x="1116" y="836"/>
                    <a:pt x="1100" y="823"/>
                  </a:cubicBezTo>
                  <a:cubicBezTo>
                    <a:pt x="1080" y="805"/>
                    <a:pt x="1067" y="793"/>
                    <a:pt x="1061" y="787"/>
                  </a:cubicBezTo>
                  <a:cubicBezTo>
                    <a:pt x="1014" y="740"/>
                    <a:pt x="976" y="708"/>
                    <a:pt x="945" y="690"/>
                  </a:cubicBezTo>
                  <a:cubicBezTo>
                    <a:pt x="945" y="681"/>
                    <a:pt x="939" y="665"/>
                    <a:pt x="927" y="645"/>
                  </a:cubicBezTo>
                  <a:cubicBezTo>
                    <a:pt x="927" y="643"/>
                    <a:pt x="925" y="641"/>
                    <a:pt x="925" y="639"/>
                  </a:cubicBezTo>
                  <a:cubicBezTo>
                    <a:pt x="912" y="614"/>
                    <a:pt x="904" y="594"/>
                    <a:pt x="904" y="580"/>
                  </a:cubicBezTo>
                  <a:cubicBezTo>
                    <a:pt x="900" y="576"/>
                    <a:pt x="896" y="576"/>
                    <a:pt x="890" y="576"/>
                  </a:cubicBezTo>
                  <a:cubicBezTo>
                    <a:pt x="886" y="576"/>
                    <a:pt x="880" y="574"/>
                    <a:pt x="871" y="574"/>
                  </a:cubicBezTo>
                  <a:cubicBezTo>
                    <a:pt x="906" y="549"/>
                    <a:pt x="931" y="509"/>
                    <a:pt x="949" y="452"/>
                  </a:cubicBezTo>
                  <a:cubicBezTo>
                    <a:pt x="965" y="397"/>
                    <a:pt x="971" y="340"/>
                    <a:pt x="967" y="280"/>
                  </a:cubicBezTo>
                  <a:cubicBezTo>
                    <a:pt x="963" y="217"/>
                    <a:pt x="949" y="162"/>
                    <a:pt x="925" y="121"/>
                  </a:cubicBezTo>
                  <a:cubicBezTo>
                    <a:pt x="896" y="73"/>
                    <a:pt x="859" y="44"/>
                    <a:pt x="812" y="36"/>
                  </a:cubicBezTo>
                  <a:cubicBezTo>
                    <a:pt x="806" y="36"/>
                    <a:pt x="806" y="32"/>
                    <a:pt x="810" y="28"/>
                  </a:cubicBezTo>
                  <a:cubicBezTo>
                    <a:pt x="812" y="24"/>
                    <a:pt x="812" y="22"/>
                    <a:pt x="808" y="22"/>
                  </a:cubicBezTo>
                  <a:cubicBezTo>
                    <a:pt x="802" y="20"/>
                    <a:pt x="798" y="20"/>
                    <a:pt x="796" y="24"/>
                  </a:cubicBezTo>
                  <a:cubicBezTo>
                    <a:pt x="794" y="28"/>
                    <a:pt x="792" y="32"/>
                    <a:pt x="790" y="32"/>
                  </a:cubicBezTo>
                  <a:cubicBezTo>
                    <a:pt x="782" y="22"/>
                    <a:pt x="763" y="14"/>
                    <a:pt x="733" y="8"/>
                  </a:cubicBezTo>
                  <a:cubicBezTo>
                    <a:pt x="706" y="2"/>
                    <a:pt x="680" y="0"/>
                    <a:pt x="657" y="0"/>
                  </a:cubicBezTo>
                  <a:cubicBezTo>
                    <a:pt x="614" y="6"/>
                    <a:pt x="565" y="24"/>
                    <a:pt x="508" y="56"/>
                  </a:cubicBezTo>
                  <a:cubicBezTo>
                    <a:pt x="477" y="75"/>
                    <a:pt x="437" y="99"/>
                    <a:pt x="386" y="129"/>
                  </a:cubicBezTo>
                  <a:cubicBezTo>
                    <a:pt x="390" y="140"/>
                    <a:pt x="388" y="150"/>
                    <a:pt x="386" y="160"/>
                  </a:cubicBezTo>
                  <a:cubicBezTo>
                    <a:pt x="382" y="166"/>
                    <a:pt x="377" y="174"/>
                    <a:pt x="373" y="190"/>
                  </a:cubicBezTo>
                  <a:cubicBezTo>
                    <a:pt x="384" y="192"/>
                    <a:pt x="394" y="192"/>
                    <a:pt x="402" y="190"/>
                  </a:cubicBezTo>
                  <a:cubicBezTo>
                    <a:pt x="412" y="186"/>
                    <a:pt x="418" y="186"/>
                    <a:pt x="420" y="186"/>
                  </a:cubicBezTo>
                  <a:cubicBezTo>
                    <a:pt x="416" y="202"/>
                    <a:pt x="408" y="229"/>
                    <a:pt x="396" y="263"/>
                  </a:cubicBezTo>
                  <a:cubicBezTo>
                    <a:pt x="388" y="292"/>
                    <a:pt x="386" y="324"/>
                    <a:pt x="386" y="353"/>
                  </a:cubicBezTo>
                  <a:cubicBezTo>
                    <a:pt x="414" y="369"/>
                    <a:pt x="422" y="393"/>
                    <a:pt x="410" y="426"/>
                  </a:cubicBezTo>
                  <a:cubicBezTo>
                    <a:pt x="404" y="444"/>
                    <a:pt x="390" y="472"/>
                    <a:pt x="369" y="511"/>
                  </a:cubicBezTo>
                  <a:cubicBezTo>
                    <a:pt x="369" y="519"/>
                    <a:pt x="375" y="523"/>
                    <a:pt x="386" y="527"/>
                  </a:cubicBezTo>
                  <a:cubicBezTo>
                    <a:pt x="390" y="529"/>
                    <a:pt x="398" y="531"/>
                    <a:pt x="412" y="531"/>
                  </a:cubicBezTo>
                  <a:cubicBezTo>
                    <a:pt x="412" y="556"/>
                    <a:pt x="414" y="574"/>
                    <a:pt x="418" y="588"/>
                  </a:cubicBezTo>
                  <a:cubicBezTo>
                    <a:pt x="422" y="596"/>
                    <a:pt x="431" y="608"/>
                    <a:pt x="443" y="625"/>
                  </a:cubicBezTo>
                  <a:cubicBezTo>
                    <a:pt x="367" y="608"/>
                    <a:pt x="296" y="625"/>
                    <a:pt x="226" y="673"/>
                  </a:cubicBezTo>
                  <a:cubicBezTo>
                    <a:pt x="218" y="698"/>
                    <a:pt x="206" y="744"/>
                    <a:pt x="194" y="815"/>
                  </a:cubicBezTo>
                  <a:cubicBezTo>
                    <a:pt x="181" y="884"/>
                    <a:pt x="167" y="933"/>
                    <a:pt x="153" y="963"/>
                  </a:cubicBezTo>
                  <a:cubicBezTo>
                    <a:pt x="149" y="972"/>
                    <a:pt x="143" y="984"/>
                    <a:pt x="132" y="1002"/>
                  </a:cubicBezTo>
                  <a:cubicBezTo>
                    <a:pt x="128" y="1010"/>
                    <a:pt x="124" y="1016"/>
                    <a:pt x="120" y="1022"/>
                  </a:cubicBezTo>
                  <a:cubicBezTo>
                    <a:pt x="116" y="1030"/>
                    <a:pt x="112" y="1039"/>
                    <a:pt x="110" y="1045"/>
                  </a:cubicBezTo>
                  <a:cubicBezTo>
                    <a:pt x="108" y="1049"/>
                    <a:pt x="108" y="1053"/>
                    <a:pt x="106" y="1057"/>
                  </a:cubicBezTo>
                  <a:cubicBezTo>
                    <a:pt x="73" y="1134"/>
                    <a:pt x="53" y="1181"/>
                    <a:pt x="47" y="1201"/>
                  </a:cubicBezTo>
                  <a:cubicBezTo>
                    <a:pt x="24" y="1262"/>
                    <a:pt x="10" y="1319"/>
                    <a:pt x="6" y="1371"/>
                  </a:cubicBezTo>
                  <a:cubicBezTo>
                    <a:pt x="0" y="1457"/>
                    <a:pt x="8" y="1528"/>
                    <a:pt x="26" y="1578"/>
                  </a:cubicBezTo>
                  <a:cubicBezTo>
                    <a:pt x="55" y="1647"/>
                    <a:pt x="104" y="1676"/>
                    <a:pt x="175" y="1664"/>
                  </a:cubicBezTo>
                  <a:close/>
                  <a:moveTo>
                    <a:pt x="296" y="917"/>
                  </a:moveTo>
                  <a:cubicBezTo>
                    <a:pt x="300" y="911"/>
                    <a:pt x="312" y="901"/>
                    <a:pt x="326" y="888"/>
                  </a:cubicBezTo>
                  <a:cubicBezTo>
                    <a:pt x="341" y="876"/>
                    <a:pt x="351" y="864"/>
                    <a:pt x="357" y="856"/>
                  </a:cubicBezTo>
                  <a:cubicBezTo>
                    <a:pt x="363" y="846"/>
                    <a:pt x="369" y="832"/>
                    <a:pt x="373" y="811"/>
                  </a:cubicBezTo>
                  <a:cubicBezTo>
                    <a:pt x="379" y="789"/>
                    <a:pt x="386" y="773"/>
                    <a:pt x="390" y="763"/>
                  </a:cubicBezTo>
                  <a:cubicBezTo>
                    <a:pt x="410" y="771"/>
                    <a:pt x="426" y="775"/>
                    <a:pt x="441" y="773"/>
                  </a:cubicBezTo>
                  <a:cubicBezTo>
                    <a:pt x="455" y="771"/>
                    <a:pt x="471" y="767"/>
                    <a:pt x="490" y="759"/>
                  </a:cubicBezTo>
                  <a:cubicBezTo>
                    <a:pt x="490" y="754"/>
                    <a:pt x="488" y="750"/>
                    <a:pt x="484" y="746"/>
                  </a:cubicBezTo>
                  <a:cubicBezTo>
                    <a:pt x="479" y="742"/>
                    <a:pt x="479" y="738"/>
                    <a:pt x="479" y="734"/>
                  </a:cubicBezTo>
                  <a:cubicBezTo>
                    <a:pt x="494" y="738"/>
                    <a:pt x="510" y="734"/>
                    <a:pt x="526" y="718"/>
                  </a:cubicBezTo>
                  <a:cubicBezTo>
                    <a:pt x="545" y="704"/>
                    <a:pt x="561" y="700"/>
                    <a:pt x="575" y="706"/>
                  </a:cubicBezTo>
                  <a:cubicBezTo>
                    <a:pt x="577" y="714"/>
                    <a:pt x="577" y="726"/>
                    <a:pt x="569" y="738"/>
                  </a:cubicBezTo>
                  <a:cubicBezTo>
                    <a:pt x="559" y="754"/>
                    <a:pt x="555" y="765"/>
                    <a:pt x="553" y="767"/>
                  </a:cubicBezTo>
                  <a:cubicBezTo>
                    <a:pt x="543" y="775"/>
                    <a:pt x="508" y="791"/>
                    <a:pt x="453" y="813"/>
                  </a:cubicBezTo>
                  <a:cubicBezTo>
                    <a:pt x="410" y="832"/>
                    <a:pt x="382" y="850"/>
                    <a:pt x="365" y="870"/>
                  </a:cubicBezTo>
                  <a:cubicBezTo>
                    <a:pt x="357" y="878"/>
                    <a:pt x="351" y="892"/>
                    <a:pt x="341" y="911"/>
                  </a:cubicBezTo>
                  <a:cubicBezTo>
                    <a:pt x="333" y="929"/>
                    <a:pt x="324" y="943"/>
                    <a:pt x="316" y="951"/>
                  </a:cubicBezTo>
                  <a:cubicBezTo>
                    <a:pt x="314" y="968"/>
                    <a:pt x="308" y="984"/>
                    <a:pt x="300" y="998"/>
                  </a:cubicBezTo>
                  <a:cubicBezTo>
                    <a:pt x="296" y="1008"/>
                    <a:pt x="286" y="1020"/>
                    <a:pt x="275" y="1037"/>
                  </a:cubicBezTo>
                  <a:cubicBezTo>
                    <a:pt x="267" y="1030"/>
                    <a:pt x="263" y="1022"/>
                    <a:pt x="261" y="1014"/>
                  </a:cubicBezTo>
                  <a:cubicBezTo>
                    <a:pt x="253" y="990"/>
                    <a:pt x="265" y="957"/>
                    <a:pt x="296" y="91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" name="isļíḓé">
              <a:extLst>
                <a:ext uri="{FF2B5EF4-FFF2-40B4-BE49-F238E27FC236}">
                  <a16:creationId xmlns="" xmlns:a16="http://schemas.microsoft.com/office/drawing/2014/main" id="{6AA6077F-38DD-4262-AC34-AE83BF962372}"/>
                </a:ext>
              </a:extLst>
            </p:cNvPr>
            <p:cNvGrpSpPr/>
            <p:nvPr/>
          </p:nvGrpSpPr>
          <p:grpSpPr>
            <a:xfrm>
              <a:off x="687279" y="1430814"/>
              <a:ext cx="7388720" cy="1491561"/>
              <a:chOff x="687279" y="1058691"/>
              <a:chExt cx="7388720" cy="1491561"/>
            </a:xfrm>
          </p:grpSpPr>
          <p:sp>
            <p:nvSpPr>
              <p:cNvPr id="15" name="îṡľïḓê">
                <a:extLst>
                  <a:ext uri="{FF2B5EF4-FFF2-40B4-BE49-F238E27FC236}">
                    <a16:creationId xmlns="" xmlns:a16="http://schemas.microsoft.com/office/drawing/2014/main" id="{1BF6C4F5-EC31-4DD6-A576-B83C878677DE}"/>
                  </a:ext>
                </a:extLst>
              </p:cNvPr>
              <p:cNvSpPr/>
              <p:nvPr/>
            </p:nvSpPr>
            <p:spPr>
              <a:xfrm>
                <a:off x="687279" y="1200336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6" name="ïSḻïde">
                <a:extLst>
                  <a:ext uri="{FF2B5EF4-FFF2-40B4-BE49-F238E27FC236}">
                    <a16:creationId xmlns="" xmlns:a16="http://schemas.microsoft.com/office/drawing/2014/main" id="{6B042116-3EBE-4B6F-ACEA-24962CBBCE7B}"/>
                  </a:ext>
                </a:extLst>
              </p:cNvPr>
              <p:cNvSpPr txBox="1"/>
              <p:nvPr/>
            </p:nvSpPr>
            <p:spPr bwMode="auto">
              <a:xfrm>
                <a:off x="1011000" y="1058691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2000" dirty="0" smtClean="0"/>
                  <a:t>01.</a:t>
                </a:r>
                <a:r>
                  <a:rPr lang="en-US" altLang="zh-CN" sz="2000" dirty="0"/>
                  <a:t> Analyze the correlation of data in each column.</a:t>
                </a:r>
                <a:endParaRPr lang="en-US" altLang="zh-CN" sz="2000" b="1" dirty="0"/>
              </a:p>
            </p:txBody>
          </p:sp>
          <p:sp>
            <p:nvSpPr>
              <p:cNvPr id="17" name="íŝľíḋê">
                <a:extLst>
                  <a:ext uri="{FF2B5EF4-FFF2-40B4-BE49-F238E27FC236}">
                    <a16:creationId xmlns="" xmlns:a16="http://schemas.microsoft.com/office/drawing/2014/main" id="{01119FD3-3B4D-45CF-86A8-F63A62AA1AA6}"/>
                  </a:ext>
                </a:extLst>
              </p:cNvPr>
              <p:cNvSpPr/>
              <p:nvPr/>
            </p:nvSpPr>
            <p:spPr bwMode="auto">
              <a:xfrm>
                <a:off x="1010999" y="1737151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 smtClean="0"/>
                  <a:t>Use pandas to do correlation analysis.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Find relation from the Correlation </a:t>
                </a:r>
                <a:r>
                  <a:rPr lang="en-US" altLang="zh-CN" sz="1600" dirty="0" smtClean="0"/>
                  <a:t>matrix.</a:t>
                </a:r>
                <a:endParaRPr lang="en-US" altLang="zh-CN" sz="1600" dirty="0"/>
              </a:p>
            </p:txBody>
          </p:sp>
        </p:grpSp>
        <p:grpSp>
          <p:nvGrpSpPr>
            <p:cNvPr id="10" name="îŝļidè">
              <a:extLst>
                <a:ext uri="{FF2B5EF4-FFF2-40B4-BE49-F238E27FC236}">
                  <a16:creationId xmlns="" xmlns:a16="http://schemas.microsoft.com/office/drawing/2014/main" id="{A23CB678-485B-45EB-9489-6489401FF97F}"/>
                </a:ext>
              </a:extLst>
            </p:cNvPr>
            <p:cNvGrpSpPr/>
            <p:nvPr/>
          </p:nvGrpSpPr>
          <p:grpSpPr>
            <a:xfrm>
              <a:off x="687279" y="3293671"/>
              <a:ext cx="7388718" cy="1524813"/>
              <a:chOff x="687279" y="1386125"/>
              <a:chExt cx="7388718" cy="1524813"/>
            </a:xfrm>
          </p:grpSpPr>
          <p:sp>
            <p:nvSpPr>
              <p:cNvPr id="12" name="i$ļíḍè">
                <a:extLst>
                  <a:ext uri="{FF2B5EF4-FFF2-40B4-BE49-F238E27FC236}">
                    <a16:creationId xmlns="" xmlns:a16="http://schemas.microsoft.com/office/drawing/2014/main" id="{237E73C7-7F17-41D7-82B4-221D9D65E3B8}"/>
                  </a:ext>
                </a:extLst>
              </p:cNvPr>
              <p:cNvSpPr/>
              <p:nvPr/>
            </p:nvSpPr>
            <p:spPr>
              <a:xfrm>
                <a:off x="687279" y="1495382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3" name="îṩlïḍè">
                <a:extLst>
                  <a:ext uri="{FF2B5EF4-FFF2-40B4-BE49-F238E27FC236}">
                    <a16:creationId xmlns="" xmlns:a16="http://schemas.microsoft.com/office/drawing/2014/main" id="{677FC162-06E9-43B5-ADB3-2D262B7EAC02}"/>
                  </a:ext>
                </a:extLst>
              </p:cNvPr>
              <p:cNvSpPr txBox="1"/>
              <p:nvPr/>
            </p:nvSpPr>
            <p:spPr bwMode="auto">
              <a:xfrm>
                <a:off x="918931" y="1386125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 smtClean="0"/>
                  <a:t> </a:t>
                </a:r>
                <a:r>
                  <a:rPr lang="en-US" altLang="zh-CN" sz="2000" dirty="0" smtClean="0"/>
                  <a:t>02. Set</a:t>
                </a: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the predictive goals</a:t>
                </a:r>
                <a:endParaRPr lang="en-US" altLang="zh-CN" sz="2000" dirty="0"/>
              </a:p>
            </p:txBody>
          </p:sp>
          <p:sp>
            <p:nvSpPr>
              <p:cNvPr id="14" name="îṥļîďê">
                <a:extLst>
                  <a:ext uri="{FF2B5EF4-FFF2-40B4-BE49-F238E27FC236}">
                    <a16:creationId xmlns="" xmlns:a16="http://schemas.microsoft.com/office/drawing/2014/main" id="{2ABE6942-BD07-43BB-9C66-79FE978285C1}"/>
                  </a:ext>
                </a:extLst>
              </p:cNvPr>
              <p:cNvSpPr/>
              <p:nvPr/>
            </p:nvSpPr>
            <p:spPr bwMode="auto">
              <a:xfrm>
                <a:off x="1010998" y="2097837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 smtClean="0"/>
                  <a:t>Use the conclusion of data exploration.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 smtClean="0"/>
                  <a:t>Maybe the analyze can help us get more interesting information. </a:t>
                </a:r>
                <a:endParaRPr lang="en-US" altLang="zh-CN" sz="1600" dirty="0"/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="" xmlns:a16="http://schemas.microsoft.com/office/drawing/2014/main" id="{C829AED2-F1EC-4BE5-9CED-E5C3528EB85A}"/>
                </a:ext>
              </a:extLst>
            </p:cNvPr>
            <p:cNvCxnSpPr/>
            <p:nvPr/>
          </p:nvCxnSpPr>
          <p:spPr>
            <a:xfrm>
              <a:off x="1120125" y="2922375"/>
              <a:ext cx="369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接连接符 10">
            <a:extLst>
              <a:ext uri="{FF2B5EF4-FFF2-40B4-BE49-F238E27FC236}">
                <a16:creationId xmlns="" xmlns:a16="http://schemas.microsoft.com/office/drawing/2014/main" id="{C829AED2-F1EC-4BE5-9CED-E5C3528EB85A}"/>
              </a:ext>
            </a:extLst>
          </p:cNvPr>
          <p:cNvCxnSpPr/>
          <p:nvPr/>
        </p:nvCxnSpPr>
        <p:spPr>
          <a:xfrm>
            <a:off x="1120125" y="4818484"/>
            <a:ext cx="369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41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îṧļïḓe">
            <a:extLst>
              <a:ext uri="{FF2B5EF4-FFF2-40B4-BE49-F238E27FC236}">
                <a16:creationId xmlns="" xmlns:a16="http://schemas.microsoft.com/office/drawing/2014/main" id="{2C39E7A5-C8B4-47ED-BAE6-8D9D1E34B574}"/>
              </a:ext>
            </a:extLst>
          </p:cNvPr>
          <p:cNvSpPr/>
          <p:nvPr/>
        </p:nvSpPr>
        <p:spPr>
          <a:xfrm>
            <a:off x="1653701" y="3220445"/>
            <a:ext cx="5728174" cy="6016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>
              <a:lnSpc>
                <a:spcPct val="120000"/>
              </a:lnSpc>
            </a:pPr>
            <a:endParaRPr lang="en-US" altLang="zh-CN" sz="1100" dirty="0"/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1E16B8D-BEFD-4EC1-B359-F76F640C2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Data preprocess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A9A9A5C9-D596-445D-B1D3-CA761C1B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9C5F78DD-911C-4079-BE8B-21D4593B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5" name="c8ddaa27-8dc8-4376-99a7-501c1e8133c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860D8DEC-E77D-432D-8C19-DE8A3115FD0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811836"/>
            <a:ext cx="11522075" cy="5046164"/>
            <a:chOff x="669925" y="1811835"/>
            <a:chExt cx="11522078" cy="5046165"/>
          </a:xfrm>
        </p:grpSpPr>
        <p:grpSp>
          <p:nvGrpSpPr>
            <p:cNvPr id="6" name="iSļiḓe">
              <a:extLst>
                <a:ext uri="{FF2B5EF4-FFF2-40B4-BE49-F238E27FC236}">
                  <a16:creationId xmlns="" xmlns:a16="http://schemas.microsoft.com/office/drawing/2014/main" id="{6329EE47-E5CD-4B7D-89C1-13828358A797}"/>
                </a:ext>
              </a:extLst>
            </p:cNvPr>
            <p:cNvGrpSpPr/>
            <p:nvPr/>
          </p:nvGrpSpPr>
          <p:grpSpPr>
            <a:xfrm>
              <a:off x="669925" y="2041516"/>
              <a:ext cx="8486076" cy="601690"/>
              <a:chOff x="669925" y="2041516"/>
              <a:chExt cx="8486076" cy="601690"/>
            </a:xfrm>
          </p:grpSpPr>
          <p:sp>
            <p:nvSpPr>
              <p:cNvPr id="20" name="íśľiďe">
                <a:extLst>
                  <a:ext uri="{FF2B5EF4-FFF2-40B4-BE49-F238E27FC236}">
                    <a16:creationId xmlns="" xmlns:a16="http://schemas.microsoft.com/office/drawing/2014/main" id="{374B53A7-D7DD-475E-B852-C56B1C4A6CBE}"/>
                  </a:ext>
                </a:extLst>
              </p:cNvPr>
              <p:cNvSpPr/>
              <p:nvPr/>
            </p:nvSpPr>
            <p:spPr>
              <a:xfrm>
                <a:off x="966001" y="2041516"/>
                <a:ext cx="8190000" cy="60169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>
                  <a:lnSpc>
                    <a:spcPct val="120000"/>
                  </a:lnSpc>
                </a:pPr>
                <a:endParaRPr lang="en-US" altLang="zh-CN" sz="1100" dirty="0"/>
              </a:p>
            </p:txBody>
          </p:sp>
          <p:sp>
            <p:nvSpPr>
              <p:cNvPr id="21" name="iṩḷïdé">
                <a:extLst>
                  <a:ext uri="{FF2B5EF4-FFF2-40B4-BE49-F238E27FC236}">
                    <a16:creationId xmlns="" xmlns:a16="http://schemas.microsoft.com/office/drawing/2014/main" id="{C0041AA9-565E-4C68-8B2C-99BEED1E2EC2}"/>
                  </a:ext>
                </a:extLst>
              </p:cNvPr>
              <p:cNvSpPr/>
              <p:nvPr/>
            </p:nvSpPr>
            <p:spPr>
              <a:xfrm>
                <a:off x="669925" y="2041516"/>
                <a:ext cx="601690" cy="60169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txBody>
              <a:bodyPr wrap="non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buNone/>
                </a:pPr>
                <a:r>
                  <a:rPr lang="en-US" sz="2000" i="0" u="none" strike="noStrike" cap="none" baseline="0" dirty="0">
                    <a:solidFill>
                      <a:schemeClr val="lt1"/>
                    </a:solidFill>
                    <a:latin typeface="Impact" panose="020B0806030902050204" pitchFamily="34" charset="0"/>
                  </a:rPr>
                  <a:t>1</a:t>
                </a:r>
              </a:p>
            </p:txBody>
          </p:sp>
          <p:sp>
            <p:nvSpPr>
              <p:cNvPr id="22" name="íṡ1ïde">
                <a:extLst>
                  <a:ext uri="{FF2B5EF4-FFF2-40B4-BE49-F238E27FC236}">
                    <a16:creationId xmlns="" xmlns:a16="http://schemas.microsoft.com/office/drawing/2014/main" id="{1FE8C8D1-C8F7-4DE2-A66A-FA905FD40305}"/>
                  </a:ext>
                </a:extLst>
              </p:cNvPr>
              <p:cNvSpPr txBox="1"/>
              <p:nvPr/>
            </p:nvSpPr>
            <p:spPr bwMode="auto">
              <a:xfrm>
                <a:off x="1271615" y="2109599"/>
                <a:ext cx="6219385" cy="465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dirty="0" smtClean="0"/>
                  <a:t>One-hot Encoding</a:t>
                </a:r>
                <a:r>
                  <a:rPr lang="zh-CN" altLang="en-US" dirty="0" smtClean="0"/>
                  <a:t> </a:t>
                </a:r>
                <a:endParaRPr lang="en-US" altLang="zh-CN" dirty="0"/>
              </a:p>
            </p:txBody>
          </p:sp>
        </p:grpSp>
        <p:grpSp>
          <p:nvGrpSpPr>
            <p:cNvPr id="7" name="íSlíďé">
              <a:extLst>
                <a:ext uri="{FF2B5EF4-FFF2-40B4-BE49-F238E27FC236}">
                  <a16:creationId xmlns="" xmlns:a16="http://schemas.microsoft.com/office/drawing/2014/main" id="{0FD2DD75-E784-4620-BE57-4E2512D3146B}"/>
                </a:ext>
              </a:extLst>
            </p:cNvPr>
            <p:cNvGrpSpPr/>
            <p:nvPr/>
          </p:nvGrpSpPr>
          <p:grpSpPr>
            <a:xfrm>
              <a:off x="1393529" y="3207875"/>
              <a:ext cx="6909076" cy="601690"/>
              <a:chOff x="669925" y="2041516"/>
              <a:chExt cx="6909076" cy="601690"/>
            </a:xfrm>
          </p:grpSpPr>
          <p:sp>
            <p:nvSpPr>
              <p:cNvPr id="18" name="îṧļîḓé">
                <a:extLst>
                  <a:ext uri="{FF2B5EF4-FFF2-40B4-BE49-F238E27FC236}">
                    <a16:creationId xmlns="" xmlns:a16="http://schemas.microsoft.com/office/drawing/2014/main" id="{14F00A86-ACB7-4FCA-BEC6-A722754E035F}"/>
                  </a:ext>
                </a:extLst>
              </p:cNvPr>
              <p:cNvSpPr/>
              <p:nvPr/>
            </p:nvSpPr>
            <p:spPr>
              <a:xfrm>
                <a:off x="669925" y="2041516"/>
                <a:ext cx="601690" cy="60169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txBody>
              <a:bodyPr wrap="non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buNone/>
                </a:pPr>
                <a:r>
                  <a:rPr lang="en-US" sz="2000" i="0" u="none" strike="noStrike" cap="none" baseline="0" dirty="0">
                    <a:solidFill>
                      <a:schemeClr val="lt1"/>
                    </a:solidFill>
                    <a:latin typeface="Impact" panose="020B0806030902050204" pitchFamily="34" charset="0"/>
                  </a:rPr>
                  <a:t>2</a:t>
                </a:r>
              </a:p>
            </p:txBody>
          </p:sp>
          <p:sp>
            <p:nvSpPr>
              <p:cNvPr id="19" name="iṧļïḑê">
                <a:extLst>
                  <a:ext uri="{FF2B5EF4-FFF2-40B4-BE49-F238E27FC236}">
                    <a16:creationId xmlns="" xmlns:a16="http://schemas.microsoft.com/office/drawing/2014/main" id="{71B30BDB-709F-4056-A37E-AEFBDD40E543}"/>
                  </a:ext>
                </a:extLst>
              </p:cNvPr>
              <p:cNvSpPr txBox="1"/>
              <p:nvPr/>
            </p:nvSpPr>
            <p:spPr bwMode="auto">
              <a:xfrm>
                <a:off x="1359616" y="2113376"/>
                <a:ext cx="6219385" cy="465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dirty="0" smtClean="0"/>
                  <a:t>Fill or ignore the missing data</a:t>
                </a:r>
                <a:endParaRPr lang="en-US" altLang="zh-CN" dirty="0"/>
              </a:p>
            </p:txBody>
          </p:sp>
        </p:grpSp>
        <p:grpSp>
          <p:nvGrpSpPr>
            <p:cNvPr id="8" name="íslîde">
              <a:extLst>
                <a:ext uri="{FF2B5EF4-FFF2-40B4-BE49-F238E27FC236}">
                  <a16:creationId xmlns="" xmlns:a16="http://schemas.microsoft.com/office/drawing/2014/main" id="{BBEFADF0-8D96-4704-BD72-09E6A10D20EC}"/>
                </a:ext>
              </a:extLst>
            </p:cNvPr>
            <p:cNvGrpSpPr/>
            <p:nvPr/>
          </p:nvGrpSpPr>
          <p:grpSpPr>
            <a:xfrm>
              <a:off x="2273658" y="4374234"/>
              <a:ext cx="6882343" cy="601690"/>
              <a:chOff x="669925" y="2041516"/>
              <a:chExt cx="6882343" cy="601690"/>
            </a:xfrm>
          </p:grpSpPr>
          <p:sp>
            <p:nvSpPr>
              <p:cNvPr id="14" name="îṧļïḓe">
                <a:extLst>
                  <a:ext uri="{FF2B5EF4-FFF2-40B4-BE49-F238E27FC236}">
                    <a16:creationId xmlns="" xmlns:a16="http://schemas.microsoft.com/office/drawing/2014/main" id="{2C39E7A5-C8B4-47ED-BAE6-8D9D1E34B574}"/>
                  </a:ext>
                </a:extLst>
              </p:cNvPr>
              <p:cNvSpPr/>
              <p:nvPr/>
            </p:nvSpPr>
            <p:spPr>
              <a:xfrm>
                <a:off x="966001" y="2041516"/>
                <a:ext cx="6586267" cy="60169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>
                  <a:lnSpc>
                    <a:spcPct val="120000"/>
                  </a:lnSpc>
                </a:pPr>
                <a:endParaRPr lang="en-US" altLang="zh-CN" sz="1100" dirty="0"/>
              </a:p>
            </p:txBody>
          </p:sp>
          <p:sp>
            <p:nvSpPr>
              <p:cNvPr id="15" name="ïśḷîḋè">
                <a:extLst>
                  <a:ext uri="{FF2B5EF4-FFF2-40B4-BE49-F238E27FC236}">
                    <a16:creationId xmlns="" xmlns:a16="http://schemas.microsoft.com/office/drawing/2014/main" id="{6A5DBBB6-4906-4EC4-BC87-A5C71D2467A2}"/>
                  </a:ext>
                </a:extLst>
              </p:cNvPr>
              <p:cNvSpPr/>
              <p:nvPr/>
            </p:nvSpPr>
            <p:spPr>
              <a:xfrm>
                <a:off x="669925" y="2041516"/>
                <a:ext cx="601690" cy="60169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txBody>
              <a:bodyPr wrap="non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buNone/>
                </a:pPr>
                <a:r>
                  <a:rPr lang="en-US" sz="2000" i="0" u="none" strike="noStrike" cap="none" baseline="0" dirty="0">
                    <a:solidFill>
                      <a:schemeClr val="lt1"/>
                    </a:solidFill>
                    <a:latin typeface="Impact" panose="020B0806030902050204" pitchFamily="34" charset="0"/>
                  </a:rPr>
                  <a:t>3</a:t>
                </a:r>
              </a:p>
            </p:txBody>
          </p:sp>
          <p:sp>
            <p:nvSpPr>
              <p:cNvPr id="16" name="ïṩ1iḑe">
                <a:extLst>
                  <a:ext uri="{FF2B5EF4-FFF2-40B4-BE49-F238E27FC236}">
                    <a16:creationId xmlns="" xmlns:a16="http://schemas.microsoft.com/office/drawing/2014/main" id="{56938089-6A36-4CB3-8A49-FB3FB583D747}"/>
                  </a:ext>
                </a:extLst>
              </p:cNvPr>
              <p:cNvSpPr txBox="1"/>
              <p:nvPr/>
            </p:nvSpPr>
            <p:spPr bwMode="auto">
              <a:xfrm>
                <a:off x="1271615" y="2109599"/>
                <a:ext cx="6219385" cy="465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dirty="0" smtClean="0"/>
                  <a:t>Choose appropriate feature</a:t>
                </a:r>
              </a:p>
            </p:txBody>
          </p:sp>
        </p:grpSp>
        <p:grpSp>
          <p:nvGrpSpPr>
            <p:cNvPr id="9" name="íṧļíḍê">
              <a:extLst>
                <a:ext uri="{FF2B5EF4-FFF2-40B4-BE49-F238E27FC236}">
                  <a16:creationId xmlns="" xmlns:a16="http://schemas.microsoft.com/office/drawing/2014/main" id="{8AE7FCCB-44FF-493D-B888-37ADDEE33F35}"/>
                </a:ext>
              </a:extLst>
            </p:cNvPr>
            <p:cNvGrpSpPr/>
            <p:nvPr/>
          </p:nvGrpSpPr>
          <p:grpSpPr>
            <a:xfrm>
              <a:off x="7381877" y="1811835"/>
              <a:ext cx="4810126" cy="5046165"/>
              <a:chOff x="7806768" y="2257578"/>
              <a:chExt cx="4385232" cy="4600422"/>
            </a:xfrm>
          </p:grpSpPr>
          <p:sp>
            <p:nvSpPr>
              <p:cNvPr id="10" name="isḷîḍe">
                <a:extLst>
                  <a:ext uri="{FF2B5EF4-FFF2-40B4-BE49-F238E27FC236}">
                    <a16:creationId xmlns="" xmlns:a16="http://schemas.microsoft.com/office/drawing/2014/main" id="{3C520807-2487-4779-B01D-F3B8AB04F482}"/>
                  </a:ext>
                </a:extLst>
              </p:cNvPr>
              <p:cNvSpPr/>
              <p:nvPr/>
            </p:nvSpPr>
            <p:spPr>
              <a:xfrm>
                <a:off x="7806768" y="2257578"/>
                <a:ext cx="3369878" cy="336988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7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îṩḷiḓè">
                <a:extLst>
                  <a:ext uri="{FF2B5EF4-FFF2-40B4-BE49-F238E27FC236}">
                    <a16:creationId xmlns="" xmlns:a16="http://schemas.microsoft.com/office/drawing/2014/main" id="{533BA85F-90CC-4AAC-AB8B-499C8F4B473B}"/>
                  </a:ext>
                </a:extLst>
              </p:cNvPr>
              <p:cNvSpPr/>
              <p:nvPr/>
            </p:nvSpPr>
            <p:spPr>
              <a:xfrm>
                <a:off x="8014056" y="2466971"/>
                <a:ext cx="2959435" cy="2959436"/>
              </a:xfrm>
              <a:prstGeom prst="ellipse">
                <a:avLst/>
              </a:prstGeom>
              <a:blipFill>
                <a:blip r:embed="rId3"/>
                <a:srcRect/>
                <a:stretch>
                  <a:fillRect l="-25047" r="-25047"/>
                </a:stretch>
              </a:blipFill>
              <a:ln w="28575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iṡḷiḋè">
                <a:extLst>
                  <a:ext uri="{FF2B5EF4-FFF2-40B4-BE49-F238E27FC236}">
                    <a16:creationId xmlns="" xmlns:a16="http://schemas.microsoft.com/office/drawing/2014/main" id="{84566EC5-F222-47B1-BF04-C38419DCCC08}"/>
                  </a:ext>
                </a:extLst>
              </p:cNvPr>
              <p:cNvSpPr/>
              <p:nvPr/>
            </p:nvSpPr>
            <p:spPr>
              <a:xfrm>
                <a:off x="10447518" y="5136498"/>
                <a:ext cx="1744482" cy="172150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9892" y="0"/>
                    </a:moveTo>
                    <a:lnTo>
                      <a:pt x="0" y="16747"/>
                    </a:lnTo>
                    <a:lnTo>
                      <a:pt x="86032" y="120000"/>
                    </a:lnTo>
                    <a:lnTo>
                      <a:pt x="120000" y="120000"/>
                    </a:lnTo>
                    <a:lnTo>
                      <a:pt x="19892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ṣ1íḍè">
                <a:extLst>
                  <a:ext uri="{FF2B5EF4-FFF2-40B4-BE49-F238E27FC236}">
                    <a16:creationId xmlns="" xmlns:a16="http://schemas.microsoft.com/office/drawing/2014/main" id="{4C4BE171-A7AF-4DEC-B82D-92910333717D}"/>
                  </a:ext>
                </a:extLst>
              </p:cNvPr>
              <p:cNvSpPr/>
              <p:nvPr/>
            </p:nvSpPr>
            <p:spPr>
              <a:xfrm>
                <a:off x="10332613" y="5025770"/>
                <a:ext cx="553637" cy="51812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1245" y="0"/>
                    </a:moveTo>
                    <a:lnTo>
                      <a:pt x="0" y="81454"/>
                    </a:lnTo>
                    <a:lnTo>
                      <a:pt x="28301" y="120000"/>
                    </a:lnTo>
                    <a:lnTo>
                      <a:pt x="28301" y="120000"/>
                    </a:lnTo>
                    <a:lnTo>
                      <a:pt x="36452" y="117575"/>
                    </a:lnTo>
                    <a:lnTo>
                      <a:pt x="44603" y="114181"/>
                    </a:lnTo>
                    <a:lnTo>
                      <a:pt x="51849" y="111030"/>
                    </a:lnTo>
                    <a:lnTo>
                      <a:pt x="58867" y="107151"/>
                    </a:lnTo>
                    <a:lnTo>
                      <a:pt x="65660" y="103030"/>
                    </a:lnTo>
                    <a:lnTo>
                      <a:pt x="72452" y="98909"/>
                    </a:lnTo>
                    <a:lnTo>
                      <a:pt x="78566" y="94303"/>
                    </a:lnTo>
                    <a:lnTo>
                      <a:pt x="84226" y="89454"/>
                    </a:lnTo>
                    <a:lnTo>
                      <a:pt x="90113" y="84121"/>
                    </a:lnTo>
                    <a:lnTo>
                      <a:pt x="95094" y="78787"/>
                    </a:lnTo>
                    <a:lnTo>
                      <a:pt x="100301" y="72484"/>
                    </a:lnTo>
                    <a:lnTo>
                      <a:pt x="104830" y="66666"/>
                    </a:lnTo>
                    <a:lnTo>
                      <a:pt x="109132" y="60121"/>
                    </a:lnTo>
                    <a:lnTo>
                      <a:pt x="112981" y="53090"/>
                    </a:lnTo>
                    <a:lnTo>
                      <a:pt x="116377" y="46060"/>
                    </a:lnTo>
                    <a:lnTo>
                      <a:pt x="120000" y="38545"/>
                    </a:lnTo>
                    <a:lnTo>
                      <a:pt x="91245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3775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E2CDA62A-C79F-4896-B4F5-2781654F7852}"/>
              </a:ext>
            </a:extLst>
          </p:cNvPr>
          <p:cNvSpPr txBox="1"/>
          <p:nvPr/>
        </p:nvSpPr>
        <p:spPr>
          <a:xfrm>
            <a:off x="389710" y="2654170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标题 4">
            <a:extLst>
              <a:ext uri="{FF2B5EF4-FFF2-40B4-BE49-F238E27FC236}">
                <a16:creationId xmlns="" xmlns:a16="http://schemas.microsoft.com/office/drawing/2014/main" id="{B6863509-DC60-4D99-BC3D-C66AE8F95D03}"/>
              </a:ext>
            </a:extLst>
          </p:cNvPr>
          <p:cNvSpPr txBox="1">
            <a:spLocks/>
          </p:cNvSpPr>
          <p:nvPr/>
        </p:nvSpPr>
        <p:spPr>
          <a:xfrm>
            <a:off x="4327664" y="2483414"/>
            <a:ext cx="6168058" cy="8953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6600" dirty="0" smtClean="0"/>
              <a:t>Model Training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23368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97151DE-35D4-4D0B-A619-63652A3B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Model and Predict the Purchase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066886BC-A68F-43F5-9918-9EDB91AC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pSp>
        <p:nvGrpSpPr>
          <p:cNvPr id="5" name="20023115-c619-442b-bd09-60334595910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D6D54E1F-8C5C-462E-9CE5-72B83CA6B60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7281" y="1122077"/>
            <a:ext cx="10831619" cy="5034349"/>
            <a:chOff x="687281" y="1125252"/>
            <a:chExt cx="10831619" cy="5034349"/>
          </a:xfrm>
        </p:grpSpPr>
        <p:grpSp>
          <p:nvGrpSpPr>
            <p:cNvPr id="6" name="işľídê">
              <a:extLst>
                <a:ext uri="{FF2B5EF4-FFF2-40B4-BE49-F238E27FC236}">
                  <a16:creationId xmlns="" xmlns:a16="http://schemas.microsoft.com/office/drawing/2014/main" id="{D69B332D-B40D-4D33-8587-7824843784D7}"/>
                </a:ext>
              </a:extLst>
            </p:cNvPr>
            <p:cNvGrpSpPr/>
            <p:nvPr/>
          </p:nvGrpSpPr>
          <p:grpSpPr>
            <a:xfrm>
              <a:off x="4025188" y="1125252"/>
              <a:ext cx="4141625" cy="5034349"/>
              <a:chOff x="4164175" y="1130937"/>
              <a:chExt cx="3873514" cy="4708447"/>
            </a:xfrm>
          </p:grpSpPr>
          <p:sp>
            <p:nvSpPr>
              <p:cNvPr id="31" name="ïSḻîďè">
                <a:extLst>
                  <a:ext uri="{FF2B5EF4-FFF2-40B4-BE49-F238E27FC236}">
                    <a16:creationId xmlns="" xmlns:a16="http://schemas.microsoft.com/office/drawing/2014/main" id="{C7936A65-5A3C-422C-B22C-7B2EDECEF103}"/>
                  </a:ext>
                </a:extLst>
              </p:cNvPr>
              <p:cNvSpPr/>
              <p:nvPr/>
            </p:nvSpPr>
            <p:spPr>
              <a:xfrm>
                <a:off x="4164175" y="1545435"/>
                <a:ext cx="3873514" cy="387351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  <p:sp>
            <p:nvSpPr>
              <p:cNvPr id="32" name="îṩļidé">
                <a:extLst>
                  <a:ext uri="{FF2B5EF4-FFF2-40B4-BE49-F238E27FC236}">
                    <a16:creationId xmlns="" xmlns:a16="http://schemas.microsoft.com/office/drawing/2014/main" id="{DB37ACA4-439C-4F67-AB10-AA8FEC22E0FE}"/>
                  </a:ext>
                </a:extLst>
              </p:cNvPr>
              <p:cNvSpPr/>
              <p:nvPr/>
            </p:nvSpPr>
            <p:spPr>
              <a:xfrm>
                <a:off x="4892268" y="2273528"/>
                <a:ext cx="2417328" cy="24173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/>
              </a:p>
            </p:txBody>
          </p:sp>
          <p:grpSp>
            <p:nvGrpSpPr>
              <p:cNvPr id="33" name="îṡḷîḓè">
                <a:extLst>
                  <a:ext uri="{FF2B5EF4-FFF2-40B4-BE49-F238E27FC236}">
                    <a16:creationId xmlns="" xmlns:a16="http://schemas.microsoft.com/office/drawing/2014/main" id="{D5367AE7-A8E1-431B-9EF0-36C6E1BC2540}"/>
                  </a:ext>
                </a:extLst>
              </p:cNvPr>
              <p:cNvGrpSpPr/>
              <p:nvPr/>
            </p:nvGrpSpPr>
            <p:grpSpPr>
              <a:xfrm>
                <a:off x="4253479" y="1130937"/>
                <a:ext cx="3689552" cy="4708447"/>
                <a:chOff x="7443" y="11257"/>
                <a:chExt cx="6995549" cy="8927422"/>
              </a:xfrm>
              <a:solidFill>
                <a:schemeClr val="accent3"/>
              </a:solidFill>
            </p:grpSpPr>
            <p:sp>
              <p:nvSpPr>
                <p:cNvPr id="34" name="ïṧḷîḍè">
                  <a:extLst>
                    <a:ext uri="{FF2B5EF4-FFF2-40B4-BE49-F238E27FC236}">
                      <a16:creationId xmlns="" xmlns:a16="http://schemas.microsoft.com/office/drawing/2014/main" id="{37CA9DD0-A4C8-49B1-ADEC-E11463F7690F}"/>
                    </a:ext>
                  </a:extLst>
                </p:cNvPr>
                <p:cNvSpPr/>
                <p:nvPr/>
              </p:nvSpPr>
              <p:spPr>
                <a:xfrm>
                  <a:off x="1053779" y="1373606"/>
                  <a:ext cx="5480940" cy="75650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450" y="494"/>
                      </a:moveTo>
                      <a:lnTo>
                        <a:pt x="6726" y="251"/>
                      </a:lnTo>
                      <a:cubicBezTo>
                        <a:pt x="7563" y="629"/>
                        <a:pt x="8309" y="1103"/>
                        <a:pt x="8936" y="1654"/>
                      </a:cubicBezTo>
                      <a:cubicBezTo>
                        <a:pt x="9660" y="2292"/>
                        <a:pt x="10213" y="3022"/>
                        <a:pt x="10565" y="3808"/>
                      </a:cubicBezTo>
                      <a:cubicBezTo>
                        <a:pt x="11542" y="3367"/>
                        <a:pt x="12321" y="2731"/>
                        <a:pt x="12808" y="1976"/>
                      </a:cubicBezTo>
                      <a:cubicBezTo>
                        <a:pt x="13199" y="1370"/>
                        <a:pt x="13389" y="706"/>
                        <a:pt x="13363" y="38"/>
                      </a:cubicBezTo>
                      <a:lnTo>
                        <a:pt x="13628" y="0"/>
                      </a:lnTo>
                      <a:cubicBezTo>
                        <a:pt x="13883" y="666"/>
                        <a:pt x="13846" y="1373"/>
                        <a:pt x="13525" y="2024"/>
                      </a:cubicBezTo>
                      <a:cubicBezTo>
                        <a:pt x="13220" y="2641"/>
                        <a:pt x="12678" y="3170"/>
                        <a:pt x="12168" y="3702"/>
                      </a:cubicBezTo>
                      <a:cubicBezTo>
                        <a:pt x="11896" y="3986"/>
                        <a:pt x="11629" y="4275"/>
                        <a:pt x="11369" y="4567"/>
                      </a:cubicBezTo>
                      <a:cubicBezTo>
                        <a:pt x="11050" y="4996"/>
                        <a:pt x="10809" y="5452"/>
                        <a:pt x="10651" y="5926"/>
                      </a:cubicBezTo>
                      <a:cubicBezTo>
                        <a:pt x="10495" y="6393"/>
                        <a:pt x="10421" y="6873"/>
                        <a:pt x="10431" y="7354"/>
                      </a:cubicBezTo>
                      <a:cubicBezTo>
                        <a:pt x="11077" y="6991"/>
                        <a:pt x="11837" y="6747"/>
                        <a:pt x="12642" y="6643"/>
                      </a:cubicBezTo>
                      <a:cubicBezTo>
                        <a:pt x="13062" y="6589"/>
                        <a:pt x="13488" y="6575"/>
                        <a:pt x="13910" y="6534"/>
                      </a:cubicBezTo>
                      <a:cubicBezTo>
                        <a:pt x="14323" y="6494"/>
                        <a:pt x="14730" y="6430"/>
                        <a:pt x="15128" y="6343"/>
                      </a:cubicBezTo>
                      <a:cubicBezTo>
                        <a:pt x="16060" y="6063"/>
                        <a:pt x="16878" y="5615"/>
                        <a:pt x="17505" y="5042"/>
                      </a:cubicBezTo>
                      <a:cubicBezTo>
                        <a:pt x="18240" y="4371"/>
                        <a:pt x="18682" y="3556"/>
                        <a:pt x="18775" y="2701"/>
                      </a:cubicBezTo>
                      <a:lnTo>
                        <a:pt x="19210" y="2702"/>
                      </a:lnTo>
                      <a:cubicBezTo>
                        <a:pt x="19202" y="3832"/>
                        <a:pt x="18691" y="4930"/>
                        <a:pt x="17753" y="5832"/>
                      </a:cubicBezTo>
                      <a:cubicBezTo>
                        <a:pt x="16824" y="6726"/>
                        <a:pt x="15525" y="7380"/>
                        <a:pt x="14047" y="7701"/>
                      </a:cubicBezTo>
                      <a:cubicBezTo>
                        <a:pt x="13605" y="7805"/>
                        <a:pt x="13168" y="7920"/>
                        <a:pt x="12738" y="8048"/>
                      </a:cubicBezTo>
                      <a:cubicBezTo>
                        <a:pt x="11718" y="8350"/>
                        <a:pt x="10696" y="8759"/>
                        <a:pt x="10303" y="9500"/>
                      </a:cubicBezTo>
                      <a:cubicBezTo>
                        <a:pt x="10126" y="9834"/>
                        <a:pt x="10111" y="10193"/>
                        <a:pt x="10127" y="10543"/>
                      </a:cubicBezTo>
                      <a:cubicBezTo>
                        <a:pt x="10144" y="10940"/>
                        <a:pt x="10202" y="11339"/>
                        <a:pt x="10303" y="11738"/>
                      </a:cubicBezTo>
                      <a:lnTo>
                        <a:pt x="11065" y="14309"/>
                      </a:lnTo>
                      <a:cubicBezTo>
                        <a:pt x="11188" y="14680"/>
                        <a:pt x="11490" y="15007"/>
                        <a:pt x="11918" y="15230"/>
                      </a:cubicBezTo>
                      <a:cubicBezTo>
                        <a:pt x="12408" y="15486"/>
                        <a:pt x="13022" y="15585"/>
                        <a:pt x="13616" y="15505"/>
                      </a:cubicBezTo>
                      <a:lnTo>
                        <a:pt x="15115" y="15209"/>
                      </a:lnTo>
                      <a:cubicBezTo>
                        <a:pt x="15449" y="15130"/>
                        <a:pt x="15806" y="15119"/>
                        <a:pt x="16148" y="15176"/>
                      </a:cubicBezTo>
                      <a:cubicBezTo>
                        <a:pt x="16806" y="15287"/>
                        <a:pt x="17357" y="15643"/>
                        <a:pt x="18035" y="15675"/>
                      </a:cubicBezTo>
                      <a:cubicBezTo>
                        <a:pt x="18637" y="15704"/>
                        <a:pt x="19182" y="15474"/>
                        <a:pt x="19741" y="15316"/>
                      </a:cubicBezTo>
                      <a:cubicBezTo>
                        <a:pt x="19959" y="15254"/>
                        <a:pt x="20183" y="15203"/>
                        <a:pt x="20415" y="15183"/>
                      </a:cubicBezTo>
                      <a:cubicBezTo>
                        <a:pt x="20826" y="15148"/>
                        <a:pt x="21242" y="15210"/>
                        <a:pt x="21600" y="15360"/>
                      </a:cubicBezTo>
                      <a:cubicBezTo>
                        <a:pt x="21205" y="15233"/>
                        <a:pt x="20756" y="15227"/>
                        <a:pt x="20355" y="15343"/>
                      </a:cubicBezTo>
                      <a:cubicBezTo>
                        <a:pt x="19980" y="15451"/>
                        <a:pt x="19680" y="15657"/>
                        <a:pt x="19325" y="15792"/>
                      </a:cubicBezTo>
                      <a:cubicBezTo>
                        <a:pt x="19021" y="15908"/>
                        <a:pt x="18682" y="15970"/>
                        <a:pt x="18338" y="15972"/>
                      </a:cubicBezTo>
                      <a:cubicBezTo>
                        <a:pt x="18543" y="16146"/>
                        <a:pt x="18805" y="16280"/>
                        <a:pt x="19100" y="16363"/>
                      </a:cubicBezTo>
                      <a:cubicBezTo>
                        <a:pt x="19446" y="16460"/>
                        <a:pt x="19825" y="16481"/>
                        <a:pt x="20188" y="16425"/>
                      </a:cubicBezTo>
                      <a:cubicBezTo>
                        <a:pt x="19814" y="16543"/>
                        <a:pt x="19399" y="16575"/>
                        <a:pt x="18999" y="16516"/>
                      </a:cubicBezTo>
                      <a:cubicBezTo>
                        <a:pt x="18348" y="16419"/>
                        <a:pt x="17824" y="16098"/>
                        <a:pt x="17260" y="15847"/>
                      </a:cubicBezTo>
                      <a:cubicBezTo>
                        <a:pt x="16850" y="15664"/>
                        <a:pt x="16401" y="15515"/>
                        <a:pt x="15919" y="15509"/>
                      </a:cubicBezTo>
                      <a:cubicBezTo>
                        <a:pt x="15679" y="15505"/>
                        <a:pt x="15440" y="15539"/>
                        <a:pt x="15219" y="15606"/>
                      </a:cubicBezTo>
                      <a:cubicBezTo>
                        <a:pt x="15483" y="15667"/>
                        <a:pt x="15730" y="15763"/>
                        <a:pt x="15945" y="15890"/>
                      </a:cubicBezTo>
                      <a:cubicBezTo>
                        <a:pt x="16512" y="16225"/>
                        <a:pt x="16854" y="16764"/>
                        <a:pt x="17556" y="16935"/>
                      </a:cubicBezTo>
                      <a:cubicBezTo>
                        <a:pt x="18092" y="17065"/>
                        <a:pt x="18675" y="16928"/>
                        <a:pt x="19226" y="17009"/>
                      </a:cubicBezTo>
                      <a:cubicBezTo>
                        <a:pt x="19590" y="17063"/>
                        <a:pt x="19916" y="17207"/>
                        <a:pt x="20147" y="17417"/>
                      </a:cubicBezTo>
                      <a:cubicBezTo>
                        <a:pt x="19795" y="17217"/>
                        <a:pt x="19358" y="17114"/>
                        <a:pt x="18911" y="17123"/>
                      </a:cubicBezTo>
                      <a:cubicBezTo>
                        <a:pt x="18667" y="17129"/>
                        <a:pt x="18427" y="17169"/>
                        <a:pt x="18184" y="17188"/>
                      </a:cubicBezTo>
                      <a:cubicBezTo>
                        <a:pt x="17901" y="17211"/>
                        <a:pt x="17614" y="17205"/>
                        <a:pt x="17333" y="17171"/>
                      </a:cubicBezTo>
                      <a:cubicBezTo>
                        <a:pt x="17400" y="17375"/>
                        <a:pt x="17557" y="17557"/>
                        <a:pt x="17780" y="17690"/>
                      </a:cubicBezTo>
                      <a:cubicBezTo>
                        <a:pt x="18439" y="18082"/>
                        <a:pt x="19412" y="17941"/>
                        <a:pt x="20144" y="18244"/>
                      </a:cubicBezTo>
                      <a:cubicBezTo>
                        <a:pt x="20540" y="18408"/>
                        <a:pt x="20823" y="18684"/>
                        <a:pt x="20924" y="19006"/>
                      </a:cubicBezTo>
                      <a:cubicBezTo>
                        <a:pt x="20654" y="18787"/>
                        <a:pt x="20326" y="18608"/>
                        <a:pt x="19959" y="18482"/>
                      </a:cubicBezTo>
                      <a:cubicBezTo>
                        <a:pt x="19664" y="18380"/>
                        <a:pt x="19348" y="18313"/>
                        <a:pt x="19023" y="18293"/>
                      </a:cubicBezTo>
                      <a:cubicBezTo>
                        <a:pt x="18714" y="18275"/>
                        <a:pt x="18403" y="18298"/>
                        <a:pt x="18114" y="18214"/>
                      </a:cubicBezTo>
                      <a:cubicBezTo>
                        <a:pt x="17939" y="18164"/>
                        <a:pt x="17789" y="18078"/>
                        <a:pt x="17682" y="17966"/>
                      </a:cubicBezTo>
                      <a:cubicBezTo>
                        <a:pt x="17559" y="18120"/>
                        <a:pt x="17552" y="18308"/>
                        <a:pt x="17662" y="18467"/>
                      </a:cubicBezTo>
                      <a:cubicBezTo>
                        <a:pt x="17899" y="18811"/>
                        <a:pt x="18521" y="18858"/>
                        <a:pt x="18891" y="19121"/>
                      </a:cubicBezTo>
                      <a:cubicBezTo>
                        <a:pt x="19065" y="19244"/>
                        <a:pt x="19173" y="19408"/>
                        <a:pt x="19196" y="19583"/>
                      </a:cubicBezTo>
                      <a:cubicBezTo>
                        <a:pt x="19062" y="19446"/>
                        <a:pt x="18887" y="19331"/>
                        <a:pt x="18685" y="19249"/>
                      </a:cubicBezTo>
                      <a:cubicBezTo>
                        <a:pt x="18266" y="19078"/>
                        <a:pt x="17723" y="19035"/>
                        <a:pt x="17461" y="18736"/>
                      </a:cubicBezTo>
                      <a:cubicBezTo>
                        <a:pt x="17310" y="18563"/>
                        <a:pt x="17302" y="18353"/>
                        <a:pt x="17267" y="18154"/>
                      </a:cubicBezTo>
                      <a:cubicBezTo>
                        <a:pt x="17194" y="17738"/>
                        <a:pt x="16989" y="17336"/>
                        <a:pt x="16675" y="16981"/>
                      </a:cubicBezTo>
                      <a:cubicBezTo>
                        <a:pt x="16384" y="16652"/>
                        <a:pt x="15998" y="16365"/>
                        <a:pt x="15501" y="16212"/>
                      </a:cubicBezTo>
                      <a:cubicBezTo>
                        <a:pt x="15126" y="16097"/>
                        <a:pt x="14719" y="16069"/>
                        <a:pt x="14319" y="16059"/>
                      </a:cubicBezTo>
                      <a:cubicBezTo>
                        <a:pt x="13974" y="16050"/>
                        <a:pt x="13625" y="16055"/>
                        <a:pt x="13275" y="16073"/>
                      </a:cubicBezTo>
                      <a:cubicBezTo>
                        <a:pt x="13443" y="16318"/>
                        <a:pt x="13748" y="16499"/>
                        <a:pt x="14112" y="16571"/>
                      </a:cubicBezTo>
                      <a:cubicBezTo>
                        <a:pt x="14795" y="16705"/>
                        <a:pt x="15704" y="16501"/>
                        <a:pt x="16024" y="16987"/>
                      </a:cubicBezTo>
                      <a:cubicBezTo>
                        <a:pt x="16198" y="17251"/>
                        <a:pt x="15992" y="17558"/>
                        <a:pt x="16086" y="17840"/>
                      </a:cubicBezTo>
                      <a:cubicBezTo>
                        <a:pt x="16120" y="17943"/>
                        <a:pt x="16193" y="18037"/>
                        <a:pt x="16298" y="18112"/>
                      </a:cubicBezTo>
                      <a:cubicBezTo>
                        <a:pt x="16149" y="18097"/>
                        <a:pt x="16017" y="18035"/>
                        <a:pt x="15938" y="17942"/>
                      </a:cubicBezTo>
                      <a:cubicBezTo>
                        <a:pt x="15724" y="17687"/>
                        <a:pt x="15990" y="17335"/>
                        <a:pt x="15742" y="17091"/>
                      </a:cubicBezTo>
                      <a:cubicBezTo>
                        <a:pt x="15593" y="16946"/>
                        <a:pt x="15336" y="16910"/>
                        <a:pt x="15099" y="16898"/>
                      </a:cubicBezTo>
                      <a:cubicBezTo>
                        <a:pt x="14852" y="16886"/>
                        <a:pt x="14599" y="16894"/>
                        <a:pt x="14342" y="16925"/>
                      </a:cubicBezTo>
                      <a:cubicBezTo>
                        <a:pt x="14387" y="17069"/>
                        <a:pt x="14486" y="17202"/>
                        <a:pt x="14629" y="17308"/>
                      </a:cubicBezTo>
                      <a:cubicBezTo>
                        <a:pt x="14886" y="17498"/>
                        <a:pt x="15265" y="17586"/>
                        <a:pt x="15492" y="17801"/>
                      </a:cubicBezTo>
                      <a:cubicBezTo>
                        <a:pt x="15666" y="17966"/>
                        <a:pt x="15722" y="18181"/>
                        <a:pt x="15643" y="18381"/>
                      </a:cubicBezTo>
                      <a:cubicBezTo>
                        <a:pt x="15625" y="18251"/>
                        <a:pt x="15563" y="18126"/>
                        <a:pt x="15464" y="18017"/>
                      </a:cubicBezTo>
                      <a:cubicBezTo>
                        <a:pt x="15065" y="17582"/>
                        <a:pt x="14221" y="17515"/>
                        <a:pt x="13766" y="17115"/>
                      </a:cubicBezTo>
                      <a:cubicBezTo>
                        <a:pt x="13536" y="16911"/>
                        <a:pt x="13434" y="16642"/>
                        <a:pt x="13168" y="16461"/>
                      </a:cubicBezTo>
                      <a:cubicBezTo>
                        <a:pt x="12661" y="16118"/>
                        <a:pt x="11880" y="16248"/>
                        <a:pt x="11237" y="16088"/>
                      </a:cubicBezTo>
                      <a:cubicBezTo>
                        <a:pt x="10991" y="16026"/>
                        <a:pt x="10770" y="15923"/>
                        <a:pt x="10592" y="15785"/>
                      </a:cubicBezTo>
                      <a:cubicBezTo>
                        <a:pt x="10631" y="16089"/>
                        <a:pt x="10805" y="16375"/>
                        <a:pt x="11088" y="16600"/>
                      </a:cubicBezTo>
                      <a:cubicBezTo>
                        <a:pt x="11762" y="17138"/>
                        <a:pt x="12901" y="17233"/>
                        <a:pt x="13550" y="17788"/>
                      </a:cubicBezTo>
                      <a:cubicBezTo>
                        <a:pt x="14062" y="18228"/>
                        <a:pt x="14154" y="18873"/>
                        <a:pt x="14763" y="19249"/>
                      </a:cubicBezTo>
                      <a:cubicBezTo>
                        <a:pt x="15106" y="19461"/>
                        <a:pt x="15562" y="19550"/>
                        <a:pt x="16005" y="19493"/>
                      </a:cubicBezTo>
                      <a:cubicBezTo>
                        <a:pt x="16310" y="19499"/>
                        <a:pt x="16594" y="19605"/>
                        <a:pt x="16778" y="19781"/>
                      </a:cubicBezTo>
                      <a:cubicBezTo>
                        <a:pt x="17024" y="20016"/>
                        <a:pt x="17055" y="20336"/>
                        <a:pt x="16855" y="20594"/>
                      </a:cubicBezTo>
                      <a:cubicBezTo>
                        <a:pt x="16954" y="20326"/>
                        <a:pt x="16811" y="20042"/>
                        <a:pt x="16497" y="19884"/>
                      </a:cubicBezTo>
                      <a:cubicBezTo>
                        <a:pt x="16080" y="19673"/>
                        <a:pt x="15527" y="19760"/>
                        <a:pt x="15044" y="19659"/>
                      </a:cubicBezTo>
                      <a:cubicBezTo>
                        <a:pt x="14635" y="19574"/>
                        <a:pt x="14300" y="19359"/>
                        <a:pt x="14132" y="19075"/>
                      </a:cubicBezTo>
                      <a:cubicBezTo>
                        <a:pt x="14071" y="19278"/>
                        <a:pt x="14103" y="19490"/>
                        <a:pt x="14224" y="19678"/>
                      </a:cubicBezTo>
                      <a:cubicBezTo>
                        <a:pt x="14362" y="19891"/>
                        <a:pt x="14603" y="20057"/>
                        <a:pt x="14775" y="20257"/>
                      </a:cubicBezTo>
                      <a:cubicBezTo>
                        <a:pt x="15124" y="20661"/>
                        <a:pt x="15171" y="21165"/>
                        <a:pt x="14900" y="21600"/>
                      </a:cubicBezTo>
                      <a:cubicBezTo>
                        <a:pt x="15017" y="21373"/>
                        <a:pt x="15017" y="21123"/>
                        <a:pt x="14900" y="20895"/>
                      </a:cubicBezTo>
                      <a:cubicBezTo>
                        <a:pt x="14666" y="20437"/>
                        <a:pt x="14006" y="20155"/>
                        <a:pt x="13810" y="19685"/>
                      </a:cubicBezTo>
                      <a:cubicBezTo>
                        <a:pt x="13681" y="19375"/>
                        <a:pt x="13785" y="19043"/>
                        <a:pt x="13719" y="18724"/>
                      </a:cubicBezTo>
                      <a:cubicBezTo>
                        <a:pt x="13603" y="18159"/>
                        <a:pt x="13004" y="17709"/>
                        <a:pt x="12229" y="17605"/>
                      </a:cubicBezTo>
                      <a:cubicBezTo>
                        <a:pt x="12046" y="17873"/>
                        <a:pt x="12021" y="18183"/>
                        <a:pt x="12159" y="18464"/>
                      </a:cubicBezTo>
                      <a:cubicBezTo>
                        <a:pt x="12345" y="18845"/>
                        <a:pt x="12794" y="19112"/>
                        <a:pt x="13104" y="19445"/>
                      </a:cubicBezTo>
                      <a:cubicBezTo>
                        <a:pt x="13215" y="19563"/>
                        <a:pt x="13308" y="19695"/>
                        <a:pt x="13302" y="19838"/>
                      </a:cubicBezTo>
                      <a:cubicBezTo>
                        <a:pt x="13293" y="20041"/>
                        <a:pt x="13089" y="20197"/>
                        <a:pt x="12957" y="20370"/>
                      </a:cubicBezTo>
                      <a:cubicBezTo>
                        <a:pt x="12822" y="20548"/>
                        <a:pt x="12759" y="20750"/>
                        <a:pt x="12778" y="20954"/>
                      </a:cubicBezTo>
                      <a:cubicBezTo>
                        <a:pt x="12602" y="20765"/>
                        <a:pt x="12559" y="20527"/>
                        <a:pt x="12660" y="20311"/>
                      </a:cubicBezTo>
                      <a:cubicBezTo>
                        <a:pt x="12731" y="20159"/>
                        <a:pt x="12875" y="20023"/>
                        <a:pt x="12886" y="19862"/>
                      </a:cubicBezTo>
                      <a:cubicBezTo>
                        <a:pt x="12899" y="19647"/>
                        <a:pt x="12704" y="19476"/>
                        <a:pt x="12507" y="19333"/>
                      </a:cubicBezTo>
                      <a:cubicBezTo>
                        <a:pt x="12364" y="19230"/>
                        <a:pt x="12210" y="19132"/>
                        <a:pt x="12044" y="19040"/>
                      </a:cubicBezTo>
                      <a:cubicBezTo>
                        <a:pt x="11863" y="19211"/>
                        <a:pt x="11733" y="19408"/>
                        <a:pt x="11662" y="19617"/>
                      </a:cubicBezTo>
                      <a:cubicBezTo>
                        <a:pt x="11596" y="19809"/>
                        <a:pt x="11582" y="20008"/>
                        <a:pt x="11619" y="20204"/>
                      </a:cubicBezTo>
                      <a:cubicBezTo>
                        <a:pt x="11465" y="20058"/>
                        <a:pt x="11391" y="19877"/>
                        <a:pt x="11408" y="19694"/>
                      </a:cubicBezTo>
                      <a:cubicBezTo>
                        <a:pt x="11440" y="19361"/>
                        <a:pt x="11768" y="19087"/>
                        <a:pt x="11849" y="18760"/>
                      </a:cubicBezTo>
                      <a:cubicBezTo>
                        <a:pt x="11928" y="18440"/>
                        <a:pt x="11777" y="18131"/>
                        <a:pt x="11602" y="17847"/>
                      </a:cubicBezTo>
                      <a:cubicBezTo>
                        <a:pt x="11444" y="17591"/>
                        <a:pt x="11258" y="17339"/>
                        <a:pt x="11042" y="17094"/>
                      </a:cubicBezTo>
                      <a:cubicBezTo>
                        <a:pt x="11056" y="17311"/>
                        <a:pt x="10989" y="17527"/>
                        <a:pt x="10850" y="17719"/>
                      </a:cubicBezTo>
                      <a:cubicBezTo>
                        <a:pt x="10625" y="18027"/>
                        <a:pt x="10217" y="18277"/>
                        <a:pt x="10189" y="18629"/>
                      </a:cubicBezTo>
                      <a:cubicBezTo>
                        <a:pt x="10176" y="18791"/>
                        <a:pt x="10251" y="18950"/>
                        <a:pt x="10399" y="19073"/>
                      </a:cubicBezTo>
                      <a:cubicBezTo>
                        <a:pt x="10135" y="19021"/>
                        <a:pt x="9934" y="18865"/>
                        <a:pt x="9881" y="18671"/>
                      </a:cubicBezTo>
                      <a:cubicBezTo>
                        <a:pt x="9755" y="18213"/>
                        <a:pt x="10424" y="17892"/>
                        <a:pt x="10555" y="17454"/>
                      </a:cubicBezTo>
                      <a:cubicBezTo>
                        <a:pt x="10710" y="16935"/>
                        <a:pt x="10137" y="16506"/>
                        <a:pt x="9749" y="16057"/>
                      </a:cubicBezTo>
                      <a:cubicBezTo>
                        <a:pt x="9570" y="15850"/>
                        <a:pt x="9430" y="15627"/>
                        <a:pt x="9334" y="15392"/>
                      </a:cubicBezTo>
                      <a:cubicBezTo>
                        <a:pt x="9569" y="15972"/>
                        <a:pt x="9484" y="16594"/>
                        <a:pt x="9098" y="17130"/>
                      </a:cubicBezTo>
                      <a:cubicBezTo>
                        <a:pt x="8793" y="17553"/>
                        <a:pt x="8313" y="17970"/>
                        <a:pt x="8530" y="18422"/>
                      </a:cubicBezTo>
                      <a:cubicBezTo>
                        <a:pt x="8763" y="18908"/>
                        <a:pt x="9666" y="19025"/>
                        <a:pt x="9924" y="19501"/>
                      </a:cubicBezTo>
                      <a:cubicBezTo>
                        <a:pt x="10028" y="19694"/>
                        <a:pt x="9999" y="19912"/>
                        <a:pt x="9846" y="20088"/>
                      </a:cubicBezTo>
                      <a:cubicBezTo>
                        <a:pt x="9842" y="19909"/>
                        <a:pt x="9771" y="19734"/>
                        <a:pt x="9641" y="19581"/>
                      </a:cubicBezTo>
                      <a:cubicBezTo>
                        <a:pt x="9420" y="19322"/>
                        <a:pt x="9052" y="19148"/>
                        <a:pt x="8636" y="19107"/>
                      </a:cubicBezTo>
                      <a:cubicBezTo>
                        <a:pt x="8075" y="19335"/>
                        <a:pt x="7889" y="19857"/>
                        <a:pt x="8228" y="20253"/>
                      </a:cubicBezTo>
                      <a:cubicBezTo>
                        <a:pt x="8446" y="20508"/>
                        <a:pt x="8879" y="20686"/>
                        <a:pt x="8870" y="20993"/>
                      </a:cubicBezTo>
                      <a:cubicBezTo>
                        <a:pt x="8867" y="21079"/>
                        <a:pt x="8825" y="21162"/>
                        <a:pt x="8749" y="21228"/>
                      </a:cubicBezTo>
                      <a:cubicBezTo>
                        <a:pt x="8754" y="21121"/>
                        <a:pt x="8714" y="21016"/>
                        <a:pt x="8632" y="20926"/>
                      </a:cubicBezTo>
                      <a:cubicBezTo>
                        <a:pt x="8442" y="20717"/>
                        <a:pt x="8073" y="20635"/>
                        <a:pt x="7872" y="20432"/>
                      </a:cubicBezTo>
                      <a:cubicBezTo>
                        <a:pt x="7468" y="20023"/>
                        <a:pt x="7919" y="19511"/>
                        <a:pt x="7921" y="19025"/>
                      </a:cubicBezTo>
                      <a:cubicBezTo>
                        <a:pt x="7921" y="18908"/>
                        <a:pt x="7894" y="18792"/>
                        <a:pt x="7881" y="18676"/>
                      </a:cubicBezTo>
                      <a:cubicBezTo>
                        <a:pt x="7853" y="18410"/>
                        <a:pt x="7902" y="18142"/>
                        <a:pt x="8026" y="17891"/>
                      </a:cubicBezTo>
                      <a:cubicBezTo>
                        <a:pt x="7427" y="17988"/>
                        <a:pt x="6892" y="18229"/>
                        <a:pt x="6507" y="18575"/>
                      </a:cubicBezTo>
                      <a:cubicBezTo>
                        <a:pt x="6224" y="18829"/>
                        <a:pt x="6034" y="19131"/>
                        <a:pt x="5955" y="19453"/>
                      </a:cubicBezTo>
                      <a:cubicBezTo>
                        <a:pt x="5814" y="19072"/>
                        <a:pt x="5926" y="18665"/>
                        <a:pt x="6256" y="18352"/>
                      </a:cubicBezTo>
                      <a:cubicBezTo>
                        <a:pt x="6706" y="17925"/>
                        <a:pt x="7471" y="17756"/>
                        <a:pt x="7986" y="17373"/>
                      </a:cubicBezTo>
                      <a:cubicBezTo>
                        <a:pt x="8658" y="16871"/>
                        <a:pt x="8807" y="16113"/>
                        <a:pt x="8355" y="15496"/>
                      </a:cubicBezTo>
                      <a:cubicBezTo>
                        <a:pt x="8229" y="15801"/>
                        <a:pt x="8019" y="16082"/>
                        <a:pt x="7742" y="16322"/>
                      </a:cubicBezTo>
                      <a:cubicBezTo>
                        <a:pt x="7409" y="16611"/>
                        <a:pt x="6985" y="16837"/>
                        <a:pt x="6548" y="17052"/>
                      </a:cubicBezTo>
                      <a:cubicBezTo>
                        <a:pt x="5924" y="17360"/>
                        <a:pt x="5259" y="17655"/>
                        <a:pt x="4877" y="18129"/>
                      </a:cubicBezTo>
                      <a:cubicBezTo>
                        <a:pt x="4436" y="18675"/>
                        <a:pt x="4436" y="19394"/>
                        <a:pt x="3776" y="19822"/>
                      </a:cubicBezTo>
                      <a:cubicBezTo>
                        <a:pt x="3523" y="19986"/>
                        <a:pt x="3199" y="20082"/>
                        <a:pt x="2860" y="20093"/>
                      </a:cubicBezTo>
                      <a:cubicBezTo>
                        <a:pt x="3149" y="20027"/>
                        <a:pt x="3395" y="19887"/>
                        <a:pt x="3554" y="19700"/>
                      </a:cubicBezTo>
                      <a:cubicBezTo>
                        <a:pt x="3761" y="19454"/>
                        <a:pt x="3794" y="19161"/>
                        <a:pt x="3871" y="18884"/>
                      </a:cubicBezTo>
                      <a:cubicBezTo>
                        <a:pt x="3942" y="18631"/>
                        <a:pt x="4053" y="18383"/>
                        <a:pt x="4201" y="18146"/>
                      </a:cubicBezTo>
                      <a:cubicBezTo>
                        <a:pt x="3966" y="18281"/>
                        <a:pt x="3675" y="18354"/>
                        <a:pt x="3375" y="18354"/>
                      </a:cubicBezTo>
                      <a:cubicBezTo>
                        <a:pt x="3005" y="18355"/>
                        <a:pt x="2652" y="18243"/>
                        <a:pt x="2283" y="18239"/>
                      </a:cubicBezTo>
                      <a:cubicBezTo>
                        <a:pt x="1896" y="18235"/>
                        <a:pt x="1523" y="18346"/>
                        <a:pt x="1253" y="18547"/>
                      </a:cubicBezTo>
                      <a:cubicBezTo>
                        <a:pt x="1409" y="18374"/>
                        <a:pt x="1621" y="18233"/>
                        <a:pt x="1871" y="18133"/>
                      </a:cubicBezTo>
                      <a:cubicBezTo>
                        <a:pt x="2247" y="17984"/>
                        <a:pt x="2684" y="17940"/>
                        <a:pt x="3102" y="18008"/>
                      </a:cubicBezTo>
                      <a:cubicBezTo>
                        <a:pt x="3332" y="18023"/>
                        <a:pt x="3563" y="18005"/>
                        <a:pt x="3783" y="17955"/>
                      </a:cubicBezTo>
                      <a:cubicBezTo>
                        <a:pt x="4131" y="17877"/>
                        <a:pt x="4431" y="17725"/>
                        <a:pt x="4731" y="17584"/>
                      </a:cubicBezTo>
                      <a:cubicBezTo>
                        <a:pt x="5221" y="17355"/>
                        <a:pt x="5738" y="17138"/>
                        <a:pt x="6078" y="16793"/>
                      </a:cubicBezTo>
                      <a:cubicBezTo>
                        <a:pt x="6168" y="16702"/>
                        <a:pt x="6243" y="16604"/>
                        <a:pt x="6302" y="16501"/>
                      </a:cubicBezTo>
                      <a:cubicBezTo>
                        <a:pt x="5880" y="16686"/>
                        <a:pt x="5417" y="16818"/>
                        <a:pt x="4934" y="16890"/>
                      </a:cubicBezTo>
                      <a:cubicBezTo>
                        <a:pt x="4454" y="16962"/>
                        <a:pt x="3961" y="16974"/>
                        <a:pt x="3476" y="16926"/>
                      </a:cubicBezTo>
                      <a:cubicBezTo>
                        <a:pt x="3081" y="16895"/>
                        <a:pt x="2685" y="16969"/>
                        <a:pt x="2360" y="17134"/>
                      </a:cubicBezTo>
                      <a:cubicBezTo>
                        <a:pt x="1828" y="17404"/>
                        <a:pt x="1519" y="17900"/>
                        <a:pt x="876" y="18010"/>
                      </a:cubicBezTo>
                      <a:cubicBezTo>
                        <a:pt x="568" y="18062"/>
                        <a:pt x="244" y="18008"/>
                        <a:pt x="0" y="17862"/>
                      </a:cubicBezTo>
                      <a:cubicBezTo>
                        <a:pt x="314" y="17920"/>
                        <a:pt x="646" y="17891"/>
                        <a:pt x="932" y="17780"/>
                      </a:cubicBezTo>
                      <a:cubicBezTo>
                        <a:pt x="1530" y="17547"/>
                        <a:pt x="1785" y="17019"/>
                        <a:pt x="2371" y="16772"/>
                      </a:cubicBezTo>
                      <a:cubicBezTo>
                        <a:pt x="2616" y="16669"/>
                        <a:pt x="2901" y="16625"/>
                        <a:pt x="3183" y="16647"/>
                      </a:cubicBezTo>
                      <a:cubicBezTo>
                        <a:pt x="2891" y="16465"/>
                        <a:pt x="2525" y="16357"/>
                        <a:pt x="2141" y="16337"/>
                      </a:cubicBezTo>
                      <a:cubicBezTo>
                        <a:pt x="1606" y="16309"/>
                        <a:pt x="1080" y="16453"/>
                        <a:pt x="705" y="16731"/>
                      </a:cubicBezTo>
                      <a:cubicBezTo>
                        <a:pt x="938" y="16409"/>
                        <a:pt x="1373" y="16188"/>
                        <a:pt x="1871" y="16140"/>
                      </a:cubicBezTo>
                      <a:cubicBezTo>
                        <a:pt x="2831" y="16047"/>
                        <a:pt x="3667" y="16602"/>
                        <a:pt x="4626" y="16600"/>
                      </a:cubicBezTo>
                      <a:cubicBezTo>
                        <a:pt x="5182" y="16600"/>
                        <a:pt x="5707" y="16412"/>
                        <a:pt x="6045" y="16092"/>
                      </a:cubicBezTo>
                      <a:cubicBezTo>
                        <a:pt x="5834" y="16050"/>
                        <a:pt x="5630" y="15991"/>
                        <a:pt x="5436" y="15916"/>
                      </a:cubicBezTo>
                      <a:cubicBezTo>
                        <a:pt x="4976" y="15740"/>
                        <a:pt x="4576" y="15480"/>
                        <a:pt x="4077" y="15369"/>
                      </a:cubicBezTo>
                      <a:cubicBezTo>
                        <a:pt x="3734" y="15292"/>
                        <a:pt x="3367" y="15292"/>
                        <a:pt x="3024" y="15368"/>
                      </a:cubicBezTo>
                      <a:cubicBezTo>
                        <a:pt x="3362" y="15196"/>
                        <a:pt x="3777" y="15125"/>
                        <a:pt x="4186" y="15167"/>
                      </a:cubicBezTo>
                      <a:cubicBezTo>
                        <a:pt x="5227" y="15275"/>
                        <a:pt x="6214" y="16089"/>
                        <a:pt x="7136" y="15608"/>
                      </a:cubicBezTo>
                      <a:cubicBezTo>
                        <a:pt x="7340" y="15501"/>
                        <a:pt x="7474" y="15337"/>
                        <a:pt x="7504" y="15155"/>
                      </a:cubicBezTo>
                      <a:lnTo>
                        <a:pt x="7332" y="11913"/>
                      </a:lnTo>
                      <a:cubicBezTo>
                        <a:pt x="7341" y="11767"/>
                        <a:pt x="7290" y="11622"/>
                        <a:pt x="7185" y="11498"/>
                      </a:cubicBezTo>
                      <a:cubicBezTo>
                        <a:pt x="7044" y="11328"/>
                        <a:pt x="6818" y="11210"/>
                        <a:pt x="6599" y="11093"/>
                      </a:cubicBezTo>
                      <a:cubicBezTo>
                        <a:pt x="6317" y="10943"/>
                        <a:pt x="6040" y="10789"/>
                        <a:pt x="5765" y="10633"/>
                      </a:cubicBezTo>
                      <a:lnTo>
                        <a:pt x="6003" y="10318"/>
                      </a:lnTo>
                      <a:cubicBezTo>
                        <a:pt x="6140" y="10419"/>
                        <a:pt x="6291" y="10510"/>
                        <a:pt x="6454" y="10590"/>
                      </a:cubicBezTo>
                      <a:cubicBezTo>
                        <a:pt x="6696" y="10709"/>
                        <a:pt x="6961" y="10800"/>
                        <a:pt x="7240" y="10862"/>
                      </a:cubicBezTo>
                      <a:cubicBezTo>
                        <a:pt x="7379" y="10528"/>
                        <a:pt x="7389" y="10172"/>
                        <a:pt x="7271" y="9833"/>
                      </a:cubicBezTo>
                      <a:cubicBezTo>
                        <a:pt x="7140" y="9455"/>
                        <a:pt x="6863" y="9120"/>
                        <a:pt x="6521" y="8831"/>
                      </a:cubicBezTo>
                      <a:cubicBezTo>
                        <a:pt x="5585" y="8038"/>
                        <a:pt x="4185" y="7598"/>
                        <a:pt x="3179" y="6842"/>
                      </a:cubicBezTo>
                      <a:cubicBezTo>
                        <a:pt x="2535" y="6358"/>
                        <a:pt x="2075" y="5762"/>
                        <a:pt x="1844" y="5111"/>
                      </a:cubicBezTo>
                      <a:lnTo>
                        <a:pt x="2226" y="4891"/>
                      </a:lnTo>
                      <a:cubicBezTo>
                        <a:pt x="2760" y="5647"/>
                        <a:pt x="3549" y="6293"/>
                        <a:pt x="4519" y="6770"/>
                      </a:cubicBezTo>
                      <a:cubicBezTo>
                        <a:pt x="5572" y="7287"/>
                        <a:pt x="6800" y="7586"/>
                        <a:pt x="8071" y="7635"/>
                      </a:cubicBezTo>
                      <a:lnTo>
                        <a:pt x="9086" y="5527"/>
                      </a:lnTo>
                      <a:cubicBezTo>
                        <a:pt x="9273" y="5052"/>
                        <a:pt x="9321" y="4554"/>
                        <a:pt x="9228" y="4065"/>
                      </a:cubicBezTo>
                      <a:cubicBezTo>
                        <a:pt x="9128" y="3540"/>
                        <a:pt x="8868" y="3041"/>
                        <a:pt x="8541" y="2567"/>
                      </a:cubicBezTo>
                      <a:cubicBezTo>
                        <a:pt x="8008" y="1797"/>
                        <a:pt x="7302" y="1096"/>
                        <a:pt x="6450" y="494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 dirty="0"/>
                </a:p>
              </p:txBody>
            </p:sp>
            <p:sp>
              <p:nvSpPr>
                <p:cNvPr id="35" name="î$ḻïḑé">
                  <a:extLst>
                    <a:ext uri="{FF2B5EF4-FFF2-40B4-BE49-F238E27FC236}">
                      <a16:creationId xmlns="" xmlns:a16="http://schemas.microsoft.com/office/drawing/2014/main" id="{1D8B3D46-3745-41E5-9525-F61FE43B34F2}"/>
                    </a:ext>
                  </a:extLst>
                </p:cNvPr>
                <p:cNvSpPr/>
                <p:nvPr/>
              </p:nvSpPr>
              <p:spPr>
                <a:xfrm>
                  <a:off x="4459587" y="369864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6" name="iş1iḑè">
                  <a:extLst>
                    <a:ext uri="{FF2B5EF4-FFF2-40B4-BE49-F238E27FC236}">
                      <a16:creationId xmlns="" xmlns:a16="http://schemas.microsoft.com/office/drawing/2014/main" id="{85BAA88F-E43F-4504-8A62-A0C58198637E}"/>
                    </a:ext>
                  </a:extLst>
                </p:cNvPr>
                <p:cNvSpPr/>
                <p:nvPr/>
              </p:nvSpPr>
              <p:spPr>
                <a:xfrm>
                  <a:off x="4166546" y="368762"/>
                  <a:ext cx="267861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7" name="ïṧlîḋé">
                  <a:extLst>
                    <a:ext uri="{FF2B5EF4-FFF2-40B4-BE49-F238E27FC236}">
                      <a16:creationId xmlns="" xmlns:a16="http://schemas.microsoft.com/office/drawing/2014/main" id="{CEB8E948-9CEE-441C-887C-B42FC9759975}"/>
                    </a:ext>
                  </a:extLst>
                </p:cNvPr>
                <p:cNvSpPr/>
                <p:nvPr/>
              </p:nvSpPr>
              <p:spPr>
                <a:xfrm rot="3558016">
                  <a:off x="5030431" y="969515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8" name="íṥľídê">
                  <a:extLst>
                    <a:ext uri="{FF2B5EF4-FFF2-40B4-BE49-F238E27FC236}">
                      <a16:creationId xmlns="" xmlns:a16="http://schemas.microsoft.com/office/drawing/2014/main" id="{79202C73-3EFF-48B0-85FF-9F9DE4EB69CC}"/>
                    </a:ext>
                  </a:extLst>
                </p:cNvPr>
                <p:cNvSpPr/>
                <p:nvPr/>
              </p:nvSpPr>
              <p:spPr>
                <a:xfrm rot="3558016">
                  <a:off x="4878036" y="720120"/>
                  <a:ext cx="267861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9" name="iSlidê">
                  <a:extLst>
                    <a:ext uri="{FF2B5EF4-FFF2-40B4-BE49-F238E27FC236}">
                      <a16:creationId xmlns="" xmlns:a16="http://schemas.microsoft.com/office/drawing/2014/main" id="{278A754B-1B1C-4DD0-9E02-48592AC7A747}"/>
                    </a:ext>
                  </a:extLst>
                </p:cNvPr>
                <p:cNvSpPr/>
                <p:nvPr/>
              </p:nvSpPr>
              <p:spPr>
                <a:xfrm rot="2043825">
                  <a:off x="3759276" y="1268186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0" name="íSľîďè">
                  <a:extLst>
                    <a:ext uri="{FF2B5EF4-FFF2-40B4-BE49-F238E27FC236}">
                      <a16:creationId xmlns="" xmlns:a16="http://schemas.microsoft.com/office/drawing/2014/main" id="{4CE57107-2742-46E2-B840-4EB72F4AD3A8}"/>
                    </a:ext>
                  </a:extLst>
                </p:cNvPr>
                <p:cNvSpPr/>
                <p:nvPr/>
              </p:nvSpPr>
              <p:spPr>
                <a:xfrm rot="2043825">
                  <a:off x="3515383" y="1105434"/>
                  <a:ext cx="267861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1" name="ïšľíḍê">
                  <a:extLst>
                    <a:ext uri="{FF2B5EF4-FFF2-40B4-BE49-F238E27FC236}">
                      <a16:creationId xmlns="" xmlns:a16="http://schemas.microsoft.com/office/drawing/2014/main" id="{EA2D7D2B-B258-466C-8811-5FDF081F9254}"/>
                    </a:ext>
                  </a:extLst>
                </p:cNvPr>
                <p:cNvSpPr/>
                <p:nvPr/>
              </p:nvSpPr>
              <p:spPr>
                <a:xfrm rot="251292">
                  <a:off x="3816375" y="168367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2" name="íṥḻíḋè">
                  <a:extLst>
                    <a:ext uri="{FF2B5EF4-FFF2-40B4-BE49-F238E27FC236}">
                      <a16:creationId xmlns="" xmlns:a16="http://schemas.microsoft.com/office/drawing/2014/main" id="{0BE587A7-87AD-486E-83FC-63B092DDFDB4}"/>
                    </a:ext>
                  </a:extLst>
                </p:cNvPr>
                <p:cNvSpPr/>
                <p:nvPr/>
              </p:nvSpPr>
              <p:spPr>
                <a:xfrm rot="251292">
                  <a:off x="3524061" y="146200"/>
                  <a:ext cx="267861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3" name="íṩļiḋê">
                  <a:extLst>
                    <a:ext uri="{FF2B5EF4-FFF2-40B4-BE49-F238E27FC236}">
                      <a16:creationId xmlns="" xmlns:a16="http://schemas.microsoft.com/office/drawing/2014/main" id="{C56B9AC3-4315-4BC7-A3AE-1A0A71E0C4F5}"/>
                    </a:ext>
                  </a:extLst>
                </p:cNvPr>
                <p:cNvSpPr/>
                <p:nvPr/>
              </p:nvSpPr>
              <p:spPr>
                <a:xfrm rot="1038314">
                  <a:off x="3211761" y="680085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4" name="ïśliḓé">
                  <a:extLst>
                    <a:ext uri="{FF2B5EF4-FFF2-40B4-BE49-F238E27FC236}">
                      <a16:creationId xmlns="" xmlns:a16="http://schemas.microsoft.com/office/drawing/2014/main" id="{9B897588-B54B-416C-9FF0-0285636E0790}"/>
                    </a:ext>
                  </a:extLst>
                </p:cNvPr>
                <p:cNvSpPr/>
                <p:nvPr/>
              </p:nvSpPr>
              <p:spPr>
                <a:xfrm rot="1038314">
                  <a:off x="2931595" y="593163"/>
                  <a:ext cx="267861" cy="9300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5" name="íşḷíḑè">
                  <a:extLst>
                    <a:ext uri="{FF2B5EF4-FFF2-40B4-BE49-F238E27FC236}">
                      <a16:creationId xmlns="" xmlns:a16="http://schemas.microsoft.com/office/drawing/2014/main" id="{0AA83783-7CB2-4ED1-8FF9-8D386C70022C}"/>
                    </a:ext>
                  </a:extLst>
                </p:cNvPr>
                <p:cNvSpPr/>
                <p:nvPr/>
              </p:nvSpPr>
              <p:spPr>
                <a:xfrm rot="21227908">
                  <a:off x="2716718" y="11257"/>
                  <a:ext cx="258610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6" name="ïśḷïḓè">
                  <a:extLst>
                    <a:ext uri="{FF2B5EF4-FFF2-40B4-BE49-F238E27FC236}">
                      <a16:creationId xmlns="" xmlns:a16="http://schemas.microsoft.com/office/drawing/2014/main" id="{C525B673-895E-461B-BAC9-06AD044DB87E}"/>
                    </a:ext>
                  </a:extLst>
                </p:cNvPr>
                <p:cNvSpPr/>
                <p:nvPr/>
              </p:nvSpPr>
              <p:spPr>
                <a:xfrm rot="21227908">
                  <a:off x="2425430" y="41307"/>
                  <a:ext cx="267861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7" name="íS1îďé">
                  <a:extLst>
                    <a:ext uri="{FF2B5EF4-FFF2-40B4-BE49-F238E27FC236}">
                      <a16:creationId xmlns="" xmlns:a16="http://schemas.microsoft.com/office/drawing/2014/main" id="{979B4323-8C38-4B5D-B260-0A1C4FD66ACD}"/>
                    </a:ext>
                  </a:extLst>
                </p:cNvPr>
                <p:cNvSpPr/>
                <p:nvPr/>
              </p:nvSpPr>
              <p:spPr>
                <a:xfrm rot="18464531">
                  <a:off x="2284897" y="558587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8" name="išḷïḓé">
                  <a:extLst>
                    <a:ext uri="{FF2B5EF4-FFF2-40B4-BE49-F238E27FC236}">
                      <a16:creationId xmlns="" xmlns:a16="http://schemas.microsoft.com/office/drawing/2014/main" id="{4B61F2B1-84E3-498B-9468-8AB21A1DF17F}"/>
                    </a:ext>
                  </a:extLst>
                </p:cNvPr>
                <p:cNvSpPr/>
                <p:nvPr/>
              </p:nvSpPr>
              <p:spPr>
                <a:xfrm rot="18464531">
                  <a:off x="2104211" y="785320"/>
                  <a:ext cx="267861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9" name="iṡḻîḓé">
                  <a:extLst>
                    <a:ext uri="{FF2B5EF4-FFF2-40B4-BE49-F238E27FC236}">
                      <a16:creationId xmlns="" xmlns:a16="http://schemas.microsoft.com/office/drawing/2014/main" id="{6D76DDB2-D6EE-4BAB-BE8D-4D28671A2896}"/>
                    </a:ext>
                  </a:extLst>
                </p:cNvPr>
                <p:cNvSpPr/>
                <p:nvPr/>
              </p:nvSpPr>
              <p:spPr>
                <a:xfrm rot="16317378">
                  <a:off x="2166967" y="1300990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0" name="íṧ1ïdè">
                  <a:extLst>
                    <a:ext uri="{FF2B5EF4-FFF2-40B4-BE49-F238E27FC236}">
                      <a16:creationId xmlns="" xmlns:a16="http://schemas.microsoft.com/office/drawing/2014/main" id="{E57385B6-FEBE-461B-A813-1A190280FBAF}"/>
                    </a:ext>
                  </a:extLst>
                </p:cNvPr>
                <p:cNvSpPr/>
                <p:nvPr/>
              </p:nvSpPr>
              <p:spPr>
                <a:xfrm rot="16317378">
                  <a:off x="2153104" y="1587548"/>
                  <a:ext cx="267861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1" name="iSḻíḍê">
                  <a:extLst>
                    <a:ext uri="{FF2B5EF4-FFF2-40B4-BE49-F238E27FC236}">
                      <a16:creationId xmlns="" xmlns:a16="http://schemas.microsoft.com/office/drawing/2014/main" id="{F41B806D-6A4A-4CA2-8576-D48A4DEB275A}"/>
                    </a:ext>
                  </a:extLst>
                </p:cNvPr>
                <p:cNvSpPr/>
                <p:nvPr/>
              </p:nvSpPr>
              <p:spPr>
                <a:xfrm rot="16913727">
                  <a:off x="2698193" y="1916015"/>
                  <a:ext cx="258610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2" name="îŝḷíḓe">
                  <a:extLst>
                    <a:ext uri="{FF2B5EF4-FFF2-40B4-BE49-F238E27FC236}">
                      <a16:creationId xmlns="" xmlns:a16="http://schemas.microsoft.com/office/drawing/2014/main" id="{B3977B05-81C9-41EF-BEFF-94D9483AE94E}"/>
                    </a:ext>
                  </a:extLst>
                </p:cNvPr>
                <p:cNvSpPr/>
                <p:nvPr/>
              </p:nvSpPr>
              <p:spPr>
                <a:xfrm rot="16913727">
                  <a:off x="2634713" y="2196653"/>
                  <a:ext cx="267861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3" name="îṡlîďê">
                  <a:extLst>
                    <a:ext uri="{FF2B5EF4-FFF2-40B4-BE49-F238E27FC236}">
                      <a16:creationId xmlns="" xmlns:a16="http://schemas.microsoft.com/office/drawing/2014/main" id="{65751D4E-061B-4129-A009-7659ED739866}"/>
                    </a:ext>
                  </a:extLst>
                </p:cNvPr>
                <p:cNvSpPr/>
                <p:nvPr/>
              </p:nvSpPr>
              <p:spPr>
                <a:xfrm rot="17857806">
                  <a:off x="1549860" y="757274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4" name="ïṡlide">
                  <a:extLst>
                    <a:ext uri="{FF2B5EF4-FFF2-40B4-BE49-F238E27FC236}">
                      <a16:creationId xmlns="" xmlns:a16="http://schemas.microsoft.com/office/drawing/2014/main" id="{EA1807FC-8CC3-4C47-9BEC-4A0AB064B4AA}"/>
                    </a:ext>
                  </a:extLst>
                </p:cNvPr>
                <p:cNvSpPr/>
                <p:nvPr/>
              </p:nvSpPr>
              <p:spPr>
                <a:xfrm rot="17857806">
                  <a:off x="1412017" y="1011370"/>
                  <a:ext cx="267862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5" name="îśļiḑê">
                  <a:extLst>
                    <a:ext uri="{FF2B5EF4-FFF2-40B4-BE49-F238E27FC236}">
                      <a16:creationId xmlns="" xmlns:a16="http://schemas.microsoft.com/office/drawing/2014/main" id="{7ED64721-FE39-4754-A9A5-819C4E3998A5}"/>
                    </a:ext>
                  </a:extLst>
                </p:cNvPr>
                <p:cNvSpPr/>
                <p:nvPr/>
              </p:nvSpPr>
              <p:spPr>
                <a:xfrm rot="17524442">
                  <a:off x="1145605" y="1261571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6" name="íṡḻîḍê">
                  <a:extLst>
                    <a:ext uri="{FF2B5EF4-FFF2-40B4-BE49-F238E27FC236}">
                      <a16:creationId xmlns="" xmlns:a16="http://schemas.microsoft.com/office/drawing/2014/main" id="{29AE4CE8-FEE0-4B2A-A5F1-D053FDA74958}"/>
                    </a:ext>
                  </a:extLst>
                </p:cNvPr>
                <p:cNvSpPr/>
                <p:nvPr/>
              </p:nvSpPr>
              <p:spPr>
                <a:xfrm rot="17524442">
                  <a:off x="1033156" y="1527364"/>
                  <a:ext cx="267861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7" name="îṣľïḍê">
                  <a:extLst>
                    <a:ext uri="{FF2B5EF4-FFF2-40B4-BE49-F238E27FC236}">
                      <a16:creationId xmlns="" xmlns:a16="http://schemas.microsoft.com/office/drawing/2014/main" id="{23BE4B1E-2041-4F46-80C2-42082EF3759E}"/>
                    </a:ext>
                  </a:extLst>
                </p:cNvPr>
                <p:cNvSpPr/>
                <p:nvPr/>
              </p:nvSpPr>
              <p:spPr>
                <a:xfrm rot="251032">
                  <a:off x="2047989" y="2392484"/>
                  <a:ext cx="258610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8" name="ïṧļîďè">
                  <a:extLst>
                    <a:ext uri="{FF2B5EF4-FFF2-40B4-BE49-F238E27FC236}">
                      <a16:creationId xmlns="" xmlns:a16="http://schemas.microsoft.com/office/drawing/2014/main" id="{753851BD-EF1C-478D-8757-F37391D8E15F}"/>
                    </a:ext>
                  </a:extLst>
                </p:cNvPr>
                <p:cNvSpPr/>
                <p:nvPr/>
              </p:nvSpPr>
              <p:spPr>
                <a:xfrm rot="251032">
                  <a:off x="1755672" y="2370339"/>
                  <a:ext cx="267861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9" name="íṣḻidé">
                  <a:extLst>
                    <a:ext uri="{FF2B5EF4-FFF2-40B4-BE49-F238E27FC236}">
                      <a16:creationId xmlns="" xmlns:a16="http://schemas.microsoft.com/office/drawing/2014/main" id="{98BE1E51-C8AF-4AAE-B9C8-00EFF00855F0}"/>
                    </a:ext>
                  </a:extLst>
                </p:cNvPr>
                <p:cNvSpPr/>
                <p:nvPr/>
              </p:nvSpPr>
              <p:spPr>
                <a:xfrm rot="19876943">
                  <a:off x="2708236" y="2875132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0" name="işḻîďe">
                  <a:extLst>
                    <a:ext uri="{FF2B5EF4-FFF2-40B4-BE49-F238E27FC236}">
                      <a16:creationId xmlns="" xmlns:a16="http://schemas.microsoft.com/office/drawing/2014/main" id="{F60AB337-D46B-4588-92A7-B27429FAEE1E}"/>
                    </a:ext>
                  </a:extLst>
                </p:cNvPr>
                <p:cNvSpPr/>
                <p:nvPr/>
              </p:nvSpPr>
              <p:spPr>
                <a:xfrm rot="19876943">
                  <a:off x="2450963" y="3012537"/>
                  <a:ext cx="267861" cy="9300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1" name="íṩlïdè">
                  <a:extLst>
                    <a:ext uri="{FF2B5EF4-FFF2-40B4-BE49-F238E27FC236}">
                      <a16:creationId xmlns="" xmlns:a16="http://schemas.microsoft.com/office/drawing/2014/main" id="{80A90E4E-059C-4AAA-930C-DCC34ECE7143}"/>
                    </a:ext>
                  </a:extLst>
                </p:cNvPr>
                <p:cNvSpPr/>
                <p:nvPr/>
              </p:nvSpPr>
              <p:spPr>
                <a:xfrm rot="19271235">
                  <a:off x="1232098" y="2108341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2" name="iSḻídè">
                  <a:extLst>
                    <a:ext uri="{FF2B5EF4-FFF2-40B4-BE49-F238E27FC236}">
                      <a16:creationId xmlns="" xmlns:a16="http://schemas.microsoft.com/office/drawing/2014/main" id="{3ADD79F1-486A-46DB-8A85-D6F7691668AA}"/>
                    </a:ext>
                  </a:extLst>
                </p:cNvPr>
                <p:cNvSpPr/>
                <p:nvPr/>
              </p:nvSpPr>
              <p:spPr>
                <a:xfrm rot="19271235">
                  <a:off x="1003121" y="2287877"/>
                  <a:ext cx="267861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3" name="îşḻíḋè">
                  <a:extLst>
                    <a:ext uri="{FF2B5EF4-FFF2-40B4-BE49-F238E27FC236}">
                      <a16:creationId xmlns="" xmlns:a16="http://schemas.microsoft.com/office/drawing/2014/main" id="{9D041B01-45B1-4EDD-A469-E8473E636858}"/>
                    </a:ext>
                  </a:extLst>
                </p:cNvPr>
                <p:cNvSpPr/>
                <p:nvPr/>
              </p:nvSpPr>
              <p:spPr>
                <a:xfrm rot="17913690">
                  <a:off x="480498" y="2234900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4" name="îšľiḑê">
                  <a:extLst>
                    <a:ext uri="{FF2B5EF4-FFF2-40B4-BE49-F238E27FC236}">
                      <a16:creationId xmlns="" xmlns:a16="http://schemas.microsoft.com/office/drawing/2014/main" id="{97B282F1-3C4E-4768-9B8E-3250A977FDAF}"/>
                    </a:ext>
                  </a:extLst>
                </p:cNvPr>
                <p:cNvSpPr/>
                <p:nvPr/>
              </p:nvSpPr>
              <p:spPr>
                <a:xfrm rot="17913690">
                  <a:off x="338515" y="2486797"/>
                  <a:ext cx="267861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5" name="ïśliḍè">
                  <a:extLst>
                    <a:ext uri="{FF2B5EF4-FFF2-40B4-BE49-F238E27FC236}">
                      <a16:creationId xmlns="" xmlns:a16="http://schemas.microsoft.com/office/drawing/2014/main" id="{FCB133A2-50C9-4BEE-A555-CFDAB2A89039}"/>
                    </a:ext>
                  </a:extLst>
                </p:cNvPr>
                <p:cNvSpPr/>
                <p:nvPr/>
              </p:nvSpPr>
              <p:spPr>
                <a:xfrm rot="15909547">
                  <a:off x="936669" y="2851558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6" name="ïšḷíḍê">
                  <a:extLst>
                    <a:ext uri="{FF2B5EF4-FFF2-40B4-BE49-F238E27FC236}">
                      <a16:creationId xmlns="" xmlns:a16="http://schemas.microsoft.com/office/drawing/2014/main" id="{1B744B93-8C68-4D0E-A8F8-1BDB8F862730}"/>
                    </a:ext>
                  </a:extLst>
                </p:cNvPr>
                <p:cNvSpPr/>
                <p:nvPr/>
              </p:nvSpPr>
              <p:spPr>
                <a:xfrm rot="15909547">
                  <a:off x="956988" y="3137184"/>
                  <a:ext cx="267862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7" name="ïşḷíḍê">
                  <a:extLst>
                    <a:ext uri="{FF2B5EF4-FFF2-40B4-BE49-F238E27FC236}">
                      <a16:creationId xmlns="" xmlns:a16="http://schemas.microsoft.com/office/drawing/2014/main" id="{E452CB85-DAF9-44FA-8920-712E46FD22C8}"/>
                    </a:ext>
                  </a:extLst>
                </p:cNvPr>
                <p:cNvSpPr/>
                <p:nvPr/>
              </p:nvSpPr>
              <p:spPr>
                <a:xfrm rot="14512828">
                  <a:off x="1190183" y="3531825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8" name="íşļîḑe">
                  <a:extLst>
                    <a:ext uri="{FF2B5EF4-FFF2-40B4-BE49-F238E27FC236}">
                      <a16:creationId xmlns="" xmlns:a16="http://schemas.microsoft.com/office/drawing/2014/main" id="{D1F130C2-0B61-48F4-9A7C-388E53B2A862}"/>
                    </a:ext>
                  </a:extLst>
                </p:cNvPr>
                <p:cNvSpPr/>
                <p:nvPr/>
              </p:nvSpPr>
              <p:spPr>
                <a:xfrm rot="14512828">
                  <a:off x="1322028" y="3784201"/>
                  <a:ext cx="267861" cy="9300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9" name="ïşḷîdê">
                  <a:extLst>
                    <a:ext uri="{FF2B5EF4-FFF2-40B4-BE49-F238E27FC236}">
                      <a16:creationId xmlns="" xmlns:a16="http://schemas.microsoft.com/office/drawing/2014/main" id="{23ABE826-79C2-4C6C-8ACD-ADEF527697C6}"/>
                    </a:ext>
                  </a:extLst>
                </p:cNvPr>
                <p:cNvSpPr/>
                <p:nvPr/>
              </p:nvSpPr>
              <p:spPr>
                <a:xfrm rot="13254571">
                  <a:off x="1768629" y="4057548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0" name="îśḷíďê">
                  <a:extLst>
                    <a:ext uri="{FF2B5EF4-FFF2-40B4-BE49-F238E27FC236}">
                      <a16:creationId xmlns="" xmlns:a16="http://schemas.microsoft.com/office/drawing/2014/main" id="{4F9C23CC-518D-47D6-A60C-B1498949D4E5}"/>
                    </a:ext>
                  </a:extLst>
                </p:cNvPr>
                <p:cNvSpPr/>
                <p:nvPr/>
              </p:nvSpPr>
              <p:spPr>
                <a:xfrm rot="13254571">
                  <a:off x="1982371" y="4244252"/>
                  <a:ext cx="267861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1" name="işļîḑe">
                  <a:extLst>
                    <a:ext uri="{FF2B5EF4-FFF2-40B4-BE49-F238E27FC236}">
                      <a16:creationId xmlns="" xmlns:a16="http://schemas.microsoft.com/office/drawing/2014/main" id="{64401991-61F1-4A0B-98B2-2DBBFDC80F35}"/>
                    </a:ext>
                  </a:extLst>
                </p:cNvPr>
                <p:cNvSpPr/>
                <p:nvPr/>
              </p:nvSpPr>
              <p:spPr>
                <a:xfrm rot="5779576">
                  <a:off x="4712410" y="2335794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2" name="î$ļïḍè">
                  <a:extLst>
                    <a:ext uri="{FF2B5EF4-FFF2-40B4-BE49-F238E27FC236}">
                      <a16:creationId xmlns="" xmlns:a16="http://schemas.microsoft.com/office/drawing/2014/main" id="{02630F5D-F61B-4456-9C1D-45F2F9593F04}"/>
                    </a:ext>
                  </a:extLst>
                </p:cNvPr>
                <p:cNvSpPr/>
                <p:nvPr/>
              </p:nvSpPr>
              <p:spPr>
                <a:xfrm rot="5779576">
                  <a:off x="4738961" y="2047357"/>
                  <a:ext cx="267861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3" name="í$ľîḓé">
                  <a:extLst>
                    <a:ext uri="{FF2B5EF4-FFF2-40B4-BE49-F238E27FC236}">
                      <a16:creationId xmlns="" xmlns:a16="http://schemas.microsoft.com/office/drawing/2014/main" id="{40DDA442-B6F3-4A15-99DF-A575F9CF13E5}"/>
                    </a:ext>
                  </a:extLst>
                </p:cNvPr>
                <p:cNvSpPr/>
                <p:nvPr/>
              </p:nvSpPr>
              <p:spPr>
                <a:xfrm rot="3645190">
                  <a:off x="4330773" y="2899830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4" name="íṩḷiḍé">
                  <a:extLst>
                    <a:ext uri="{FF2B5EF4-FFF2-40B4-BE49-F238E27FC236}">
                      <a16:creationId xmlns="" xmlns:a16="http://schemas.microsoft.com/office/drawing/2014/main" id="{FFFC97D4-2A0C-4141-B66D-91DE7459421D}"/>
                    </a:ext>
                  </a:extLst>
                </p:cNvPr>
                <p:cNvSpPr/>
                <p:nvPr/>
              </p:nvSpPr>
              <p:spPr>
                <a:xfrm rot="3645190">
                  <a:off x="4184705" y="2646769"/>
                  <a:ext cx="267861" cy="9300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5" name="ï$ḷïḑe">
                  <a:extLst>
                    <a:ext uri="{FF2B5EF4-FFF2-40B4-BE49-F238E27FC236}">
                      <a16:creationId xmlns="" xmlns:a16="http://schemas.microsoft.com/office/drawing/2014/main" id="{DD11C074-293F-4A6C-9095-6199F7E3B411}"/>
                    </a:ext>
                  </a:extLst>
                </p:cNvPr>
                <p:cNvSpPr/>
                <p:nvPr/>
              </p:nvSpPr>
              <p:spPr>
                <a:xfrm rot="18112015">
                  <a:off x="5238701" y="1608297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6" name="iṥḻiḋè">
                  <a:extLst>
                    <a:ext uri="{FF2B5EF4-FFF2-40B4-BE49-F238E27FC236}">
                      <a16:creationId xmlns="" xmlns:a16="http://schemas.microsoft.com/office/drawing/2014/main" id="{F9BDF6F8-1B03-4F1A-9870-A59D4B9C8851}"/>
                    </a:ext>
                  </a:extLst>
                </p:cNvPr>
                <p:cNvSpPr/>
                <p:nvPr/>
              </p:nvSpPr>
              <p:spPr>
                <a:xfrm rot="18112015">
                  <a:off x="5082324" y="1851853"/>
                  <a:ext cx="267861" cy="9300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7" name="išľíďè">
                  <a:extLst>
                    <a:ext uri="{FF2B5EF4-FFF2-40B4-BE49-F238E27FC236}">
                      <a16:creationId xmlns="" xmlns:a16="http://schemas.microsoft.com/office/drawing/2014/main" id="{402414A6-5C6E-477B-A6EA-AC3F28912868}"/>
                    </a:ext>
                  </a:extLst>
                </p:cNvPr>
                <p:cNvSpPr/>
                <p:nvPr/>
              </p:nvSpPr>
              <p:spPr>
                <a:xfrm rot="202899">
                  <a:off x="5937556" y="1294426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" name="îšľíḋê">
                  <a:extLst>
                    <a:ext uri="{FF2B5EF4-FFF2-40B4-BE49-F238E27FC236}">
                      <a16:creationId xmlns="" xmlns:a16="http://schemas.microsoft.com/office/drawing/2014/main" id="{83399DE3-9CE4-4141-A051-338702C9BECE}"/>
                    </a:ext>
                  </a:extLst>
                </p:cNvPr>
                <p:cNvSpPr/>
                <p:nvPr/>
              </p:nvSpPr>
              <p:spPr>
                <a:xfrm rot="202899">
                  <a:off x="5644982" y="1276311"/>
                  <a:ext cx="267861" cy="9300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9" name="îsļiďè">
                  <a:extLst>
                    <a:ext uri="{FF2B5EF4-FFF2-40B4-BE49-F238E27FC236}">
                      <a16:creationId xmlns="" xmlns:a16="http://schemas.microsoft.com/office/drawing/2014/main" id="{F78FF333-7E67-49C6-A1BB-E90C51096637}"/>
                    </a:ext>
                  </a:extLst>
                </p:cNvPr>
                <p:cNvSpPr/>
                <p:nvPr/>
              </p:nvSpPr>
              <p:spPr>
                <a:xfrm rot="4537826">
                  <a:off x="6410394" y="2053891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0" name="išļiḓè">
                  <a:extLst>
                    <a:ext uri="{FF2B5EF4-FFF2-40B4-BE49-F238E27FC236}">
                      <a16:creationId xmlns="" xmlns:a16="http://schemas.microsoft.com/office/drawing/2014/main" id="{B3874B1F-62BF-4631-B355-3D05D8534076}"/>
                    </a:ext>
                  </a:extLst>
                </p:cNvPr>
                <p:cNvSpPr/>
                <p:nvPr/>
              </p:nvSpPr>
              <p:spPr>
                <a:xfrm rot="4537826">
                  <a:off x="6333602" y="1772940"/>
                  <a:ext cx="267861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1" name="íṧļîḓê">
                  <a:extLst>
                    <a:ext uri="{FF2B5EF4-FFF2-40B4-BE49-F238E27FC236}">
                      <a16:creationId xmlns="" xmlns:a16="http://schemas.microsoft.com/office/drawing/2014/main" id="{4EC355FB-76DA-4E55-AB42-E3ABD0ED45D9}"/>
                    </a:ext>
                  </a:extLst>
                </p:cNvPr>
                <p:cNvSpPr/>
                <p:nvPr/>
              </p:nvSpPr>
              <p:spPr>
                <a:xfrm rot="5521842">
                  <a:off x="6254597" y="2765885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2" name="íṡḻïḋê">
                  <a:extLst>
                    <a:ext uri="{FF2B5EF4-FFF2-40B4-BE49-F238E27FC236}">
                      <a16:creationId xmlns="" xmlns:a16="http://schemas.microsoft.com/office/drawing/2014/main" id="{51689BB3-96D2-4250-89A8-08F1F6A04AC5}"/>
                    </a:ext>
                  </a:extLst>
                </p:cNvPr>
                <p:cNvSpPr/>
                <p:nvPr/>
              </p:nvSpPr>
              <p:spPr>
                <a:xfrm rot="5521842">
                  <a:off x="6259584" y="2475919"/>
                  <a:ext cx="267862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3" name="íSļíḑé">
                  <a:extLst>
                    <a:ext uri="{FF2B5EF4-FFF2-40B4-BE49-F238E27FC236}">
                      <a16:creationId xmlns="" xmlns:a16="http://schemas.microsoft.com/office/drawing/2014/main" id="{B0E592BA-8573-4FFA-8C62-48BBB55B9461}"/>
                    </a:ext>
                  </a:extLst>
                </p:cNvPr>
                <p:cNvSpPr/>
                <p:nvPr/>
              </p:nvSpPr>
              <p:spPr>
                <a:xfrm rot="6400210">
                  <a:off x="5913037" y="3402010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4" name="iṡḻïḋè">
                  <a:extLst>
                    <a:ext uri="{FF2B5EF4-FFF2-40B4-BE49-F238E27FC236}">
                      <a16:creationId xmlns="" xmlns:a16="http://schemas.microsoft.com/office/drawing/2014/main" id="{5426C6D3-4897-45F4-B3B1-4AD7B951D512}"/>
                    </a:ext>
                  </a:extLst>
                </p:cNvPr>
                <p:cNvSpPr/>
                <p:nvPr/>
              </p:nvSpPr>
              <p:spPr>
                <a:xfrm rot="6400210">
                  <a:off x="5990564" y="3123831"/>
                  <a:ext cx="267862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5" name="îsļídè">
                  <a:extLst>
                    <a:ext uri="{FF2B5EF4-FFF2-40B4-BE49-F238E27FC236}">
                      <a16:creationId xmlns="" xmlns:a16="http://schemas.microsoft.com/office/drawing/2014/main" id="{2EC16958-6B26-4F34-B9BB-7327D8AD9B38}"/>
                    </a:ext>
                  </a:extLst>
                </p:cNvPr>
                <p:cNvSpPr/>
                <p:nvPr/>
              </p:nvSpPr>
              <p:spPr>
                <a:xfrm rot="7686080">
                  <a:off x="5347658" y="3899484"/>
                  <a:ext cx="258610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6" name="ïs1ïďe">
                  <a:extLst>
                    <a:ext uri="{FF2B5EF4-FFF2-40B4-BE49-F238E27FC236}">
                      <a16:creationId xmlns="" xmlns:a16="http://schemas.microsoft.com/office/drawing/2014/main" id="{15FFF24B-2617-46DE-8B8A-E14FDE2AFF61}"/>
                    </a:ext>
                  </a:extLst>
                </p:cNvPr>
                <p:cNvSpPr/>
                <p:nvPr/>
              </p:nvSpPr>
              <p:spPr>
                <a:xfrm rot="7686080">
                  <a:off x="5520523" y="3670439"/>
                  <a:ext cx="267861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7" name="îS1ídê">
                  <a:extLst>
                    <a:ext uri="{FF2B5EF4-FFF2-40B4-BE49-F238E27FC236}">
                      <a16:creationId xmlns="" xmlns:a16="http://schemas.microsoft.com/office/drawing/2014/main" id="{64267E32-B643-4E90-9C4A-146B33FF615B}"/>
                    </a:ext>
                  </a:extLst>
                </p:cNvPr>
                <p:cNvSpPr/>
                <p:nvPr/>
              </p:nvSpPr>
              <p:spPr>
                <a:xfrm rot="8558927">
                  <a:off x="4644492" y="4215322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8" name="ïṣḻîḑê">
                  <a:extLst>
                    <a:ext uri="{FF2B5EF4-FFF2-40B4-BE49-F238E27FC236}">
                      <a16:creationId xmlns="" xmlns:a16="http://schemas.microsoft.com/office/drawing/2014/main" id="{AF17E0E7-6455-40B8-84C5-ED557B918C69}"/>
                    </a:ext>
                  </a:extLst>
                </p:cNvPr>
                <p:cNvSpPr/>
                <p:nvPr/>
              </p:nvSpPr>
              <p:spPr>
                <a:xfrm rot="8558927">
                  <a:off x="4868769" y="4038148"/>
                  <a:ext cx="267861" cy="9300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sp>
          <p:nvSpPr>
            <p:cNvPr id="29" name="ïṥlïdè">
              <a:extLst>
                <a:ext uri="{FF2B5EF4-FFF2-40B4-BE49-F238E27FC236}">
                  <a16:creationId xmlns="" xmlns:a16="http://schemas.microsoft.com/office/drawing/2014/main" id="{160D4A34-05AC-4C40-A8D0-0DF934BD2F0C}"/>
                </a:ext>
              </a:extLst>
            </p:cNvPr>
            <p:cNvSpPr/>
            <p:nvPr/>
          </p:nvSpPr>
          <p:spPr>
            <a:xfrm>
              <a:off x="687281" y="2886130"/>
              <a:ext cx="3562588" cy="1556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rm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endParaRPr lang="en-US" altLang="zh-CN" sz="1100" dirty="0"/>
            </a:p>
          </p:txBody>
        </p:sp>
        <p:grpSp>
          <p:nvGrpSpPr>
            <p:cNvPr id="8" name="ïṣ1ïḑé">
              <a:extLst>
                <a:ext uri="{FF2B5EF4-FFF2-40B4-BE49-F238E27FC236}">
                  <a16:creationId xmlns="" xmlns:a16="http://schemas.microsoft.com/office/drawing/2014/main" id="{6B37B067-F31B-4720-BCD4-6E5D04585B27}"/>
                </a:ext>
              </a:extLst>
            </p:cNvPr>
            <p:cNvGrpSpPr/>
            <p:nvPr/>
          </p:nvGrpSpPr>
          <p:grpSpPr>
            <a:xfrm>
              <a:off x="8887235" y="1551634"/>
              <a:ext cx="2631664" cy="1224971"/>
              <a:chOff x="6951000" y="1143572"/>
              <a:chExt cx="2631664" cy="1224971"/>
            </a:xfrm>
          </p:grpSpPr>
          <p:grpSp>
            <p:nvGrpSpPr>
              <p:cNvPr id="23" name="íŝḻîḍè">
                <a:extLst>
                  <a:ext uri="{FF2B5EF4-FFF2-40B4-BE49-F238E27FC236}">
                    <a16:creationId xmlns="" xmlns:a16="http://schemas.microsoft.com/office/drawing/2014/main" id="{0010CC99-677D-40E8-9B19-A1CF341E1235}"/>
                  </a:ext>
                </a:extLst>
              </p:cNvPr>
              <p:cNvGrpSpPr/>
              <p:nvPr/>
            </p:nvGrpSpPr>
            <p:grpSpPr>
              <a:xfrm>
                <a:off x="7662936" y="1143572"/>
                <a:ext cx="1919728" cy="1224971"/>
                <a:chOff x="655539" y="4425289"/>
                <a:chExt cx="1542368" cy="1224971"/>
              </a:xfrm>
            </p:grpSpPr>
            <p:sp>
              <p:nvSpPr>
                <p:cNvPr id="27" name="íšľíďe">
                  <a:extLst>
                    <a:ext uri="{FF2B5EF4-FFF2-40B4-BE49-F238E27FC236}">
                      <a16:creationId xmlns="" xmlns:a16="http://schemas.microsoft.com/office/drawing/2014/main" id="{DB8C8F30-B6E5-4ABA-8D99-15AD6237A811}"/>
                    </a:ext>
                  </a:extLst>
                </p:cNvPr>
                <p:cNvSpPr txBox="1"/>
                <p:nvPr/>
              </p:nvSpPr>
              <p:spPr bwMode="auto">
                <a:xfrm>
                  <a:off x="666932" y="4425289"/>
                  <a:ext cx="1530975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endParaRPr lang="en-US" altLang="zh-CN" sz="2000" b="1" dirty="0"/>
                </a:p>
              </p:txBody>
            </p:sp>
            <p:sp>
              <p:nvSpPr>
                <p:cNvPr id="28" name="ïṩlíḓé">
                  <a:extLst>
                    <a:ext uri="{FF2B5EF4-FFF2-40B4-BE49-F238E27FC236}">
                      <a16:creationId xmlns="" xmlns:a16="http://schemas.microsoft.com/office/drawing/2014/main" id="{66C94E92-CEAE-4D30-B7FD-2924CB54A394}"/>
                    </a:ext>
                  </a:extLst>
                </p:cNvPr>
                <p:cNvSpPr/>
                <p:nvPr/>
              </p:nvSpPr>
              <p:spPr bwMode="auto">
                <a:xfrm>
                  <a:off x="655539" y="4527776"/>
                  <a:ext cx="1530975" cy="11224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 fontScale="62500" lnSpcReduction="20000"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2200" dirty="0"/>
                    <a:t>Training the Model for predicting the purchase</a:t>
                  </a:r>
                  <a:r>
                    <a:rPr lang="en-US" altLang="zh-CN" sz="1100" dirty="0"/>
                    <a:t>. </a:t>
                  </a:r>
                </a:p>
              </p:txBody>
            </p:sp>
          </p:grpSp>
          <p:grpSp>
            <p:nvGrpSpPr>
              <p:cNvPr id="24" name="ïšļiḓé">
                <a:extLst>
                  <a:ext uri="{FF2B5EF4-FFF2-40B4-BE49-F238E27FC236}">
                    <a16:creationId xmlns="" xmlns:a16="http://schemas.microsoft.com/office/drawing/2014/main" id="{D2E8BFEA-F9E9-449B-8C8D-9A14CDDE5BE9}"/>
                  </a:ext>
                </a:extLst>
              </p:cNvPr>
              <p:cNvGrpSpPr/>
              <p:nvPr/>
            </p:nvGrpSpPr>
            <p:grpSpPr>
              <a:xfrm>
                <a:off x="6951000" y="1269000"/>
                <a:ext cx="508912" cy="509712"/>
                <a:chOff x="5646344" y="3213462"/>
                <a:chExt cx="899312" cy="900726"/>
              </a:xfrm>
            </p:grpSpPr>
            <p:sp>
              <p:nvSpPr>
                <p:cNvPr id="25" name="îṣľiďé">
                  <a:extLst>
                    <a:ext uri="{FF2B5EF4-FFF2-40B4-BE49-F238E27FC236}">
                      <a16:creationId xmlns="" xmlns:a16="http://schemas.microsoft.com/office/drawing/2014/main" id="{F8548B1B-C90C-4862-8E3C-2C57E99C3BE4}"/>
                    </a:ext>
                  </a:extLst>
                </p:cNvPr>
                <p:cNvSpPr/>
                <p:nvPr/>
              </p:nvSpPr>
              <p:spPr bwMode="auto">
                <a:xfrm>
                  <a:off x="5646344" y="3213462"/>
                  <a:ext cx="899312" cy="900726"/>
                </a:xfrm>
                <a:prstGeom prst="roundRect">
                  <a:avLst/>
                </a:pr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6" name="îSļîḑè">
                  <a:extLst>
                    <a:ext uri="{FF2B5EF4-FFF2-40B4-BE49-F238E27FC236}">
                      <a16:creationId xmlns="" xmlns:a16="http://schemas.microsoft.com/office/drawing/2014/main" id="{FFC6996A-A775-40C9-AFAD-208F5F1EAD4E}"/>
                    </a:ext>
                  </a:extLst>
                </p:cNvPr>
                <p:cNvSpPr/>
                <p:nvPr/>
              </p:nvSpPr>
              <p:spPr>
                <a:xfrm>
                  <a:off x="5829151" y="3390009"/>
                  <a:ext cx="533699" cy="547632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9" name="îṧḷíḋê">
              <a:extLst>
                <a:ext uri="{FF2B5EF4-FFF2-40B4-BE49-F238E27FC236}">
                  <a16:creationId xmlns="" xmlns:a16="http://schemas.microsoft.com/office/drawing/2014/main" id="{38DB0F08-2676-4FA5-A172-7A14F83CC8E6}"/>
                </a:ext>
              </a:extLst>
            </p:cNvPr>
            <p:cNvGrpSpPr/>
            <p:nvPr/>
          </p:nvGrpSpPr>
          <p:grpSpPr>
            <a:xfrm>
              <a:off x="8887235" y="3052219"/>
              <a:ext cx="2631665" cy="1104373"/>
              <a:chOff x="6951000" y="1143572"/>
              <a:chExt cx="2631665" cy="1104373"/>
            </a:xfrm>
          </p:grpSpPr>
          <p:grpSp>
            <p:nvGrpSpPr>
              <p:cNvPr id="17" name="ïṥľîḋé">
                <a:extLst>
                  <a:ext uri="{FF2B5EF4-FFF2-40B4-BE49-F238E27FC236}">
                    <a16:creationId xmlns="" xmlns:a16="http://schemas.microsoft.com/office/drawing/2014/main" id="{87196F9B-FB82-4FD0-B4D5-966464B26792}"/>
                  </a:ext>
                </a:extLst>
              </p:cNvPr>
              <p:cNvGrpSpPr/>
              <p:nvPr/>
            </p:nvGrpSpPr>
            <p:grpSpPr>
              <a:xfrm>
                <a:off x="7677116" y="1143572"/>
                <a:ext cx="1905549" cy="1104373"/>
                <a:chOff x="666931" y="4425289"/>
                <a:chExt cx="1530976" cy="1104373"/>
              </a:xfrm>
            </p:grpSpPr>
            <p:sp>
              <p:nvSpPr>
                <p:cNvPr id="21" name="is1ïḑè">
                  <a:extLst>
                    <a:ext uri="{FF2B5EF4-FFF2-40B4-BE49-F238E27FC236}">
                      <a16:creationId xmlns="" xmlns:a16="http://schemas.microsoft.com/office/drawing/2014/main" id="{E8C808E6-FB37-457A-ABAF-A9493F1E8C58}"/>
                    </a:ext>
                  </a:extLst>
                </p:cNvPr>
                <p:cNvSpPr txBox="1"/>
                <p:nvPr/>
              </p:nvSpPr>
              <p:spPr bwMode="auto">
                <a:xfrm>
                  <a:off x="666932" y="4425289"/>
                  <a:ext cx="1530975" cy="9699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endParaRPr lang="en-US" altLang="zh-CN" sz="2000" b="1" dirty="0"/>
                </a:p>
              </p:txBody>
            </p:sp>
            <p:sp>
              <p:nvSpPr>
                <p:cNvPr id="22" name="îṥ1îde">
                  <a:extLst>
                    <a:ext uri="{FF2B5EF4-FFF2-40B4-BE49-F238E27FC236}">
                      <a16:creationId xmlns="" xmlns:a16="http://schemas.microsoft.com/office/drawing/2014/main" id="{F4D6DC1E-5867-47FD-B8D1-3DD713CB94C5}"/>
                    </a:ext>
                  </a:extLst>
                </p:cNvPr>
                <p:cNvSpPr/>
                <p:nvPr/>
              </p:nvSpPr>
              <p:spPr bwMode="auto">
                <a:xfrm>
                  <a:off x="666931" y="4479770"/>
                  <a:ext cx="1530975" cy="10498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400" dirty="0"/>
                    <a:t>Get the front-end request and set as input </a:t>
                  </a:r>
                </a:p>
              </p:txBody>
            </p:sp>
          </p:grpSp>
          <p:grpSp>
            <p:nvGrpSpPr>
              <p:cNvPr id="18" name="i$ļíḋe">
                <a:extLst>
                  <a:ext uri="{FF2B5EF4-FFF2-40B4-BE49-F238E27FC236}">
                    <a16:creationId xmlns="" xmlns:a16="http://schemas.microsoft.com/office/drawing/2014/main" id="{CE211792-694A-4732-AD68-2380B2EAB83A}"/>
                  </a:ext>
                </a:extLst>
              </p:cNvPr>
              <p:cNvGrpSpPr/>
              <p:nvPr/>
            </p:nvGrpSpPr>
            <p:grpSpPr>
              <a:xfrm>
                <a:off x="6951000" y="1269000"/>
                <a:ext cx="508912" cy="509712"/>
                <a:chOff x="5646344" y="3213462"/>
                <a:chExt cx="899312" cy="900726"/>
              </a:xfrm>
            </p:grpSpPr>
            <p:sp>
              <p:nvSpPr>
                <p:cNvPr id="19" name="íṩļîḓe">
                  <a:extLst>
                    <a:ext uri="{FF2B5EF4-FFF2-40B4-BE49-F238E27FC236}">
                      <a16:creationId xmlns="" xmlns:a16="http://schemas.microsoft.com/office/drawing/2014/main" id="{2373D033-2035-46FC-89D1-20FA1F198AC6}"/>
                    </a:ext>
                  </a:extLst>
                </p:cNvPr>
                <p:cNvSpPr/>
                <p:nvPr/>
              </p:nvSpPr>
              <p:spPr bwMode="auto">
                <a:xfrm>
                  <a:off x="5646344" y="3213462"/>
                  <a:ext cx="899312" cy="900726"/>
                </a:xfrm>
                <a:prstGeom prst="roundRect">
                  <a:avLst/>
                </a:pr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0" name="îṥḷïḍè">
                  <a:extLst>
                    <a:ext uri="{FF2B5EF4-FFF2-40B4-BE49-F238E27FC236}">
                      <a16:creationId xmlns="" xmlns:a16="http://schemas.microsoft.com/office/drawing/2014/main" id="{94ED89F4-C703-4170-B23B-D5DA8F763A15}"/>
                    </a:ext>
                  </a:extLst>
                </p:cNvPr>
                <p:cNvSpPr/>
                <p:nvPr/>
              </p:nvSpPr>
              <p:spPr>
                <a:xfrm>
                  <a:off x="5829151" y="3390009"/>
                  <a:ext cx="533699" cy="547632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10" name="í$ľïďè">
              <a:extLst>
                <a:ext uri="{FF2B5EF4-FFF2-40B4-BE49-F238E27FC236}">
                  <a16:creationId xmlns="" xmlns:a16="http://schemas.microsoft.com/office/drawing/2014/main" id="{A6DEA614-0CF0-4399-B52C-FF522A531D72}"/>
                </a:ext>
              </a:extLst>
            </p:cNvPr>
            <p:cNvGrpSpPr/>
            <p:nvPr/>
          </p:nvGrpSpPr>
          <p:grpSpPr>
            <a:xfrm>
              <a:off x="8887235" y="4552805"/>
              <a:ext cx="2631665" cy="1157260"/>
              <a:chOff x="6951000" y="1143572"/>
              <a:chExt cx="2631665" cy="1157260"/>
            </a:xfrm>
          </p:grpSpPr>
          <p:grpSp>
            <p:nvGrpSpPr>
              <p:cNvPr id="11" name="is1íḓê">
                <a:extLst>
                  <a:ext uri="{FF2B5EF4-FFF2-40B4-BE49-F238E27FC236}">
                    <a16:creationId xmlns="" xmlns:a16="http://schemas.microsoft.com/office/drawing/2014/main" id="{4F212916-A142-4F78-A727-A79E2B1EE832}"/>
                  </a:ext>
                </a:extLst>
              </p:cNvPr>
              <p:cNvGrpSpPr/>
              <p:nvPr/>
            </p:nvGrpSpPr>
            <p:grpSpPr>
              <a:xfrm>
                <a:off x="7677116" y="1143572"/>
                <a:ext cx="1905549" cy="1157260"/>
                <a:chOff x="666931" y="4425289"/>
                <a:chExt cx="1530976" cy="1157260"/>
              </a:xfrm>
            </p:grpSpPr>
            <p:sp>
              <p:nvSpPr>
                <p:cNvPr id="15" name="iśļîḑê">
                  <a:extLst>
                    <a:ext uri="{FF2B5EF4-FFF2-40B4-BE49-F238E27FC236}">
                      <a16:creationId xmlns="" xmlns:a16="http://schemas.microsoft.com/office/drawing/2014/main" id="{83E1769A-33B3-4D36-B47B-6873587DA4DC}"/>
                    </a:ext>
                  </a:extLst>
                </p:cNvPr>
                <p:cNvSpPr txBox="1"/>
                <p:nvPr/>
              </p:nvSpPr>
              <p:spPr bwMode="auto">
                <a:xfrm>
                  <a:off x="666932" y="4425289"/>
                  <a:ext cx="1530975" cy="10498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endParaRPr lang="en-US" altLang="zh-CN" sz="2000" b="1" dirty="0"/>
                </a:p>
              </p:txBody>
            </p:sp>
            <p:sp>
              <p:nvSpPr>
                <p:cNvPr id="16" name="iŝlïḋê">
                  <a:extLst>
                    <a:ext uri="{FF2B5EF4-FFF2-40B4-BE49-F238E27FC236}">
                      <a16:creationId xmlns="" xmlns:a16="http://schemas.microsoft.com/office/drawing/2014/main" id="{46169344-786E-48C1-A400-8839B0B7C1BD}"/>
                    </a:ext>
                  </a:extLst>
                </p:cNvPr>
                <p:cNvSpPr/>
                <p:nvPr/>
              </p:nvSpPr>
              <p:spPr bwMode="auto">
                <a:xfrm>
                  <a:off x="666931" y="4532658"/>
                  <a:ext cx="1530975" cy="10498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 fontScale="85000" lnSpcReduction="20000"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dirty="0"/>
                    <a:t>Obtain predicted results and send to the front-end </a:t>
                  </a:r>
                  <a:endParaRPr lang="en-US" altLang="zh-CN" sz="1100" dirty="0"/>
                </a:p>
                <a:p>
                  <a:pPr>
                    <a:lnSpc>
                      <a:spcPct val="150000"/>
                    </a:lnSpc>
                  </a:pPr>
                  <a:endParaRPr lang="en-US" altLang="zh-CN" sz="1100" dirty="0"/>
                </a:p>
              </p:txBody>
            </p:sp>
          </p:grpSp>
          <p:grpSp>
            <p:nvGrpSpPr>
              <p:cNvPr id="12" name="îṣlîḑé">
                <a:extLst>
                  <a:ext uri="{FF2B5EF4-FFF2-40B4-BE49-F238E27FC236}">
                    <a16:creationId xmlns="" xmlns:a16="http://schemas.microsoft.com/office/drawing/2014/main" id="{50BFFB7A-C4BC-44C7-9FBB-CDBBEADB3862}"/>
                  </a:ext>
                </a:extLst>
              </p:cNvPr>
              <p:cNvGrpSpPr/>
              <p:nvPr/>
            </p:nvGrpSpPr>
            <p:grpSpPr>
              <a:xfrm>
                <a:off x="6951000" y="1269000"/>
                <a:ext cx="508912" cy="509712"/>
                <a:chOff x="5646344" y="3213462"/>
                <a:chExt cx="899312" cy="900726"/>
              </a:xfrm>
            </p:grpSpPr>
            <p:sp>
              <p:nvSpPr>
                <p:cNvPr id="13" name="isḻïḑe">
                  <a:extLst>
                    <a:ext uri="{FF2B5EF4-FFF2-40B4-BE49-F238E27FC236}">
                      <a16:creationId xmlns="" xmlns:a16="http://schemas.microsoft.com/office/drawing/2014/main" id="{B119C1D3-9DE5-4055-A9B2-C40FBFBAC396}"/>
                    </a:ext>
                  </a:extLst>
                </p:cNvPr>
                <p:cNvSpPr/>
                <p:nvPr/>
              </p:nvSpPr>
              <p:spPr bwMode="auto">
                <a:xfrm>
                  <a:off x="5646344" y="3213462"/>
                  <a:ext cx="899312" cy="900726"/>
                </a:xfrm>
                <a:prstGeom prst="roundRect">
                  <a:avLst/>
                </a:pr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4" name="íşļiḓé">
                  <a:extLst>
                    <a:ext uri="{FF2B5EF4-FFF2-40B4-BE49-F238E27FC236}">
                      <a16:creationId xmlns="" xmlns:a16="http://schemas.microsoft.com/office/drawing/2014/main" id="{E83444B1-BFCE-4106-98F5-B2F8124EC9B6}"/>
                    </a:ext>
                  </a:extLst>
                </p:cNvPr>
                <p:cNvSpPr/>
                <p:nvPr/>
              </p:nvSpPr>
              <p:spPr>
                <a:xfrm>
                  <a:off x="5829151" y="3390009"/>
                  <a:ext cx="533699" cy="547632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</p:grpSp>
      </p:grpSp>
      <p:pic>
        <p:nvPicPr>
          <p:cNvPr id="89" name="图片 88">
            <a:extLst>
              <a:ext uri="{FF2B5EF4-FFF2-40B4-BE49-F238E27FC236}">
                <a16:creationId xmlns="" xmlns:a16="http://schemas.microsoft.com/office/drawing/2014/main" id="{9DA93FE1-D7C6-4CBD-854A-6802801A428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7472"/>
            <a:ext cx="4282194" cy="53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9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F97800E-3952-49D4-A498-5C7FA2621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45" y="-224892"/>
            <a:ext cx="10850563" cy="1028699"/>
          </a:xfrm>
        </p:spPr>
        <p:txBody>
          <a:bodyPr/>
          <a:lstStyle/>
          <a:p>
            <a:r>
              <a:rPr lang="en-US" altLang="zh-CN" b="0" dirty="0"/>
              <a:t>preliminary ideas of Model Training  (Regression)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971E8E78-36B7-4679-BBF3-4A232159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pSp>
        <p:nvGrpSpPr>
          <p:cNvPr id="5" name="470d4233-bf96-4b0c-b35c-5425b20cb38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D9CDC593-FE45-43CF-A4A9-473E6837C27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00418" y="881394"/>
            <a:ext cx="11057604" cy="5114052"/>
            <a:chOff x="583222" y="1012958"/>
            <a:chExt cx="11057604" cy="5114052"/>
          </a:xfrm>
        </p:grpSpPr>
        <p:grpSp>
          <p:nvGrpSpPr>
            <p:cNvPr id="6" name="íṩľïḋè">
              <a:extLst>
                <a:ext uri="{FF2B5EF4-FFF2-40B4-BE49-F238E27FC236}">
                  <a16:creationId xmlns="" xmlns:a16="http://schemas.microsoft.com/office/drawing/2014/main" id="{7B58E0A2-4411-493C-B45F-3173C85DCAF5}"/>
                </a:ext>
              </a:extLst>
            </p:cNvPr>
            <p:cNvGrpSpPr/>
            <p:nvPr/>
          </p:nvGrpSpPr>
          <p:grpSpPr>
            <a:xfrm>
              <a:off x="583222" y="2272855"/>
              <a:ext cx="3224577" cy="3854155"/>
              <a:chOff x="601071" y="2272855"/>
              <a:chExt cx="2560755" cy="3854155"/>
            </a:xfrm>
          </p:grpSpPr>
          <p:sp>
            <p:nvSpPr>
              <p:cNvPr id="15" name="ïsḷídè">
                <a:extLst>
                  <a:ext uri="{FF2B5EF4-FFF2-40B4-BE49-F238E27FC236}">
                    <a16:creationId xmlns="" xmlns:a16="http://schemas.microsoft.com/office/drawing/2014/main" id="{C751F412-7C77-40A6-9D1C-09BEF7C26672}"/>
                  </a:ext>
                </a:extLst>
              </p:cNvPr>
              <p:cNvSpPr/>
              <p:nvPr/>
            </p:nvSpPr>
            <p:spPr bwMode="auto">
              <a:xfrm>
                <a:off x="601071" y="2272855"/>
                <a:ext cx="2560755" cy="3854155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/>
              <a:lstStyle/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400" dirty="0"/>
              </a:p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200" dirty="0"/>
              </a:p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400" dirty="0"/>
                  <a:t>Features selection (Correlation Filter </a:t>
                </a:r>
                <a:r>
                  <a:rPr lang="en-US" altLang="zh-CN" sz="1400" dirty="0" err="1"/>
                  <a:t>etc</a:t>
                </a:r>
                <a:r>
                  <a:rPr lang="en-US" altLang="zh-CN" sz="1400" dirty="0"/>
                  <a:t> ) </a:t>
                </a:r>
              </a:p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400" dirty="0"/>
                  <a:t>Features encoding (label and one-hot )</a:t>
                </a:r>
              </a:p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400" dirty="0"/>
                  <a:t>Define Model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400" dirty="0"/>
                  <a:t>  Regression (</a:t>
                </a:r>
                <a:r>
                  <a:rPr lang="en-US" altLang="zh-CN" sz="1400" dirty="0" err="1"/>
                  <a:t>RandomForestRegressor,Xgboost,etc</a:t>
                </a:r>
                <a:r>
                  <a:rPr lang="en-US" altLang="zh-CN" sz="1400" dirty="0"/>
                  <a:t> )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400" dirty="0"/>
                  <a:t>  </a:t>
                </a:r>
                <a:endParaRPr lang="en-US" altLang="zh-CN" sz="1200" dirty="0"/>
              </a:p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200" dirty="0"/>
              </a:p>
            </p:txBody>
          </p:sp>
          <p:sp>
            <p:nvSpPr>
              <p:cNvPr id="16" name="îśḻíḑé">
                <a:extLst>
                  <a:ext uri="{FF2B5EF4-FFF2-40B4-BE49-F238E27FC236}">
                    <a16:creationId xmlns="" xmlns:a16="http://schemas.microsoft.com/office/drawing/2014/main" id="{81DEFE19-841A-4BD3-9AA6-00E35FD67E03}"/>
                  </a:ext>
                </a:extLst>
              </p:cNvPr>
              <p:cNvSpPr/>
              <p:nvPr/>
            </p:nvSpPr>
            <p:spPr bwMode="auto">
              <a:xfrm>
                <a:off x="748822" y="2464038"/>
                <a:ext cx="180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</a:rPr>
                  <a:t>Pro-process</a:t>
                </a:r>
              </a:p>
            </p:txBody>
          </p:sp>
        </p:grpSp>
        <p:grpSp>
          <p:nvGrpSpPr>
            <p:cNvPr id="7" name="işlîḍé">
              <a:extLst>
                <a:ext uri="{FF2B5EF4-FFF2-40B4-BE49-F238E27FC236}">
                  <a16:creationId xmlns="" xmlns:a16="http://schemas.microsoft.com/office/drawing/2014/main" id="{047258F2-3427-46D5-9F84-B1AB15349F6E}"/>
                </a:ext>
              </a:extLst>
            </p:cNvPr>
            <p:cNvGrpSpPr/>
            <p:nvPr/>
          </p:nvGrpSpPr>
          <p:grpSpPr>
            <a:xfrm>
              <a:off x="4341361" y="1288496"/>
              <a:ext cx="3224577" cy="4457680"/>
              <a:chOff x="6523584" y="2003873"/>
              <a:chExt cx="2560755" cy="4457680"/>
            </a:xfrm>
          </p:grpSpPr>
          <p:sp>
            <p:nvSpPr>
              <p:cNvPr id="13" name="ïṣļiḓé">
                <a:extLst>
                  <a:ext uri="{FF2B5EF4-FFF2-40B4-BE49-F238E27FC236}">
                    <a16:creationId xmlns="" xmlns:a16="http://schemas.microsoft.com/office/drawing/2014/main" id="{D8D89590-4534-4149-B9A7-5922ACB651B9}"/>
                  </a:ext>
                </a:extLst>
              </p:cNvPr>
              <p:cNvSpPr/>
              <p:nvPr/>
            </p:nvSpPr>
            <p:spPr bwMode="auto">
              <a:xfrm>
                <a:off x="6523584" y="2607398"/>
                <a:ext cx="2560755" cy="3854155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400" dirty="0"/>
              </a:p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400" dirty="0"/>
                  <a:t>this is a regression problem and probably I'll use random forest . I'll choose number of trees (</a:t>
                </a:r>
                <a:r>
                  <a:rPr lang="en-US" altLang="zh-CN" sz="1400" dirty="0" err="1"/>
                  <a:t>n_estimators</a:t>
                </a:r>
                <a:r>
                  <a:rPr lang="en-US" altLang="zh-CN" sz="1400" dirty="0"/>
                  <a:t>) in our forest and </a:t>
                </a:r>
                <a:r>
                  <a:rPr lang="en-US" altLang="zh-CN" sz="1400" dirty="0" err="1"/>
                  <a:t>max_depth</a:t>
                </a:r>
                <a:r>
                  <a:rPr lang="en-US" altLang="zh-CN" sz="1400" dirty="0"/>
                  <a:t> for each tree by calculating scores for each combination and choosing the best one. Scoring metric I'll use is RMSE.</a:t>
                </a:r>
              </a:p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400" dirty="0"/>
                  <a:t>Acceleration Algorithm PCA</a:t>
                </a:r>
                <a:endParaRPr lang="zh-CN" altLang="zh-CN" sz="1400" dirty="0"/>
              </a:p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200" dirty="0"/>
              </a:p>
            </p:txBody>
          </p:sp>
          <p:sp>
            <p:nvSpPr>
              <p:cNvPr id="14" name="ïSlïďe">
                <a:extLst>
                  <a:ext uri="{FF2B5EF4-FFF2-40B4-BE49-F238E27FC236}">
                    <a16:creationId xmlns="" xmlns:a16="http://schemas.microsoft.com/office/drawing/2014/main" id="{437AC71A-8D34-42A5-B898-DC4A4DA5B632}"/>
                  </a:ext>
                </a:extLst>
              </p:cNvPr>
              <p:cNvSpPr/>
              <p:nvPr/>
            </p:nvSpPr>
            <p:spPr bwMode="auto">
              <a:xfrm>
                <a:off x="6778179" y="2003873"/>
                <a:ext cx="180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</a:rPr>
                  <a:t>Training</a:t>
                </a:r>
              </a:p>
            </p:txBody>
          </p:sp>
        </p:grpSp>
        <p:grpSp>
          <p:nvGrpSpPr>
            <p:cNvPr id="8" name="íṧļîďè">
              <a:extLst>
                <a:ext uri="{FF2B5EF4-FFF2-40B4-BE49-F238E27FC236}">
                  <a16:creationId xmlns="" xmlns:a16="http://schemas.microsoft.com/office/drawing/2014/main" id="{F71D9591-985A-4575-9929-4FB934B75329}"/>
                </a:ext>
              </a:extLst>
            </p:cNvPr>
            <p:cNvGrpSpPr/>
            <p:nvPr/>
          </p:nvGrpSpPr>
          <p:grpSpPr>
            <a:xfrm>
              <a:off x="8416249" y="1012958"/>
              <a:ext cx="3224577" cy="4772666"/>
              <a:chOff x="6731565" y="2660460"/>
              <a:chExt cx="2560755" cy="4772666"/>
            </a:xfrm>
          </p:grpSpPr>
          <p:sp>
            <p:nvSpPr>
              <p:cNvPr id="11" name="ïṣlïḓe">
                <a:extLst>
                  <a:ext uri="{FF2B5EF4-FFF2-40B4-BE49-F238E27FC236}">
                    <a16:creationId xmlns="" xmlns:a16="http://schemas.microsoft.com/office/drawing/2014/main" id="{2D2721D5-4835-45F0-A369-329B57006EDC}"/>
                  </a:ext>
                </a:extLst>
              </p:cNvPr>
              <p:cNvSpPr/>
              <p:nvPr/>
            </p:nvSpPr>
            <p:spPr bwMode="auto">
              <a:xfrm>
                <a:off x="6731565" y="3070998"/>
                <a:ext cx="2560755" cy="4362128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/>
              <a:lstStyle/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400" dirty="0"/>
              </a:p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400" dirty="0"/>
                  <a:t>Asses the model base on the accuracy and enhanced or retrain the model</a:t>
                </a:r>
              </a:p>
            </p:txBody>
          </p:sp>
          <p:sp>
            <p:nvSpPr>
              <p:cNvPr id="12" name="îśļïdê">
                <a:extLst>
                  <a:ext uri="{FF2B5EF4-FFF2-40B4-BE49-F238E27FC236}">
                    <a16:creationId xmlns="" xmlns:a16="http://schemas.microsoft.com/office/drawing/2014/main" id="{5A3F62E8-DE8B-4715-88F3-191647DD1266}"/>
                  </a:ext>
                </a:extLst>
              </p:cNvPr>
              <p:cNvSpPr/>
              <p:nvPr/>
            </p:nvSpPr>
            <p:spPr bwMode="auto">
              <a:xfrm>
                <a:off x="7214441" y="2660460"/>
                <a:ext cx="180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</a:rPr>
                  <a:t>Assessment</a:t>
                </a:r>
                <a:endParaRPr lang="en-US" altLang="zh-CN" sz="16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i$ḷiḍé">
              <a:extLst>
                <a:ext uri="{FF2B5EF4-FFF2-40B4-BE49-F238E27FC236}">
                  <a16:creationId xmlns="" xmlns:a16="http://schemas.microsoft.com/office/drawing/2014/main" id="{AB17277F-3B76-4313-A0EE-9A51FC28CB3F}"/>
                </a:ext>
              </a:extLst>
            </p:cNvPr>
            <p:cNvSpPr/>
            <p:nvPr/>
          </p:nvSpPr>
          <p:spPr bwMode="auto">
            <a:xfrm rot="954532">
              <a:off x="3273926" y="1515341"/>
              <a:ext cx="809391" cy="887726"/>
            </a:xfrm>
            <a:custGeom>
              <a:avLst/>
              <a:gdLst>
                <a:gd name="T0" fmla="*/ 3880 w 4987"/>
                <a:gd name="T1" fmla="*/ 336 h 5478"/>
                <a:gd name="T2" fmla="*/ 2772 w 4987"/>
                <a:gd name="T3" fmla="*/ 0 h 5478"/>
                <a:gd name="T4" fmla="*/ 2946 w 4987"/>
                <a:gd name="T5" fmla="*/ 748 h 5478"/>
                <a:gd name="T6" fmla="*/ 742 w 4987"/>
                <a:gd name="T7" fmla="*/ 2455 h 5478"/>
                <a:gd name="T8" fmla="*/ 243 w 4987"/>
                <a:gd name="T9" fmla="*/ 5478 h 5478"/>
                <a:gd name="T10" fmla="*/ 969 w 4987"/>
                <a:gd name="T11" fmla="*/ 5309 h 5478"/>
                <a:gd name="T12" fmla="*/ 3116 w 4987"/>
                <a:gd name="T13" fmla="*/ 1477 h 5478"/>
                <a:gd name="T14" fmla="*/ 3297 w 4987"/>
                <a:gd name="T15" fmla="*/ 2255 h 5478"/>
                <a:gd name="T16" fmla="*/ 4142 w 4987"/>
                <a:gd name="T17" fmla="*/ 1463 h 5478"/>
                <a:gd name="T18" fmla="*/ 4987 w 4987"/>
                <a:gd name="T19" fmla="*/ 672 h 5478"/>
                <a:gd name="T20" fmla="*/ 3880 w 4987"/>
                <a:gd name="T21" fmla="*/ 336 h 5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87" h="5478">
                  <a:moveTo>
                    <a:pt x="3880" y="336"/>
                  </a:moveTo>
                  <a:lnTo>
                    <a:pt x="2772" y="0"/>
                  </a:lnTo>
                  <a:lnTo>
                    <a:pt x="2946" y="748"/>
                  </a:lnTo>
                  <a:cubicBezTo>
                    <a:pt x="2030" y="1033"/>
                    <a:pt x="1255" y="1631"/>
                    <a:pt x="742" y="2455"/>
                  </a:cubicBezTo>
                  <a:cubicBezTo>
                    <a:pt x="177" y="3363"/>
                    <a:pt x="0" y="4437"/>
                    <a:pt x="243" y="5478"/>
                  </a:cubicBezTo>
                  <a:lnTo>
                    <a:pt x="969" y="5309"/>
                  </a:lnTo>
                  <a:cubicBezTo>
                    <a:pt x="584" y="3657"/>
                    <a:pt x="1536" y="2000"/>
                    <a:pt x="3116" y="1477"/>
                  </a:cubicBezTo>
                  <a:lnTo>
                    <a:pt x="3297" y="2255"/>
                  </a:lnTo>
                  <a:lnTo>
                    <a:pt x="4142" y="1463"/>
                  </a:lnTo>
                  <a:lnTo>
                    <a:pt x="4987" y="672"/>
                  </a:lnTo>
                  <a:lnTo>
                    <a:pt x="3880" y="33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0" name="iṩ1ïḋe">
              <a:extLst>
                <a:ext uri="{FF2B5EF4-FFF2-40B4-BE49-F238E27FC236}">
                  <a16:creationId xmlns="" xmlns:a16="http://schemas.microsoft.com/office/drawing/2014/main" id="{BD0A0B2F-6CE9-4403-9D0C-A511640BDB1B}"/>
                </a:ext>
              </a:extLst>
            </p:cNvPr>
            <p:cNvSpPr/>
            <p:nvPr/>
          </p:nvSpPr>
          <p:spPr bwMode="auto">
            <a:xfrm rot="1044842">
              <a:off x="7267711" y="1059051"/>
              <a:ext cx="809391" cy="887726"/>
            </a:xfrm>
            <a:custGeom>
              <a:avLst/>
              <a:gdLst>
                <a:gd name="T0" fmla="*/ 3880 w 4987"/>
                <a:gd name="T1" fmla="*/ 336 h 5478"/>
                <a:gd name="T2" fmla="*/ 2772 w 4987"/>
                <a:gd name="T3" fmla="*/ 0 h 5478"/>
                <a:gd name="T4" fmla="*/ 2946 w 4987"/>
                <a:gd name="T5" fmla="*/ 748 h 5478"/>
                <a:gd name="T6" fmla="*/ 742 w 4987"/>
                <a:gd name="T7" fmla="*/ 2455 h 5478"/>
                <a:gd name="T8" fmla="*/ 243 w 4987"/>
                <a:gd name="T9" fmla="*/ 5478 h 5478"/>
                <a:gd name="T10" fmla="*/ 969 w 4987"/>
                <a:gd name="T11" fmla="*/ 5309 h 5478"/>
                <a:gd name="T12" fmla="*/ 3116 w 4987"/>
                <a:gd name="T13" fmla="*/ 1477 h 5478"/>
                <a:gd name="T14" fmla="*/ 3297 w 4987"/>
                <a:gd name="T15" fmla="*/ 2255 h 5478"/>
                <a:gd name="T16" fmla="*/ 4142 w 4987"/>
                <a:gd name="T17" fmla="*/ 1463 h 5478"/>
                <a:gd name="T18" fmla="*/ 4987 w 4987"/>
                <a:gd name="T19" fmla="*/ 672 h 5478"/>
                <a:gd name="T20" fmla="*/ 3880 w 4987"/>
                <a:gd name="T21" fmla="*/ 336 h 5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87" h="5478">
                  <a:moveTo>
                    <a:pt x="3880" y="336"/>
                  </a:moveTo>
                  <a:lnTo>
                    <a:pt x="2772" y="0"/>
                  </a:lnTo>
                  <a:lnTo>
                    <a:pt x="2946" y="748"/>
                  </a:lnTo>
                  <a:cubicBezTo>
                    <a:pt x="2030" y="1033"/>
                    <a:pt x="1255" y="1631"/>
                    <a:pt x="742" y="2455"/>
                  </a:cubicBezTo>
                  <a:cubicBezTo>
                    <a:pt x="177" y="3363"/>
                    <a:pt x="0" y="4437"/>
                    <a:pt x="243" y="5478"/>
                  </a:cubicBezTo>
                  <a:lnTo>
                    <a:pt x="969" y="5309"/>
                  </a:lnTo>
                  <a:cubicBezTo>
                    <a:pt x="584" y="3657"/>
                    <a:pt x="1536" y="2000"/>
                    <a:pt x="3116" y="1477"/>
                  </a:cubicBezTo>
                  <a:lnTo>
                    <a:pt x="3297" y="2255"/>
                  </a:lnTo>
                  <a:lnTo>
                    <a:pt x="4142" y="1463"/>
                  </a:lnTo>
                  <a:lnTo>
                    <a:pt x="4987" y="672"/>
                  </a:lnTo>
                  <a:lnTo>
                    <a:pt x="3880" y="33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</p:grpSp>
      <p:sp>
        <p:nvSpPr>
          <p:cNvPr id="17" name="iṩ1ïḋe">
            <a:extLst>
              <a:ext uri="{FF2B5EF4-FFF2-40B4-BE49-F238E27FC236}">
                <a16:creationId xmlns="" xmlns:a16="http://schemas.microsoft.com/office/drawing/2014/main" id="{E723ED55-DC67-4DBA-98C3-2A61570135BE}"/>
              </a:ext>
            </a:extLst>
          </p:cNvPr>
          <p:cNvSpPr/>
          <p:nvPr/>
        </p:nvSpPr>
        <p:spPr bwMode="auto">
          <a:xfrm rot="13072578">
            <a:off x="7224398" y="5197777"/>
            <a:ext cx="809391" cy="887726"/>
          </a:xfrm>
          <a:custGeom>
            <a:avLst/>
            <a:gdLst>
              <a:gd name="T0" fmla="*/ 3880 w 4987"/>
              <a:gd name="T1" fmla="*/ 336 h 5478"/>
              <a:gd name="T2" fmla="*/ 2772 w 4987"/>
              <a:gd name="T3" fmla="*/ 0 h 5478"/>
              <a:gd name="T4" fmla="*/ 2946 w 4987"/>
              <a:gd name="T5" fmla="*/ 748 h 5478"/>
              <a:gd name="T6" fmla="*/ 742 w 4987"/>
              <a:gd name="T7" fmla="*/ 2455 h 5478"/>
              <a:gd name="T8" fmla="*/ 243 w 4987"/>
              <a:gd name="T9" fmla="*/ 5478 h 5478"/>
              <a:gd name="T10" fmla="*/ 969 w 4987"/>
              <a:gd name="T11" fmla="*/ 5309 h 5478"/>
              <a:gd name="T12" fmla="*/ 3116 w 4987"/>
              <a:gd name="T13" fmla="*/ 1477 h 5478"/>
              <a:gd name="T14" fmla="*/ 3297 w 4987"/>
              <a:gd name="T15" fmla="*/ 2255 h 5478"/>
              <a:gd name="T16" fmla="*/ 4142 w 4987"/>
              <a:gd name="T17" fmla="*/ 1463 h 5478"/>
              <a:gd name="T18" fmla="*/ 4987 w 4987"/>
              <a:gd name="T19" fmla="*/ 672 h 5478"/>
              <a:gd name="T20" fmla="*/ 3880 w 4987"/>
              <a:gd name="T21" fmla="*/ 336 h 5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87" h="5478">
                <a:moveTo>
                  <a:pt x="3880" y="336"/>
                </a:moveTo>
                <a:lnTo>
                  <a:pt x="2772" y="0"/>
                </a:lnTo>
                <a:lnTo>
                  <a:pt x="2946" y="748"/>
                </a:lnTo>
                <a:cubicBezTo>
                  <a:pt x="2030" y="1033"/>
                  <a:pt x="1255" y="1631"/>
                  <a:pt x="742" y="2455"/>
                </a:cubicBezTo>
                <a:cubicBezTo>
                  <a:pt x="177" y="3363"/>
                  <a:pt x="0" y="4437"/>
                  <a:pt x="243" y="5478"/>
                </a:cubicBezTo>
                <a:lnTo>
                  <a:pt x="969" y="5309"/>
                </a:lnTo>
                <a:cubicBezTo>
                  <a:pt x="584" y="3657"/>
                  <a:pt x="1536" y="2000"/>
                  <a:pt x="3116" y="1477"/>
                </a:cubicBezTo>
                <a:lnTo>
                  <a:pt x="3297" y="2255"/>
                </a:lnTo>
                <a:lnTo>
                  <a:pt x="4142" y="1463"/>
                </a:lnTo>
                <a:lnTo>
                  <a:pt x="4987" y="672"/>
                </a:lnTo>
                <a:lnTo>
                  <a:pt x="3880" y="336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018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9c88281-e023-4f20-a9da-4e51d6947c6f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9f4cb39-d780-4a6d-bc4f-0a1c37094d9f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4457cd7-beff-4020-a70b-0fbcf7ed79f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70d4233-bf96-4b0c-b35c-5425b20cb38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fb470e5-1029-42ce-833c-e9373f9ba9b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b002563-37c5-4fe3-bd0b-8d9103a5117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91ff9ac-1baf-47b6-971e-90b8fed2e25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8ddaa27-8dc8-4376-99a7-501c1e8133c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023115-c619-442b-bd09-60334595910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70d4233-bf96-4b0c-b35c-5425b20cb38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1b2cf17-e46c-45a5-a4ef-f09d7a702bcb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e1e30c9-44e8-4808-b45e-c1de80d92571"/>
</p:tagLst>
</file>

<file path=ppt/theme/theme1.xml><?xml version="1.0" encoding="utf-8"?>
<a:theme xmlns:a="http://schemas.openxmlformats.org/drawingml/2006/main" name="主题5">
  <a:themeElements>
    <a:clrScheme name="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75F77"/>
      </a:accent1>
      <a:accent2>
        <a:srgbClr val="6DADBF"/>
      </a:accent2>
      <a:accent3>
        <a:srgbClr val="D7B371"/>
      </a:accent3>
      <a:accent4>
        <a:srgbClr val="C5BFB4"/>
      </a:accent4>
      <a:accent5>
        <a:srgbClr val="354B5E"/>
      </a:accent5>
      <a:accent6>
        <a:srgbClr val="BFBFBF"/>
      </a:accent6>
      <a:hlink>
        <a:srgbClr val="475F77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</TotalTime>
  <Words>698</Words>
  <Application>Microsoft Macintosh PowerPoint</Application>
  <PresentationFormat>宽屏</PresentationFormat>
  <Paragraphs>146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Calibri</vt:lpstr>
      <vt:lpstr>Impact</vt:lpstr>
      <vt:lpstr>Segoe UI Light</vt:lpstr>
      <vt:lpstr>宋体</vt:lpstr>
      <vt:lpstr>微软雅黑</vt:lpstr>
      <vt:lpstr>Arial</vt:lpstr>
      <vt:lpstr>主题5</vt:lpstr>
      <vt:lpstr>OfficePLUS</vt:lpstr>
      <vt:lpstr>DataMining&amp;MachineLearning</vt:lpstr>
      <vt:lpstr>PowerPoint 演示文稿</vt:lpstr>
      <vt:lpstr>PowerPoint 演示文稿</vt:lpstr>
      <vt:lpstr>What descriptive information can be obtained from this dataset</vt:lpstr>
      <vt:lpstr>Set predictive goals</vt:lpstr>
      <vt:lpstr>  Data preprocess</vt:lpstr>
      <vt:lpstr>PowerPoint 演示文稿</vt:lpstr>
      <vt:lpstr>Training Model and Predict the Purchase </vt:lpstr>
      <vt:lpstr>preliminary ideas of Model Training  (Regression) </vt:lpstr>
      <vt:lpstr>PowerPoint 演示文稿</vt:lpstr>
      <vt:lpstr>PowerPoint 演示文稿</vt:lpstr>
      <vt:lpstr>Decision tree algorithm</vt:lpstr>
      <vt:lpstr>Random forest algorithm</vt:lpstr>
      <vt:lpstr>Gradient Boosting algorithm </vt:lpstr>
      <vt:lpstr>Visualization</vt:lpstr>
      <vt:lpstr>Visualization</vt:lpstr>
      <vt:lpstr>Thanks</vt:lpstr>
    </vt:vector>
  </TitlesOfParts>
  <Manager>iSlide</Manager>
  <Company>iSlide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梁哲粼</cp:lastModifiedBy>
  <cp:revision>52</cp:revision>
  <cp:lastPrinted>2017-08-28T16:00:00Z</cp:lastPrinted>
  <dcterms:created xsi:type="dcterms:W3CDTF">2017-08-28T16:00:00Z</dcterms:created>
  <dcterms:modified xsi:type="dcterms:W3CDTF">2019-05-14T13:38:07Z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a9c88281-e023-4f20-a9da-4e51d6947c6f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2019-02-27T09:28:10.8525246Z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31510ab5-b2b4-433c-b43f-fcb8a3f258cc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