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1628" r:id="rId3"/>
    <p:sldId id="1698" r:id="rId4"/>
    <p:sldId id="1696" r:id="rId5"/>
    <p:sldId id="294" r:id="rId6"/>
    <p:sldId id="298" r:id="rId7"/>
    <p:sldId id="302" r:id="rId8"/>
    <p:sldId id="1705" r:id="rId9"/>
    <p:sldId id="1694" r:id="rId10"/>
    <p:sldId id="306" r:id="rId11"/>
    <p:sldId id="322"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88" autoAdjust="0"/>
    <p:restoredTop sz="94618" autoAdjust="0"/>
  </p:normalViewPr>
  <p:slideViewPr>
    <p:cSldViewPr>
      <p:cViewPr varScale="1">
        <p:scale>
          <a:sx n="81" d="100"/>
          <a:sy n="81" d="100"/>
        </p:scale>
        <p:origin x="1320" y="6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FE3575-2F4E-49CD-9429-83323DD952E0}" type="datetimeFigureOut">
              <a:rPr lang="zh-CN" altLang="en-US" smtClean="0"/>
              <a:t>2019/6/13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C8A037-E26A-42A3-B669-49D3D9D46FFC}" type="slidenum">
              <a:rPr lang="zh-CN" altLang="en-US" smtClean="0"/>
              <a:t>‹#›</a:t>
            </a:fld>
            <a:endParaRPr lang="zh-CN" altLang="en-US"/>
          </a:p>
        </p:txBody>
      </p:sp>
    </p:spTree>
    <p:extLst>
      <p:ext uri="{BB962C8B-B14F-4D97-AF65-F5344CB8AC3E}">
        <p14:creationId xmlns:p14="http://schemas.microsoft.com/office/powerpoint/2010/main" val="1377800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1</a:t>
            </a:fld>
            <a:endParaRPr lang="zh-CN" altLang="en-US"/>
          </a:p>
        </p:txBody>
      </p:sp>
    </p:spTree>
    <p:extLst>
      <p:ext uri="{BB962C8B-B14F-4D97-AF65-F5344CB8AC3E}">
        <p14:creationId xmlns:p14="http://schemas.microsoft.com/office/powerpoint/2010/main" val="89090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0C8A037-E26A-42A3-B669-49D3D9D46FFC}" type="slidenum">
              <a:rPr lang="zh-CN" altLang="en-US" smtClean="0"/>
              <a:t>5</a:t>
            </a:fld>
            <a:endParaRPr lang="zh-CN" altLang="en-US"/>
          </a:p>
        </p:txBody>
      </p:sp>
    </p:spTree>
    <p:extLst>
      <p:ext uri="{BB962C8B-B14F-4D97-AF65-F5344CB8AC3E}">
        <p14:creationId xmlns:p14="http://schemas.microsoft.com/office/powerpoint/2010/main" val="2383634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B6B8C7B-660D-4DE1-A4DB-2C5801E801B9}" type="datetimeFigureOut">
              <a:rPr lang="zh-CN" altLang="en-US" smtClean="0"/>
              <a:t>2019/6/13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0016DE-3F69-47D7-9FA4-A0163A2B78B1}" type="slidenum">
              <a:rPr lang="zh-CN" altLang="en-US" smtClean="0"/>
              <a:t>‹#›</a:t>
            </a:fld>
            <a:endParaRPr lang="zh-CN" altLang="en-US"/>
          </a:p>
        </p:txBody>
      </p:sp>
    </p:spTree>
    <p:extLst>
      <p:ext uri="{BB962C8B-B14F-4D97-AF65-F5344CB8AC3E}">
        <p14:creationId xmlns:p14="http://schemas.microsoft.com/office/powerpoint/2010/main" val="1780277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6B8C7B-660D-4DE1-A4DB-2C5801E801B9}" type="datetimeFigureOut">
              <a:rPr lang="zh-CN" altLang="en-US" smtClean="0"/>
              <a:t>2019/6/13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0016DE-3F69-47D7-9FA4-A0163A2B78B1}" type="slidenum">
              <a:rPr lang="zh-CN" altLang="en-US" smtClean="0"/>
              <a:t>‹#›</a:t>
            </a:fld>
            <a:endParaRPr lang="zh-CN" altLang="en-US"/>
          </a:p>
        </p:txBody>
      </p:sp>
    </p:spTree>
    <p:extLst>
      <p:ext uri="{BB962C8B-B14F-4D97-AF65-F5344CB8AC3E}">
        <p14:creationId xmlns:p14="http://schemas.microsoft.com/office/powerpoint/2010/main" val="3106131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6B8C7B-660D-4DE1-A4DB-2C5801E801B9}" type="datetimeFigureOut">
              <a:rPr lang="zh-CN" altLang="en-US" smtClean="0"/>
              <a:t>2019/6/13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0016DE-3F69-47D7-9FA4-A0163A2B78B1}" type="slidenum">
              <a:rPr lang="zh-CN" altLang="en-US" smtClean="0"/>
              <a:t>‹#›</a:t>
            </a:fld>
            <a:endParaRPr lang="zh-CN" altLang="en-US"/>
          </a:p>
        </p:txBody>
      </p:sp>
    </p:spTree>
    <p:extLst>
      <p:ext uri="{BB962C8B-B14F-4D97-AF65-F5344CB8AC3E}">
        <p14:creationId xmlns:p14="http://schemas.microsoft.com/office/powerpoint/2010/main" val="2840457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仅标题页">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sp>
        <p:nvSpPr>
          <p:cNvPr id="6" name="日期占位符 5"/>
          <p:cNvSpPr>
            <a:spLocks noGrp="1"/>
          </p:cNvSpPr>
          <p:nvPr>
            <p:ph type="dt" sz="half" idx="10"/>
          </p:nvPr>
        </p:nvSpPr>
        <p:spPr/>
        <p:txBody>
          <a:bodyPr/>
          <a:lstStyle/>
          <a:p>
            <a:fld id="{6489D9C7-5DC6-4263-87FF-7C99F6FB63C3}" type="datetime1">
              <a:rPr lang="zh-CN" altLang="en-US" smtClean="0"/>
              <a:pPr/>
              <a:t>2019/6/13</a:t>
            </a:fld>
            <a:endParaRPr lang="zh-CN" altLang="en-US"/>
          </a:p>
        </p:txBody>
      </p:sp>
      <p:sp>
        <p:nvSpPr>
          <p:cNvPr id="7" name="页脚占位符 6"/>
          <p:cNvSpPr>
            <a:spLocks noGrp="1"/>
          </p:cNvSpPr>
          <p:nvPr>
            <p:ph type="ftr" sz="quarter" idx="11"/>
          </p:nvPr>
        </p:nvSpPr>
        <p:spPr/>
        <p:txBody>
          <a:bodyPr/>
          <a:lstStyle/>
          <a:p>
            <a:r>
              <a:rPr lang="en-US" altLang="zh-CN"/>
              <a:t>www.islide.cc</a:t>
            </a:r>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510572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标题幻灯片">
    <p:bg>
      <p:bgPr>
        <a:solidFill>
          <a:schemeClr val="bg1"/>
        </a:solidFill>
        <a:effectLst/>
      </p:bgPr>
    </p:bg>
    <p:spTree>
      <p:nvGrpSpPr>
        <p:cNvPr id="1" name=""/>
        <p:cNvGrpSpPr/>
        <p:nvPr/>
      </p:nvGrpSpPr>
      <p:grpSpPr>
        <a:xfrm>
          <a:off x="0" y="0"/>
          <a:ext cx="0" cy="0"/>
          <a:chOff x="0" y="0"/>
          <a:chExt cx="0" cy="0"/>
        </a:xfrm>
      </p:grpSpPr>
      <p:sp>
        <p:nvSpPr>
          <p:cNvPr id="4" name="矩形 3"/>
          <p:cNvSpPr/>
          <p:nvPr userDrawn="1"/>
        </p:nvSpPr>
        <p:spPr>
          <a:xfrm>
            <a:off x="0" y="2015099"/>
            <a:ext cx="9135425" cy="3321443"/>
          </a:xfrm>
          <a:prstGeom prst="rect">
            <a:avLst/>
          </a:prstGeom>
          <a:solidFill>
            <a:srgbClr val="586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9" name="图片 8"/>
          <p:cNvPicPr>
            <a:picLocks noChangeAspect="1"/>
          </p:cNvPicPr>
          <p:nvPr userDrawn="1"/>
        </p:nvPicPr>
        <p:blipFill>
          <a:blip r:embed="rId2"/>
          <a:stretch>
            <a:fillRect/>
          </a:stretch>
        </p:blipFill>
        <p:spPr>
          <a:xfrm>
            <a:off x="5700397" y="755053"/>
            <a:ext cx="3443603" cy="4591648"/>
          </a:xfrm>
          <a:prstGeom prst="rect">
            <a:avLst/>
          </a:prstGeom>
        </p:spPr>
      </p:pic>
      <p:sp>
        <p:nvSpPr>
          <p:cNvPr id="10" name="矩形 9"/>
          <p:cNvSpPr/>
          <p:nvPr userDrawn="1"/>
        </p:nvSpPr>
        <p:spPr>
          <a:xfrm>
            <a:off x="0" y="5378059"/>
            <a:ext cx="9135425" cy="21524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副标题 2">
            <a:extLst>
              <a:ext uri="{FF2B5EF4-FFF2-40B4-BE49-F238E27FC236}">
                <a16:creationId xmlns:a16="http://schemas.microsoft.com/office/drawing/2014/main" id="{F36FFB24-446E-4C49-9A9B-DB07B4C5DFD5}"/>
              </a:ext>
            </a:extLst>
          </p:cNvPr>
          <p:cNvSpPr>
            <a:spLocks noGrp="1"/>
          </p:cNvSpPr>
          <p:nvPr>
            <p:ph type="subTitle" idx="1"/>
          </p:nvPr>
        </p:nvSpPr>
        <p:spPr>
          <a:xfrm>
            <a:off x="497787" y="2980692"/>
            <a:ext cx="5891633" cy="558799"/>
          </a:xfrm>
          <a:prstGeom prst="rect">
            <a:avLst/>
          </a:prstGeom>
        </p:spPr>
        <p:txBody>
          <a:bodyPr anchor="ctr">
            <a:normAutofit/>
          </a:bodyPr>
          <a:lstStyle>
            <a:lvl1pPr marL="0" indent="0" algn="l">
              <a:buNone/>
              <a:defRPr sz="1500">
                <a:solidFill>
                  <a:schemeClr val="bg1"/>
                </a:solidFill>
              </a:defRPr>
            </a:lvl1pPr>
            <a:lvl2pPr marL="342884" indent="0" algn="ctr">
              <a:buNone/>
              <a:defRPr sz="1500"/>
            </a:lvl2pPr>
            <a:lvl3pPr marL="685766" indent="0" algn="ctr">
              <a:buNone/>
              <a:defRPr sz="1350"/>
            </a:lvl3pPr>
            <a:lvl4pPr marL="1028649" indent="0" algn="ctr">
              <a:buNone/>
              <a:defRPr sz="1200"/>
            </a:lvl4pPr>
            <a:lvl5pPr marL="1371532" indent="0" algn="ctr">
              <a:buNone/>
              <a:defRPr sz="1200"/>
            </a:lvl5pPr>
            <a:lvl6pPr marL="1714415" indent="0" algn="ctr">
              <a:buNone/>
              <a:defRPr sz="1200"/>
            </a:lvl6pPr>
            <a:lvl7pPr marL="2057297" indent="0" algn="ctr">
              <a:buNone/>
              <a:defRPr sz="1200"/>
            </a:lvl7pPr>
            <a:lvl8pPr marL="2400180" indent="0" algn="ctr">
              <a:buNone/>
              <a:defRPr sz="1200"/>
            </a:lvl8pPr>
            <a:lvl9pPr marL="2743064" indent="0" algn="ctr">
              <a:buNone/>
              <a:defRPr sz="1200"/>
            </a:lvl9pPr>
          </a:lstStyle>
          <a:p>
            <a:r>
              <a:rPr lang="en-US" dirty="0"/>
              <a:t>Click to edit Master subtitle style</a:t>
            </a:r>
          </a:p>
        </p:txBody>
      </p:sp>
      <p:sp>
        <p:nvSpPr>
          <p:cNvPr id="12" name="标题 1">
            <a:extLst>
              <a:ext uri="{FF2B5EF4-FFF2-40B4-BE49-F238E27FC236}">
                <a16:creationId xmlns:a16="http://schemas.microsoft.com/office/drawing/2014/main" id="{FD4D9B39-D24A-41EF-B3D0-8DC14B4F2E64}"/>
              </a:ext>
            </a:extLst>
          </p:cNvPr>
          <p:cNvSpPr>
            <a:spLocks noGrp="1"/>
          </p:cNvSpPr>
          <p:nvPr>
            <p:ph type="ctrTitle"/>
          </p:nvPr>
        </p:nvSpPr>
        <p:spPr>
          <a:xfrm>
            <a:off x="497787" y="2282101"/>
            <a:ext cx="5891633" cy="698591"/>
          </a:xfrm>
          <a:prstGeom prst="rect">
            <a:avLst/>
          </a:prstGeom>
        </p:spPr>
        <p:txBody>
          <a:bodyPr anchor="ctr">
            <a:normAutofit/>
          </a:bodyPr>
          <a:lstStyle>
            <a:lvl1pPr algn="l">
              <a:defRPr sz="3000">
                <a:solidFill>
                  <a:schemeClr val="bg1"/>
                </a:solidFill>
              </a:defRPr>
            </a:lvl1pPr>
          </a:lstStyle>
          <a:p>
            <a:r>
              <a:rPr lang="en-US" dirty="0"/>
              <a:t>Click to edit Master title style</a:t>
            </a:r>
            <a:endParaRPr lang="zh-CN" altLang="en-US" dirty="0"/>
          </a:p>
        </p:txBody>
      </p:sp>
      <p:sp>
        <p:nvSpPr>
          <p:cNvPr id="13" name="文本占位符 13">
            <a:extLst>
              <a:ext uri="{FF2B5EF4-FFF2-40B4-BE49-F238E27FC236}">
                <a16:creationId xmlns:a16="http://schemas.microsoft.com/office/drawing/2014/main" id="{A23F40DB-C4D8-441C-8409-C30EC0AFD924}"/>
              </a:ext>
            </a:extLst>
          </p:cNvPr>
          <p:cNvSpPr>
            <a:spLocks noGrp="1"/>
          </p:cNvSpPr>
          <p:nvPr>
            <p:ph type="body" sz="quarter" idx="10" hasCustomPrompt="1"/>
          </p:nvPr>
        </p:nvSpPr>
        <p:spPr>
          <a:xfrm>
            <a:off x="497787" y="4744000"/>
            <a:ext cx="5891633" cy="296271"/>
          </a:xfrm>
          <a:prstGeom prst="rect">
            <a:avLst/>
          </a:prstGeom>
        </p:spPr>
        <p:txBody>
          <a:bodyPr vert="horz" anchor="ctr">
            <a:noAutofit/>
          </a:bodyPr>
          <a:lstStyle>
            <a:lvl1pPr marL="0" indent="0" algn="l">
              <a:buNone/>
              <a:defRPr sz="1125" b="0">
                <a:solidFill>
                  <a:schemeClr val="bg1"/>
                </a:solidFill>
              </a:defRPr>
            </a:lvl1pPr>
            <a:lvl2pPr marL="342883" indent="0">
              <a:buNone/>
              <a:defRPr/>
            </a:lvl2pPr>
            <a:lvl3pPr marL="685765" indent="0">
              <a:buNone/>
              <a:defRPr/>
            </a:lvl3pPr>
            <a:lvl4pPr marL="1028648" indent="0">
              <a:buNone/>
              <a:defRPr/>
            </a:lvl4pPr>
            <a:lvl5pPr marL="1371532" indent="0">
              <a:buNone/>
              <a:defRPr/>
            </a:lvl5pPr>
          </a:lstStyle>
          <a:p>
            <a:pPr lvl="0"/>
            <a:r>
              <a:rPr lang="en-US" altLang="zh-CN" dirty="0"/>
              <a:t>Signature</a:t>
            </a:r>
          </a:p>
        </p:txBody>
      </p:sp>
      <p:sp>
        <p:nvSpPr>
          <p:cNvPr id="14" name="文本占位符 13">
            <a:extLst>
              <a:ext uri="{FF2B5EF4-FFF2-40B4-BE49-F238E27FC236}">
                <a16:creationId xmlns:a16="http://schemas.microsoft.com/office/drawing/2014/main" id="{45CFDBE7-CCAB-439D-81F9-97A1DC5DC5CD}"/>
              </a:ext>
            </a:extLst>
          </p:cNvPr>
          <p:cNvSpPr>
            <a:spLocks noGrp="1"/>
          </p:cNvSpPr>
          <p:nvPr>
            <p:ph type="body" sz="quarter" idx="11" hasCustomPrompt="1"/>
          </p:nvPr>
        </p:nvSpPr>
        <p:spPr>
          <a:xfrm>
            <a:off x="497787" y="5040271"/>
            <a:ext cx="5891633" cy="296271"/>
          </a:xfrm>
          <a:prstGeom prst="rect">
            <a:avLst/>
          </a:prstGeom>
        </p:spPr>
        <p:txBody>
          <a:bodyPr vert="horz" anchor="ctr">
            <a:noAutofit/>
          </a:bodyPr>
          <a:lstStyle>
            <a:lvl1pPr marL="0" indent="0" algn="l">
              <a:buNone/>
              <a:defRPr sz="1125" b="0">
                <a:solidFill>
                  <a:schemeClr val="bg1"/>
                </a:solidFill>
              </a:defRPr>
            </a:lvl1pPr>
            <a:lvl2pPr marL="342883" indent="0">
              <a:buNone/>
              <a:defRPr/>
            </a:lvl2pPr>
            <a:lvl3pPr marL="685765" indent="0">
              <a:buNone/>
              <a:defRPr/>
            </a:lvl3pPr>
            <a:lvl4pPr marL="1028648" indent="0">
              <a:buNone/>
              <a:defRPr/>
            </a:lvl4pPr>
            <a:lvl5pPr marL="1371532"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64155280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6B8C7B-660D-4DE1-A4DB-2C5801E801B9}" type="datetimeFigureOut">
              <a:rPr lang="zh-CN" altLang="en-US" smtClean="0"/>
              <a:t>2019/6/13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0016DE-3F69-47D7-9FA4-A0163A2B78B1}" type="slidenum">
              <a:rPr lang="zh-CN" altLang="en-US" smtClean="0"/>
              <a:t>‹#›</a:t>
            </a:fld>
            <a:endParaRPr lang="zh-CN" altLang="en-US"/>
          </a:p>
        </p:txBody>
      </p:sp>
    </p:spTree>
    <p:extLst>
      <p:ext uri="{BB962C8B-B14F-4D97-AF65-F5344CB8AC3E}">
        <p14:creationId xmlns:p14="http://schemas.microsoft.com/office/powerpoint/2010/main" val="4020331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B6B8C7B-660D-4DE1-A4DB-2C5801E801B9}" type="datetimeFigureOut">
              <a:rPr lang="zh-CN" altLang="en-US" smtClean="0"/>
              <a:t>2019/6/13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0016DE-3F69-47D7-9FA4-A0163A2B78B1}" type="slidenum">
              <a:rPr lang="zh-CN" altLang="en-US" smtClean="0"/>
              <a:t>‹#›</a:t>
            </a:fld>
            <a:endParaRPr lang="zh-CN" altLang="en-US"/>
          </a:p>
        </p:txBody>
      </p:sp>
    </p:spTree>
    <p:extLst>
      <p:ext uri="{BB962C8B-B14F-4D97-AF65-F5344CB8AC3E}">
        <p14:creationId xmlns:p14="http://schemas.microsoft.com/office/powerpoint/2010/main" val="2662349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B6B8C7B-660D-4DE1-A4DB-2C5801E801B9}" type="datetimeFigureOut">
              <a:rPr lang="zh-CN" altLang="en-US" smtClean="0"/>
              <a:t>2019/6/13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0016DE-3F69-47D7-9FA4-A0163A2B78B1}" type="slidenum">
              <a:rPr lang="zh-CN" altLang="en-US" smtClean="0"/>
              <a:t>‹#›</a:t>
            </a:fld>
            <a:endParaRPr lang="zh-CN" altLang="en-US"/>
          </a:p>
        </p:txBody>
      </p:sp>
    </p:spTree>
    <p:extLst>
      <p:ext uri="{BB962C8B-B14F-4D97-AF65-F5344CB8AC3E}">
        <p14:creationId xmlns:p14="http://schemas.microsoft.com/office/powerpoint/2010/main" val="1989415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B6B8C7B-660D-4DE1-A4DB-2C5801E801B9}" type="datetimeFigureOut">
              <a:rPr lang="zh-CN" altLang="en-US" smtClean="0"/>
              <a:t>2019/6/13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60016DE-3F69-47D7-9FA4-A0163A2B78B1}" type="slidenum">
              <a:rPr lang="zh-CN" altLang="en-US" smtClean="0"/>
              <a:t>‹#›</a:t>
            </a:fld>
            <a:endParaRPr lang="zh-CN" altLang="en-US"/>
          </a:p>
        </p:txBody>
      </p:sp>
    </p:spTree>
    <p:extLst>
      <p:ext uri="{BB962C8B-B14F-4D97-AF65-F5344CB8AC3E}">
        <p14:creationId xmlns:p14="http://schemas.microsoft.com/office/powerpoint/2010/main" val="1061620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B6B8C7B-660D-4DE1-A4DB-2C5801E801B9}" type="datetimeFigureOut">
              <a:rPr lang="zh-CN" altLang="en-US" smtClean="0"/>
              <a:t>2019/6/13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60016DE-3F69-47D7-9FA4-A0163A2B78B1}" type="slidenum">
              <a:rPr lang="zh-CN" altLang="en-US" smtClean="0"/>
              <a:t>‹#›</a:t>
            </a:fld>
            <a:endParaRPr lang="zh-CN" altLang="en-US"/>
          </a:p>
        </p:txBody>
      </p:sp>
    </p:spTree>
    <p:extLst>
      <p:ext uri="{BB962C8B-B14F-4D97-AF65-F5344CB8AC3E}">
        <p14:creationId xmlns:p14="http://schemas.microsoft.com/office/powerpoint/2010/main" val="790933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B6B8C7B-660D-4DE1-A4DB-2C5801E801B9}" type="datetimeFigureOut">
              <a:rPr lang="zh-CN" altLang="en-US" smtClean="0"/>
              <a:t>2019/6/13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60016DE-3F69-47D7-9FA4-A0163A2B78B1}" type="slidenum">
              <a:rPr lang="zh-CN" altLang="en-US" smtClean="0"/>
              <a:t>‹#›</a:t>
            </a:fld>
            <a:endParaRPr lang="zh-CN" altLang="en-US"/>
          </a:p>
        </p:txBody>
      </p:sp>
    </p:spTree>
    <p:extLst>
      <p:ext uri="{BB962C8B-B14F-4D97-AF65-F5344CB8AC3E}">
        <p14:creationId xmlns:p14="http://schemas.microsoft.com/office/powerpoint/2010/main" val="900103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B6B8C7B-660D-4DE1-A4DB-2C5801E801B9}" type="datetimeFigureOut">
              <a:rPr lang="zh-CN" altLang="en-US" smtClean="0"/>
              <a:t>2019/6/13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0016DE-3F69-47D7-9FA4-A0163A2B78B1}" type="slidenum">
              <a:rPr lang="zh-CN" altLang="en-US" smtClean="0"/>
              <a:t>‹#›</a:t>
            </a:fld>
            <a:endParaRPr lang="zh-CN" altLang="en-US"/>
          </a:p>
        </p:txBody>
      </p:sp>
    </p:spTree>
    <p:extLst>
      <p:ext uri="{BB962C8B-B14F-4D97-AF65-F5344CB8AC3E}">
        <p14:creationId xmlns:p14="http://schemas.microsoft.com/office/powerpoint/2010/main" val="917676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B6B8C7B-660D-4DE1-A4DB-2C5801E801B9}" type="datetimeFigureOut">
              <a:rPr lang="zh-CN" altLang="en-US" smtClean="0"/>
              <a:t>2019/6/13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0016DE-3F69-47D7-9FA4-A0163A2B78B1}" type="slidenum">
              <a:rPr lang="zh-CN" altLang="en-US" smtClean="0"/>
              <a:t>‹#›</a:t>
            </a:fld>
            <a:endParaRPr lang="zh-CN" altLang="en-US"/>
          </a:p>
        </p:txBody>
      </p:sp>
    </p:spTree>
    <p:extLst>
      <p:ext uri="{BB962C8B-B14F-4D97-AF65-F5344CB8AC3E}">
        <p14:creationId xmlns:p14="http://schemas.microsoft.com/office/powerpoint/2010/main" val="493249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6B8C7B-660D-4DE1-A4DB-2C5801E801B9}" type="datetimeFigureOut">
              <a:rPr lang="zh-CN" altLang="en-US" smtClean="0"/>
              <a:t>2019/6/13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0016DE-3F69-47D7-9FA4-A0163A2B78B1}" type="slidenum">
              <a:rPr lang="zh-CN" altLang="en-US" smtClean="0"/>
              <a:t>‹#›</a:t>
            </a:fld>
            <a:endParaRPr lang="zh-CN" altLang="en-US"/>
          </a:p>
        </p:txBody>
      </p:sp>
    </p:spTree>
    <p:extLst>
      <p:ext uri="{BB962C8B-B14F-4D97-AF65-F5344CB8AC3E}">
        <p14:creationId xmlns:p14="http://schemas.microsoft.com/office/powerpoint/2010/main" val="1542581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9.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slide" Target="slide7.xml"/><Relationship Id="rId5" Type="http://schemas.openxmlformats.org/officeDocument/2006/relationships/slide" Target="slide10.xml"/><Relationship Id="rId4" Type="http://schemas.openxmlformats.org/officeDocument/2006/relationships/slide" Target="slide8.xml"/></Relationships>
</file>

<file path=ppt/slides/_rels/slide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621736" y="3678816"/>
            <a:ext cx="502605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21736" y="2573916"/>
            <a:ext cx="502605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467544" y="1164895"/>
            <a:ext cx="862721" cy="862721"/>
          </a:xfrm>
          <a:prstGeom prst="ellipse">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100" dirty="0">
                <a:solidFill>
                  <a:schemeClr val="bg1">
                    <a:lumMod val="65000"/>
                  </a:schemeClr>
                </a:solidFill>
                <a:latin typeface="Impact" panose="020B0806030902050204" pitchFamily="34" charset="0"/>
              </a:rPr>
              <a:t>TJU</a:t>
            </a:r>
          </a:p>
        </p:txBody>
      </p:sp>
      <p:grpSp>
        <p:nvGrpSpPr>
          <p:cNvPr id="10" name="组合 9">
            <a:extLst>
              <a:ext uri="{FF2B5EF4-FFF2-40B4-BE49-F238E27FC236}">
                <a16:creationId xmlns:a16="http://schemas.microsoft.com/office/drawing/2014/main" id="{1FA765BD-3A33-4284-A5AE-D7A43A46A324}"/>
              </a:ext>
            </a:extLst>
          </p:cNvPr>
          <p:cNvGrpSpPr/>
          <p:nvPr/>
        </p:nvGrpSpPr>
        <p:grpSpPr>
          <a:xfrm>
            <a:off x="7182292" y="3558779"/>
            <a:ext cx="1855937" cy="714655"/>
            <a:chOff x="2383834" y="4961879"/>
            <a:chExt cx="2518367" cy="969735"/>
          </a:xfrm>
        </p:grpSpPr>
        <p:grpSp>
          <p:nvGrpSpPr>
            <p:cNvPr id="11" name="组合 10">
              <a:extLst>
                <a:ext uri="{FF2B5EF4-FFF2-40B4-BE49-F238E27FC236}">
                  <a16:creationId xmlns:a16="http://schemas.microsoft.com/office/drawing/2014/main" id="{C3538ADF-DB82-4853-A55D-F1246F5D0D63}"/>
                </a:ext>
              </a:extLst>
            </p:cNvPr>
            <p:cNvGrpSpPr/>
            <p:nvPr/>
          </p:nvGrpSpPr>
          <p:grpSpPr>
            <a:xfrm>
              <a:off x="2396533" y="4961879"/>
              <a:ext cx="2505668" cy="969735"/>
              <a:chOff x="5139956" y="1908357"/>
              <a:chExt cx="3957318" cy="1423337"/>
            </a:xfrm>
          </p:grpSpPr>
          <p:grpSp>
            <p:nvGrpSpPr>
              <p:cNvPr id="16" name="组合 15">
                <a:extLst>
                  <a:ext uri="{FF2B5EF4-FFF2-40B4-BE49-F238E27FC236}">
                    <a16:creationId xmlns:a16="http://schemas.microsoft.com/office/drawing/2014/main" id="{1A952876-E0F4-49DD-89E7-C77A8933AB79}"/>
                  </a:ext>
                </a:extLst>
              </p:cNvPr>
              <p:cNvGrpSpPr/>
              <p:nvPr/>
            </p:nvGrpSpPr>
            <p:grpSpPr>
              <a:xfrm>
                <a:off x="5139956" y="2066117"/>
                <a:ext cx="3957318" cy="1265577"/>
                <a:chOff x="1" y="2662635"/>
                <a:chExt cx="3766541" cy="1473715"/>
              </a:xfrm>
            </p:grpSpPr>
            <p:sp>
              <p:nvSpPr>
                <p:cNvPr id="21" name="文本框 20">
                  <a:extLst>
                    <a:ext uri="{FF2B5EF4-FFF2-40B4-BE49-F238E27FC236}">
                      <a16:creationId xmlns:a16="http://schemas.microsoft.com/office/drawing/2014/main" id="{CA614439-BE79-4DD5-B998-190D717C7EB8}"/>
                    </a:ext>
                  </a:extLst>
                </p:cNvPr>
                <p:cNvSpPr txBox="1"/>
                <p:nvPr/>
              </p:nvSpPr>
              <p:spPr>
                <a:xfrm>
                  <a:off x="1" y="3229398"/>
                  <a:ext cx="3766541" cy="906952"/>
                </a:xfrm>
                <a:prstGeom prst="rect">
                  <a:avLst/>
                </a:prstGeom>
                <a:noFill/>
              </p:spPr>
              <p:txBody>
                <a:bodyPr wrap="none" rtlCol="0">
                  <a:prstTxWarp prst="textPlain">
                    <a:avLst/>
                  </a:prstTxWarp>
                  <a:spAutoFit/>
                </a:bodyPr>
                <a:lstStyle/>
                <a:p>
                  <a:r>
                    <a:rPr lang="en-US" altLang="zh-CN" sz="12450" b="1" dirty="0">
                      <a:solidFill>
                        <a:srgbClr val="273849"/>
                      </a:solidFill>
                    </a:rPr>
                    <a:t>REPORT</a:t>
                  </a:r>
                  <a:endParaRPr lang="zh-CN" altLang="en-US" sz="12450" b="1" dirty="0">
                    <a:solidFill>
                      <a:srgbClr val="273849"/>
                    </a:solidFill>
                  </a:endParaRPr>
                </a:p>
              </p:txBody>
            </p:sp>
            <p:sp>
              <p:nvSpPr>
                <p:cNvPr id="22" name="矩形 21">
                  <a:extLst>
                    <a:ext uri="{FF2B5EF4-FFF2-40B4-BE49-F238E27FC236}">
                      <a16:creationId xmlns:a16="http://schemas.microsoft.com/office/drawing/2014/main" id="{917E3518-E251-4E7B-9C88-524F00235DFD}"/>
                    </a:ext>
                  </a:extLst>
                </p:cNvPr>
                <p:cNvSpPr/>
                <p:nvPr/>
              </p:nvSpPr>
              <p:spPr>
                <a:xfrm>
                  <a:off x="1" y="2662635"/>
                  <a:ext cx="1841176" cy="321360"/>
                </a:xfrm>
                <a:prstGeom prst="rect">
                  <a:avLst/>
                </a:prstGeom>
                <a:noFill/>
              </p:spPr>
              <p:txBody>
                <a:bodyPr wrap="none" numCol="1" rtlCol="0">
                  <a:prstTxWarp prst="textPlain">
                    <a:avLst/>
                  </a:prstTxWarp>
                  <a:spAutoFit/>
                </a:bodyPr>
                <a:lstStyle/>
                <a:p>
                  <a:pPr lvl="0"/>
                  <a:r>
                    <a:rPr lang="en-US" altLang="zh-CN" sz="12450" dirty="0">
                      <a:solidFill>
                        <a:srgbClr val="273849"/>
                      </a:solidFill>
                    </a:rPr>
                    <a:t>Project</a:t>
                  </a:r>
                </a:p>
              </p:txBody>
            </p:sp>
          </p:grpSp>
          <p:sp>
            <p:nvSpPr>
              <p:cNvPr id="17" name="文本框 16">
                <a:extLst>
                  <a:ext uri="{FF2B5EF4-FFF2-40B4-BE49-F238E27FC236}">
                    <a16:creationId xmlns:a16="http://schemas.microsoft.com/office/drawing/2014/main" id="{29EFAEA8-A3B6-47E9-BF82-C40C9FDACB10}"/>
                  </a:ext>
                </a:extLst>
              </p:cNvPr>
              <p:cNvSpPr txBox="1"/>
              <p:nvPr/>
            </p:nvSpPr>
            <p:spPr>
              <a:xfrm>
                <a:off x="7457736" y="1908357"/>
                <a:ext cx="1519191" cy="521934"/>
              </a:xfrm>
              <a:prstGeom prst="rect">
                <a:avLst/>
              </a:prstGeom>
              <a:noFill/>
            </p:spPr>
            <p:txBody>
              <a:bodyPr wrap="none" rtlCol="0">
                <a:prstTxWarp prst="textPlain">
                  <a:avLst/>
                </a:prstTxWarp>
                <a:spAutoFit/>
              </a:bodyPr>
              <a:lstStyle/>
              <a:p>
                <a:r>
                  <a:rPr lang="en-US" altLang="zh-CN" sz="7200" dirty="0">
                    <a:solidFill>
                      <a:srgbClr val="273849"/>
                    </a:solidFill>
                    <a:latin typeface="Impact" panose="020B0806030902050204" pitchFamily="34" charset="0"/>
                  </a:rPr>
                  <a:t>2019</a:t>
                </a:r>
                <a:endParaRPr lang="zh-CN" altLang="en-US" sz="7200" dirty="0">
                  <a:solidFill>
                    <a:srgbClr val="273849"/>
                  </a:solidFill>
                  <a:latin typeface="Impact" panose="020B0806030902050204" pitchFamily="34" charset="0"/>
                </a:endParaRPr>
              </a:p>
            </p:txBody>
          </p:sp>
        </p:grpSp>
        <p:cxnSp>
          <p:nvCxnSpPr>
            <p:cNvPr id="12" name="直接连接符 11">
              <a:extLst>
                <a:ext uri="{FF2B5EF4-FFF2-40B4-BE49-F238E27FC236}">
                  <a16:creationId xmlns:a16="http://schemas.microsoft.com/office/drawing/2014/main" id="{B39867D7-FA11-4E96-8335-ED02191C2349}"/>
                </a:ext>
              </a:extLst>
            </p:cNvPr>
            <p:cNvCxnSpPr/>
            <p:nvPr/>
          </p:nvCxnSpPr>
          <p:spPr>
            <a:xfrm>
              <a:off x="2383834" y="4961879"/>
              <a:ext cx="1426168"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1E6A353B-DD72-4658-8E5B-8F4C3880296B}"/>
                </a:ext>
              </a:extLst>
            </p:cNvPr>
            <p:cNvCxnSpPr/>
            <p:nvPr/>
          </p:nvCxnSpPr>
          <p:spPr>
            <a:xfrm>
              <a:off x="2383834" y="5317480"/>
              <a:ext cx="1426168"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23" name="副标题 4">
            <a:extLst>
              <a:ext uri="{FF2B5EF4-FFF2-40B4-BE49-F238E27FC236}">
                <a16:creationId xmlns:a16="http://schemas.microsoft.com/office/drawing/2014/main" id="{878571CA-0E9A-418E-98B3-E79C6B2D75AB}"/>
              </a:ext>
            </a:extLst>
          </p:cNvPr>
          <p:cNvSpPr>
            <a:spLocks noGrp="1"/>
          </p:cNvSpPr>
          <p:nvPr>
            <p:ph type="subTitle" idx="1"/>
          </p:nvPr>
        </p:nvSpPr>
        <p:spPr>
          <a:xfrm>
            <a:off x="581875" y="3690331"/>
            <a:ext cx="5233430" cy="419099"/>
          </a:xfrm>
        </p:spPr>
        <p:txBody>
          <a:bodyPr>
            <a:normAutofit/>
          </a:bodyPr>
          <a:lstStyle/>
          <a:p>
            <a:r>
              <a:rPr lang="en-US" altLang="zh-CN" sz="1800" dirty="0">
                <a:latin typeface="Adobe Garamond Pro Bold" panose="02020702060506020403" pitchFamily="18" charset="0"/>
              </a:rPr>
              <a:t> ——LI MA</a:t>
            </a:r>
          </a:p>
        </p:txBody>
      </p:sp>
      <p:sp>
        <p:nvSpPr>
          <p:cNvPr id="24" name="标题 3">
            <a:extLst>
              <a:ext uri="{FF2B5EF4-FFF2-40B4-BE49-F238E27FC236}">
                <a16:creationId xmlns:a16="http://schemas.microsoft.com/office/drawing/2014/main" id="{0D8858E0-2609-4183-878F-B20AEF507CD9}"/>
              </a:ext>
            </a:extLst>
          </p:cNvPr>
          <p:cNvSpPr>
            <a:spLocks noGrp="1"/>
          </p:cNvSpPr>
          <p:nvPr>
            <p:ph type="ctrTitle"/>
          </p:nvPr>
        </p:nvSpPr>
        <p:spPr>
          <a:xfrm>
            <a:off x="581875" y="2644027"/>
            <a:ext cx="5233430" cy="993963"/>
          </a:xfrm>
        </p:spPr>
        <p:txBody>
          <a:bodyPr>
            <a:normAutofit/>
          </a:bodyPr>
          <a:lstStyle/>
          <a:p>
            <a:r>
              <a:rPr lang="en-US" altLang="zh-CN" dirty="0" err="1">
                <a:latin typeface="Adobe Garamond Pro Bold" panose="02020702060506020403" pitchFamily="18" charset="0"/>
              </a:rPr>
              <a:t>BlackFriday</a:t>
            </a:r>
            <a:r>
              <a:rPr lang="en-US" altLang="zh-CN" dirty="0">
                <a:latin typeface="Adobe Garamond Pro Bold" panose="02020702060506020403" pitchFamily="18" charset="0"/>
              </a:rPr>
              <a:t> - ML(Regression)</a:t>
            </a:r>
            <a:endParaRPr lang="zh-CN" altLang="en-US" dirty="0">
              <a:latin typeface="Adobe Garamond Pro Bold" panose="02020702060506020403" pitchFamily="18" charset="0"/>
            </a:endParaRPr>
          </a:p>
        </p:txBody>
      </p:sp>
      <p:sp>
        <p:nvSpPr>
          <p:cNvPr id="26" name="文本占位符 6">
            <a:extLst>
              <a:ext uri="{FF2B5EF4-FFF2-40B4-BE49-F238E27FC236}">
                <a16:creationId xmlns:a16="http://schemas.microsoft.com/office/drawing/2014/main" id="{8A4DE714-8F29-4F52-A7D2-074E5770B96E}"/>
              </a:ext>
            </a:extLst>
          </p:cNvPr>
          <p:cNvSpPr>
            <a:spLocks noGrp="1"/>
          </p:cNvSpPr>
          <p:nvPr>
            <p:ph type="body" sz="quarter" idx="11"/>
          </p:nvPr>
        </p:nvSpPr>
        <p:spPr>
          <a:xfrm>
            <a:off x="581875" y="4561513"/>
            <a:ext cx="5233430" cy="222203"/>
          </a:xfrm>
        </p:spPr>
        <p:txBody>
          <a:bodyPr/>
          <a:lstStyle/>
          <a:p>
            <a:r>
              <a:rPr lang="en-US" altLang="en-US" sz="1800" dirty="0"/>
              <a:t>2019 06 12</a:t>
            </a:r>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7633AF2F-F455-402A-BA57-55050703C4F6}"/>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E4D86350-3580-4A56-BC9D-2B6B9646081E}"/>
              </a:ext>
            </a:extLst>
          </p:cNvPr>
          <p:cNvSpPr>
            <a:spLocks noGrp="1"/>
          </p:cNvSpPr>
          <p:nvPr>
            <p:ph type="sldNum" sz="quarter" idx="12"/>
          </p:nvPr>
        </p:nvSpPr>
        <p:spPr/>
        <p:txBody>
          <a:bodyPr/>
          <a:lstStyle/>
          <a:p>
            <a:fld id="{5DD3DB80-B894-403A-B48E-6FDC1A72010E}" type="slidenum">
              <a:rPr lang="zh-CN" altLang="en-US" smtClean="0"/>
              <a:pPr/>
              <a:t>10</a:t>
            </a:fld>
            <a:endParaRPr lang="zh-CN" altLang="en-US" dirty="0"/>
          </a:p>
        </p:txBody>
      </p:sp>
      <p:grpSp>
        <p:nvGrpSpPr>
          <p:cNvPr id="5" name="1e1e30c9-44e8-4808-b45e-c1de80d9257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07865FB5-0F2B-4341-9F6B-747982C62FF1}"/>
              </a:ext>
            </a:extLst>
          </p:cNvPr>
          <p:cNvGrpSpPr>
            <a:grpSpLocks noChangeAspect="1"/>
          </p:cNvGrpSpPr>
          <p:nvPr>
            <p:custDataLst>
              <p:tags r:id="rId1"/>
            </p:custDataLst>
          </p:nvPr>
        </p:nvGrpSpPr>
        <p:grpSpPr>
          <a:xfrm>
            <a:off x="847012" y="1646677"/>
            <a:ext cx="7449977" cy="4381073"/>
            <a:chOff x="995185" y="1123950"/>
            <a:chExt cx="10526083" cy="6190024"/>
          </a:xfrm>
        </p:grpSpPr>
        <p:grpSp>
          <p:nvGrpSpPr>
            <p:cNvPr id="6" name="íšḻïḍé">
              <a:extLst>
                <a:ext uri="{FF2B5EF4-FFF2-40B4-BE49-F238E27FC236}">
                  <a16:creationId xmlns:a16="http://schemas.microsoft.com/office/drawing/2014/main" id="{76C6BA43-9EDC-4CB5-A428-F597E296D744}"/>
                </a:ext>
              </a:extLst>
            </p:cNvPr>
            <p:cNvGrpSpPr/>
            <p:nvPr/>
          </p:nvGrpSpPr>
          <p:grpSpPr>
            <a:xfrm>
              <a:off x="995185" y="1169617"/>
              <a:ext cx="5324346" cy="6144357"/>
              <a:chOff x="3433827" y="749643"/>
              <a:chExt cx="5324346" cy="6144357"/>
            </a:xfrm>
          </p:grpSpPr>
          <p:sp>
            <p:nvSpPr>
              <p:cNvPr id="22" name="íṩlidê">
                <a:extLst>
                  <a:ext uri="{FF2B5EF4-FFF2-40B4-BE49-F238E27FC236}">
                    <a16:creationId xmlns:a16="http://schemas.microsoft.com/office/drawing/2014/main" id="{8C0DED9C-E52C-42CB-BA27-287D7D4A5A6E}"/>
                  </a:ext>
                </a:extLst>
              </p:cNvPr>
              <p:cNvSpPr/>
              <p:nvPr/>
            </p:nvSpPr>
            <p:spPr bwMode="auto">
              <a:xfrm>
                <a:off x="7458032" y="24810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chemeClr val="bg2"/>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sz="1350"/>
              </a:p>
            </p:txBody>
          </p:sp>
          <p:sp>
            <p:nvSpPr>
              <p:cNvPr id="23" name="í$ļide">
                <a:extLst>
                  <a:ext uri="{FF2B5EF4-FFF2-40B4-BE49-F238E27FC236}">
                    <a16:creationId xmlns:a16="http://schemas.microsoft.com/office/drawing/2014/main" id="{1BD072AB-97B4-4867-9C5C-76FE2A0459D4}"/>
                  </a:ext>
                </a:extLst>
              </p:cNvPr>
              <p:cNvSpPr/>
              <p:nvPr/>
            </p:nvSpPr>
            <p:spPr bwMode="auto">
              <a:xfrm>
                <a:off x="3433827" y="3040331"/>
                <a:ext cx="845065" cy="688582"/>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chemeClr val="bg2"/>
              </a:solidFill>
              <a:ln>
                <a:noFill/>
              </a:ln>
            </p:spPr>
            <p:txBody>
              <a:bodyPr anchor="ctr"/>
              <a:lstStyle/>
              <a:p>
                <a:pPr algn="ctr"/>
                <a:endParaRPr sz="1350"/>
              </a:p>
            </p:txBody>
          </p:sp>
          <p:sp>
            <p:nvSpPr>
              <p:cNvPr id="24" name="iṡļiďê">
                <a:extLst>
                  <a:ext uri="{FF2B5EF4-FFF2-40B4-BE49-F238E27FC236}">
                    <a16:creationId xmlns:a16="http://schemas.microsoft.com/office/drawing/2014/main" id="{159A9035-3494-414A-A643-E7BE0FEC79A1}"/>
                  </a:ext>
                </a:extLst>
              </p:cNvPr>
              <p:cNvSpPr/>
              <p:nvPr/>
            </p:nvSpPr>
            <p:spPr bwMode="auto">
              <a:xfrm>
                <a:off x="4792193" y="2863228"/>
                <a:ext cx="2345637" cy="4030772"/>
              </a:xfrm>
              <a:custGeom>
                <a:avLst/>
                <a:gdLst>
                  <a:gd name="T0" fmla="*/ 470 w 588"/>
                  <a:gd name="T1" fmla="*/ 274 h 1010"/>
                  <a:gd name="T2" fmla="*/ 543 w 588"/>
                  <a:gd name="T3" fmla="*/ 164 h 1010"/>
                  <a:gd name="T4" fmla="*/ 588 w 588"/>
                  <a:gd name="T5" fmla="*/ 13 h 1010"/>
                  <a:gd name="T6" fmla="*/ 580 w 588"/>
                  <a:gd name="T7" fmla="*/ 9 h 1010"/>
                  <a:gd name="T8" fmla="*/ 531 w 588"/>
                  <a:gd name="T9" fmla="*/ 143 h 1010"/>
                  <a:gd name="T10" fmla="*/ 456 w 588"/>
                  <a:gd name="T11" fmla="*/ 237 h 1010"/>
                  <a:gd name="T12" fmla="*/ 454 w 588"/>
                  <a:gd name="T13" fmla="*/ 238 h 1010"/>
                  <a:gd name="T14" fmla="*/ 310 w 588"/>
                  <a:gd name="T15" fmla="*/ 0 h 1010"/>
                  <a:gd name="T16" fmla="*/ 272 w 588"/>
                  <a:gd name="T17" fmla="*/ 25 h 1010"/>
                  <a:gd name="T18" fmla="*/ 401 w 588"/>
                  <a:gd name="T19" fmla="*/ 434 h 1010"/>
                  <a:gd name="T20" fmla="*/ 234 w 588"/>
                  <a:gd name="T21" fmla="*/ 365 h 1010"/>
                  <a:gd name="T22" fmla="*/ 106 w 588"/>
                  <a:gd name="T23" fmla="*/ 257 h 1010"/>
                  <a:gd name="T24" fmla="*/ 12 w 588"/>
                  <a:gd name="T25" fmla="*/ 95 h 1010"/>
                  <a:gd name="T26" fmla="*/ 0 w 588"/>
                  <a:gd name="T27" fmla="*/ 101 h 1010"/>
                  <a:gd name="T28" fmla="*/ 90 w 588"/>
                  <a:gd name="T29" fmla="*/ 284 h 1010"/>
                  <a:gd name="T30" fmla="*/ 218 w 588"/>
                  <a:gd name="T31" fmla="*/ 413 h 1010"/>
                  <a:gd name="T32" fmla="*/ 406 w 588"/>
                  <a:gd name="T33" fmla="*/ 511 h 1010"/>
                  <a:gd name="T34" fmla="*/ 331 w 588"/>
                  <a:gd name="T35" fmla="*/ 1010 h 1010"/>
                  <a:gd name="T36" fmla="*/ 557 w 588"/>
                  <a:gd name="T37" fmla="*/ 1010 h 1010"/>
                  <a:gd name="T38" fmla="*/ 546 w 588"/>
                  <a:gd name="T39" fmla="*/ 509 h 1010"/>
                  <a:gd name="T40" fmla="*/ 470 w 588"/>
                  <a:gd name="T41" fmla="*/ 274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8" h="1010">
                    <a:moveTo>
                      <a:pt x="470" y="274"/>
                    </a:moveTo>
                    <a:cubicBezTo>
                      <a:pt x="498" y="243"/>
                      <a:pt x="523" y="207"/>
                      <a:pt x="543" y="164"/>
                    </a:cubicBezTo>
                    <a:cubicBezTo>
                      <a:pt x="564" y="120"/>
                      <a:pt x="581" y="71"/>
                      <a:pt x="588" y="13"/>
                    </a:cubicBezTo>
                    <a:cubicBezTo>
                      <a:pt x="580" y="9"/>
                      <a:pt x="580" y="9"/>
                      <a:pt x="580" y="9"/>
                    </a:cubicBezTo>
                    <a:cubicBezTo>
                      <a:pt x="571" y="60"/>
                      <a:pt x="552" y="106"/>
                      <a:pt x="531" y="143"/>
                    </a:cubicBezTo>
                    <a:cubicBezTo>
                      <a:pt x="509" y="181"/>
                      <a:pt x="483" y="212"/>
                      <a:pt x="456" y="237"/>
                    </a:cubicBezTo>
                    <a:cubicBezTo>
                      <a:pt x="455" y="238"/>
                      <a:pt x="455" y="238"/>
                      <a:pt x="454" y="238"/>
                    </a:cubicBezTo>
                    <a:cubicBezTo>
                      <a:pt x="415" y="153"/>
                      <a:pt x="366" y="73"/>
                      <a:pt x="310" y="0"/>
                    </a:cubicBezTo>
                    <a:cubicBezTo>
                      <a:pt x="272" y="25"/>
                      <a:pt x="272" y="25"/>
                      <a:pt x="272" y="25"/>
                    </a:cubicBezTo>
                    <a:cubicBezTo>
                      <a:pt x="346" y="158"/>
                      <a:pt x="386" y="295"/>
                      <a:pt x="401" y="434"/>
                    </a:cubicBezTo>
                    <a:cubicBezTo>
                      <a:pt x="344" y="419"/>
                      <a:pt x="287" y="397"/>
                      <a:pt x="234" y="365"/>
                    </a:cubicBezTo>
                    <a:cubicBezTo>
                      <a:pt x="188" y="337"/>
                      <a:pt x="145" y="301"/>
                      <a:pt x="106" y="257"/>
                    </a:cubicBezTo>
                    <a:cubicBezTo>
                      <a:pt x="68" y="212"/>
                      <a:pt x="32" y="157"/>
                      <a:pt x="12" y="95"/>
                    </a:cubicBezTo>
                    <a:cubicBezTo>
                      <a:pt x="0" y="101"/>
                      <a:pt x="0" y="101"/>
                      <a:pt x="0" y="101"/>
                    </a:cubicBezTo>
                    <a:cubicBezTo>
                      <a:pt x="18" y="172"/>
                      <a:pt x="52" y="232"/>
                      <a:pt x="90" y="284"/>
                    </a:cubicBezTo>
                    <a:cubicBezTo>
                      <a:pt x="128" y="335"/>
                      <a:pt x="172" y="378"/>
                      <a:pt x="218" y="413"/>
                    </a:cubicBezTo>
                    <a:cubicBezTo>
                      <a:pt x="278" y="457"/>
                      <a:pt x="341" y="489"/>
                      <a:pt x="406" y="511"/>
                    </a:cubicBezTo>
                    <a:cubicBezTo>
                      <a:pt x="412" y="679"/>
                      <a:pt x="383" y="847"/>
                      <a:pt x="331" y="1010"/>
                    </a:cubicBezTo>
                    <a:cubicBezTo>
                      <a:pt x="557" y="1010"/>
                      <a:pt x="557" y="1010"/>
                      <a:pt x="557" y="1010"/>
                    </a:cubicBezTo>
                    <a:cubicBezTo>
                      <a:pt x="583" y="820"/>
                      <a:pt x="587" y="695"/>
                      <a:pt x="546" y="509"/>
                    </a:cubicBezTo>
                    <a:cubicBezTo>
                      <a:pt x="528" y="428"/>
                      <a:pt x="503" y="349"/>
                      <a:pt x="470" y="274"/>
                    </a:cubicBezTo>
                    <a:close/>
                  </a:path>
                </a:pathLst>
              </a:custGeom>
              <a:solidFill>
                <a:schemeClr val="accent1"/>
              </a:solidFill>
              <a:ln>
                <a:noFill/>
              </a:ln>
            </p:spPr>
            <p:txBody>
              <a:bodyPr anchor="ctr"/>
              <a:lstStyle/>
              <a:p>
                <a:pPr algn="ctr"/>
                <a:endParaRPr sz="1350"/>
              </a:p>
            </p:txBody>
          </p:sp>
          <p:sp>
            <p:nvSpPr>
              <p:cNvPr id="25" name="iśḷîḍe">
                <a:extLst>
                  <a:ext uri="{FF2B5EF4-FFF2-40B4-BE49-F238E27FC236}">
                    <a16:creationId xmlns:a16="http://schemas.microsoft.com/office/drawing/2014/main" id="{F88608A1-DD6A-4720-B49B-5C9AF3E36A99}"/>
                  </a:ext>
                </a:extLst>
              </p:cNvPr>
              <p:cNvSpPr/>
              <p:nvPr/>
            </p:nvSpPr>
            <p:spPr bwMode="auto">
              <a:xfrm>
                <a:off x="7213350" y="2277046"/>
                <a:ext cx="456138" cy="454746"/>
              </a:xfrm>
              <a:custGeom>
                <a:avLst/>
                <a:gdLst>
                  <a:gd name="T0" fmla="*/ 106 w 114"/>
                  <a:gd name="T1" fmla="*/ 0 h 114"/>
                  <a:gd name="T2" fmla="*/ 8 w 114"/>
                  <a:gd name="T3" fmla="*/ 0 h 114"/>
                  <a:gd name="T4" fmla="*/ 0 w 114"/>
                  <a:gd name="T5" fmla="*/ 8 h 114"/>
                  <a:gd name="T6" fmla="*/ 0 w 114"/>
                  <a:gd name="T7" fmla="*/ 106 h 114"/>
                  <a:gd name="T8" fmla="*/ 8 w 114"/>
                  <a:gd name="T9" fmla="*/ 114 h 114"/>
                  <a:gd name="T10" fmla="*/ 106 w 114"/>
                  <a:gd name="T11" fmla="*/ 114 h 114"/>
                  <a:gd name="T12" fmla="*/ 114 w 114"/>
                  <a:gd name="T13" fmla="*/ 106 h 114"/>
                  <a:gd name="T14" fmla="*/ 114 w 114"/>
                  <a:gd name="T15" fmla="*/ 8 h 114"/>
                  <a:gd name="T16" fmla="*/ 106 w 114"/>
                  <a:gd name="T17" fmla="*/ 0 h 114"/>
                  <a:gd name="T18" fmla="*/ 35 w 114"/>
                  <a:gd name="T19" fmla="*/ 96 h 114"/>
                  <a:gd name="T20" fmla="*/ 17 w 114"/>
                  <a:gd name="T21" fmla="*/ 96 h 114"/>
                  <a:gd name="T22" fmla="*/ 17 w 114"/>
                  <a:gd name="T23" fmla="*/ 44 h 114"/>
                  <a:gd name="T24" fmla="*/ 35 w 114"/>
                  <a:gd name="T25" fmla="*/ 44 h 114"/>
                  <a:gd name="T26" fmla="*/ 35 w 114"/>
                  <a:gd name="T27" fmla="*/ 96 h 114"/>
                  <a:gd name="T28" fmla="*/ 26 w 114"/>
                  <a:gd name="T29" fmla="*/ 37 h 114"/>
                  <a:gd name="T30" fmla="*/ 26 w 114"/>
                  <a:gd name="T31" fmla="*/ 37 h 114"/>
                  <a:gd name="T32" fmla="*/ 16 w 114"/>
                  <a:gd name="T33" fmla="*/ 28 h 114"/>
                  <a:gd name="T34" fmla="*/ 26 w 114"/>
                  <a:gd name="T35" fmla="*/ 19 h 114"/>
                  <a:gd name="T36" fmla="*/ 36 w 114"/>
                  <a:gd name="T37" fmla="*/ 28 h 114"/>
                  <a:gd name="T38" fmla="*/ 26 w 114"/>
                  <a:gd name="T39" fmla="*/ 37 h 114"/>
                  <a:gd name="T40" fmla="*/ 97 w 114"/>
                  <a:gd name="T41" fmla="*/ 96 h 114"/>
                  <a:gd name="T42" fmla="*/ 80 w 114"/>
                  <a:gd name="T43" fmla="*/ 96 h 114"/>
                  <a:gd name="T44" fmla="*/ 80 w 114"/>
                  <a:gd name="T45" fmla="*/ 68 h 114"/>
                  <a:gd name="T46" fmla="*/ 71 w 114"/>
                  <a:gd name="T47" fmla="*/ 56 h 114"/>
                  <a:gd name="T48" fmla="*/ 62 w 114"/>
                  <a:gd name="T49" fmla="*/ 63 h 114"/>
                  <a:gd name="T50" fmla="*/ 61 w 114"/>
                  <a:gd name="T51" fmla="*/ 67 h 114"/>
                  <a:gd name="T52" fmla="*/ 61 w 114"/>
                  <a:gd name="T53" fmla="*/ 96 h 114"/>
                  <a:gd name="T54" fmla="*/ 44 w 114"/>
                  <a:gd name="T55" fmla="*/ 96 h 114"/>
                  <a:gd name="T56" fmla="*/ 44 w 114"/>
                  <a:gd name="T57" fmla="*/ 44 h 114"/>
                  <a:gd name="T58" fmla="*/ 61 w 114"/>
                  <a:gd name="T59" fmla="*/ 44 h 114"/>
                  <a:gd name="T60" fmla="*/ 61 w 114"/>
                  <a:gd name="T61" fmla="*/ 51 h 114"/>
                  <a:gd name="T62" fmla="*/ 77 w 114"/>
                  <a:gd name="T63" fmla="*/ 43 h 114"/>
                  <a:gd name="T64" fmla="*/ 97 w 114"/>
                  <a:gd name="T65" fmla="*/ 66 h 114"/>
                  <a:gd name="T66" fmla="*/ 97 w 114"/>
                  <a:gd name="T67" fmla="*/ 9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4" h="114">
                    <a:moveTo>
                      <a:pt x="106" y="0"/>
                    </a:moveTo>
                    <a:cubicBezTo>
                      <a:pt x="8" y="0"/>
                      <a:pt x="8" y="0"/>
                      <a:pt x="8" y="0"/>
                    </a:cubicBezTo>
                    <a:cubicBezTo>
                      <a:pt x="4" y="0"/>
                      <a:pt x="0" y="3"/>
                      <a:pt x="0" y="8"/>
                    </a:cubicBezTo>
                    <a:cubicBezTo>
                      <a:pt x="0" y="106"/>
                      <a:pt x="0" y="106"/>
                      <a:pt x="0" y="106"/>
                    </a:cubicBezTo>
                    <a:cubicBezTo>
                      <a:pt x="0" y="111"/>
                      <a:pt x="4" y="114"/>
                      <a:pt x="8" y="114"/>
                    </a:cubicBezTo>
                    <a:cubicBezTo>
                      <a:pt x="106" y="114"/>
                      <a:pt x="106" y="114"/>
                      <a:pt x="106" y="114"/>
                    </a:cubicBezTo>
                    <a:cubicBezTo>
                      <a:pt x="110" y="114"/>
                      <a:pt x="114" y="111"/>
                      <a:pt x="114" y="106"/>
                    </a:cubicBezTo>
                    <a:cubicBezTo>
                      <a:pt x="114" y="8"/>
                      <a:pt x="114" y="8"/>
                      <a:pt x="114" y="8"/>
                    </a:cubicBezTo>
                    <a:cubicBezTo>
                      <a:pt x="114" y="3"/>
                      <a:pt x="110" y="0"/>
                      <a:pt x="106" y="0"/>
                    </a:cubicBezTo>
                    <a:close/>
                    <a:moveTo>
                      <a:pt x="35" y="96"/>
                    </a:moveTo>
                    <a:cubicBezTo>
                      <a:pt x="17" y="96"/>
                      <a:pt x="17" y="96"/>
                      <a:pt x="17" y="96"/>
                    </a:cubicBezTo>
                    <a:cubicBezTo>
                      <a:pt x="17" y="44"/>
                      <a:pt x="17" y="44"/>
                      <a:pt x="17" y="44"/>
                    </a:cubicBezTo>
                    <a:cubicBezTo>
                      <a:pt x="35" y="44"/>
                      <a:pt x="35" y="44"/>
                      <a:pt x="35" y="44"/>
                    </a:cubicBezTo>
                    <a:lnTo>
                      <a:pt x="35" y="96"/>
                    </a:lnTo>
                    <a:close/>
                    <a:moveTo>
                      <a:pt x="26" y="37"/>
                    </a:moveTo>
                    <a:cubicBezTo>
                      <a:pt x="26" y="37"/>
                      <a:pt x="26" y="37"/>
                      <a:pt x="26" y="37"/>
                    </a:cubicBezTo>
                    <a:cubicBezTo>
                      <a:pt x="20" y="37"/>
                      <a:pt x="16" y="33"/>
                      <a:pt x="16" y="28"/>
                    </a:cubicBezTo>
                    <a:cubicBezTo>
                      <a:pt x="16" y="23"/>
                      <a:pt x="20" y="19"/>
                      <a:pt x="26" y="19"/>
                    </a:cubicBezTo>
                    <a:cubicBezTo>
                      <a:pt x="32" y="19"/>
                      <a:pt x="36" y="23"/>
                      <a:pt x="36" y="28"/>
                    </a:cubicBezTo>
                    <a:cubicBezTo>
                      <a:pt x="36" y="33"/>
                      <a:pt x="32" y="37"/>
                      <a:pt x="26" y="37"/>
                    </a:cubicBezTo>
                    <a:close/>
                    <a:moveTo>
                      <a:pt x="97" y="96"/>
                    </a:moveTo>
                    <a:cubicBezTo>
                      <a:pt x="80" y="96"/>
                      <a:pt x="80" y="96"/>
                      <a:pt x="80" y="96"/>
                    </a:cubicBezTo>
                    <a:cubicBezTo>
                      <a:pt x="80" y="68"/>
                      <a:pt x="80" y="68"/>
                      <a:pt x="80" y="68"/>
                    </a:cubicBezTo>
                    <a:cubicBezTo>
                      <a:pt x="80" y="61"/>
                      <a:pt x="77" y="56"/>
                      <a:pt x="71" y="56"/>
                    </a:cubicBezTo>
                    <a:cubicBezTo>
                      <a:pt x="66" y="56"/>
                      <a:pt x="63" y="59"/>
                      <a:pt x="62" y="63"/>
                    </a:cubicBezTo>
                    <a:cubicBezTo>
                      <a:pt x="61" y="64"/>
                      <a:pt x="61" y="65"/>
                      <a:pt x="61" y="67"/>
                    </a:cubicBezTo>
                    <a:cubicBezTo>
                      <a:pt x="61" y="96"/>
                      <a:pt x="61" y="96"/>
                      <a:pt x="61" y="96"/>
                    </a:cubicBezTo>
                    <a:cubicBezTo>
                      <a:pt x="44" y="96"/>
                      <a:pt x="44" y="96"/>
                      <a:pt x="44" y="96"/>
                    </a:cubicBezTo>
                    <a:cubicBezTo>
                      <a:pt x="44" y="96"/>
                      <a:pt x="44" y="49"/>
                      <a:pt x="44" y="44"/>
                    </a:cubicBezTo>
                    <a:cubicBezTo>
                      <a:pt x="61" y="44"/>
                      <a:pt x="61" y="44"/>
                      <a:pt x="61" y="44"/>
                    </a:cubicBezTo>
                    <a:cubicBezTo>
                      <a:pt x="61" y="51"/>
                      <a:pt x="61" y="51"/>
                      <a:pt x="61" y="51"/>
                    </a:cubicBezTo>
                    <a:cubicBezTo>
                      <a:pt x="64" y="48"/>
                      <a:pt x="68" y="43"/>
                      <a:pt x="77" y="43"/>
                    </a:cubicBezTo>
                    <a:cubicBezTo>
                      <a:pt x="88" y="43"/>
                      <a:pt x="97" y="50"/>
                      <a:pt x="97" y="66"/>
                    </a:cubicBezTo>
                    <a:lnTo>
                      <a:pt x="97" y="96"/>
                    </a:lnTo>
                    <a:close/>
                  </a:path>
                </a:pathLst>
              </a:custGeom>
              <a:solidFill>
                <a:schemeClr val="bg2"/>
              </a:solidFill>
              <a:ln>
                <a:noFill/>
              </a:ln>
            </p:spPr>
            <p:txBody>
              <a:bodyPr anchor="ctr"/>
              <a:lstStyle/>
              <a:p>
                <a:pPr algn="ctr"/>
                <a:endParaRPr sz="1350"/>
              </a:p>
            </p:txBody>
          </p:sp>
          <p:grpSp>
            <p:nvGrpSpPr>
              <p:cNvPr id="26" name="iṩḻidé">
                <a:extLst>
                  <a:ext uri="{FF2B5EF4-FFF2-40B4-BE49-F238E27FC236}">
                    <a16:creationId xmlns:a16="http://schemas.microsoft.com/office/drawing/2014/main" id="{3AC270B9-FF90-48ED-BD92-7D9E96F33F0C}"/>
                  </a:ext>
                </a:extLst>
              </p:cNvPr>
              <p:cNvGrpSpPr/>
              <p:nvPr/>
            </p:nvGrpSpPr>
            <p:grpSpPr>
              <a:xfrm>
                <a:off x="7122757" y="4228974"/>
                <a:ext cx="865461" cy="865677"/>
                <a:chOff x="4127501" y="4194175"/>
                <a:chExt cx="909638" cy="909637"/>
              </a:xfrm>
              <a:solidFill>
                <a:schemeClr val="bg2"/>
              </a:solidFill>
            </p:grpSpPr>
            <p:sp>
              <p:nvSpPr>
                <p:cNvPr id="56" name="îŝļïḑe">
                  <a:extLst>
                    <a:ext uri="{FF2B5EF4-FFF2-40B4-BE49-F238E27FC236}">
                      <a16:creationId xmlns:a16="http://schemas.microsoft.com/office/drawing/2014/main" id="{F6F2ACB8-629E-4F1B-9CD9-C1148E112FFB}"/>
                    </a:ext>
                  </a:extLst>
                </p:cNvPr>
                <p:cNvSpPr/>
                <p:nvPr/>
              </p:nvSpPr>
              <p:spPr bwMode="auto">
                <a:xfrm>
                  <a:off x="4386263" y="4659313"/>
                  <a:ext cx="96838" cy="192087"/>
                </a:xfrm>
                <a:custGeom>
                  <a:avLst/>
                  <a:gdLst>
                    <a:gd name="T0" fmla="*/ 0 w 61"/>
                    <a:gd name="T1" fmla="*/ 18 h 121"/>
                    <a:gd name="T2" fmla="*/ 22 w 61"/>
                    <a:gd name="T3" fmla="*/ 18 h 121"/>
                    <a:gd name="T4" fmla="*/ 22 w 61"/>
                    <a:gd name="T5" fmla="*/ 121 h 121"/>
                    <a:gd name="T6" fmla="*/ 40 w 61"/>
                    <a:gd name="T7" fmla="*/ 121 h 121"/>
                    <a:gd name="T8" fmla="*/ 40 w 61"/>
                    <a:gd name="T9" fmla="*/ 18 h 121"/>
                    <a:gd name="T10" fmla="*/ 61 w 61"/>
                    <a:gd name="T11" fmla="*/ 18 h 121"/>
                    <a:gd name="T12" fmla="*/ 61 w 61"/>
                    <a:gd name="T13" fmla="*/ 0 h 121"/>
                    <a:gd name="T14" fmla="*/ 0 w 61"/>
                    <a:gd name="T15" fmla="*/ 0 h 121"/>
                    <a:gd name="T16" fmla="*/ 0 w 61"/>
                    <a:gd name="T17"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21">
                      <a:moveTo>
                        <a:pt x="0" y="18"/>
                      </a:moveTo>
                      <a:lnTo>
                        <a:pt x="22" y="18"/>
                      </a:lnTo>
                      <a:lnTo>
                        <a:pt x="22" y="121"/>
                      </a:lnTo>
                      <a:lnTo>
                        <a:pt x="40" y="121"/>
                      </a:lnTo>
                      <a:lnTo>
                        <a:pt x="40" y="18"/>
                      </a:lnTo>
                      <a:lnTo>
                        <a:pt x="61" y="18"/>
                      </a:lnTo>
                      <a:lnTo>
                        <a:pt x="61" y="0"/>
                      </a:lnTo>
                      <a:lnTo>
                        <a:pt x="0" y="0"/>
                      </a:lnTo>
                      <a:lnTo>
                        <a:pt x="0" y="1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sz="1350"/>
                </a:p>
              </p:txBody>
            </p:sp>
            <p:sp>
              <p:nvSpPr>
                <p:cNvPr id="57" name="iṥḷîḋè">
                  <a:extLst>
                    <a:ext uri="{FF2B5EF4-FFF2-40B4-BE49-F238E27FC236}">
                      <a16:creationId xmlns:a16="http://schemas.microsoft.com/office/drawing/2014/main" id="{ED9821E3-95B7-4CE3-B419-9F1D74BC0B66}"/>
                    </a:ext>
                  </a:extLst>
                </p:cNvPr>
                <p:cNvSpPr/>
                <p:nvPr/>
              </p:nvSpPr>
              <p:spPr bwMode="auto">
                <a:xfrm>
                  <a:off x="4572001" y="4440238"/>
                  <a:ext cx="25400" cy="109537"/>
                </a:xfrm>
                <a:custGeom>
                  <a:avLst/>
                  <a:gdLst>
                    <a:gd name="T0" fmla="*/ 3 w 6"/>
                    <a:gd name="T1" fmla="*/ 26 h 26"/>
                    <a:gd name="T2" fmla="*/ 5 w 6"/>
                    <a:gd name="T3" fmla="*/ 25 h 26"/>
                    <a:gd name="T4" fmla="*/ 6 w 6"/>
                    <a:gd name="T5" fmla="*/ 23 h 26"/>
                    <a:gd name="T6" fmla="*/ 6 w 6"/>
                    <a:gd name="T7" fmla="*/ 3 h 26"/>
                    <a:gd name="T8" fmla="*/ 5 w 6"/>
                    <a:gd name="T9" fmla="*/ 1 h 26"/>
                    <a:gd name="T10" fmla="*/ 3 w 6"/>
                    <a:gd name="T11" fmla="*/ 0 h 26"/>
                    <a:gd name="T12" fmla="*/ 0 w 6"/>
                    <a:gd name="T13" fmla="*/ 1 h 26"/>
                    <a:gd name="T14" fmla="*/ 0 w 6"/>
                    <a:gd name="T15" fmla="*/ 3 h 26"/>
                    <a:gd name="T16" fmla="*/ 0 w 6"/>
                    <a:gd name="T17" fmla="*/ 23 h 26"/>
                    <a:gd name="T18" fmla="*/ 0 w 6"/>
                    <a:gd name="T19" fmla="*/ 25 h 26"/>
                    <a:gd name="T20" fmla="*/ 3 w 6"/>
                    <a:gd name="T2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26">
                      <a:moveTo>
                        <a:pt x="3" y="26"/>
                      </a:moveTo>
                      <a:cubicBezTo>
                        <a:pt x="4" y="26"/>
                        <a:pt x="5" y="26"/>
                        <a:pt x="5" y="25"/>
                      </a:cubicBezTo>
                      <a:cubicBezTo>
                        <a:pt x="6" y="25"/>
                        <a:pt x="6" y="24"/>
                        <a:pt x="6" y="23"/>
                      </a:cubicBezTo>
                      <a:cubicBezTo>
                        <a:pt x="6" y="3"/>
                        <a:pt x="6" y="3"/>
                        <a:pt x="6" y="3"/>
                      </a:cubicBezTo>
                      <a:cubicBezTo>
                        <a:pt x="6" y="2"/>
                        <a:pt x="6" y="1"/>
                        <a:pt x="5" y="1"/>
                      </a:cubicBezTo>
                      <a:cubicBezTo>
                        <a:pt x="5" y="0"/>
                        <a:pt x="4" y="0"/>
                        <a:pt x="3" y="0"/>
                      </a:cubicBezTo>
                      <a:cubicBezTo>
                        <a:pt x="2" y="0"/>
                        <a:pt x="1" y="0"/>
                        <a:pt x="0" y="1"/>
                      </a:cubicBezTo>
                      <a:cubicBezTo>
                        <a:pt x="0" y="1"/>
                        <a:pt x="0" y="2"/>
                        <a:pt x="0" y="3"/>
                      </a:cubicBezTo>
                      <a:cubicBezTo>
                        <a:pt x="0" y="23"/>
                        <a:pt x="0" y="23"/>
                        <a:pt x="0" y="23"/>
                      </a:cubicBezTo>
                      <a:cubicBezTo>
                        <a:pt x="0" y="24"/>
                        <a:pt x="0" y="25"/>
                        <a:pt x="0" y="25"/>
                      </a:cubicBezTo>
                      <a:cubicBezTo>
                        <a:pt x="1" y="26"/>
                        <a:pt x="2" y="26"/>
                        <a:pt x="3" y="26"/>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sz="1350"/>
                </a:p>
              </p:txBody>
            </p:sp>
            <p:sp>
              <p:nvSpPr>
                <p:cNvPr id="58" name="íṧḻíḑe">
                  <a:extLst>
                    <a:ext uri="{FF2B5EF4-FFF2-40B4-BE49-F238E27FC236}">
                      <a16:creationId xmlns:a16="http://schemas.microsoft.com/office/drawing/2014/main" id="{613A7942-4EB0-4CEE-82CB-C06885400B0D}"/>
                    </a:ext>
                  </a:extLst>
                </p:cNvPr>
                <p:cNvSpPr/>
                <p:nvPr/>
              </p:nvSpPr>
              <p:spPr bwMode="auto">
                <a:xfrm>
                  <a:off x="4600576" y="4659313"/>
                  <a:ext cx="79375" cy="192087"/>
                </a:xfrm>
                <a:custGeom>
                  <a:avLst/>
                  <a:gdLst>
                    <a:gd name="T0" fmla="*/ 13 w 19"/>
                    <a:gd name="T1" fmla="*/ 12 h 46"/>
                    <a:gd name="T2" fmla="*/ 9 w 19"/>
                    <a:gd name="T3" fmla="*/ 12 h 46"/>
                    <a:gd name="T4" fmla="*/ 6 w 19"/>
                    <a:gd name="T5" fmla="*/ 15 h 46"/>
                    <a:gd name="T6" fmla="*/ 6 w 19"/>
                    <a:gd name="T7" fmla="*/ 0 h 46"/>
                    <a:gd name="T8" fmla="*/ 0 w 19"/>
                    <a:gd name="T9" fmla="*/ 0 h 46"/>
                    <a:gd name="T10" fmla="*/ 0 w 19"/>
                    <a:gd name="T11" fmla="*/ 46 h 46"/>
                    <a:gd name="T12" fmla="*/ 6 w 19"/>
                    <a:gd name="T13" fmla="*/ 46 h 46"/>
                    <a:gd name="T14" fmla="*/ 6 w 19"/>
                    <a:gd name="T15" fmla="*/ 43 h 46"/>
                    <a:gd name="T16" fmla="*/ 9 w 19"/>
                    <a:gd name="T17" fmla="*/ 45 h 46"/>
                    <a:gd name="T18" fmla="*/ 13 w 19"/>
                    <a:gd name="T19" fmla="*/ 46 h 46"/>
                    <a:gd name="T20" fmla="*/ 18 w 19"/>
                    <a:gd name="T21" fmla="*/ 44 h 46"/>
                    <a:gd name="T22" fmla="*/ 19 w 19"/>
                    <a:gd name="T23" fmla="*/ 39 h 46"/>
                    <a:gd name="T24" fmla="*/ 19 w 19"/>
                    <a:gd name="T25" fmla="*/ 20 h 46"/>
                    <a:gd name="T26" fmla="*/ 17 w 19"/>
                    <a:gd name="T27" fmla="*/ 14 h 46"/>
                    <a:gd name="T28" fmla="*/ 13 w 19"/>
                    <a:gd name="T29" fmla="*/ 12 h 46"/>
                    <a:gd name="T30" fmla="*/ 12 w 19"/>
                    <a:gd name="T31" fmla="*/ 38 h 46"/>
                    <a:gd name="T32" fmla="*/ 12 w 19"/>
                    <a:gd name="T33" fmla="*/ 40 h 46"/>
                    <a:gd name="T34" fmla="*/ 10 w 19"/>
                    <a:gd name="T35" fmla="*/ 41 h 46"/>
                    <a:gd name="T36" fmla="*/ 8 w 19"/>
                    <a:gd name="T37" fmla="*/ 41 h 46"/>
                    <a:gd name="T38" fmla="*/ 6 w 19"/>
                    <a:gd name="T39" fmla="*/ 39 h 46"/>
                    <a:gd name="T40" fmla="*/ 6 w 19"/>
                    <a:gd name="T41" fmla="*/ 18 h 46"/>
                    <a:gd name="T42" fmla="*/ 8 w 19"/>
                    <a:gd name="T43" fmla="*/ 17 h 46"/>
                    <a:gd name="T44" fmla="*/ 9 w 19"/>
                    <a:gd name="T45" fmla="*/ 17 h 46"/>
                    <a:gd name="T46" fmla="*/ 11 w 19"/>
                    <a:gd name="T47" fmla="*/ 18 h 46"/>
                    <a:gd name="T48" fmla="*/ 12 w 19"/>
                    <a:gd name="T49" fmla="*/ 20 h 46"/>
                    <a:gd name="T50" fmla="*/ 12 w 19"/>
                    <a:gd name="T51" fmla="*/ 3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46">
                      <a:moveTo>
                        <a:pt x="13" y="12"/>
                      </a:moveTo>
                      <a:cubicBezTo>
                        <a:pt x="11" y="12"/>
                        <a:pt x="10" y="12"/>
                        <a:pt x="9" y="12"/>
                      </a:cubicBezTo>
                      <a:cubicBezTo>
                        <a:pt x="8" y="13"/>
                        <a:pt x="7" y="14"/>
                        <a:pt x="6" y="15"/>
                      </a:cubicBezTo>
                      <a:cubicBezTo>
                        <a:pt x="6" y="0"/>
                        <a:pt x="6" y="0"/>
                        <a:pt x="6" y="0"/>
                      </a:cubicBezTo>
                      <a:cubicBezTo>
                        <a:pt x="0" y="0"/>
                        <a:pt x="0" y="0"/>
                        <a:pt x="0" y="0"/>
                      </a:cubicBezTo>
                      <a:cubicBezTo>
                        <a:pt x="0" y="46"/>
                        <a:pt x="0" y="46"/>
                        <a:pt x="0" y="46"/>
                      </a:cubicBezTo>
                      <a:cubicBezTo>
                        <a:pt x="6" y="46"/>
                        <a:pt x="6" y="46"/>
                        <a:pt x="6" y="46"/>
                      </a:cubicBezTo>
                      <a:cubicBezTo>
                        <a:pt x="6" y="43"/>
                        <a:pt x="6" y="43"/>
                        <a:pt x="6" y="43"/>
                      </a:cubicBezTo>
                      <a:cubicBezTo>
                        <a:pt x="7" y="44"/>
                        <a:pt x="8" y="45"/>
                        <a:pt x="9" y="45"/>
                      </a:cubicBezTo>
                      <a:cubicBezTo>
                        <a:pt x="10" y="46"/>
                        <a:pt x="12" y="46"/>
                        <a:pt x="13" y="46"/>
                      </a:cubicBezTo>
                      <a:cubicBezTo>
                        <a:pt x="15" y="46"/>
                        <a:pt x="16" y="46"/>
                        <a:pt x="18" y="44"/>
                      </a:cubicBezTo>
                      <a:cubicBezTo>
                        <a:pt x="19" y="43"/>
                        <a:pt x="19" y="41"/>
                        <a:pt x="19" y="39"/>
                      </a:cubicBezTo>
                      <a:cubicBezTo>
                        <a:pt x="19" y="20"/>
                        <a:pt x="19" y="20"/>
                        <a:pt x="19" y="20"/>
                      </a:cubicBezTo>
                      <a:cubicBezTo>
                        <a:pt x="19" y="17"/>
                        <a:pt x="19" y="15"/>
                        <a:pt x="17" y="14"/>
                      </a:cubicBezTo>
                      <a:cubicBezTo>
                        <a:pt x="16" y="12"/>
                        <a:pt x="15" y="12"/>
                        <a:pt x="13" y="12"/>
                      </a:cubicBezTo>
                      <a:close/>
                      <a:moveTo>
                        <a:pt x="12" y="38"/>
                      </a:moveTo>
                      <a:cubicBezTo>
                        <a:pt x="12" y="39"/>
                        <a:pt x="12" y="40"/>
                        <a:pt x="12" y="40"/>
                      </a:cubicBezTo>
                      <a:cubicBezTo>
                        <a:pt x="11" y="41"/>
                        <a:pt x="11" y="41"/>
                        <a:pt x="10" y="41"/>
                      </a:cubicBezTo>
                      <a:cubicBezTo>
                        <a:pt x="9" y="41"/>
                        <a:pt x="9" y="41"/>
                        <a:pt x="8" y="41"/>
                      </a:cubicBezTo>
                      <a:cubicBezTo>
                        <a:pt x="8" y="40"/>
                        <a:pt x="7" y="40"/>
                        <a:pt x="6" y="39"/>
                      </a:cubicBezTo>
                      <a:cubicBezTo>
                        <a:pt x="6" y="18"/>
                        <a:pt x="6" y="18"/>
                        <a:pt x="6" y="18"/>
                      </a:cubicBezTo>
                      <a:cubicBezTo>
                        <a:pt x="7" y="18"/>
                        <a:pt x="7" y="17"/>
                        <a:pt x="8" y="17"/>
                      </a:cubicBezTo>
                      <a:cubicBezTo>
                        <a:pt x="8" y="17"/>
                        <a:pt x="9" y="17"/>
                        <a:pt x="9" y="17"/>
                      </a:cubicBezTo>
                      <a:cubicBezTo>
                        <a:pt x="10" y="17"/>
                        <a:pt x="11" y="17"/>
                        <a:pt x="11" y="18"/>
                      </a:cubicBezTo>
                      <a:cubicBezTo>
                        <a:pt x="12" y="18"/>
                        <a:pt x="12" y="19"/>
                        <a:pt x="12" y="20"/>
                      </a:cubicBezTo>
                      <a:lnTo>
                        <a:pt x="12" y="3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sz="1350"/>
                </a:p>
              </p:txBody>
            </p:sp>
            <p:sp>
              <p:nvSpPr>
                <p:cNvPr id="59" name="íṡḻiḓé">
                  <a:extLst>
                    <a:ext uri="{FF2B5EF4-FFF2-40B4-BE49-F238E27FC236}">
                      <a16:creationId xmlns:a16="http://schemas.microsoft.com/office/drawing/2014/main" id="{3D1EA317-2F70-40F2-B12C-CB3482F5D387}"/>
                    </a:ext>
                  </a:extLst>
                </p:cNvPr>
                <p:cNvSpPr/>
                <p:nvPr/>
              </p:nvSpPr>
              <p:spPr bwMode="auto">
                <a:xfrm>
                  <a:off x="4495801" y="4710113"/>
                  <a:ext cx="84138" cy="141287"/>
                </a:xfrm>
                <a:custGeom>
                  <a:avLst/>
                  <a:gdLst>
                    <a:gd name="T0" fmla="*/ 13 w 20"/>
                    <a:gd name="T1" fmla="*/ 26 h 34"/>
                    <a:gd name="T2" fmla="*/ 11 w 20"/>
                    <a:gd name="T3" fmla="*/ 27 h 34"/>
                    <a:gd name="T4" fmla="*/ 9 w 20"/>
                    <a:gd name="T5" fmla="*/ 28 h 34"/>
                    <a:gd name="T6" fmla="*/ 7 w 20"/>
                    <a:gd name="T7" fmla="*/ 28 h 34"/>
                    <a:gd name="T8" fmla="*/ 7 w 20"/>
                    <a:gd name="T9" fmla="*/ 26 h 34"/>
                    <a:gd name="T10" fmla="*/ 7 w 20"/>
                    <a:gd name="T11" fmla="*/ 0 h 34"/>
                    <a:gd name="T12" fmla="*/ 0 w 20"/>
                    <a:gd name="T13" fmla="*/ 0 h 34"/>
                    <a:gd name="T14" fmla="*/ 0 w 20"/>
                    <a:gd name="T15" fmla="*/ 28 h 34"/>
                    <a:gd name="T16" fmla="*/ 1 w 20"/>
                    <a:gd name="T17" fmla="*/ 33 h 34"/>
                    <a:gd name="T18" fmla="*/ 5 w 20"/>
                    <a:gd name="T19" fmla="*/ 34 h 34"/>
                    <a:gd name="T20" fmla="*/ 9 w 20"/>
                    <a:gd name="T21" fmla="*/ 33 h 34"/>
                    <a:gd name="T22" fmla="*/ 13 w 20"/>
                    <a:gd name="T23" fmla="*/ 30 h 34"/>
                    <a:gd name="T24" fmla="*/ 13 w 20"/>
                    <a:gd name="T25" fmla="*/ 34 h 34"/>
                    <a:gd name="T26" fmla="*/ 20 w 20"/>
                    <a:gd name="T27" fmla="*/ 34 h 34"/>
                    <a:gd name="T28" fmla="*/ 20 w 20"/>
                    <a:gd name="T29" fmla="*/ 0 h 34"/>
                    <a:gd name="T30" fmla="*/ 13 w 20"/>
                    <a:gd name="T31" fmla="*/ 0 h 34"/>
                    <a:gd name="T32" fmla="*/ 13 w 20"/>
                    <a:gd name="T33"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34">
                      <a:moveTo>
                        <a:pt x="13" y="26"/>
                      </a:moveTo>
                      <a:cubicBezTo>
                        <a:pt x="12" y="26"/>
                        <a:pt x="11" y="27"/>
                        <a:pt x="11" y="27"/>
                      </a:cubicBezTo>
                      <a:cubicBezTo>
                        <a:pt x="10" y="28"/>
                        <a:pt x="9" y="28"/>
                        <a:pt x="9" y="28"/>
                      </a:cubicBezTo>
                      <a:cubicBezTo>
                        <a:pt x="8" y="28"/>
                        <a:pt x="8" y="28"/>
                        <a:pt x="7" y="28"/>
                      </a:cubicBezTo>
                      <a:cubicBezTo>
                        <a:pt x="7" y="27"/>
                        <a:pt x="7" y="27"/>
                        <a:pt x="7" y="26"/>
                      </a:cubicBezTo>
                      <a:cubicBezTo>
                        <a:pt x="7" y="0"/>
                        <a:pt x="7" y="0"/>
                        <a:pt x="7" y="0"/>
                      </a:cubicBezTo>
                      <a:cubicBezTo>
                        <a:pt x="0" y="0"/>
                        <a:pt x="0" y="0"/>
                        <a:pt x="0" y="0"/>
                      </a:cubicBezTo>
                      <a:cubicBezTo>
                        <a:pt x="0" y="28"/>
                        <a:pt x="0" y="28"/>
                        <a:pt x="0" y="28"/>
                      </a:cubicBezTo>
                      <a:cubicBezTo>
                        <a:pt x="0" y="30"/>
                        <a:pt x="1" y="32"/>
                        <a:pt x="1" y="33"/>
                      </a:cubicBezTo>
                      <a:cubicBezTo>
                        <a:pt x="2" y="34"/>
                        <a:pt x="3" y="34"/>
                        <a:pt x="5" y="34"/>
                      </a:cubicBezTo>
                      <a:cubicBezTo>
                        <a:pt x="6" y="34"/>
                        <a:pt x="8" y="34"/>
                        <a:pt x="9" y="33"/>
                      </a:cubicBezTo>
                      <a:cubicBezTo>
                        <a:pt x="10" y="32"/>
                        <a:pt x="12" y="31"/>
                        <a:pt x="13" y="30"/>
                      </a:cubicBezTo>
                      <a:cubicBezTo>
                        <a:pt x="13" y="34"/>
                        <a:pt x="13" y="34"/>
                        <a:pt x="13" y="34"/>
                      </a:cubicBezTo>
                      <a:cubicBezTo>
                        <a:pt x="20" y="34"/>
                        <a:pt x="20" y="34"/>
                        <a:pt x="20" y="34"/>
                      </a:cubicBezTo>
                      <a:cubicBezTo>
                        <a:pt x="20" y="0"/>
                        <a:pt x="20" y="0"/>
                        <a:pt x="20" y="0"/>
                      </a:cubicBezTo>
                      <a:cubicBezTo>
                        <a:pt x="13" y="0"/>
                        <a:pt x="13" y="0"/>
                        <a:pt x="13" y="0"/>
                      </a:cubicBezTo>
                      <a:lnTo>
                        <a:pt x="13" y="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sz="1350"/>
                </a:p>
              </p:txBody>
            </p:sp>
            <p:sp>
              <p:nvSpPr>
                <p:cNvPr id="60" name="íṥḷidê">
                  <a:extLst>
                    <a:ext uri="{FF2B5EF4-FFF2-40B4-BE49-F238E27FC236}">
                      <a16:creationId xmlns:a16="http://schemas.microsoft.com/office/drawing/2014/main" id="{36A04893-AD8B-45C6-ADE4-59B5FECEA4A0}"/>
                    </a:ext>
                  </a:extLst>
                </p:cNvPr>
                <p:cNvSpPr/>
                <p:nvPr/>
              </p:nvSpPr>
              <p:spPr bwMode="auto">
                <a:xfrm>
                  <a:off x="4127501" y="4194175"/>
                  <a:ext cx="909638" cy="909637"/>
                </a:xfrm>
                <a:custGeom>
                  <a:avLst/>
                  <a:gdLst>
                    <a:gd name="T0" fmla="*/ 108 w 217"/>
                    <a:gd name="T1" fmla="*/ 0 h 217"/>
                    <a:gd name="T2" fmla="*/ 0 w 217"/>
                    <a:gd name="T3" fmla="*/ 108 h 217"/>
                    <a:gd name="T4" fmla="*/ 108 w 217"/>
                    <a:gd name="T5" fmla="*/ 217 h 217"/>
                    <a:gd name="T6" fmla="*/ 217 w 217"/>
                    <a:gd name="T7" fmla="*/ 108 h 217"/>
                    <a:gd name="T8" fmla="*/ 108 w 217"/>
                    <a:gd name="T9" fmla="*/ 0 h 217"/>
                    <a:gd name="T10" fmla="*/ 126 w 217"/>
                    <a:gd name="T11" fmla="*/ 53 h 217"/>
                    <a:gd name="T12" fmla="*/ 134 w 217"/>
                    <a:gd name="T13" fmla="*/ 53 h 217"/>
                    <a:gd name="T14" fmla="*/ 134 w 217"/>
                    <a:gd name="T15" fmla="*/ 82 h 217"/>
                    <a:gd name="T16" fmla="*/ 134 w 217"/>
                    <a:gd name="T17" fmla="*/ 84 h 217"/>
                    <a:gd name="T18" fmla="*/ 136 w 217"/>
                    <a:gd name="T19" fmla="*/ 84 h 217"/>
                    <a:gd name="T20" fmla="*/ 138 w 217"/>
                    <a:gd name="T21" fmla="*/ 84 h 217"/>
                    <a:gd name="T22" fmla="*/ 140 w 217"/>
                    <a:gd name="T23" fmla="*/ 82 h 217"/>
                    <a:gd name="T24" fmla="*/ 140 w 217"/>
                    <a:gd name="T25" fmla="*/ 53 h 217"/>
                    <a:gd name="T26" fmla="*/ 148 w 217"/>
                    <a:gd name="T27" fmla="*/ 53 h 217"/>
                    <a:gd name="T28" fmla="*/ 148 w 217"/>
                    <a:gd name="T29" fmla="*/ 91 h 217"/>
                    <a:gd name="T30" fmla="*/ 140 w 217"/>
                    <a:gd name="T31" fmla="*/ 91 h 217"/>
                    <a:gd name="T32" fmla="*/ 140 w 217"/>
                    <a:gd name="T33" fmla="*/ 86 h 217"/>
                    <a:gd name="T34" fmla="*/ 136 w 217"/>
                    <a:gd name="T35" fmla="*/ 90 h 217"/>
                    <a:gd name="T36" fmla="*/ 131 w 217"/>
                    <a:gd name="T37" fmla="*/ 91 h 217"/>
                    <a:gd name="T38" fmla="*/ 127 w 217"/>
                    <a:gd name="T39" fmla="*/ 89 h 217"/>
                    <a:gd name="T40" fmla="*/ 126 w 217"/>
                    <a:gd name="T41" fmla="*/ 84 h 217"/>
                    <a:gd name="T42" fmla="*/ 126 w 217"/>
                    <a:gd name="T43" fmla="*/ 53 h 217"/>
                    <a:gd name="T44" fmla="*/ 98 w 217"/>
                    <a:gd name="T45" fmla="*/ 62 h 217"/>
                    <a:gd name="T46" fmla="*/ 101 w 217"/>
                    <a:gd name="T47" fmla="*/ 55 h 217"/>
                    <a:gd name="T48" fmla="*/ 109 w 217"/>
                    <a:gd name="T49" fmla="*/ 52 h 217"/>
                    <a:gd name="T50" fmla="*/ 117 w 217"/>
                    <a:gd name="T51" fmla="*/ 55 h 217"/>
                    <a:gd name="T52" fmla="*/ 120 w 217"/>
                    <a:gd name="T53" fmla="*/ 62 h 217"/>
                    <a:gd name="T54" fmla="*/ 120 w 217"/>
                    <a:gd name="T55" fmla="*/ 81 h 217"/>
                    <a:gd name="T56" fmla="*/ 117 w 217"/>
                    <a:gd name="T57" fmla="*/ 89 h 217"/>
                    <a:gd name="T58" fmla="*/ 109 w 217"/>
                    <a:gd name="T59" fmla="*/ 91 h 217"/>
                    <a:gd name="T60" fmla="*/ 101 w 217"/>
                    <a:gd name="T61" fmla="*/ 89 h 217"/>
                    <a:gd name="T62" fmla="*/ 98 w 217"/>
                    <a:gd name="T63" fmla="*/ 81 h 217"/>
                    <a:gd name="T64" fmla="*/ 98 w 217"/>
                    <a:gd name="T65" fmla="*/ 62 h 217"/>
                    <a:gd name="T66" fmla="*/ 77 w 217"/>
                    <a:gd name="T67" fmla="*/ 40 h 217"/>
                    <a:gd name="T68" fmla="*/ 83 w 217"/>
                    <a:gd name="T69" fmla="*/ 60 h 217"/>
                    <a:gd name="T70" fmla="*/ 83 w 217"/>
                    <a:gd name="T71" fmla="*/ 60 h 217"/>
                    <a:gd name="T72" fmla="*/ 88 w 217"/>
                    <a:gd name="T73" fmla="*/ 40 h 217"/>
                    <a:gd name="T74" fmla="*/ 97 w 217"/>
                    <a:gd name="T75" fmla="*/ 40 h 217"/>
                    <a:gd name="T76" fmla="*/ 87 w 217"/>
                    <a:gd name="T77" fmla="*/ 70 h 217"/>
                    <a:gd name="T78" fmla="*/ 87 w 217"/>
                    <a:gd name="T79" fmla="*/ 91 h 217"/>
                    <a:gd name="T80" fmla="*/ 79 w 217"/>
                    <a:gd name="T81" fmla="*/ 91 h 217"/>
                    <a:gd name="T82" fmla="*/ 79 w 217"/>
                    <a:gd name="T83" fmla="*/ 71 h 217"/>
                    <a:gd name="T84" fmla="*/ 68 w 217"/>
                    <a:gd name="T85" fmla="*/ 40 h 217"/>
                    <a:gd name="T86" fmla="*/ 77 w 217"/>
                    <a:gd name="T87" fmla="*/ 40 h 217"/>
                    <a:gd name="T88" fmla="*/ 177 w 217"/>
                    <a:gd name="T89" fmla="*/ 146 h 217"/>
                    <a:gd name="T90" fmla="*/ 152 w 217"/>
                    <a:gd name="T91" fmla="*/ 171 h 217"/>
                    <a:gd name="T92" fmla="*/ 68 w 217"/>
                    <a:gd name="T93" fmla="*/ 171 h 217"/>
                    <a:gd name="T94" fmla="*/ 43 w 217"/>
                    <a:gd name="T95" fmla="*/ 146 h 217"/>
                    <a:gd name="T96" fmla="*/ 43 w 217"/>
                    <a:gd name="T97" fmla="*/ 127 h 217"/>
                    <a:gd name="T98" fmla="*/ 68 w 217"/>
                    <a:gd name="T99" fmla="*/ 102 h 217"/>
                    <a:gd name="T100" fmla="*/ 152 w 217"/>
                    <a:gd name="T101" fmla="*/ 102 h 217"/>
                    <a:gd name="T102" fmla="*/ 177 w 217"/>
                    <a:gd name="T103" fmla="*/ 127 h 217"/>
                    <a:gd name="T104" fmla="*/ 177 w 217"/>
                    <a:gd name="T105" fmla="*/ 14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108" y="0"/>
                      </a:moveTo>
                      <a:cubicBezTo>
                        <a:pt x="48" y="0"/>
                        <a:pt x="0" y="48"/>
                        <a:pt x="0" y="108"/>
                      </a:cubicBezTo>
                      <a:cubicBezTo>
                        <a:pt x="0" y="169"/>
                        <a:pt x="48" y="217"/>
                        <a:pt x="108" y="217"/>
                      </a:cubicBezTo>
                      <a:cubicBezTo>
                        <a:pt x="169" y="217"/>
                        <a:pt x="217" y="169"/>
                        <a:pt x="217" y="108"/>
                      </a:cubicBezTo>
                      <a:cubicBezTo>
                        <a:pt x="217" y="48"/>
                        <a:pt x="169" y="0"/>
                        <a:pt x="108" y="0"/>
                      </a:cubicBezTo>
                      <a:close/>
                      <a:moveTo>
                        <a:pt x="126" y="53"/>
                      </a:moveTo>
                      <a:cubicBezTo>
                        <a:pt x="134" y="53"/>
                        <a:pt x="134" y="53"/>
                        <a:pt x="134" y="53"/>
                      </a:cubicBezTo>
                      <a:cubicBezTo>
                        <a:pt x="134" y="82"/>
                        <a:pt x="134" y="82"/>
                        <a:pt x="134" y="82"/>
                      </a:cubicBezTo>
                      <a:cubicBezTo>
                        <a:pt x="134" y="83"/>
                        <a:pt x="134" y="83"/>
                        <a:pt x="134" y="84"/>
                      </a:cubicBezTo>
                      <a:cubicBezTo>
                        <a:pt x="134" y="84"/>
                        <a:pt x="135" y="84"/>
                        <a:pt x="136" y="84"/>
                      </a:cubicBezTo>
                      <a:cubicBezTo>
                        <a:pt x="136" y="84"/>
                        <a:pt x="137" y="84"/>
                        <a:pt x="138" y="84"/>
                      </a:cubicBezTo>
                      <a:cubicBezTo>
                        <a:pt x="139" y="83"/>
                        <a:pt x="139" y="82"/>
                        <a:pt x="140" y="82"/>
                      </a:cubicBezTo>
                      <a:cubicBezTo>
                        <a:pt x="140" y="53"/>
                        <a:pt x="140" y="53"/>
                        <a:pt x="140" y="53"/>
                      </a:cubicBezTo>
                      <a:cubicBezTo>
                        <a:pt x="148" y="53"/>
                        <a:pt x="148" y="53"/>
                        <a:pt x="148" y="53"/>
                      </a:cubicBezTo>
                      <a:cubicBezTo>
                        <a:pt x="148" y="91"/>
                        <a:pt x="148" y="91"/>
                        <a:pt x="148" y="91"/>
                      </a:cubicBezTo>
                      <a:cubicBezTo>
                        <a:pt x="140" y="91"/>
                        <a:pt x="140" y="91"/>
                        <a:pt x="140" y="91"/>
                      </a:cubicBezTo>
                      <a:cubicBezTo>
                        <a:pt x="140" y="86"/>
                        <a:pt x="140" y="86"/>
                        <a:pt x="140" y="86"/>
                      </a:cubicBezTo>
                      <a:cubicBezTo>
                        <a:pt x="139" y="88"/>
                        <a:pt x="137" y="89"/>
                        <a:pt x="136" y="90"/>
                      </a:cubicBezTo>
                      <a:cubicBezTo>
                        <a:pt x="134" y="91"/>
                        <a:pt x="133" y="91"/>
                        <a:pt x="131" y="91"/>
                      </a:cubicBezTo>
                      <a:cubicBezTo>
                        <a:pt x="130" y="91"/>
                        <a:pt x="128" y="91"/>
                        <a:pt x="127" y="89"/>
                      </a:cubicBezTo>
                      <a:cubicBezTo>
                        <a:pt x="126" y="88"/>
                        <a:pt x="126" y="87"/>
                        <a:pt x="126" y="84"/>
                      </a:cubicBezTo>
                      <a:lnTo>
                        <a:pt x="126" y="53"/>
                      </a:lnTo>
                      <a:close/>
                      <a:moveTo>
                        <a:pt x="98" y="62"/>
                      </a:moveTo>
                      <a:cubicBezTo>
                        <a:pt x="98" y="59"/>
                        <a:pt x="99" y="57"/>
                        <a:pt x="101" y="55"/>
                      </a:cubicBezTo>
                      <a:cubicBezTo>
                        <a:pt x="103" y="53"/>
                        <a:pt x="106" y="52"/>
                        <a:pt x="109" y="52"/>
                      </a:cubicBezTo>
                      <a:cubicBezTo>
                        <a:pt x="112" y="52"/>
                        <a:pt x="115" y="53"/>
                        <a:pt x="117" y="55"/>
                      </a:cubicBezTo>
                      <a:cubicBezTo>
                        <a:pt x="119" y="57"/>
                        <a:pt x="120" y="59"/>
                        <a:pt x="120" y="62"/>
                      </a:cubicBezTo>
                      <a:cubicBezTo>
                        <a:pt x="120" y="81"/>
                        <a:pt x="120" y="81"/>
                        <a:pt x="120" y="81"/>
                      </a:cubicBezTo>
                      <a:cubicBezTo>
                        <a:pt x="120" y="84"/>
                        <a:pt x="119" y="87"/>
                        <a:pt x="117" y="89"/>
                      </a:cubicBezTo>
                      <a:cubicBezTo>
                        <a:pt x="115" y="91"/>
                        <a:pt x="112" y="91"/>
                        <a:pt x="109" y="91"/>
                      </a:cubicBezTo>
                      <a:cubicBezTo>
                        <a:pt x="105" y="91"/>
                        <a:pt x="103" y="91"/>
                        <a:pt x="101" y="89"/>
                      </a:cubicBezTo>
                      <a:cubicBezTo>
                        <a:pt x="99" y="87"/>
                        <a:pt x="98" y="84"/>
                        <a:pt x="98" y="81"/>
                      </a:cubicBezTo>
                      <a:lnTo>
                        <a:pt x="98" y="62"/>
                      </a:lnTo>
                      <a:close/>
                      <a:moveTo>
                        <a:pt x="77" y="40"/>
                      </a:moveTo>
                      <a:cubicBezTo>
                        <a:pt x="83" y="60"/>
                        <a:pt x="83" y="60"/>
                        <a:pt x="83" y="60"/>
                      </a:cubicBezTo>
                      <a:cubicBezTo>
                        <a:pt x="83" y="60"/>
                        <a:pt x="83" y="60"/>
                        <a:pt x="83" y="60"/>
                      </a:cubicBezTo>
                      <a:cubicBezTo>
                        <a:pt x="88" y="40"/>
                        <a:pt x="88" y="40"/>
                        <a:pt x="88" y="40"/>
                      </a:cubicBezTo>
                      <a:cubicBezTo>
                        <a:pt x="97" y="40"/>
                        <a:pt x="97" y="40"/>
                        <a:pt x="97" y="40"/>
                      </a:cubicBezTo>
                      <a:cubicBezTo>
                        <a:pt x="87" y="70"/>
                        <a:pt x="87" y="70"/>
                        <a:pt x="87" y="70"/>
                      </a:cubicBezTo>
                      <a:cubicBezTo>
                        <a:pt x="87" y="91"/>
                        <a:pt x="87" y="91"/>
                        <a:pt x="87" y="91"/>
                      </a:cubicBezTo>
                      <a:cubicBezTo>
                        <a:pt x="79" y="91"/>
                        <a:pt x="79" y="91"/>
                        <a:pt x="79" y="91"/>
                      </a:cubicBezTo>
                      <a:cubicBezTo>
                        <a:pt x="79" y="71"/>
                        <a:pt x="79" y="71"/>
                        <a:pt x="79" y="71"/>
                      </a:cubicBezTo>
                      <a:cubicBezTo>
                        <a:pt x="68" y="40"/>
                        <a:pt x="68" y="40"/>
                        <a:pt x="68" y="40"/>
                      </a:cubicBezTo>
                      <a:lnTo>
                        <a:pt x="77" y="40"/>
                      </a:lnTo>
                      <a:close/>
                      <a:moveTo>
                        <a:pt x="177" y="146"/>
                      </a:moveTo>
                      <a:cubicBezTo>
                        <a:pt x="177" y="160"/>
                        <a:pt x="166" y="171"/>
                        <a:pt x="152" y="171"/>
                      </a:cubicBezTo>
                      <a:cubicBezTo>
                        <a:pt x="68" y="171"/>
                        <a:pt x="68" y="171"/>
                        <a:pt x="68" y="171"/>
                      </a:cubicBezTo>
                      <a:cubicBezTo>
                        <a:pt x="54" y="171"/>
                        <a:pt x="43" y="160"/>
                        <a:pt x="43" y="146"/>
                      </a:cubicBezTo>
                      <a:cubicBezTo>
                        <a:pt x="43" y="127"/>
                        <a:pt x="43" y="127"/>
                        <a:pt x="43" y="127"/>
                      </a:cubicBezTo>
                      <a:cubicBezTo>
                        <a:pt x="43" y="113"/>
                        <a:pt x="54" y="102"/>
                        <a:pt x="68" y="102"/>
                      </a:cubicBezTo>
                      <a:cubicBezTo>
                        <a:pt x="152" y="102"/>
                        <a:pt x="152" y="102"/>
                        <a:pt x="152" y="102"/>
                      </a:cubicBezTo>
                      <a:cubicBezTo>
                        <a:pt x="166" y="102"/>
                        <a:pt x="177" y="113"/>
                        <a:pt x="177" y="127"/>
                      </a:cubicBezTo>
                      <a:lnTo>
                        <a:pt x="177" y="14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sz="1350"/>
                </a:p>
              </p:txBody>
            </p:sp>
            <p:sp>
              <p:nvSpPr>
                <p:cNvPr id="61" name="îŝ1iḍè">
                  <a:extLst>
                    <a:ext uri="{FF2B5EF4-FFF2-40B4-BE49-F238E27FC236}">
                      <a16:creationId xmlns:a16="http://schemas.microsoft.com/office/drawing/2014/main" id="{88073557-5AB9-4412-8B57-3D1CFCC351AD}"/>
                    </a:ext>
                  </a:extLst>
                </p:cNvPr>
                <p:cNvSpPr/>
                <p:nvPr/>
              </p:nvSpPr>
              <p:spPr bwMode="auto">
                <a:xfrm>
                  <a:off x="4697413" y="4705350"/>
                  <a:ext cx="84138" cy="150812"/>
                </a:xfrm>
                <a:custGeom>
                  <a:avLst/>
                  <a:gdLst>
                    <a:gd name="T0" fmla="*/ 10 w 20"/>
                    <a:gd name="T1" fmla="*/ 0 h 36"/>
                    <a:gd name="T2" fmla="*/ 3 w 20"/>
                    <a:gd name="T3" fmla="*/ 3 h 36"/>
                    <a:gd name="T4" fmla="*/ 0 w 20"/>
                    <a:gd name="T5" fmla="*/ 10 h 36"/>
                    <a:gd name="T6" fmla="*/ 0 w 20"/>
                    <a:gd name="T7" fmla="*/ 25 h 36"/>
                    <a:gd name="T8" fmla="*/ 2 w 20"/>
                    <a:gd name="T9" fmla="*/ 33 h 36"/>
                    <a:gd name="T10" fmla="*/ 9 w 20"/>
                    <a:gd name="T11" fmla="*/ 36 h 36"/>
                    <a:gd name="T12" fmla="*/ 17 w 20"/>
                    <a:gd name="T13" fmla="*/ 33 h 36"/>
                    <a:gd name="T14" fmla="*/ 20 w 20"/>
                    <a:gd name="T15" fmla="*/ 25 h 36"/>
                    <a:gd name="T16" fmla="*/ 20 w 20"/>
                    <a:gd name="T17" fmla="*/ 23 h 36"/>
                    <a:gd name="T18" fmla="*/ 13 w 20"/>
                    <a:gd name="T19" fmla="*/ 23 h 36"/>
                    <a:gd name="T20" fmla="*/ 13 w 20"/>
                    <a:gd name="T21" fmla="*/ 25 h 36"/>
                    <a:gd name="T22" fmla="*/ 12 w 20"/>
                    <a:gd name="T23" fmla="*/ 29 h 36"/>
                    <a:gd name="T24" fmla="*/ 10 w 20"/>
                    <a:gd name="T25" fmla="*/ 30 h 36"/>
                    <a:gd name="T26" fmla="*/ 7 w 20"/>
                    <a:gd name="T27" fmla="*/ 29 h 36"/>
                    <a:gd name="T28" fmla="*/ 7 w 20"/>
                    <a:gd name="T29" fmla="*/ 25 h 36"/>
                    <a:gd name="T30" fmla="*/ 7 w 20"/>
                    <a:gd name="T31" fmla="*/ 19 h 36"/>
                    <a:gd name="T32" fmla="*/ 20 w 20"/>
                    <a:gd name="T33" fmla="*/ 19 h 36"/>
                    <a:gd name="T34" fmla="*/ 20 w 20"/>
                    <a:gd name="T35" fmla="*/ 10 h 36"/>
                    <a:gd name="T36" fmla="*/ 17 w 20"/>
                    <a:gd name="T37" fmla="*/ 3 h 36"/>
                    <a:gd name="T38" fmla="*/ 10 w 20"/>
                    <a:gd name="T39" fmla="*/ 0 h 36"/>
                    <a:gd name="T40" fmla="*/ 13 w 20"/>
                    <a:gd name="T41" fmla="*/ 13 h 36"/>
                    <a:gd name="T42" fmla="*/ 7 w 20"/>
                    <a:gd name="T43" fmla="*/ 13 h 36"/>
                    <a:gd name="T44" fmla="*/ 7 w 20"/>
                    <a:gd name="T45" fmla="*/ 10 h 36"/>
                    <a:gd name="T46" fmla="*/ 7 w 20"/>
                    <a:gd name="T47" fmla="*/ 7 h 36"/>
                    <a:gd name="T48" fmla="*/ 10 w 20"/>
                    <a:gd name="T49" fmla="*/ 6 h 36"/>
                    <a:gd name="T50" fmla="*/ 12 w 20"/>
                    <a:gd name="T51" fmla="*/ 7 h 36"/>
                    <a:gd name="T52" fmla="*/ 13 w 20"/>
                    <a:gd name="T53" fmla="*/ 10 h 36"/>
                    <a:gd name="T54" fmla="*/ 13 w 20"/>
                    <a:gd name="T55"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 h="36">
                      <a:moveTo>
                        <a:pt x="10" y="0"/>
                      </a:moveTo>
                      <a:cubicBezTo>
                        <a:pt x="7" y="0"/>
                        <a:pt x="4" y="1"/>
                        <a:pt x="3" y="3"/>
                      </a:cubicBezTo>
                      <a:cubicBezTo>
                        <a:pt x="1" y="5"/>
                        <a:pt x="0" y="7"/>
                        <a:pt x="0" y="10"/>
                      </a:cubicBezTo>
                      <a:cubicBezTo>
                        <a:pt x="0" y="25"/>
                        <a:pt x="0" y="25"/>
                        <a:pt x="0" y="25"/>
                      </a:cubicBezTo>
                      <a:cubicBezTo>
                        <a:pt x="0" y="28"/>
                        <a:pt x="1" y="31"/>
                        <a:pt x="2" y="33"/>
                      </a:cubicBezTo>
                      <a:cubicBezTo>
                        <a:pt x="4" y="35"/>
                        <a:pt x="6" y="36"/>
                        <a:pt x="9" y="36"/>
                      </a:cubicBezTo>
                      <a:cubicBezTo>
                        <a:pt x="13" y="36"/>
                        <a:pt x="15" y="35"/>
                        <a:pt x="17" y="33"/>
                      </a:cubicBezTo>
                      <a:cubicBezTo>
                        <a:pt x="19" y="31"/>
                        <a:pt x="20" y="29"/>
                        <a:pt x="20" y="25"/>
                      </a:cubicBezTo>
                      <a:cubicBezTo>
                        <a:pt x="20" y="23"/>
                        <a:pt x="20" y="23"/>
                        <a:pt x="20" y="23"/>
                      </a:cubicBezTo>
                      <a:cubicBezTo>
                        <a:pt x="13" y="23"/>
                        <a:pt x="13" y="23"/>
                        <a:pt x="13" y="23"/>
                      </a:cubicBezTo>
                      <a:cubicBezTo>
                        <a:pt x="13" y="25"/>
                        <a:pt x="13" y="25"/>
                        <a:pt x="13" y="25"/>
                      </a:cubicBezTo>
                      <a:cubicBezTo>
                        <a:pt x="13" y="27"/>
                        <a:pt x="12" y="28"/>
                        <a:pt x="12" y="29"/>
                      </a:cubicBezTo>
                      <a:cubicBezTo>
                        <a:pt x="11" y="29"/>
                        <a:pt x="11" y="30"/>
                        <a:pt x="10" y="30"/>
                      </a:cubicBezTo>
                      <a:cubicBezTo>
                        <a:pt x="8" y="30"/>
                        <a:pt x="8" y="29"/>
                        <a:pt x="7" y="29"/>
                      </a:cubicBezTo>
                      <a:cubicBezTo>
                        <a:pt x="7" y="28"/>
                        <a:pt x="7" y="27"/>
                        <a:pt x="7" y="25"/>
                      </a:cubicBezTo>
                      <a:cubicBezTo>
                        <a:pt x="7" y="19"/>
                        <a:pt x="7" y="19"/>
                        <a:pt x="7" y="19"/>
                      </a:cubicBezTo>
                      <a:cubicBezTo>
                        <a:pt x="20" y="19"/>
                        <a:pt x="20" y="19"/>
                        <a:pt x="20" y="19"/>
                      </a:cubicBezTo>
                      <a:cubicBezTo>
                        <a:pt x="20" y="10"/>
                        <a:pt x="20" y="10"/>
                        <a:pt x="20" y="10"/>
                      </a:cubicBezTo>
                      <a:cubicBezTo>
                        <a:pt x="20" y="7"/>
                        <a:pt x="19" y="4"/>
                        <a:pt x="17" y="3"/>
                      </a:cubicBezTo>
                      <a:cubicBezTo>
                        <a:pt x="15" y="1"/>
                        <a:pt x="13" y="0"/>
                        <a:pt x="10" y="0"/>
                      </a:cubicBezTo>
                      <a:close/>
                      <a:moveTo>
                        <a:pt x="13" y="13"/>
                      </a:moveTo>
                      <a:cubicBezTo>
                        <a:pt x="7" y="13"/>
                        <a:pt x="7" y="13"/>
                        <a:pt x="7" y="13"/>
                      </a:cubicBezTo>
                      <a:cubicBezTo>
                        <a:pt x="7" y="10"/>
                        <a:pt x="7" y="10"/>
                        <a:pt x="7" y="10"/>
                      </a:cubicBezTo>
                      <a:cubicBezTo>
                        <a:pt x="7" y="9"/>
                        <a:pt x="7" y="8"/>
                        <a:pt x="7" y="7"/>
                      </a:cubicBezTo>
                      <a:cubicBezTo>
                        <a:pt x="8" y="6"/>
                        <a:pt x="9" y="6"/>
                        <a:pt x="10" y="6"/>
                      </a:cubicBezTo>
                      <a:cubicBezTo>
                        <a:pt x="11" y="6"/>
                        <a:pt x="11" y="6"/>
                        <a:pt x="12" y="7"/>
                      </a:cubicBezTo>
                      <a:cubicBezTo>
                        <a:pt x="12" y="8"/>
                        <a:pt x="13" y="9"/>
                        <a:pt x="13" y="10"/>
                      </a:cubicBezTo>
                      <a:lnTo>
                        <a:pt x="13" y="1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sz="1350"/>
                </a:p>
              </p:txBody>
            </p:sp>
          </p:grpSp>
          <p:sp>
            <p:nvSpPr>
              <p:cNvPr id="27" name="iṣļíďé">
                <a:extLst>
                  <a:ext uri="{FF2B5EF4-FFF2-40B4-BE49-F238E27FC236}">
                    <a16:creationId xmlns:a16="http://schemas.microsoft.com/office/drawing/2014/main" id="{D9A78BA6-AAC6-40FB-94D6-5B2810406055}"/>
                  </a:ext>
                </a:extLst>
              </p:cNvPr>
              <p:cNvSpPr/>
              <p:nvPr/>
            </p:nvSpPr>
            <p:spPr bwMode="auto">
              <a:xfrm>
                <a:off x="4887348" y="2863230"/>
                <a:ext cx="950036" cy="475896"/>
              </a:xfrm>
              <a:custGeom>
                <a:avLst/>
                <a:gdLst>
                  <a:gd name="T0" fmla="*/ 101 w 238"/>
                  <a:gd name="T1" fmla="*/ 35 h 119"/>
                  <a:gd name="T2" fmla="*/ 190 w 238"/>
                  <a:gd name="T3" fmla="*/ 50 h 119"/>
                  <a:gd name="T4" fmla="*/ 157 w 238"/>
                  <a:gd name="T5" fmla="*/ 59 h 119"/>
                  <a:gd name="T6" fmla="*/ 147 w 238"/>
                  <a:gd name="T7" fmla="*/ 41 h 119"/>
                  <a:gd name="T8" fmla="*/ 116 w 238"/>
                  <a:gd name="T9" fmla="*/ 41 h 119"/>
                  <a:gd name="T10" fmla="*/ 139 w 238"/>
                  <a:gd name="T11" fmla="*/ 87 h 119"/>
                  <a:gd name="T12" fmla="*/ 238 w 238"/>
                  <a:gd name="T13" fmla="*/ 59 h 119"/>
                  <a:gd name="T14" fmla="*/ 95 w 238"/>
                  <a:gd name="T15" fmla="*/ 21 h 119"/>
                  <a:gd name="T16" fmla="*/ 93 w 238"/>
                  <a:gd name="T17" fmla="*/ 21 h 119"/>
                  <a:gd name="T18" fmla="*/ 83 w 238"/>
                  <a:gd name="T19" fmla="*/ 0 h 119"/>
                  <a:gd name="T20" fmla="*/ 52 w 238"/>
                  <a:gd name="T21" fmla="*/ 4 h 119"/>
                  <a:gd name="T22" fmla="*/ 65 w 238"/>
                  <a:gd name="T23" fmla="*/ 29 h 119"/>
                  <a:gd name="T24" fmla="*/ 29 w 238"/>
                  <a:gd name="T25" fmla="*/ 119 h 119"/>
                  <a:gd name="T26" fmla="*/ 128 w 238"/>
                  <a:gd name="T27" fmla="*/ 91 h 119"/>
                  <a:gd name="T28" fmla="*/ 101 w 238"/>
                  <a:gd name="T29" fmla="*/ 35 h 119"/>
                  <a:gd name="T30" fmla="*/ 56 w 238"/>
                  <a:gd name="T31" fmla="*/ 86 h 119"/>
                  <a:gd name="T32" fmla="*/ 74 w 238"/>
                  <a:gd name="T33" fmla="*/ 47 h 119"/>
                  <a:gd name="T34" fmla="*/ 89 w 238"/>
                  <a:gd name="T35" fmla="*/ 78 h 119"/>
                  <a:gd name="T36" fmla="*/ 56 w 238"/>
                  <a:gd name="T37" fmla="*/ 8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119">
                    <a:moveTo>
                      <a:pt x="101" y="35"/>
                    </a:moveTo>
                    <a:cubicBezTo>
                      <a:pt x="149" y="21"/>
                      <a:pt x="190" y="50"/>
                      <a:pt x="190" y="50"/>
                    </a:cubicBezTo>
                    <a:cubicBezTo>
                      <a:pt x="157" y="59"/>
                      <a:pt x="157" y="59"/>
                      <a:pt x="157" y="59"/>
                    </a:cubicBezTo>
                    <a:cubicBezTo>
                      <a:pt x="147" y="41"/>
                      <a:pt x="147" y="41"/>
                      <a:pt x="147" y="41"/>
                    </a:cubicBezTo>
                    <a:cubicBezTo>
                      <a:pt x="138" y="40"/>
                      <a:pt x="127" y="39"/>
                      <a:pt x="116" y="41"/>
                    </a:cubicBezTo>
                    <a:cubicBezTo>
                      <a:pt x="139" y="87"/>
                      <a:pt x="139" y="87"/>
                      <a:pt x="139" y="87"/>
                    </a:cubicBezTo>
                    <a:cubicBezTo>
                      <a:pt x="238" y="59"/>
                      <a:pt x="238" y="59"/>
                      <a:pt x="238" y="59"/>
                    </a:cubicBezTo>
                    <a:cubicBezTo>
                      <a:pt x="238" y="59"/>
                      <a:pt x="202" y="3"/>
                      <a:pt x="95" y="21"/>
                    </a:cubicBezTo>
                    <a:cubicBezTo>
                      <a:pt x="95" y="21"/>
                      <a:pt x="94" y="21"/>
                      <a:pt x="93" y="21"/>
                    </a:cubicBezTo>
                    <a:cubicBezTo>
                      <a:pt x="83" y="0"/>
                      <a:pt x="83" y="0"/>
                      <a:pt x="83" y="0"/>
                    </a:cubicBezTo>
                    <a:cubicBezTo>
                      <a:pt x="52" y="4"/>
                      <a:pt x="52" y="4"/>
                      <a:pt x="52" y="4"/>
                    </a:cubicBezTo>
                    <a:cubicBezTo>
                      <a:pt x="65" y="29"/>
                      <a:pt x="65" y="29"/>
                      <a:pt x="65" y="29"/>
                    </a:cubicBezTo>
                    <a:cubicBezTo>
                      <a:pt x="0" y="56"/>
                      <a:pt x="29" y="119"/>
                      <a:pt x="29" y="119"/>
                    </a:cubicBezTo>
                    <a:cubicBezTo>
                      <a:pt x="128" y="91"/>
                      <a:pt x="128" y="91"/>
                      <a:pt x="128" y="91"/>
                    </a:cubicBezTo>
                    <a:lnTo>
                      <a:pt x="101" y="35"/>
                    </a:lnTo>
                    <a:close/>
                    <a:moveTo>
                      <a:pt x="56" y="86"/>
                    </a:moveTo>
                    <a:cubicBezTo>
                      <a:pt x="56" y="86"/>
                      <a:pt x="46" y="65"/>
                      <a:pt x="74" y="47"/>
                    </a:cubicBezTo>
                    <a:cubicBezTo>
                      <a:pt x="89" y="78"/>
                      <a:pt x="89" y="78"/>
                      <a:pt x="89" y="78"/>
                    </a:cubicBezTo>
                    <a:lnTo>
                      <a:pt x="56" y="86"/>
                    </a:lnTo>
                    <a:close/>
                  </a:path>
                </a:pathLst>
              </a:custGeom>
              <a:solidFill>
                <a:schemeClr val="bg2"/>
              </a:solidFill>
              <a:ln>
                <a:noFill/>
              </a:ln>
            </p:spPr>
            <p:txBody>
              <a:bodyPr anchor="ctr"/>
              <a:lstStyle/>
              <a:p>
                <a:pPr algn="ctr"/>
                <a:endParaRPr sz="1350"/>
              </a:p>
            </p:txBody>
          </p:sp>
          <p:sp>
            <p:nvSpPr>
              <p:cNvPr id="28" name="íṥ1iḓe">
                <a:extLst>
                  <a:ext uri="{FF2B5EF4-FFF2-40B4-BE49-F238E27FC236}">
                    <a16:creationId xmlns:a16="http://schemas.microsoft.com/office/drawing/2014/main" id="{A3AD4477-7656-410C-8E8E-ED58CC57ED26}"/>
                  </a:ext>
                </a:extLst>
              </p:cNvPr>
              <p:cNvSpPr/>
              <p:nvPr/>
            </p:nvSpPr>
            <p:spPr bwMode="auto">
              <a:xfrm>
                <a:off x="6204409" y="2517261"/>
                <a:ext cx="830715" cy="800715"/>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chemeClr val="bg2"/>
              </a:solidFill>
              <a:ln>
                <a:noFill/>
              </a:ln>
            </p:spPr>
            <p:txBody>
              <a:bodyPr anchor="ctr"/>
              <a:lstStyle/>
              <a:p>
                <a:pPr algn="ctr"/>
                <a:endParaRPr sz="1350"/>
              </a:p>
            </p:txBody>
          </p:sp>
          <p:sp>
            <p:nvSpPr>
              <p:cNvPr id="29" name="iŝḷîḋe">
                <a:extLst>
                  <a:ext uri="{FF2B5EF4-FFF2-40B4-BE49-F238E27FC236}">
                    <a16:creationId xmlns:a16="http://schemas.microsoft.com/office/drawing/2014/main" id="{58803729-8B1E-4320-9DAF-FEC9CAD15AD9}"/>
                  </a:ext>
                </a:extLst>
              </p:cNvPr>
              <p:cNvSpPr/>
              <p:nvPr/>
            </p:nvSpPr>
            <p:spPr bwMode="auto">
              <a:xfrm>
                <a:off x="8210806" y="1767713"/>
                <a:ext cx="464004" cy="462115"/>
              </a:xfrm>
              <a:custGeom>
                <a:avLst/>
                <a:gdLst>
                  <a:gd name="T0" fmla="*/ 168 w 175"/>
                  <a:gd name="T1" fmla="*/ 53 h 174"/>
                  <a:gd name="T2" fmla="*/ 149 w 175"/>
                  <a:gd name="T3" fmla="*/ 25 h 174"/>
                  <a:gd name="T4" fmla="*/ 121 w 175"/>
                  <a:gd name="T5" fmla="*/ 6 h 174"/>
                  <a:gd name="T6" fmla="*/ 87 w 175"/>
                  <a:gd name="T7" fmla="*/ 0 h 174"/>
                  <a:gd name="T8" fmla="*/ 53 w 175"/>
                  <a:gd name="T9" fmla="*/ 6 h 174"/>
                  <a:gd name="T10" fmla="*/ 26 w 175"/>
                  <a:gd name="T11" fmla="*/ 25 h 174"/>
                  <a:gd name="T12" fmla="*/ 7 w 175"/>
                  <a:gd name="T13" fmla="*/ 53 h 174"/>
                  <a:gd name="T14" fmla="*/ 0 w 175"/>
                  <a:gd name="T15" fmla="*/ 87 h 174"/>
                  <a:gd name="T16" fmla="*/ 7 w 175"/>
                  <a:gd name="T17" fmla="*/ 121 h 174"/>
                  <a:gd name="T18" fmla="*/ 26 w 175"/>
                  <a:gd name="T19" fmla="*/ 149 h 174"/>
                  <a:gd name="T20" fmla="*/ 53 w 175"/>
                  <a:gd name="T21" fmla="*/ 167 h 174"/>
                  <a:gd name="T22" fmla="*/ 87 w 175"/>
                  <a:gd name="T23" fmla="*/ 174 h 174"/>
                  <a:gd name="T24" fmla="*/ 121 w 175"/>
                  <a:gd name="T25" fmla="*/ 167 h 174"/>
                  <a:gd name="T26" fmla="*/ 149 w 175"/>
                  <a:gd name="T27" fmla="*/ 149 h 174"/>
                  <a:gd name="T28" fmla="*/ 168 w 175"/>
                  <a:gd name="T29" fmla="*/ 121 h 174"/>
                  <a:gd name="T30" fmla="*/ 175 w 175"/>
                  <a:gd name="T31" fmla="*/ 87 h 174"/>
                  <a:gd name="T32" fmla="*/ 162 w 175"/>
                  <a:gd name="T33" fmla="*/ 86 h 174"/>
                  <a:gd name="T34" fmla="*/ 108 w 175"/>
                  <a:gd name="T35" fmla="*/ 80 h 174"/>
                  <a:gd name="T36" fmla="*/ 145 w 175"/>
                  <a:gd name="T37" fmla="*/ 40 h 174"/>
                  <a:gd name="T38" fmla="*/ 137 w 175"/>
                  <a:gd name="T39" fmla="*/ 31 h 174"/>
                  <a:gd name="T40" fmla="*/ 70 w 175"/>
                  <a:gd name="T41" fmla="*/ 14 h 174"/>
                  <a:gd name="T42" fmla="*/ 137 w 175"/>
                  <a:gd name="T43" fmla="*/ 31 h 174"/>
                  <a:gd name="T44" fmla="*/ 70 w 175"/>
                  <a:gd name="T45" fmla="*/ 14 h 174"/>
                  <a:gd name="T46" fmla="*/ 70 w 175"/>
                  <a:gd name="T47" fmla="*/ 14 h 174"/>
                  <a:gd name="T48" fmla="*/ 83 w 175"/>
                  <a:gd name="T49" fmla="*/ 62 h 174"/>
                  <a:gd name="T50" fmla="*/ 56 w 175"/>
                  <a:gd name="T51" fmla="*/ 19 h 174"/>
                  <a:gd name="T52" fmla="*/ 13 w 175"/>
                  <a:gd name="T53" fmla="*/ 85 h 174"/>
                  <a:gd name="T54" fmla="*/ 96 w 175"/>
                  <a:gd name="T55" fmla="*/ 87 h 174"/>
                  <a:gd name="T56" fmla="*/ 32 w 175"/>
                  <a:gd name="T57" fmla="*/ 137 h 174"/>
                  <a:gd name="T58" fmla="*/ 13 w 175"/>
                  <a:gd name="T59" fmla="*/ 87 h 174"/>
                  <a:gd name="T60" fmla="*/ 40 w 175"/>
                  <a:gd name="T61" fmla="*/ 144 h 174"/>
                  <a:gd name="T62" fmla="*/ 100 w 175"/>
                  <a:gd name="T63" fmla="*/ 99 h 174"/>
                  <a:gd name="T64" fmla="*/ 117 w 175"/>
                  <a:gd name="T65" fmla="*/ 156 h 174"/>
                  <a:gd name="T66" fmla="*/ 129 w 175"/>
                  <a:gd name="T67" fmla="*/ 149 h 174"/>
                  <a:gd name="T68" fmla="*/ 161 w 175"/>
                  <a:gd name="T69" fmla="*/ 9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5" h="174">
                    <a:moveTo>
                      <a:pt x="173" y="69"/>
                    </a:moveTo>
                    <a:cubicBezTo>
                      <a:pt x="172" y="64"/>
                      <a:pt x="170" y="58"/>
                      <a:pt x="168" y="53"/>
                    </a:cubicBezTo>
                    <a:cubicBezTo>
                      <a:pt x="166" y="48"/>
                      <a:pt x="163" y="43"/>
                      <a:pt x="160" y="38"/>
                    </a:cubicBezTo>
                    <a:cubicBezTo>
                      <a:pt x="157" y="33"/>
                      <a:pt x="153" y="29"/>
                      <a:pt x="149" y="25"/>
                    </a:cubicBezTo>
                    <a:cubicBezTo>
                      <a:pt x="145" y="21"/>
                      <a:pt x="141" y="18"/>
                      <a:pt x="136" y="14"/>
                    </a:cubicBezTo>
                    <a:cubicBezTo>
                      <a:pt x="132" y="11"/>
                      <a:pt x="127" y="9"/>
                      <a:pt x="121" y="6"/>
                    </a:cubicBezTo>
                    <a:cubicBezTo>
                      <a:pt x="116" y="4"/>
                      <a:pt x="111" y="2"/>
                      <a:pt x="105" y="1"/>
                    </a:cubicBezTo>
                    <a:cubicBezTo>
                      <a:pt x="99" y="0"/>
                      <a:pt x="93" y="0"/>
                      <a:pt x="87" y="0"/>
                    </a:cubicBezTo>
                    <a:cubicBezTo>
                      <a:pt x="82" y="0"/>
                      <a:pt x="76" y="0"/>
                      <a:pt x="70" y="1"/>
                    </a:cubicBezTo>
                    <a:cubicBezTo>
                      <a:pt x="64" y="2"/>
                      <a:pt x="59" y="4"/>
                      <a:pt x="53" y="6"/>
                    </a:cubicBezTo>
                    <a:cubicBezTo>
                      <a:pt x="48" y="9"/>
                      <a:pt x="43" y="11"/>
                      <a:pt x="39" y="14"/>
                    </a:cubicBezTo>
                    <a:cubicBezTo>
                      <a:pt x="34" y="18"/>
                      <a:pt x="30" y="21"/>
                      <a:pt x="26" y="25"/>
                    </a:cubicBezTo>
                    <a:cubicBezTo>
                      <a:pt x="22" y="29"/>
                      <a:pt x="18" y="33"/>
                      <a:pt x="15" y="38"/>
                    </a:cubicBezTo>
                    <a:cubicBezTo>
                      <a:pt x="12" y="43"/>
                      <a:pt x="9" y="48"/>
                      <a:pt x="7" y="53"/>
                    </a:cubicBezTo>
                    <a:cubicBezTo>
                      <a:pt x="5" y="58"/>
                      <a:pt x="3" y="64"/>
                      <a:pt x="2" y="69"/>
                    </a:cubicBezTo>
                    <a:cubicBezTo>
                      <a:pt x="1" y="75"/>
                      <a:pt x="0" y="81"/>
                      <a:pt x="0" y="87"/>
                    </a:cubicBezTo>
                    <a:cubicBezTo>
                      <a:pt x="0" y="93"/>
                      <a:pt x="1" y="99"/>
                      <a:pt x="2" y="105"/>
                    </a:cubicBezTo>
                    <a:cubicBezTo>
                      <a:pt x="3" y="110"/>
                      <a:pt x="5" y="116"/>
                      <a:pt x="7" y="121"/>
                    </a:cubicBezTo>
                    <a:cubicBezTo>
                      <a:pt x="9" y="126"/>
                      <a:pt x="12" y="131"/>
                      <a:pt x="15" y="136"/>
                    </a:cubicBezTo>
                    <a:cubicBezTo>
                      <a:pt x="18" y="140"/>
                      <a:pt x="22" y="145"/>
                      <a:pt x="26" y="149"/>
                    </a:cubicBezTo>
                    <a:cubicBezTo>
                      <a:pt x="30" y="153"/>
                      <a:pt x="34" y="156"/>
                      <a:pt x="39" y="159"/>
                    </a:cubicBezTo>
                    <a:cubicBezTo>
                      <a:pt x="43" y="163"/>
                      <a:pt x="48" y="165"/>
                      <a:pt x="53" y="167"/>
                    </a:cubicBezTo>
                    <a:cubicBezTo>
                      <a:pt x="59" y="170"/>
                      <a:pt x="64" y="171"/>
                      <a:pt x="70" y="173"/>
                    </a:cubicBezTo>
                    <a:cubicBezTo>
                      <a:pt x="76" y="174"/>
                      <a:pt x="82" y="174"/>
                      <a:pt x="87" y="174"/>
                    </a:cubicBezTo>
                    <a:cubicBezTo>
                      <a:pt x="93" y="174"/>
                      <a:pt x="99" y="174"/>
                      <a:pt x="105" y="173"/>
                    </a:cubicBezTo>
                    <a:cubicBezTo>
                      <a:pt x="111" y="171"/>
                      <a:pt x="116" y="170"/>
                      <a:pt x="121" y="167"/>
                    </a:cubicBezTo>
                    <a:cubicBezTo>
                      <a:pt x="127" y="165"/>
                      <a:pt x="132" y="163"/>
                      <a:pt x="136" y="159"/>
                    </a:cubicBezTo>
                    <a:cubicBezTo>
                      <a:pt x="141" y="156"/>
                      <a:pt x="145" y="153"/>
                      <a:pt x="149" y="149"/>
                    </a:cubicBezTo>
                    <a:cubicBezTo>
                      <a:pt x="153" y="145"/>
                      <a:pt x="157" y="140"/>
                      <a:pt x="160" y="136"/>
                    </a:cubicBezTo>
                    <a:cubicBezTo>
                      <a:pt x="163" y="131"/>
                      <a:pt x="166" y="126"/>
                      <a:pt x="168" y="121"/>
                    </a:cubicBezTo>
                    <a:cubicBezTo>
                      <a:pt x="170" y="116"/>
                      <a:pt x="172" y="110"/>
                      <a:pt x="173" y="105"/>
                    </a:cubicBezTo>
                    <a:cubicBezTo>
                      <a:pt x="174" y="99"/>
                      <a:pt x="175" y="93"/>
                      <a:pt x="175" y="87"/>
                    </a:cubicBezTo>
                    <a:cubicBezTo>
                      <a:pt x="175" y="81"/>
                      <a:pt x="174" y="75"/>
                      <a:pt x="173" y="69"/>
                    </a:cubicBezTo>
                    <a:close/>
                    <a:moveTo>
                      <a:pt x="162" y="86"/>
                    </a:moveTo>
                    <a:cubicBezTo>
                      <a:pt x="161" y="86"/>
                      <a:pt x="136" y="81"/>
                      <a:pt x="110" y="84"/>
                    </a:cubicBezTo>
                    <a:cubicBezTo>
                      <a:pt x="110" y="82"/>
                      <a:pt x="109" y="81"/>
                      <a:pt x="108" y="80"/>
                    </a:cubicBezTo>
                    <a:cubicBezTo>
                      <a:pt x="107" y="76"/>
                      <a:pt x="105" y="73"/>
                      <a:pt x="104" y="69"/>
                    </a:cubicBezTo>
                    <a:cubicBezTo>
                      <a:pt x="133" y="57"/>
                      <a:pt x="145" y="40"/>
                      <a:pt x="145" y="40"/>
                    </a:cubicBezTo>
                    <a:cubicBezTo>
                      <a:pt x="156" y="52"/>
                      <a:pt x="162" y="68"/>
                      <a:pt x="162" y="86"/>
                    </a:cubicBezTo>
                    <a:close/>
                    <a:moveTo>
                      <a:pt x="137" y="31"/>
                    </a:moveTo>
                    <a:cubicBezTo>
                      <a:pt x="137" y="31"/>
                      <a:pt x="126" y="47"/>
                      <a:pt x="98" y="58"/>
                    </a:cubicBezTo>
                    <a:cubicBezTo>
                      <a:pt x="85" y="35"/>
                      <a:pt x="71" y="16"/>
                      <a:pt x="70" y="14"/>
                    </a:cubicBezTo>
                    <a:cubicBezTo>
                      <a:pt x="76" y="13"/>
                      <a:pt x="81" y="12"/>
                      <a:pt x="87" y="12"/>
                    </a:cubicBezTo>
                    <a:cubicBezTo>
                      <a:pt x="106" y="12"/>
                      <a:pt x="124" y="19"/>
                      <a:pt x="137" y="31"/>
                    </a:cubicBezTo>
                    <a:close/>
                    <a:moveTo>
                      <a:pt x="70" y="14"/>
                    </a:moveTo>
                    <a:cubicBezTo>
                      <a:pt x="70" y="14"/>
                      <a:pt x="70" y="14"/>
                      <a:pt x="70" y="14"/>
                    </a:cubicBezTo>
                    <a:cubicBezTo>
                      <a:pt x="70" y="14"/>
                      <a:pt x="69" y="15"/>
                      <a:pt x="69" y="15"/>
                    </a:cubicBezTo>
                    <a:cubicBezTo>
                      <a:pt x="69" y="15"/>
                      <a:pt x="70" y="15"/>
                      <a:pt x="70" y="14"/>
                    </a:cubicBezTo>
                    <a:close/>
                    <a:moveTo>
                      <a:pt x="56" y="19"/>
                    </a:moveTo>
                    <a:cubicBezTo>
                      <a:pt x="57" y="21"/>
                      <a:pt x="70" y="39"/>
                      <a:pt x="83" y="62"/>
                    </a:cubicBezTo>
                    <a:cubicBezTo>
                      <a:pt x="47" y="72"/>
                      <a:pt x="16" y="72"/>
                      <a:pt x="14" y="72"/>
                    </a:cubicBezTo>
                    <a:cubicBezTo>
                      <a:pt x="19" y="48"/>
                      <a:pt x="35" y="29"/>
                      <a:pt x="56" y="19"/>
                    </a:cubicBezTo>
                    <a:close/>
                    <a:moveTo>
                      <a:pt x="13" y="87"/>
                    </a:moveTo>
                    <a:cubicBezTo>
                      <a:pt x="13" y="86"/>
                      <a:pt x="13" y="85"/>
                      <a:pt x="13" y="85"/>
                    </a:cubicBezTo>
                    <a:cubicBezTo>
                      <a:pt x="14" y="85"/>
                      <a:pt x="51" y="85"/>
                      <a:pt x="90" y="74"/>
                    </a:cubicBezTo>
                    <a:cubicBezTo>
                      <a:pt x="92" y="78"/>
                      <a:pt x="94" y="82"/>
                      <a:pt x="96" y="87"/>
                    </a:cubicBezTo>
                    <a:cubicBezTo>
                      <a:pt x="95" y="87"/>
                      <a:pt x="94" y="87"/>
                      <a:pt x="93" y="88"/>
                    </a:cubicBezTo>
                    <a:cubicBezTo>
                      <a:pt x="52" y="101"/>
                      <a:pt x="32" y="137"/>
                      <a:pt x="32" y="137"/>
                    </a:cubicBezTo>
                    <a:cubicBezTo>
                      <a:pt x="32" y="137"/>
                      <a:pt x="32" y="137"/>
                      <a:pt x="32" y="137"/>
                    </a:cubicBezTo>
                    <a:cubicBezTo>
                      <a:pt x="20" y="124"/>
                      <a:pt x="13" y="106"/>
                      <a:pt x="13" y="87"/>
                    </a:cubicBezTo>
                    <a:close/>
                    <a:moveTo>
                      <a:pt x="87" y="162"/>
                    </a:moveTo>
                    <a:cubicBezTo>
                      <a:pt x="69" y="162"/>
                      <a:pt x="53" y="155"/>
                      <a:pt x="40" y="144"/>
                    </a:cubicBezTo>
                    <a:cubicBezTo>
                      <a:pt x="41" y="145"/>
                      <a:pt x="42" y="146"/>
                      <a:pt x="42" y="146"/>
                    </a:cubicBezTo>
                    <a:cubicBezTo>
                      <a:pt x="42" y="146"/>
                      <a:pt x="56" y="115"/>
                      <a:pt x="100" y="99"/>
                    </a:cubicBezTo>
                    <a:cubicBezTo>
                      <a:pt x="100" y="99"/>
                      <a:pt x="100" y="99"/>
                      <a:pt x="101" y="99"/>
                    </a:cubicBezTo>
                    <a:cubicBezTo>
                      <a:pt x="111" y="126"/>
                      <a:pt x="115" y="149"/>
                      <a:pt x="117" y="156"/>
                    </a:cubicBezTo>
                    <a:cubicBezTo>
                      <a:pt x="108" y="159"/>
                      <a:pt x="98" y="162"/>
                      <a:pt x="87" y="162"/>
                    </a:cubicBezTo>
                    <a:close/>
                    <a:moveTo>
                      <a:pt x="129" y="149"/>
                    </a:moveTo>
                    <a:cubicBezTo>
                      <a:pt x="128" y="144"/>
                      <a:pt x="124" y="122"/>
                      <a:pt x="115" y="96"/>
                    </a:cubicBezTo>
                    <a:cubicBezTo>
                      <a:pt x="139" y="92"/>
                      <a:pt x="160" y="98"/>
                      <a:pt x="161" y="99"/>
                    </a:cubicBezTo>
                    <a:cubicBezTo>
                      <a:pt x="158" y="120"/>
                      <a:pt x="146" y="138"/>
                      <a:pt x="129" y="149"/>
                    </a:cubicBezTo>
                    <a:close/>
                  </a:path>
                </a:pathLst>
              </a:custGeom>
              <a:solidFill>
                <a:schemeClr val="bg2"/>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sz="1350"/>
              </a:p>
            </p:txBody>
          </p:sp>
          <p:sp>
            <p:nvSpPr>
              <p:cNvPr id="30" name="iṥḻïḍê">
                <a:extLst>
                  <a:ext uri="{FF2B5EF4-FFF2-40B4-BE49-F238E27FC236}">
                    <a16:creationId xmlns:a16="http://schemas.microsoft.com/office/drawing/2014/main" id="{6829CD51-E975-496B-8B7A-8E2504095B78}"/>
                  </a:ext>
                </a:extLst>
              </p:cNvPr>
              <p:cNvSpPr/>
              <p:nvPr/>
            </p:nvSpPr>
            <p:spPr bwMode="auto">
              <a:xfrm>
                <a:off x="5181483" y="4640045"/>
                <a:ext cx="910766" cy="906470"/>
              </a:xfrm>
              <a:custGeom>
                <a:avLst/>
                <a:gdLst>
                  <a:gd name="T0" fmla="*/ 114 w 228"/>
                  <a:gd name="T1" fmla="*/ 0 h 227"/>
                  <a:gd name="T2" fmla="*/ 0 w 228"/>
                  <a:gd name="T3" fmla="*/ 114 h 227"/>
                  <a:gd name="T4" fmla="*/ 68 w 228"/>
                  <a:gd name="T5" fmla="*/ 218 h 227"/>
                  <a:gd name="T6" fmla="*/ 70 w 228"/>
                  <a:gd name="T7" fmla="*/ 192 h 227"/>
                  <a:gd name="T8" fmla="*/ 85 w 228"/>
                  <a:gd name="T9" fmla="*/ 130 h 227"/>
                  <a:gd name="T10" fmla="*/ 81 w 228"/>
                  <a:gd name="T11" fmla="*/ 112 h 227"/>
                  <a:gd name="T12" fmla="*/ 103 w 228"/>
                  <a:gd name="T13" fmla="*/ 82 h 227"/>
                  <a:gd name="T14" fmla="*/ 119 w 228"/>
                  <a:gd name="T15" fmla="*/ 99 h 227"/>
                  <a:gd name="T16" fmla="*/ 109 w 228"/>
                  <a:gd name="T17" fmla="*/ 140 h 227"/>
                  <a:gd name="T18" fmla="*/ 127 w 228"/>
                  <a:gd name="T19" fmla="*/ 162 h 227"/>
                  <a:gd name="T20" fmla="*/ 163 w 228"/>
                  <a:gd name="T21" fmla="*/ 101 h 227"/>
                  <a:gd name="T22" fmla="*/ 115 w 228"/>
                  <a:gd name="T23" fmla="*/ 57 h 227"/>
                  <a:gd name="T24" fmla="*/ 59 w 228"/>
                  <a:gd name="T25" fmla="*/ 112 h 227"/>
                  <a:gd name="T26" fmla="*/ 67 w 228"/>
                  <a:gd name="T27" fmla="*/ 134 h 227"/>
                  <a:gd name="T28" fmla="*/ 68 w 228"/>
                  <a:gd name="T29" fmla="*/ 141 h 227"/>
                  <a:gd name="T30" fmla="*/ 66 w 228"/>
                  <a:gd name="T31" fmla="*/ 150 h 227"/>
                  <a:gd name="T32" fmla="*/ 60 w 228"/>
                  <a:gd name="T33" fmla="*/ 153 h 227"/>
                  <a:gd name="T34" fmla="*/ 37 w 228"/>
                  <a:gd name="T35" fmla="*/ 109 h 227"/>
                  <a:gd name="T36" fmla="*/ 118 w 228"/>
                  <a:gd name="T37" fmla="*/ 38 h 227"/>
                  <a:gd name="T38" fmla="*/ 191 w 228"/>
                  <a:gd name="T39" fmla="*/ 103 h 227"/>
                  <a:gd name="T40" fmla="*/ 129 w 228"/>
                  <a:gd name="T41" fmla="*/ 181 h 227"/>
                  <a:gd name="T42" fmla="*/ 101 w 228"/>
                  <a:gd name="T43" fmla="*/ 167 h 227"/>
                  <a:gd name="T44" fmla="*/ 93 w 228"/>
                  <a:gd name="T45" fmla="*/ 198 h 227"/>
                  <a:gd name="T46" fmla="*/ 82 w 228"/>
                  <a:gd name="T47" fmla="*/ 223 h 227"/>
                  <a:gd name="T48" fmla="*/ 114 w 228"/>
                  <a:gd name="T49" fmla="*/ 227 h 227"/>
                  <a:gd name="T50" fmla="*/ 228 w 228"/>
                  <a:gd name="T51" fmla="*/ 114 h 227"/>
                  <a:gd name="T52" fmla="*/ 114 w 228"/>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7">
                    <a:moveTo>
                      <a:pt x="114" y="0"/>
                    </a:moveTo>
                    <a:cubicBezTo>
                      <a:pt x="51" y="0"/>
                      <a:pt x="0" y="51"/>
                      <a:pt x="0" y="114"/>
                    </a:cubicBezTo>
                    <a:cubicBezTo>
                      <a:pt x="0" y="160"/>
                      <a:pt x="28" y="200"/>
                      <a:pt x="68" y="218"/>
                    </a:cubicBezTo>
                    <a:cubicBezTo>
                      <a:pt x="68" y="210"/>
                      <a:pt x="68" y="200"/>
                      <a:pt x="70" y="192"/>
                    </a:cubicBezTo>
                    <a:cubicBezTo>
                      <a:pt x="73" y="183"/>
                      <a:pt x="85" y="130"/>
                      <a:pt x="85" y="130"/>
                    </a:cubicBezTo>
                    <a:cubicBezTo>
                      <a:pt x="85" y="130"/>
                      <a:pt x="81" y="122"/>
                      <a:pt x="81" y="112"/>
                    </a:cubicBezTo>
                    <a:cubicBezTo>
                      <a:pt x="81" y="95"/>
                      <a:pt x="91" y="82"/>
                      <a:pt x="103" y="82"/>
                    </a:cubicBezTo>
                    <a:cubicBezTo>
                      <a:pt x="114" y="82"/>
                      <a:pt x="119" y="90"/>
                      <a:pt x="119" y="99"/>
                    </a:cubicBezTo>
                    <a:cubicBezTo>
                      <a:pt x="119" y="110"/>
                      <a:pt x="112" y="125"/>
                      <a:pt x="109" y="140"/>
                    </a:cubicBezTo>
                    <a:cubicBezTo>
                      <a:pt x="106" y="152"/>
                      <a:pt x="115" y="162"/>
                      <a:pt x="127" y="162"/>
                    </a:cubicBezTo>
                    <a:cubicBezTo>
                      <a:pt x="148" y="162"/>
                      <a:pt x="163" y="134"/>
                      <a:pt x="163" y="101"/>
                    </a:cubicBezTo>
                    <a:cubicBezTo>
                      <a:pt x="163" y="76"/>
                      <a:pt x="146" y="57"/>
                      <a:pt x="115" y="57"/>
                    </a:cubicBezTo>
                    <a:cubicBezTo>
                      <a:pt x="81" y="57"/>
                      <a:pt x="59" y="83"/>
                      <a:pt x="59" y="112"/>
                    </a:cubicBezTo>
                    <a:cubicBezTo>
                      <a:pt x="59" y="122"/>
                      <a:pt x="62" y="129"/>
                      <a:pt x="67" y="134"/>
                    </a:cubicBezTo>
                    <a:cubicBezTo>
                      <a:pt x="69" y="137"/>
                      <a:pt x="69" y="138"/>
                      <a:pt x="68" y="141"/>
                    </a:cubicBezTo>
                    <a:cubicBezTo>
                      <a:pt x="68" y="143"/>
                      <a:pt x="67" y="148"/>
                      <a:pt x="66" y="150"/>
                    </a:cubicBezTo>
                    <a:cubicBezTo>
                      <a:pt x="65" y="153"/>
                      <a:pt x="63" y="154"/>
                      <a:pt x="60" y="153"/>
                    </a:cubicBezTo>
                    <a:cubicBezTo>
                      <a:pt x="44" y="146"/>
                      <a:pt x="37" y="129"/>
                      <a:pt x="37" y="109"/>
                    </a:cubicBezTo>
                    <a:cubicBezTo>
                      <a:pt x="37" y="77"/>
                      <a:pt x="64" y="38"/>
                      <a:pt x="118" y="38"/>
                    </a:cubicBezTo>
                    <a:cubicBezTo>
                      <a:pt x="162" y="38"/>
                      <a:pt x="191" y="70"/>
                      <a:pt x="191" y="103"/>
                    </a:cubicBezTo>
                    <a:cubicBezTo>
                      <a:pt x="191" y="148"/>
                      <a:pt x="166" y="181"/>
                      <a:pt x="129" y="181"/>
                    </a:cubicBezTo>
                    <a:cubicBezTo>
                      <a:pt x="117" y="181"/>
                      <a:pt x="105" y="175"/>
                      <a:pt x="101" y="167"/>
                    </a:cubicBezTo>
                    <a:cubicBezTo>
                      <a:pt x="101" y="167"/>
                      <a:pt x="95" y="193"/>
                      <a:pt x="93" y="198"/>
                    </a:cubicBezTo>
                    <a:cubicBezTo>
                      <a:pt x="91" y="207"/>
                      <a:pt x="86" y="216"/>
                      <a:pt x="82" y="223"/>
                    </a:cubicBezTo>
                    <a:cubicBezTo>
                      <a:pt x="92" y="226"/>
                      <a:pt x="103" y="227"/>
                      <a:pt x="114" y="227"/>
                    </a:cubicBezTo>
                    <a:cubicBezTo>
                      <a:pt x="177" y="227"/>
                      <a:pt x="228" y="176"/>
                      <a:pt x="228" y="114"/>
                    </a:cubicBezTo>
                    <a:cubicBezTo>
                      <a:pt x="228" y="51"/>
                      <a:pt x="177" y="0"/>
                      <a:pt x="114" y="0"/>
                    </a:cubicBezTo>
                    <a:close/>
                  </a:path>
                </a:pathLst>
              </a:custGeom>
              <a:solidFill>
                <a:schemeClr val="bg2"/>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sz="1350"/>
              </a:p>
            </p:txBody>
          </p:sp>
          <p:sp>
            <p:nvSpPr>
              <p:cNvPr id="31" name="ísļïďè">
                <a:extLst>
                  <a:ext uri="{FF2B5EF4-FFF2-40B4-BE49-F238E27FC236}">
                    <a16:creationId xmlns:a16="http://schemas.microsoft.com/office/drawing/2014/main" id="{6455C559-EC47-46B7-B75F-CEB10D3506F9}"/>
                  </a:ext>
                </a:extLst>
              </p:cNvPr>
              <p:cNvSpPr/>
              <p:nvPr/>
            </p:nvSpPr>
            <p:spPr bwMode="auto">
              <a:xfrm>
                <a:off x="7944073" y="2407562"/>
                <a:ext cx="814100" cy="812802"/>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2"/>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sz="1350"/>
              </a:p>
            </p:txBody>
          </p:sp>
          <p:grpSp>
            <p:nvGrpSpPr>
              <p:cNvPr id="32" name="íṡlíḑè">
                <a:extLst>
                  <a:ext uri="{FF2B5EF4-FFF2-40B4-BE49-F238E27FC236}">
                    <a16:creationId xmlns:a16="http://schemas.microsoft.com/office/drawing/2014/main" id="{0787BB4B-35F6-4F85-AA85-EF1A4F737F9B}"/>
                  </a:ext>
                </a:extLst>
              </p:cNvPr>
              <p:cNvGrpSpPr/>
              <p:nvPr/>
            </p:nvGrpSpPr>
            <p:grpSpPr>
              <a:xfrm>
                <a:off x="6372064" y="900721"/>
                <a:ext cx="734051" cy="682874"/>
                <a:chOff x="3338513" y="696913"/>
                <a:chExt cx="771525" cy="717550"/>
              </a:xfrm>
              <a:solidFill>
                <a:schemeClr val="bg2"/>
              </a:solidFill>
            </p:grpSpPr>
            <p:sp>
              <p:nvSpPr>
                <p:cNvPr id="54" name="ísľíḋê">
                  <a:extLst>
                    <a:ext uri="{FF2B5EF4-FFF2-40B4-BE49-F238E27FC236}">
                      <a16:creationId xmlns:a16="http://schemas.microsoft.com/office/drawing/2014/main" id="{67AF62AD-1190-4027-ACD7-590BBDD99340}"/>
                    </a:ext>
                  </a:extLst>
                </p:cNvPr>
                <p:cNvSpPr/>
                <p:nvPr/>
              </p:nvSpPr>
              <p:spPr bwMode="auto">
                <a:xfrm>
                  <a:off x="3586163" y="696913"/>
                  <a:ext cx="523875" cy="717550"/>
                </a:xfrm>
                <a:custGeom>
                  <a:avLst/>
                  <a:gdLst>
                    <a:gd name="T0" fmla="*/ 115 w 125"/>
                    <a:gd name="T1" fmla="*/ 63 h 171"/>
                    <a:gd name="T2" fmla="*/ 69 w 125"/>
                    <a:gd name="T3" fmla="*/ 63 h 171"/>
                    <a:gd name="T4" fmla="*/ 85 w 125"/>
                    <a:gd name="T5" fmla="*/ 32 h 171"/>
                    <a:gd name="T6" fmla="*/ 74 w 125"/>
                    <a:gd name="T7" fmla="*/ 0 h 171"/>
                    <a:gd name="T8" fmla="*/ 61 w 125"/>
                    <a:gd name="T9" fmla="*/ 21 h 171"/>
                    <a:gd name="T10" fmla="*/ 37 w 125"/>
                    <a:gd name="T11" fmla="*/ 53 h 171"/>
                    <a:gd name="T12" fmla="*/ 0 w 125"/>
                    <a:gd name="T13" fmla="*/ 70 h 171"/>
                    <a:gd name="T14" fmla="*/ 0 w 125"/>
                    <a:gd name="T15" fmla="*/ 71 h 171"/>
                    <a:gd name="T16" fmla="*/ 0 w 125"/>
                    <a:gd name="T17" fmla="*/ 148 h 171"/>
                    <a:gd name="T18" fmla="*/ 26 w 125"/>
                    <a:gd name="T19" fmla="*/ 155 h 171"/>
                    <a:gd name="T20" fmla="*/ 76 w 125"/>
                    <a:gd name="T21" fmla="*/ 171 h 171"/>
                    <a:gd name="T22" fmla="*/ 91 w 125"/>
                    <a:gd name="T23" fmla="*/ 147 h 171"/>
                    <a:gd name="T24" fmla="*/ 103 w 125"/>
                    <a:gd name="T25" fmla="*/ 121 h 171"/>
                    <a:gd name="T26" fmla="*/ 107 w 125"/>
                    <a:gd name="T27" fmla="*/ 91 h 171"/>
                    <a:gd name="T28" fmla="*/ 115 w 125"/>
                    <a:gd name="T29" fmla="*/ 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71">
                      <a:moveTo>
                        <a:pt x="115" y="63"/>
                      </a:moveTo>
                      <a:cubicBezTo>
                        <a:pt x="105" y="57"/>
                        <a:pt x="69" y="63"/>
                        <a:pt x="69" y="63"/>
                      </a:cubicBezTo>
                      <a:cubicBezTo>
                        <a:pt x="75" y="59"/>
                        <a:pt x="85" y="38"/>
                        <a:pt x="85" y="32"/>
                      </a:cubicBezTo>
                      <a:cubicBezTo>
                        <a:pt x="86" y="19"/>
                        <a:pt x="83" y="0"/>
                        <a:pt x="74" y="0"/>
                      </a:cubicBezTo>
                      <a:cubicBezTo>
                        <a:pt x="64" y="0"/>
                        <a:pt x="62" y="16"/>
                        <a:pt x="61" y="21"/>
                      </a:cubicBezTo>
                      <a:cubicBezTo>
                        <a:pt x="59" y="35"/>
                        <a:pt x="46" y="48"/>
                        <a:pt x="37" y="53"/>
                      </a:cubicBezTo>
                      <a:cubicBezTo>
                        <a:pt x="25" y="60"/>
                        <a:pt x="16" y="66"/>
                        <a:pt x="0" y="70"/>
                      </a:cubicBezTo>
                      <a:cubicBezTo>
                        <a:pt x="0" y="70"/>
                        <a:pt x="0" y="71"/>
                        <a:pt x="0" y="71"/>
                      </a:cubicBezTo>
                      <a:cubicBezTo>
                        <a:pt x="0" y="148"/>
                        <a:pt x="0" y="148"/>
                        <a:pt x="0" y="148"/>
                      </a:cubicBezTo>
                      <a:cubicBezTo>
                        <a:pt x="9" y="148"/>
                        <a:pt x="18" y="150"/>
                        <a:pt x="26" y="155"/>
                      </a:cubicBezTo>
                      <a:cubicBezTo>
                        <a:pt x="43" y="164"/>
                        <a:pt x="56" y="171"/>
                        <a:pt x="76" y="171"/>
                      </a:cubicBezTo>
                      <a:cubicBezTo>
                        <a:pt x="106" y="171"/>
                        <a:pt x="103" y="148"/>
                        <a:pt x="91" y="147"/>
                      </a:cubicBezTo>
                      <a:cubicBezTo>
                        <a:pt x="115" y="148"/>
                        <a:pt x="117" y="128"/>
                        <a:pt x="103" y="121"/>
                      </a:cubicBezTo>
                      <a:cubicBezTo>
                        <a:pt x="125" y="121"/>
                        <a:pt x="122" y="93"/>
                        <a:pt x="107" y="91"/>
                      </a:cubicBezTo>
                      <a:cubicBezTo>
                        <a:pt x="124" y="92"/>
                        <a:pt x="125" y="70"/>
                        <a:pt x="115" y="63"/>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sz="1350"/>
                </a:p>
              </p:txBody>
            </p:sp>
            <p:sp>
              <p:nvSpPr>
                <p:cNvPr id="55" name="îşļíḑè">
                  <a:extLst>
                    <a:ext uri="{FF2B5EF4-FFF2-40B4-BE49-F238E27FC236}">
                      <a16:creationId xmlns:a16="http://schemas.microsoft.com/office/drawing/2014/main" id="{BC9EF940-C637-41ED-A924-5B1F6E8288CC}"/>
                    </a:ext>
                  </a:extLst>
                </p:cNvPr>
                <p:cNvSpPr/>
                <p:nvPr/>
              </p:nvSpPr>
              <p:spPr bwMode="auto">
                <a:xfrm>
                  <a:off x="3338513" y="960438"/>
                  <a:ext cx="163513" cy="3905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miter lim="800000"/>
                      <a:headEnd/>
                      <a:tailEnd/>
                    </a14:hiddenLine>
                  </a:ext>
                </a:extLst>
              </p:spPr>
              <p:txBody>
                <a:bodyPr anchor="ctr"/>
                <a:lstStyle/>
                <a:p>
                  <a:pPr algn="ctr"/>
                  <a:endParaRPr sz="1350"/>
                </a:p>
              </p:txBody>
            </p:sp>
          </p:grpSp>
          <p:grpSp>
            <p:nvGrpSpPr>
              <p:cNvPr id="33" name="îṣļîḑè">
                <a:extLst>
                  <a:ext uri="{FF2B5EF4-FFF2-40B4-BE49-F238E27FC236}">
                    <a16:creationId xmlns:a16="http://schemas.microsoft.com/office/drawing/2014/main" id="{4A6EF4B6-CEE0-400C-875E-27EB96A53630}"/>
                  </a:ext>
                </a:extLst>
              </p:cNvPr>
              <p:cNvGrpSpPr/>
              <p:nvPr/>
            </p:nvGrpSpPr>
            <p:grpSpPr>
              <a:xfrm>
                <a:off x="5192322" y="1769361"/>
                <a:ext cx="977541" cy="915731"/>
                <a:chOff x="544513" y="3295650"/>
                <a:chExt cx="1325563" cy="1241425"/>
              </a:xfrm>
              <a:solidFill>
                <a:schemeClr val="bg2"/>
              </a:solidFill>
            </p:grpSpPr>
            <p:sp>
              <p:nvSpPr>
                <p:cNvPr id="51" name="îśḷîďè">
                  <a:extLst>
                    <a:ext uri="{FF2B5EF4-FFF2-40B4-BE49-F238E27FC236}">
                      <a16:creationId xmlns:a16="http://schemas.microsoft.com/office/drawing/2014/main" id="{FE01066E-3EA3-4B69-B31F-B74B32CF59B1}"/>
                    </a:ext>
                  </a:extLst>
                </p:cNvPr>
                <p:cNvSpPr/>
                <p:nvPr/>
              </p:nvSpPr>
              <p:spPr bwMode="auto">
                <a:xfrm>
                  <a:off x="692151" y="3351213"/>
                  <a:ext cx="1077913" cy="1185862"/>
                </a:xfrm>
                <a:custGeom>
                  <a:avLst/>
                  <a:gdLst>
                    <a:gd name="T0" fmla="*/ 55 w 257"/>
                    <a:gd name="T1" fmla="*/ 128 h 283"/>
                    <a:gd name="T2" fmla="*/ 49 w 257"/>
                    <a:gd name="T3" fmla="*/ 128 h 283"/>
                    <a:gd name="T4" fmla="*/ 43 w 257"/>
                    <a:gd name="T5" fmla="*/ 129 h 283"/>
                    <a:gd name="T6" fmla="*/ 36 w 257"/>
                    <a:gd name="T7" fmla="*/ 133 h 283"/>
                    <a:gd name="T8" fmla="*/ 9 w 257"/>
                    <a:gd name="T9" fmla="*/ 145 h 283"/>
                    <a:gd name="T10" fmla="*/ 4 w 257"/>
                    <a:gd name="T11" fmla="*/ 167 h 283"/>
                    <a:gd name="T12" fmla="*/ 26 w 257"/>
                    <a:gd name="T13" fmla="*/ 218 h 283"/>
                    <a:gd name="T14" fmla="*/ 46 w 257"/>
                    <a:gd name="T15" fmla="*/ 229 h 283"/>
                    <a:gd name="T16" fmla="*/ 61 w 257"/>
                    <a:gd name="T17" fmla="*/ 223 h 283"/>
                    <a:gd name="T18" fmla="*/ 73 w 257"/>
                    <a:gd name="T19" fmla="*/ 243 h 283"/>
                    <a:gd name="T20" fmla="*/ 77 w 257"/>
                    <a:gd name="T21" fmla="*/ 240 h 283"/>
                    <a:gd name="T22" fmla="*/ 106 w 257"/>
                    <a:gd name="T23" fmla="*/ 273 h 283"/>
                    <a:gd name="T24" fmla="*/ 139 w 257"/>
                    <a:gd name="T25" fmla="*/ 275 h 283"/>
                    <a:gd name="T26" fmla="*/ 141 w 257"/>
                    <a:gd name="T27" fmla="*/ 242 h 283"/>
                    <a:gd name="T28" fmla="*/ 138 w 257"/>
                    <a:gd name="T29" fmla="*/ 239 h 283"/>
                    <a:gd name="T30" fmla="*/ 138 w 257"/>
                    <a:gd name="T31" fmla="*/ 239 h 283"/>
                    <a:gd name="T32" fmla="*/ 112 w 257"/>
                    <a:gd name="T33" fmla="*/ 209 h 283"/>
                    <a:gd name="T34" fmla="*/ 128 w 257"/>
                    <a:gd name="T35" fmla="*/ 194 h 283"/>
                    <a:gd name="T36" fmla="*/ 131 w 257"/>
                    <a:gd name="T37" fmla="*/ 193 h 283"/>
                    <a:gd name="T38" fmla="*/ 257 w 257"/>
                    <a:gd name="T39" fmla="*/ 188 h 283"/>
                    <a:gd name="T40" fmla="*/ 174 w 257"/>
                    <a:gd name="T41" fmla="*/ 0 h 283"/>
                    <a:gd name="T42" fmla="*/ 55 w 257"/>
                    <a:gd name="T43" fmla="*/ 12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283">
                      <a:moveTo>
                        <a:pt x="55" y="128"/>
                      </a:moveTo>
                      <a:cubicBezTo>
                        <a:pt x="53" y="127"/>
                        <a:pt x="51" y="127"/>
                        <a:pt x="49" y="128"/>
                      </a:cubicBezTo>
                      <a:cubicBezTo>
                        <a:pt x="47" y="128"/>
                        <a:pt x="45" y="128"/>
                        <a:pt x="43" y="129"/>
                      </a:cubicBezTo>
                      <a:cubicBezTo>
                        <a:pt x="41" y="130"/>
                        <a:pt x="38" y="131"/>
                        <a:pt x="36" y="133"/>
                      </a:cubicBezTo>
                      <a:cubicBezTo>
                        <a:pt x="9" y="145"/>
                        <a:pt x="9" y="145"/>
                        <a:pt x="9" y="145"/>
                      </a:cubicBezTo>
                      <a:cubicBezTo>
                        <a:pt x="2" y="148"/>
                        <a:pt x="0" y="158"/>
                        <a:pt x="4" y="167"/>
                      </a:cubicBezTo>
                      <a:cubicBezTo>
                        <a:pt x="26" y="218"/>
                        <a:pt x="26" y="218"/>
                        <a:pt x="26" y="218"/>
                      </a:cubicBezTo>
                      <a:cubicBezTo>
                        <a:pt x="30" y="227"/>
                        <a:pt x="39" y="232"/>
                        <a:pt x="46" y="229"/>
                      </a:cubicBezTo>
                      <a:cubicBezTo>
                        <a:pt x="61" y="223"/>
                        <a:pt x="61" y="223"/>
                        <a:pt x="61" y="223"/>
                      </a:cubicBezTo>
                      <a:cubicBezTo>
                        <a:pt x="73" y="243"/>
                        <a:pt x="73" y="243"/>
                        <a:pt x="73" y="243"/>
                      </a:cubicBezTo>
                      <a:cubicBezTo>
                        <a:pt x="77" y="240"/>
                        <a:pt x="77" y="240"/>
                        <a:pt x="77" y="240"/>
                      </a:cubicBezTo>
                      <a:cubicBezTo>
                        <a:pt x="106" y="273"/>
                        <a:pt x="106" y="273"/>
                        <a:pt x="106" y="273"/>
                      </a:cubicBezTo>
                      <a:cubicBezTo>
                        <a:pt x="115" y="282"/>
                        <a:pt x="129" y="283"/>
                        <a:pt x="139" y="275"/>
                      </a:cubicBezTo>
                      <a:cubicBezTo>
                        <a:pt x="149" y="266"/>
                        <a:pt x="149" y="251"/>
                        <a:pt x="141" y="242"/>
                      </a:cubicBezTo>
                      <a:cubicBezTo>
                        <a:pt x="138" y="239"/>
                        <a:pt x="138" y="239"/>
                        <a:pt x="138" y="239"/>
                      </a:cubicBezTo>
                      <a:cubicBezTo>
                        <a:pt x="138" y="239"/>
                        <a:pt x="138" y="239"/>
                        <a:pt x="138" y="239"/>
                      </a:cubicBezTo>
                      <a:cubicBezTo>
                        <a:pt x="112" y="209"/>
                        <a:pt x="112" y="209"/>
                        <a:pt x="112" y="209"/>
                      </a:cubicBezTo>
                      <a:cubicBezTo>
                        <a:pt x="128" y="194"/>
                        <a:pt x="128" y="194"/>
                        <a:pt x="128" y="194"/>
                      </a:cubicBezTo>
                      <a:cubicBezTo>
                        <a:pt x="129" y="194"/>
                        <a:pt x="130" y="193"/>
                        <a:pt x="131" y="193"/>
                      </a:cubicBezTo>
                      <a:cubicBezTo>
                        <a:pt x="197" y="178"/>
                        <a:pt x="257" y="188"/>
                        <a:pt x="257" y="188"/>
                      </a:cubicBezTo>
                      <a:cubicBezTo>
                        <a:pt x="174" y="0"/>
                        <a:pt x="174" y="0"/>
                        <a:pt x="174" y="0"/>
                      </a:cubicBezTo>
                      <a:cubicBezTo>
                        <a:pt x="161" y="54"/>
                        <a:pt x="86" y="108"/>
                        <a:pt x="55" y="128"/>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sz="1350"/>
                </a:p>
              </p:txBody>
            </p:sp>
            <p:sp>
              <p:nvSpPr>
                <p:cNvPr id="52" name="isľiďê">
                  <a:extLst>
                    <a:ext uri="{FF2B5EF4-FFF2-40B4-BE49-F238E27FC236}">
                      <a16:creationId xmlns:a16="http://schemas.microsoft.com/office/drawing/2014/main" id="{E6D2F34B-4044-4CAB-B680-239EB041B217}"/>
                    </a:ext>
                  </a:extLst>
                </p:cNvPr>
                <p:cNvSpPr/>
                <p:nvPr/>
              </p:nvSpPr>
              <p:spPr bwMode="auto">
                <a:xfrm>
                  <a:off x="1446213" y="3295650"/>
                  <a:ext cx="423863" cy="865187"/>
                </a:xfrm>
                <a:custGeom>
                  <a:avLst/>
                  <a:gdLst>
                    <a:gd name="T0" fmla="*/ 0 w 267"/>
                    <a:gd name="T1" fmla="*/ 16 h 545"/>
                    <a:gd name="T2" fmla="*/ 233 w 267"/>
                    <a:gd name="T3" fmla="*/ 545 h 545"/>
                    <a:gd name="T4" fmla="*/ 267 w 267"/>
                    <a:gd name="T5" fmla="*/ 531 h 545"/>
                    <a:gd name="T6" fmla="*/ 32 w 267"/>
                    <a:gd name="T7" fmla="*/ 0 h 545"/>
                    <a:gd name="T8" fmla="*/ 0 w 267"/>
                    <a:gd name="T9" fmla="*/ 16 h 545"/>
                  </a:gdLst>
                  <a:ahLst/>
                  <a:cxnLst>
                    <a:cxn ang="0">
                      <a:pos x="T0" y="T1"/>
                    </a:cxn>
                    <a:cxn ang="0">
                      <a:pos x="T2" y="T3"/>
                    </a:cxn>
                    <a:cxn ang="0">
                      <a:pos x="T4" y="T5"/>
                    </a:cxn>
                    <a:cxn ang="0">
                      <a:pos x="T6" y="T7"/>
                    </a:cxn>
                    <a:cxn ang="0">
                      <a:pos x="T8" y="T9"/>
                    </a:cxn>
                  </a:cxnLst>
                  <a:rect l="0" t="0" r="r" b="b"/>
                  <a:pathLst>
                    <a:path w="267" h="545">
                      <a:moveTo>
                        <a:pt x="0" y="16"/>
                      </a:moveTo>
                      <a:lnTo>
                        <a:pt x="233" y="545"/>
                      </a:lnTo>
                      <a:lnTo>
                        <a:pt x="267" y="531"/>
                      </a:lnTo>
                      <a:lnTo>
                        <a:pt x="32" y="0"/>
                      </a:lnTo>
                      <a:lnTo>
                        <a:pt x="0" y="1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sz="1350"/>
                </a:p>
              </p:txBody>
            </p:sp>
            <p:sp>
              <p:nvSpPr>
                <p:cNvPr id="53" name="í$lîďê">
                  <a:extLst>
                    <a:ext uri="{FF2B5EF4-FFF2-40B4-BE49-F238E27FC236}">
                      <a16:creationId xmlns:a16="http://schemas.microsoft.com/office/drawing/2014/main" id="{876480EA-A61E-4D66-9838-B7DB0E8B6317}"/>
                    </a:ext>
                  </a:extLst>
                </p:cNvPr>
                <p:cNvSpPr/>
                <p:nvPr/>
              </p:nvSpPr>
              <p:spPr bwMode="auto">
                <a:xfrm>
                  <a:off x="544513" y="4021138"/>
                  <a:ext cx="257175" cy="339725"/>
                </a:xfrm>
                <a:custGeom>
                  <a:avLst/>
                  <a:gdLst>
                    <a:gd name="T0" fmla="*/ 30 w 61"/>
                    <a:gd name="T1" fmla="*/ 10 h 81"/>
                    <a:gd name="T2" fmla="*/ 28 w 61"/>
                    <a:gd name="T3" fmla="*/ 0 h 81"/>
                    <a:gd name="T4" fmla="*/ 17 w 61"/>
                    <a:gd name="T5" fmla="*/ 5 h 81"/>
                    <a:gd name="T6" fmla="*/ 1 w 61"/>
                    <a:gd name="T7" fmla="*/ 32 h 81"/>
                    <a:gd name="T8" fmla="*/ 15 w 61"/>
                    <a:gd name="T9" fmla="*/ 26 h 81"/>
                    <a:gd name="T10" fmla="*/ 21 w 61"/>
                    <a:gd name="T11" fmla="*/ 28 h 81"/>
                    <a:gd name="T12" fmla="*/ 21 w 61"/>
                    <a:gd name="T13" fmla="*/ 29 h 81"/>
                    <a:gd name="T14" fmla="*/ 22 w 61"/>
                    <a:gd name="T15" fmla="*/ 29 h 81"/>
                    <a:gd name="T16" fmla="*/ 19 w 61"/>
                    <a:gd name="T17" fmla="*/ 35 h 81"/>
                    <a:gd name="T18" fmla="*/ 4 w 61"/>
                    <a:gd name="T19" fmla="*/ 42 h 81"/>
                    <a:gd name="T20" fmla="*/ 6 w 61"/>
                    <a:gd name="T21" fmla="*/ 47 h 81"/>
                    <a:gd name="T22" fmla="*/ 21 w 61"/>
                    <a:gd name="T23" fmla="*/ 40 h 81"/>
                    <a:gd name="T24" fmla="*/ 27 w 61"/>
                    <a:gd name="T25" fmla="*/ 42 h 81"/>
                    <a:gd name="T26" fmla="*/ 28 w 61"/>
                    <a:gd name="T27" fmla="*/ 43 h 81"/>
                    <a:gd name="T28" fmla="*/ 28 w 61"/>
                    <a:gd name="T29" fmla="*/ 43 h 81"/>
                    <a:gd name="T30" fmla="*/ 25 w 61"/>
                    <a:gd name="T31" fmla="*/ 49 h 81"/>
                    <a:gd name="T32" fmla="*/ 10 w 61"/>
                    <a:gd name="T33" fmla="*/ 56 h 81"/>
                    <a:gd name="T34" fmla="*/ 12 w 61"/>
                    <a:gd name="T35" fmla="*/ 61 h 81"/>
                    <a:gd name="T36" fmla="*/ 28 w 61"/>
                    <a:gd name="T37" fmla="*/ 54 h 81"/>
                    <a:gd name="T38" fmla="*/ 34 w 61"/>
                    <a:gd name="T39" fmla="*/ 56 h 81"/>
                    <a:gd name="T40" fmla="*/ 34 w 61"/>
                    <a:gd name="T41" fmla="*/ 56 h 81"/>
                    <a:gd name="T42" fmla="*/ 34 w 61"/>
                    <a:gd name="T43" fmla="*/ 57 h 81"/>
                    <a:gd name="T44" fmla="*/ 31 w 61"/>
                    <a:gd name="T45" fmla="*/ 63 h 81"/>
                    <a:gd name="T46" fmla="*/ 17 w 61"/>
                    <a:gd name="T47" fmla="*/ 69 h 81"/>
                    <a:gd name="T48" fmla="*/ 48 w 61"/>
                    <a:gd name="T49" fmla="*/ 76 h 81"/>
                    <a:gd name="T50" fmla="*/ 61 w 61"/>
                    <a:gd name="T51" fmla="*/ 71 h 81"/>
                    <a:gd name="T52" fmla="*/ 53 w 61"/>
                    <a:gd name="T53" fmla="*/ 61 h 81"/>
                    <a:gd name="T54" fmla="*/ 30 w 61"/>
                    <a:gd name="T55" fmla="*/ 1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81">
                      <a:moveTo>
                        <a:pt x="30" y="10"/>
                      </a:moveTo>
                      <a:cubicBezTo>
                        <a:pt x="29" y="6"/>
                        <a:pt x="28" y="3"/>
                        <a:pt x="28" y="0"/>
                      </a:cubicBezTo>
                      <a:cubicBezTo>
                        <a:pt x="17" y="5"/>
                        <a:pt x="17" y="5"/>
                        <a:pt x="17" y="5"/>
                      </a:cubicBezTo>
                      <a:cubicBezTo>
                        <a:pt x="6" y="10"/>
                        <a:pt x="0" y="21"/>
                        <a:pt x="1" y="32"/>
                      </a:cubicBezTo>
                      <a:cubicBezTo>
                        <a:pt x="15" y="26"/>
                        <a:pt x="15" y="26"/>
                        <a:pt x="15" y="26"/>
                      </a:cubicBezTo>
                      <a:cubicBezTo>
                        <a:pt x="18" y="25"/>
                        <a:pt x="20" y="26"/>
                        <a:pt x="21" y="28"/>
                      </a:cubicBezTo>
                      <a:cubicBezTo>
                        <a:pt x="21" y="29"/>
                        <a:pt x="21" y="29"/>
                        <a:pt x="21" y="29"/>
                      </a:cubicBezTo>
                      <a:cubicBezTo>
                        <a:pt x="21" y="29"/>
                        <a:pt x="22" y="29"/>
                        <a:pt x="22" y="29"/>
                      </a:cubicBezTo>
                      <a:cubicBezTo>
                        <a:pt x="23" y="31"/>
                        <a:pt x="22" y="34"/>
                        <a:pt x="19" y="35"/>
                      </a:cubicBezTo>
                      <a:cubicBezTo>
                        <a:pt x="4" y="42"/>
                        <a:pt x="4" y="42"/>
                        <a:pt x="4" y="42"/>
                      </a:cubicBezTo>
                      <a:cubicBezTo>
                        <a:pt x="6" y="47"/>
                        <a:pt x="6" y="47"/>
                        <a:pt x="6" y="47"/>
                      </a:cubicBezTo>
                      <a:cubicBezTo>
                        <a:pt x="21" y="40"/>
                        <a:pt x="21" y="40"/>
                        <a:pt x="21" y="40"/>
                      </a:cubicBezTo>
                      <a:cubicBezTo>
                        <a:pt x="24" y="39"/>
                        <a:pt x="26" y="40"/>
                        <a:pt x="27" y="42"/>
                      </a:cubicBezTo>
                      <a:cubicBezTo>
                        <a:pt x="27" y="42"/>
                        <a:pt x="27" y="43"/>
                        <a:pt x="28" y="43"/>
                      </a:cubicBezTo>
                      <a:cubicBezTo>
                        <a:pt x="28" y="43"/>
                        <a:pt x="28" y="43"/>
                        <a:pt x="28" y="43"/>
                      </a:cubicBezTo>
                      <a:cubicBezTo>
                        <a:pt x="29" y="45"/>
                        <a:pt x="28" y="48"/>
                        <a:pt x="25" y="49"/>
                      </a:cubicBezTo>
                      <a:cubicBezTo>
                        <a:pt x="10" y="56"/>
                        <a:pt x="10" y="56"/>
                        <a:pt x="10" y="56"/>
                      </a:cubicBezTo>
                      <a:cubicBezTo>
                        <a:pt x="12" y="61"/>
                        <a:pt x="12" y="61"/>
                        <a:pt x="12" y="61"/>
                      </a:cubicBezTo>
                      <a:cubicBezTo>
                        <a:pt x="28" y="54"/>
                        <a:pt x="28" y="54"/>
                        <a:pt x="28" y="54"/>
                      </a:cubicBezTo>
                      <a:cubicBezTo>
                        <a:pt x="30" y="53"/>
                        <a:pt x="33" y="54"/>
                        <a:pt x="34" y="56"/>
                      </a:cubicBezTo>
                      <a:cubicBezTo>
                        <a:pt x="34" y="56"/>
                        <a:pt x="34" y="56"/>
                        <a:pt x="34" y="56"/>
                      </a:cubicBezTo>
                      <a:cubicBezTo>
                        <a:pt x="34" y="57"/>
                        <a:pt x="34" y="57"/>
                        <a:pt x="34" y="57"/>
                      </a:cubicBezTo>
                      <a:cubicBezTo>
                        <a:pt x="35" y="59"/>
                        <a:pt x="34" y="62"/>
                        <a:pt x="31" y="63"/>
                      </a:cubicBezTo>
                      <a:cubicBezTo>
                        <a:pt x="17" y="69"/>
                        <a:pt x="17" y="69"/>
                        <a:pt x="17" y="69"/>
                      </a:cubicBezTo>
                      <a:cubicBezTo>
                        <a:pt x="24" y="78"/>
                        <a:pt x="37" y="81"/>
                        <a:pt x="48" y="76"/>
                      </a:cubicBezTo>
                      <a:cubicBezTo>
                        <a:pt x="61" y="71"/>
                        <a:pt x="61" y="71"/>
                        <a:pt x="61" y="71"/>
                      </a:cubicBezTo>
                      <a:cubicBezTo>
                        <a:pt x="58" y="68"/>
                        <a:pt x="55" y="65"/>
                        <a:pt x="53" y="61"/>
                      </a:cubicBezTo>
                      <a:lnTo>
                        <a:pt x="30" y="1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sz="1350"/>
                </a:p>
              </p:txBody>
            </p:sp>
          </p:grpSp>
          <p:sp>
            <p:nvSpPr>
              <p:cNvPr id="34" name="ïṣļîḓé">
                <a:extLst>
                  <a:ext uri="{FF2B5EF4-FFF2-40B4-BE49-F238E27FC236}">
                    <a16:creationId xmlns:a16="http://schemas.microsoft.com/office/drawing/2014/main" id="{75DD9568-CCEB-407E-A0D2-A9EF2F9B9F6E}"/>
                  </a:ext>
                </a:extLst>
              </p:cNvPr>
              <p:cNvSpPr/>
              <p:nvPr/>
            </p:nvSpPr>
            <p:spPr bwMode="auto">
              <a:xfrm>
                <a:off x="3602006" y="2021722"/>
                <a:ext cx="583011" cy="702513"/>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solidFill>
                <a:schemeClr val="bg2"/>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sz="1350"/>
              </a:p>
            </p:txBody>
          </p:sp>
          <p:sp>
            <p:nvSpPr>
              <p:cNvPr id="35" name="ïṣľîďè">
                <a:extLst>
                  <a:ext uri="{FF2B5EF4-FFF2-40B4-BE49-F238E27FC236}">
                    <a16:creationId xmlns:a16="http://schemas.microsoft.com/office/drawing/2014/main" id="{3EB8B567-8B4D-45DE-830B-BA871B0E8D77}"/>
                  </a:ext>
                </a:extLst>
              </p:cNvPr>
              <p:cNvSpPr/>
              <p:nvPr/>
            </p:nvSpPr>
            <p:spPr bwMode="auto">
              <a:xfrm>
                <a:off x="7572822" y="1340838"/>
                <a:ext cx="518721" cy="625046"/>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solidFill>
                <a:schemeClr val="bg2"/>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sz="1350"/>
              </a:p>
            </p:txBody>
          </p:sp>
          <p:sp>
            <p:nvSpPr>
              <p:cNvPr id="36" name="îŝḻîḍe">
                <a:extLst>
                  <a:ext uri="{FF2B5EF4-FFF2-40B4-BE49-F238E27FC236}">
                    <a16:creationId xmlns:a16="http://schemas.microsoft.com/office/drawing/2014/main" id="{CE4BD5BD-150B-4C77-9555-571AA20B7052}"/>
                  </a:ext>
                </a:extLst>
              </p:cNvPr>
              <p:cNvSpPr/>
              <p:nvPr/>
            </p:nvSpPr>
            <p:spPr bwMode="auto">
              <a:xfrm>
                <a:off x="3965942" y="3525903"/>
                <a:ext cx="969671" cy="969923"/>
              </a:xfrm>
              <a:custGeom>
                <a:avLst/>
                <a:gdLst>
                  <a:gd name="T0" fmla="*/ 122 w 243"/>
                  <a:gd name="T1" fmla="*/ 0 h 243"/>
                  <a:gd name="T2" fmla="*/ 0 w 243"/>
                  <a:gd name="T3" fmla="*/ 121 h 243"/>
                  <a:gd name="T4" fmla="*/ 122 w 243"/>
                  <a:gd name="T5" fmla="*/ 243 h 243"/>
                  <a:gd name="T6" fmla="*/ 243 w 243"/>
                  <a:gd name="T7" fmla="*/ 121 h 243"/>
                  <a:gd name="T8" fmla="*/ 122 w 243"/>
                  <a:gd name="T9" fmla="*/ 0 h 243"/>
                  <a:gd name="T10" fmla="*/ 154 w 243"/>
                  <a:gd name="T11" fmla="*/ 121 h 243"/>
                  <a:gd name="T12" fmla="*/ 133 w 243"/>
                  <a:gd name="T13" fmla="*/ 121 h 243"/>
                  <a:gd name="T14" fmla="*/ 133 w 243"/>
                  <a:gd name="T15" fmla="*/ 196 h 243"/>
                  <a:gd name="T16" fmla="*/ 102 w 243"/>
                  <a:gd name="T17" fmla="*/ 196 h 243"/>
                  <a:gd name="T18" fmla="*/ 102 w 243"/>
                  <a:gd name="T19" fmla="*/ 121 h 243"/>
                  <a:gd name="T20" fmla="*/ 87 w 243"/>
                  <a:gd name="T21" fmla="*/ 121 h 243"/>
                  <a:gd name="T22" fmla="*/ 87 w 243"/>
                  <a:gd name="T23" fmla="*/ 94 h 243"/>
                  <a:gd name="T24" fmla="*/ 102 w 243"/>
                  <a:gd name="T25" fmla="*/ 94 h 243"/>
                  <a:gd name="T26" fmla="*/ 102 w 243"/>
                  <a:gd name="T27" fmla="*/ 77 h 243"/>
                  <a:gd name="T28" fmla="*/ 133 w 243"/>
                  <a:gd name="T29" fmla="*/ 46 h 243"/>
                  <a:gd name="T30" fmla="*/ 156 w 243"/>
                  <a:gd name="T31" fmla="*/ 46 h 243"/>
                  <a:gd name="T32" fmla="*/ 156 w 243"/>
                  <a:gd name="T33" fmla="*/ 72 h 243"/>
                  <a:gd name="T34" fmla="*/ 140 w 243"/>
                  <a:gd name="T35" fmla="*/ 72 h 243"/>
                  <a:gd name="T36" fmla="*/ 133 w 243"/>
                  <a:gd name="T37" fmla="*/ 79 h 243"/>
                  <a:gd name="T38" fmla="*/ 133 w 243"/>
                  <a:gd name="T39" fmla="*/ 94 h 243"/>
                  <a:gd name="T40" fmla="*/ 157 w 243"/>
                  <a:gd name="T41" fmla="*/ 94 h 243"/>
                  <a:gd name="T42" fmla="*/ 154 w 243"/>
                  <a:gd name="T43" fmla="*/ 1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43">
                    <a:moveTo>
                      <a:pt x="122" y="0"/>
                    </a:moveTo>
                    <a:cubicBezTo>
                      <a:pt x="55" y="0"/>
                      <a:pt x="0" y="54"/>
                      <a:pt x="0" y="121"/>
                    </a:cubicBezTo>
                    <a:cubicBezTo>
                      <a:pt x="0" y="188"/>
                      <a:pt x="55" y="243"/>
                      <a:pt x="122" y="243"/>
                    </a:cubicBezTo>
                    <a:cubicBezTo>
                      <a:pt x="189" y="243"/>
                      <a:pt x="243" y="188"/>
                      <a:pt x="243" y="121"/>
                    </a:cubicBezTo>
                    <a:cubicBezTo>
                      <a:pt x="243" y="54"/>
                      <a:pt x="189" y="0"/>
                      <a:pt x="122" y="0"/>
                    </a:cubicBezTo>
                    <a:close/>
                    <a:moveTo>
                      <a:pt x="154" y="121"/>
                    </a:moveTo>
                    <a:cubicBezTo>
                      <a:pt x="133" y="121"/>
                      <a:pt x="133" y="121"/>
                      <a:pt x="133" y="121"/>
                    </a:cubicBezTo>
                    <a:cubicBezTo>
                      <a:pt x="133" y="154"/>
                      <a:pt x="133" y="196"/>
                      <a:pt x="133" y="196"/>
                    </a:cubicBezTo>
                    <a:cubicBezTo>
                      <a:pt x="102" y="196"/>
                      <a:pt x="102" y="196"/>
                      <a:pt x="102" y="196"/>
                    </a:cubicBezTo>
                    <a:cubicBezTo>
                      <a:pt x="102" y="196"/>
                      <a:pt x="102" y="155"/>
                      <a:pt x="102" y="121"/>
                    </a:cubicBezTo>
                    <a:cubicBezTo>
                      <a:pt x="87" y="121"/>
                      <a:pt x="87" y="121"/>
                      <a:pt x="87" y="121"/>
                    </a:cubicBezTo>
                    <a:cubicBezTo>
                      <a:pt x="87" y="94"/>
                      <a:pt x="87" y="94"/>
                      <a:pt x="87" y="94"/>
                    </a:cubicBezTo>
                    <a:cubicBezTo>
                      <a:pt x="102" y="94"/>
                      <a:pt x="102" y="94"/>
                      <a:pt x="102" y="94"/>
                    </a:cubicBezTo>
                    <a:cubicBezTo>
                      <a:pt x="102" y="77"/>
                      <a:pt x="102" y="77"/>
                      <a:pt x="102" y="77"/>
                    </a:cubicBezTo>
                    <a:cubicBezTo>
                      <a:pt x="102" y="65"/>
                      <a:pt x="108" y="46"/>
                      <a:pt x="133" y="46"/>
                    </a:cubicBezTo>
                    <a:cubicBezTo>
                      <a:pt x="156" y="46"/>
                      <a:pt x="156" y="46"/>
                      <a:pt x="156" y="46"/>
                    </a:cubicBezTo>
                    <a:cubicBezTo>
                      <a:pt x="156" y="72"/>
                      <a:pt x="156" y="72"/>
                      <a:pt x="156" y="72"/>
                    </a:cubicBezTo>
                    <a:cubicBezTo>
                      <a:pt x="156" y="72"/>
                      <a:pt x="142" y="72"/>
                      <a:pt x="140" y="72"/>
                    </a:cubicBezTo>
                    <a:cubicBezTo>
                      <a:pt x="137" y="72"/>
                      <a:pt x="133" y="73"/>
                      <a:pt x="133" y="79"/>
                    </a:cubicBezTo>
                    <a:cubicBezTo>
                      <a:pt x="133" y="94"/>
                      <a:pt x="133" y="94"/>
                      <a:pt x="133" y="94"/>
                    </a:cubicBezTo>
                    <a:cubicBezTo>
                      <a:pt x="157" y="94"/>
                      <a:pt x="157" y="94"/>
                      <a:pt x="157" y="94"/>
                    </a:cubicBezTo>
                    <a:lnTo>
                      <a:pt x="154" y="121"/>
                    </a:lnTo>
                    <a:close/>
                  </a:path>
                </a:pathLst>
              </a:custGeom>
              <a:solidFill>
                <a:schemeClr val="bg2"/>
              </a:solidFill>
              <a:ln>
                <a:noFill/>
              </a:ln>
            </p:spPr>
            <p:txBody>
              <a:bodyPr anchor="ctr"/>
              <a:lstStyle/>
              <a:p>
                <a:pPr algn="ctr"/>
                <a:endParaRPr sz="1350"/>
              </a:p>
            </p:txBody>
          </p:sp>
          <p:sp>
            <p:nvSpPr>
              <p:cNvPr id="37" name="íṧliḓê">
                <a:extLst>
                  <a:ext uri="{FF2B5EF4-FFF2-40B4-BE49-F238E27FC236}">
                    <a16:creationId xmlns:a16="http://schemas.microsoft.com/office/drawing/2014/main" id="{F894D786-7AC1-4BF0-8BC4-BC48D6B44937}"/>
                  </a:ext>
                </a:extLst>
              </p:cNvPr>
              <p:cNvSpPr/>
              <p:nvPr/>
            </p:nvSpPr>
            <p:spPr bwMode="auto">
              <a:xfrm>
                <a:off x="7086476" y="2860207"/>
                <a:ext cx="561866" cy="746328"/>
              </a:xfrm>
              <a:custGeom>
                <a:avLst/>
                <a:gdLst>
                  <a:gd name="T0" fmla="*/ 3 w 141"/>
                  <a:gd name="T1" fmla="*/ 157 h 187"/>
                  <a:gd name="T2" fmla="*/ 3 w 141"/>
                  <a:gd name="T3" fmla="*/ 155 h 187"/>
                  <a:gd name="T4" fmla="*/ 36 w 141"/>
                  <a:gd name="T5" fmla="*/ 131 h 187"/>
                  <a:gd name="T6" fmla="*/ 38 w 141"/>
                  <a:gd name="T7" fmla="*/ 130 h 187"/>
                  <a:gd name="T8" fmla="*/ 60 w 141"/>
                  <a:gd name="T9" fmla="*/ 139 h 187"/>
                  <a:gd name="T10" fmla="*/ 87 w 141"/>
                  <a:gd name="T11" fmla="*/ 105 h 187"/>
                  <a:gd name="T12" fmla="*/ 99 w 141"/>
                  <a:gd name="T13" fmla="*/ 65 h 187"/>
                  <a:gd name="T14" fmla="*/ 79 w 141"/>
                  <a:gd name="T15" fmla="*/ 50 h 187"/>
                  <a:gd name="T16" fmla="*/ 80 w 141"/>
                  <a:gd name="T17" fmla="*/ 10 h 187"/>
                  <a:gd name="T18" fmla="*/ 82 w 141"/>
                  <a:gd name="T19" fmla="*/ 8 h 187"/>
                  <a:gd name="T20" fmla="*/ 96 w 141"/>
                  <a:gd name="T21" fmla="*/ 0 h 187"/>
                  <a:gd name="T22" fmla="*/ 100 w 141"/>
                  <a:gd name="T23" fmla="*/ 1 h 187"/>
                  <a:gd name="T24" fmla="*/ 123 w 141"/>
                  <a:gd name="T25" fmla="*/ 15 h 187"/>
                  <a:gd name="T26" fmla="*/ 113 w 141"/>
                  <a:gd name="T27" fmla="*/ 123 h 187"/>
                  <a:gd name="T28" fmla="*/ 32 w 141"/>
                  <a:gd name="T29" fmla="*/ 187 h 187"/>
                  <a:gd name="T30" fmla="*/ 32 w 141"/>
                  <a:gd name="T31" fmla="*/ 187 h 187"/>
                  <a:gd name="T32" fmla="*/ 31 w 141"/>
                  <a:gd name="T33" fmla="*/ 187 h 187"/>
                  <a:gd name="T34" fmla="*/ 7 w 141"/>
                  <a:gd name="T35" fmla="*/ 176 h 187"/>
                  <a:gd name="T36" fmla="*/ 3 w 141"/>
                  <a:gd name="T37" fmla="*/ 15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 h="187">
                    <a:moveTo>
                      <a:pt x="3" y="157"/>
                    </a:moveTo>
                    <a:cubicBezTo>
                      <a:pt x="3" y="155"/>
                      <a:pt x="3" y="155"/>
                      <a:pt x="3" y="155"/>
                    </a:cubicBezTo>
                    <a:cubicBezTo>
                      <a:pt x="4" y="148"/>
                      <a:pt x="33" y="131"/>
                      <a:pt x="36" y="131"/>
                    </a:cubicBezTo>
                    <a:cubicBezTo>
                      <a:pt x="38" y="130"/>
                      <a:pt x="38" y="130"/>
                      <a:pt x="38" y="130"/>
                    </a:cubicBezTo>
                    <a:cubicBezTo>
                      <a:pt x="42" y="130"/>
                      <a:pt x="48" y="133"/>
                      <a:pt x="60" y="139"/>
                    </a:cubicBezTo>
                    <a:cubicBezTo>
                      <a:pt x="70" y="132"/>
                      <a:pt x="82" y="114"/>
                      <a:pt x="87" y="105"/>
                    </a:cubicBezTo>
                    <a:cubicBezTo>
                      <a:pt x="92" y="94"/>
                      <a:pt x="99" y="77"/>
                      <a:pt x="99" y="65"/>
                    </a:cubicBezTo>
                    <a:cubicBezTo>
                      <a:pt x="86" y="58"/>
                      <a:pt x="80" y="55"/>
                      <a:pt x="79" y="50"/>
                    </a:cubicBezTo>
                    <a:cubicBezTo>
                      <a:pt x="78" y="48"/>
                      <a:pt x="76" y="14"/>
                      <a:pt x="80" y="10"/>
                    </a:cubicBezTo>
                    <a:cubicBezTo>
                      <a:pt x="82" y="8"/>
                      <a:pt x="82" y="8"/>
                      <a:pt x="82" y="8"/>
                    </a:cubicBezTo>
                    <a:cubicBezTo>
                      <a:pt x="85" y="5"/>
                      <a:pt x="89" y="0"/>
                      <a:pt x="96" y="0"/>
                    </a:cubicBezTo>
                    <a:cubicBezTo>
                      <a:pt x="97" y="0"/>
                      <a:pt x="99" y="0"/>
                      <a:pt x="100" y="1"/>
                    </a:cubicBezTo>
                    <a:cubicBezTo>
                      <a:pt x="105" y="2"/>
                      <a:pt x="117" y="7"/>
                      <a:pt x="123" y="15"/>
                    </a:cubicBezTo>
                    <a:cubicBezTo>
                      <a:pt x="127" y="20"/>
                      <a:pt x="141" y="70"/>
                      <a:pt x="113" y="123"/>
                    </a:cubicBezTo>
                    <a:cubicBezTo>
                      <a:pt x="85" y="174"/>
                      <a:pt x="39" y="187"/>
                      <a:pt x="32" y="187"/>
                    </a:cubicBezTo>
                    <a:cubicBezTo>
                      <a:pt x="32" y="187"/>
                      <a:pt x="32" y="187"/>
                      <a:pt x="32" y="187"/>
                    </a:cubicBezTo>
                    <a:cubicBezTo>
                      <a:pt x="31" y="187"/>
                      <a:pt x="31" y="187"/>
                      <a:pt x="31" y="187"/>
                    </a:cubicBezTo>
                    <a:cubicBezTo>
                      <a:pt x="21" y="186"/>
                      <a:pt x="11" y="179"/>
                      <a:pt x="7" y="176"/>
                    </a:cubicBezTo>
                    <a:cubicBezTo>
                      <a:pt x="0" y="171"/>
                      <a:pt x="2" y="162"/>
                      <a:pt x="3" y="157"/>
                    </a:cubicBezTo>
                    <a:close/>
                  </a:path>
                </a:pathLst>
              </a:custGeom>
              <a:solidFill>
                <a:schemeClr val="bg2"/>
              </a:solidFill>
              <a:ln>
                <a:noFill/>
              </a:ln>
            </p:spPr>
            <p:txBody>
              <a:bodyPr anchor="ctr"/>
              <a:lstStyle/>
              <a:p>
                <a:pPr algn="ctr"/>
                <a:endParaRPr sz="1350"/>
              </a:p>
            </p:txBody>
          </p:sp>
          <p:sp>
            <p:nvSpPr>
              <p:cNvPr id="38" name="iślíďê">
                <a:extLst>
                  <a:ext uri="{FF2B5EF4-FFF2-40B4-BE49-F238E27FC236}">
                    <a16:creationId xmlns:a16="http://schemas.microsoft.com/office/drawing/2014/main" id="{0CD8D0ED-944B-48E0-A3E5-CCD9C970A9C3}"/>
                  </a:ext>
                </a:extLst>
              </p:cNvPr>
              <p:cNvSpPr/>
              <p:nvPr/>
            </p:nvSpPr>
            <p:spPr bwMode="auto">
              <a:xfrm>
                <a:off x="5358590" y="3378406"/>
                <a:ext cx="777851" cy="790139"/>
              </a:xfrm>
              <a:custGeom>
                <a:avLst/>
                <a:gdLst>
                  <a:gd name="T0" fmla="*/ 190 w 195"/>
                  <a:gd name="T1" fmla="*/ 120 h 198"/>
                  <a:gd name="T2" fmla="*/ 192 w 195"/>
                  <a:gd name="T3" fmla="*/ 100 h 198"/>
                  <a:gd name="T4" fmla="*/ 99 w 195"/>
                  <a:gd name="T5" fmla="*/ 7 h 198"/>
                  <a:gd name="T6" fmla="*/ 83 w 195"/>
                  <a:gd name="T7" fmla="*/ 8 h 198"/>
                  <a:gd name="T8" fmla="*/ 54 w 195"/>
                  <a:gd name="T9" fmla="*/ 0 h 198"/>
                  <a:gd name="T10" fmla="*/ 0 w 195"/>
                  <a:gd name="T11" fmla="*/ 54 h 198"/>
                  <a:gd name="T12" fmla="*/ 7 w 195"/>
                  <a:gd name="T13" fmla="*/ 81 h 198"/>
                  <a:gd name="T14" fmla="*/ 5 w 195"/>
                  <a:gd name="T15" fmla="*/ 100 h 198"/>
                  <a:gd name="T16" fmla="*/ 99 w 195"/>
                  <a:gd name="T17" fmla="*/ 193 h 198"/>
                  <a:gd name="T18" fmla="*/ 116 w 195"/>
                  <a:gd name="T19" fmla="*/ 192 h 198"/>
                  <a:gd name="T20" fmla="*/ 141 w 195"/>
                  <a:gd name="T21" fmla="*/ 198 h 198"/>
                  <a:gd name="T22" fmla="*/ 195 w 195"/>
                  <a:gd name="T23" fmla="*/ 144 h 198"/>
                  <a:gd name="T24" fmla="*/ 190 w 195"/>
                  <a:gd name="T25" fmla="*/ 120 h 198"/>
                  <a:gd name="T26" fmla="*/ 146 w 195"/>
                  <a:gd name="T27" fmla="*/ 145 h 198"/>
                  <a:gd name="T28" fmla="*/ 127 w 195"/>
                  <a:gd name="T29" fmla="*/ 159 h 198"/>
                  <a:gd name="T30" fmla="*/ 98 w 195"/>
                  <a:gd name="T31" fmla="*/ 164 h 198"/>
                  <a:gd name="T32" fmla="*/ 65 w 195"/>
                  <a:gd name="T33" fmla="*/ 157 h 198"/>
                  <a:gd name="T34" fmla="*/ 49 w 195"/>
                  <a:gd name="T35" fmla="*/ 144 h 198"/>
                  <a:gd name="T36" fmla="*/ 44 w 195"/>
                  <a:gd name="T37" fmla="*/ 127 h 198"/>
                  <a:gd name="T38" fmla="*/ 47 w 195"/>
                  <a:gd name="T39" fmla="*/ 118 h 198"/>
                  <a:gd name="T40" fmla="*/ 57 w 195"/>
                  <a:gd name="T41" fmla="*/ 114 h 198"/>
                  <a:gd name="T42" fmla="*/ 65 w 195"/>
                  <a:gd name="T43" fmla="*/ 117 h 198"/>
                  <a:gd name="T44" fmla="*/ 71 w 195"/>
                  <a:gd name="T45" fmla="*/ 125 h 198"/>
                  <a:gd name="T46" fmla="*/ 76 w 195"/>
                  <a:gd name="T47" fmla="*/ 135 h 198"/>
                  <a:gd name="T48" fmla="*/ 84 w 195"/>
                  <a:gd name="T49" fmla="*/ 141 h 198"/>
                  <a:gd name="T50" fmla="*/ 98 w 195"/>
                  <a:gd name="T51" fmla="*/ 143 h 198"/>
                  <a:gd name="T52" fmla="*/ 116 w 195"/>
                  <a:gd name="T53" fmla="*/ 138 h 198"/>
                  <a:gd name="T54" fmla="*/ 123 w 195"/>
                  <a:gd name="T55" fmla="*/ 127 h 198"/>
                  <a:gd name="T56" fmla="*/ 120 w 195"/>
                  <a:gd name="T57" fmla="*/ 118 h 198"/>
                  <a:gd name="T58" fmla="*/ 110 w 195"/>
                  <a:gd name="T59" fmla="*/ 112 h 198"/>
                  <a:gd name="T60" fmla="*/ 93 w 195"/>
                  <a:gd name="T61" fmla="*/ 108 h 198"/>
                  <a:gd name="T62" fmla="*/ 68 w 195"/>
                  <a:gd name="T63" fmla="*/ 101 h 198"/>
                  <a:gd name="T64" fmla="*/ 52 w 195"/>
                  <a:gd name="T65" fmla="*/ 89 h 198"/>
                  <a:gd name="T66" fmla="*/ 46 w 195"/>
                  <a:gd name="T67" fmla="*/ 70 h 198"/>
                  <a:gd name="T68" fmla="*/ 52 w 195"/>
                  <a:gd name="T69" fmla="*/ 51 h 198"/>
                  <a:gd name="T70" fmla="*/ 71 w 195"/>
                  <a:gd name="T71" fmla="*/ 39 h 198"/>
                  <a:gd name="T72" fmla="*/ 98 w 195"/>
                  <a:gd name="T73" fmla="*/ 35 h 198"/>
                  <a:gd name="T74" fmla="*/ 120 w 195"/>
                  <a:gd name="T75" fmla="*/ 37 h 198"/>
                  <a:gd name="T76" fmla="*/ 135 w 195"/>
                  <a:gd name="T77" fmla="*/ 45 h 198"/>
                  <a:gd name="T78" fmla="*/ 144 w 195"/>
                  <a:gd name="T79" fmla="*/ 55 h 198"/>
                  <a:gd name="T80" fmla="*/ 147 w 195"/>
                  <a:gd name="T81" fmla="*/ 66 h 198"/>
                  <a:gd name="T82" fmla="*/ 143 w 195"/>
                  <a:gd name="T83" fmla="*/ 75 h 198"/>
                  <a:gd name="T84" fmla="*/ 134 w 195"/>
                  <a:gd name="T85" fmla="*/ 79 h 198"/>
                  <a:gd name="T86" fmla="*/ 126 w 195"/>
                  <a:gd name="T87" fmla="*/ 76 h 198"/>
                  <a:gd name="T88" fmla="*/ 120 w 195"/>
                  <a:gd name="T89" fmla="*/ 69 h 198"/>
                  <a:gd name="T90" fmla="*/ 112 w 195"/>
                  <a:gd name="T91" fmla="*/ 59 h 198"/>
                  <a:gd name="T92" fmla="*/ 96 w 195"/>
                  <a:gd name="T93" fmla="*/ 55 h 198"/>
                  <a:gd name="T94" fmla="*/ 80 w 195"/>
                  <a:gd name="T95" fmla="*/ 59 h 198"/>
                  <a:gd name="T96" fmla="*/ 74 w 195"/>
                  <a:gd name="T97" fmla="*/ 68 h 198"/>
                  <a:gd name="T98" fmla="*/ 76 w 195"/>
                  <a:gd name="T99" fmla="*/ 73 h 198"/>
                  <a:gd name="T100" fmla="*/ 82 w 195"/>
                  <a:gd name="T101" fmla="*/ 78 h 198"/>
                  <a:gd name="T102" fmla="*/ 89 w 195"/>
                  <a:gd name="T103" fmla="*/ 81 h 198"/>
                  <a:gd name="T104" fmla="*/ 102 w 195"/>
                  <a:gd name="T105" fmla="*/ 84 h 198"/>
                  <a:gd name="T106" fmla="*/ 123 w 195"/>
                  <a:gd name="T107" fmla="*/ 89 h 198"/>
                  <a:gd name="T108" fmla="*/ 139 w 195"/>
                  <a:gd name="T109" fmla="*/ 96 h 198"/>
                  <a:gd name="T110" fmla="*/ 149 w 195"/>
                  <a:gd name="T111" fmla="*/ 108 h 198"/>
                  <a:gd name="T112" fmla="*/ 153 w 195"/>
                  <a:gd name="T113" fmla="*/ 124 h 198"/>
                  <a:gd name="T114" fmla="*/ 146 w 195"/>
                  <a:gd name="T115" fmla="*/ 1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5" h="198">
                    <a:moveTo>
                      <a:pt x="190" y="120"/>
                    </a:moveTo>
                    <a:cubicBezTo>
                      <a:pt x="191" y="114"/>
                      <a:pt x="192" y="107"/>
                      <a:pt x="192" y="100"/>
                    </a:cubicBezTo>
                    <a:cubicBezTo>
                      <a:pt x="192" y="49"/>
                      <a:pt x="150" y="7"/>
                      <a:pt x="99" y="7"/>
                    </a:cubicBezTo>
                    <a:cubicBezTo>
                      <a:pt x="93" y="7"/>
                      <a:pt x="88" y="7"/>
                      <a:pt x="83" y="8"/>
                    </a:cubicBezTo>
                    <a:cubicBezTo>
                      <a:pt x="74" y="3"/>
                      <a:pt x="64" y="0"/>
                      <a:pt x="54" y="0"/>
                    </a:cubicBezTo>
                    <a:cubicBezTo>
                      <a:pt x="24" y="0"/>
                      <a:pt x="0" y="24"/>
                      <a:pt x="0" y="54"/>
                    </a:cubicBezTo>
                    <a:cubicBezTo>
                      <a:pt x="0" y="64"/>
                      <a:pt x="2" y="73"/>
                      <a:pt x="7" y="81"/>
                    </a:cubicBezTo>
                    <a:cubicBezTo>
                      <a:pt x="6" y="87"/>
                      <a:pt x="5" y="94"/>
                      <a:pt x="5" y="100"/>
                    </a:cubicBezTo>
                    <a:cubicBezTo>
                      <a:pt x="5" y="152"/>
                      <a:pt x="47" y="193"/>
                      <a:pt x="99" y="193"/>
                    </a:cubicBezTo>
                    <a:cubicBezTo>
                      <a:pt x="104" y="193"/>
                      <a:pt x="110" y="193"/>
                      <a:pt x="116" y="192"/>
                    </a:cubicBezTo>
                    <a:cubicBezTo>
                      <a:pt x="123" y="196"/>
                      <a:pt x="132" y="198"/>
                      <a:pt x="141" y="198"/>
                    </a:cubicBezTo>
                    <a:cubicBezTo>
                      <a:pt x="171" y="198"/>
                      <a:pt x="195" y="174"/>
                      <a:pt x="195" y="144"/>
                    </a:cubicBezTo>
                    <a:cubicBezTo>
                      <a:pt x="195" y="136"/>
                      <a:pt x="193" y="127"/>
                      <a:pt x="190" y="120"/>
                    </a:cubicBezTo>
                    <a:close/>
                    <a:moveTo>
                      <a:pt x="146" y="145"/>
                    </a:moveTo>
                    <a:cubicBezTo>
                      <a:pt x="142" y="151"/>
                      <a:pt x="136" y="156"/>
                      <a:pt x="127" y="159"/>
                    </a:cubicBezTo>
                    <a:cubicBezTo>
                      <a:pt x="119" y="163"/>
                      <a:pt x="109" y="164"/>
                      <a:pt x="98" y="164"/>
                    </a:cubicBezTo>
                    <a:cubicBezTo>
                      <a:pt x="85" y="164"/>
                      <a:pt x="74" y="162"/>
                      <a:pt x="65" y="157"/>
                    </a:cubicBezTo>
                    <a:cubicBezTo>
                      <a:pt x="59" y="154"/>
                      <a:pt x="53" y="149"/>
                      <a:pt x="49" y="144"/>
                    </a:cubicBezTo>
                    <a:cubicBezTo>
                      <a:pt x="46" y="138"/>
                      <a:pt x="44" y="132"/>
                      <a:pt x="44" y="127"/>
                    </a:cubicBezTo>
                    <a:cubicBezTo>
                      <a:pt x="44" y="123"/>
                      <a:pt x="45" y="120"/>
                      <a:pt x="47" y="118"/>
                    </a:cubicBezTo>
                    <a:cubicBezTo>
                      <a:pt x="50" y="116"/>
                      <a:pt x="53" y="114"/>
                      <a:pt x="57" y="114"/>
                    </a:cubicBezTo>
                    <a:cubicBezTo>
                      <a:pt x="60" y="114"/>
                      <a:pt x="63" y="115"/>
                      <a:pt x="65" y="117"/>
                    </a:cubicBezTo>
                    <a:cubicBezTo>
                      <a:pt x="68" y="119"/>
                      <a:pt x="69" y="122"/>
                      <a:pt x="71" y="125"/>
                    </a:cubicBezTo>
                    <a:cubicBezTo>
                      <a:pt x="72" y="129"/>
                      <a:pt x="74" y="132"/>
                      <a:pt x="76" y="135"/>
                    </a:cubicBezTo>
                    <a:cubicBezTo>
                      <a:pt x="78" y="137"/>
                      <a:pt x="81" y="139"/>
                      <a:pt x="84" y="141"/>
                    </a:cubicBezTo>
                    <a:cubicBezTo>
                      <a:pt x="87" y="142"/>
                      <a:pt x="92" y="143"/>
                      <a:pt x="98" y="143"/>
                    </a:cubicBezTo>
                    <a:cubicBezTo>
                      <a:pt x="105" y="143"/>
                      <a:pt x="112" y="142"/>
                      <a:pt x="116" y="138"/>
                    </a:cubicBezTo>
                    <a:cubicBezTo>
                      <a:pt x="121" y="135"/>
                      <a:pt x="123" y="131"/>
                      <a:pt x="123" y="127"/>
                    </a:cubicBezTo>
                    <a:cubicBezTo>
                      <a:pt x="123" y="123"/>
                      <a:pt x="122" y="120"/>
                      <a:pt x="120" y="118"/>
                    </a:cubicBezTo>
                    <a:cubicBezTo>
                      <a:pt x="117" y="115"/>
                      <a:pt x="114" y="114"/>
                      <a:pt x="110" y="112"/>
                    </a:cubicBezTo>
                    <a:cubicBezTo>
                      <a:pt x="105" y="111"/>
                      <a:pt x="100" y="110"/>
                      <a:pt x="93" y="108"/>
                    </a:cubicBezTo>
                    <a:cubicBezTo>
                      <a:pt x="83" y="106"/>
                      <a:pt x="75" y="104"/>
                      <a:pt x="68" y="101"/>
                    </a:cubicBezTo>
                    <a:cubicBezTo>
                      <a:pt x="61" y="98"/>
                      <a:pt x="56" y="94"/>
                      <a:pt x="52" y="89"/>
                    </a:cubicBezTo>
                    <a:cubicBezTo>
                      <a:pt x="48" y="84"/>
                      <a:pt x="46" y="78"/>
                      <a:pt x="46" y="70"/>
                    </a:cubicBezTo>
                    <a:cubicBezTo>
                      <a:pt x="46" y="63"/>
                      <a:pt x="48" y="57"/>
                      <a:pt x="52" y="51"/>
                    </a:cubicBezTo>
                    <a:cubicBezTo>
                      <a:pt x="57" y="46"/>
                      <a:pt x="63" y="42"/>
                      <a:pt x="71" y="39"/>
                    </a:cubicBezTo>
                    <a:cubicBezTo>
                      <a:pt x="78" y="36"/>
                      <a:pt x="87" y="35"/>
                      <a:pt x="98" y="35"/>
                    </a:cubicBezTo>
                    <a:cubicBezTo>
                      <a:pt x="106" y="35"/>
                      <a:pt x="114" y="35"/>
                      <a:pt x="120" y="37"/>
                    </a:cubicBezTo>
                    <a:cubicBezTo>
                      <a:pt x="126" y="39"/>
                      <a:pt x="131" y="42"/>
                      <a:pt x="135" y="45"/>
                    </a:cubicBezTo>
                    <a:cubicBezTo>
                      <a:pt x="139" y="48"/>
                      <a:pt x="142" y="52"/>
                      <a:pt x="144" y="55"/>
                    </a:cubicBezTo>
                    <a:cubicBezTo>
                      <a:pt x="146" y="59"/>
                      <a:pt x="147" y="62"/>
                      <a:pt x="147" y="66"/>
                    </a:cubicBezTo>
                    <a:cubicBezTo>
                      <a:pt x="147" y="69"/>
                      <a:pt x="146" y="72"/>
                      <a:pt x="143" y="75"/>
                    </a:cubicBezTo>
                    <a:cubicBezTo>
                      <a:pt x="141" y="78"/>
                      <a:pt x="137" y="79"/>
                      <a:pt x="134" y="79"/>
                    </a:cubicBezTo>
                    <a:cubicBezTo>
                      <a:pt x="130" y="79"/>
                      <a:pt x="128" y="78"/>
                      <a:pt x="126" y="76"/>
                    </a:cubicBezTo>
                    <a:cubicBezTo>
                      <a:pt x="124" y="75"/>
                      <a:pt x="122" y="72"/>
                      <a:pt x="120" y="69"/>
                    </a:cubicBezTo>
                    <a:cubicBezTo>
                      <a:pt x="118" y="65"/>
                      <a:pt x="115" y="61"/>
                      <a:pt x="112" y="59"/>
                    </a:cubicBezTo>
                    <a:cubicBezTo>
                      <a:pt x="109" y="56"/>
                      <a:pt x="103" y="55"/>
                      <a:pt x="96" y="55"/>
                    </a:cubicBezTo>
                    <a:cubicBezTo>
                      <a:pt x="89" y="55"/>
                      <a:pt x="84" y="56"/>
                      <a:pt x="80" y="59"/>
                    </a:cubicBezTo>
                    <a:cubicBezTo>
                      <a:pt x="76" y="62"/>
                      <a:pt x="74" y="65"/>
                      <a:pt x="74" y="68"/>
                    </a:cubicBezTo>
                    <a:cubicBezTo>
                      <a:pt x="74" y="70"/>
                      <a:pt x="75" y="72"/>
                      <a:pt x="76" y="73"/>
                    </a:cubicBezTo>
                    <a:cubicBezTo>
                      <a:pt x="77" y="75"/>
                      <a:pt x="79" y="76"/>
                      <a:pt x="82" y="78"/>
                    </a:cubicBezTo>
                    <a:cubicBezTo>
                      <a:pt x="84" y="79"/>
                      <a:pt x="87" y="80"/>
                      <a:pt x="89" y="81"/>
                    </a:cubicBezTo>
                    <a:cubicBezTo>
                      <a:pt x="92" y="81"/>
                      <a:pt x="96" y="82"/>
                      <a:pt x="102" y="84"/>
                    </a:cubicBezTo>
                    <a:cubicBezTo>
                      <a:pt x="110" y="85"/>
                      <a:pt x="117" y="87"/>
                      <a:pt x="123" y="89"/>
                    </a:cubicBezTo>
                    <a:cubicBezTo>
                      <a:pt x="129" y="91"/>
                      <a:pt x="134" y="94"/>
                      <a:pt x="139" y="96"/>
                    </a:cubicBezTo>
                    <a:cubicBezTo>
                      <a:pt x="143" y="99"/>
                      <a:pt x="147" y="103"/>
                      <a:pt x="149" y="108"/>
                    </a:cubicBezTo>
                    <a:cubicBezTo>
                      <a:pt x="152" y="112"/>
                      <a:pt x="153" y="118"/>
                      <a:pt x="153" y="124"/>
                    </a:cubicBezTo>
                    <a:cubicBezTo>
                      <a:pt x="153" y="132"/>
                      <a:pt x="151" y="139"/>
                      <a:pt x="146" y="145"/>
                    </a:cubicBezTo>
                    <a:close/>
                  </a:path>
                </a:pathLst>
              </a:custGeom>
              <a:solidFill>
                <a:schemeClr val="bg2"/>
              </a:solidFill>
              <a:ln>
                <a:noFill/>
              </a:ln>
            </p:spPr>
            <p:txBody>
              <a:bodyPr anchor="ctr"/>
              <a:lstStyle/>
              <a:p>
                <a:pPr algn="ctr"/>
                <a:endParaRPr sz="1350"/>
              </a:p>
            </p:txBody>
          </p:sp>
          <p:sp>
            <p:nvSpPr>
              <p:cNvPr id="39" name="îš1ïḍê">
                <a:extLst>
                  <a:ext uri="{FF2B5EF4-FFF2-40B4-BE49-F238E27FC236}">
                    <a16:creationId xmlns:a16="http://schemas.microsoft.com/office/drawing/2014/main" id="{8D038F49-F81A-45C6-A03A-CB4318BC5AF1}"/>
                  </a:ext>
                </a:extLst>
              </p:cNvPr>
              <p:cNvSpPr/>
              <p:nvPr/>
            </p:nvSpPr>
            <p:spPr bwMode="auto">
              <a:xfrm>
                <a:off x="4185016" y="2281578"/>
                <a:ext cx="770299" cy="773521"/>
              </a:xfrm>
              <a:custGeom>
                <a:avLst/>
                <a:gdLst>
                  <a:gd name="T0" fmla="*/ 192 w 193"/>
                  <a:gd name="T1" fmla="*/ 81 h 194"/>
                  <a:gd name="T2" fmla="*/ 191 w 193"/>
                  <a:gd name="T3" fmla="*/ 77 h 194"/>
                  <a:gd name="T4" fmla="*/ 188 w 193"/>
                  <a:gd name="T5" fmla="*/ 75 h 194"/>
                  <a:gd name="T6" fmla="*/ 162 w 193"/>
                  <a:gd name="T7" fmla="*/ 71 h 194"/>
                  <a:gd name="T8" fmla="*/ 157 w 193"/>
                  <a:gd name="T9" fmla="*/ 54 h 194"/>
                  <a:gd name="T10" fmla="*/ 151 w 193"/>
                  <a:gd name="T11" fmla="*/ 34 h 194"/>
                  <a:gd name="T12" fmla="*/ 104 w 193"/>
                  <a:gd name="T13" fmla="*/ 0 h 194"/>
                  <a:gd name="T14" fmla="*/ 61 w 193"/>
                  <a:gd name="T15" fmla="*/ 0 h 194"/>
                  <a:gd name="T16" fmla="*/ 0 w 193"/>
                  <a:gd name="T17" fmla="*/ 61 h 194"/>
                  <a:gd name="T18" fmla="*/ 0 w 193"/>
                  <a:gd name="T19" fmla="*/ 133 h 194"/>
                  <a:gd name="T20" fmla="*/ 61 w 193"/>
                  <a:gd name="T21" fmla="*/ 194 h 194"/>
                  <a:gd name="T22" fmla="*/ 131 w 193"/>
                  <a:gd name="T23" fmla="*/ 194 h 194"/>
                  <a:gd name="T24" fmla="*/ 192 w 193"/>
                  <a:gd name="T25" fmla="*/ 133 h 194"/>
                  <a:gd name="T26" fmla="*/ 193 w 193"/>
                  <a:gd name="T27" fmla="*/ 83 h 194"/>
                  <a:gd name="T28" fmla="*/ 192 w 193"/>
                  <a:gd name="T29" fmla="*/ 81 h 194"/>
                  <a:gd name="T30" fmla="*/ 62 w 193"/>
                  <a:gd name="T31" fmla="*/ 50 h 194"/>
                  <a:gd name="T32" fmla="*/ 96 w 193"/>
                  <a:gd name="T33" fmla="*/ 50 h 194"/>
                  <a:gd name="T34" fmla="*/ 108 w 193"/>
                  <a:gd name="T35" fmla="*/ 62 h 194"/>
                  <a:gd name="T36" fmla="*/ 96 w 193"/>
                  <a:gd name="T37" fmla="*/ 73 h 194"/>
                  <a:gd name="T38" fmla="*/ 62 w 193"/>
                  <a:gd name="T39" fmla="*/ 73 h 194"/>
                  <a:gd name="T40" fmla="*/ 50 w 193"/>
                  <a:gd name="T41" fmla="*/ 62 h 194"/>
                  <a:gd name="T42" fmla="*/ 62 w 193"/>
                  <a:gd name="T43" fmla="*/ 50 h 194"/>
                  <a:gd name="T44" fmla="*/ 131 w 193"/>
                  <a:gd name="T45" fmla="*/ 143 h 194"/>
                  <a:gd name="T46" fmla="*/ 62 w 193"/>
                  <a:gd name="T47" fmla="*/ 143 h 194"/>
                  <a:gd name="T48" fmla="*/ 50 w 193"/>
                  <a:gd name="T49" fmla="*/ 132 h 194"/>
                  <a:gd name="T50" fmla="*/ 62 w 193"/>
                  <a:gd name="T51" fmla="*/ 120 h 194"/>
                  <a:gd name="T52" fmla="*/ 131 w 193"/>
                  <a:gd name="T53" fmla="*/ 120 h 194"/>
                  <a:gd name="T54" fmla="*/ 142 w 193"/>
                  <a:gd name="T55" fmla="*/ 132 h 194"/>
                  <a:gd name="T56" fmla="*/ 131 w 193"/>
                  <a:gd name="T57" fmla="*/ 14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3" h="194">
                    <a:moveTo>
                      <a:pt x="192" y="81"/>
                    </a:moveTo>
                    <a:cubicBezTo>
                      <a:pt x="191" y="77"/>
                      <a:pt x="191" y="77"/>
                      <a:pt x="191" y="77"/>
                    </a:cubicBezTo>
                    <a:cubicBezTo>
                      <a:pt x="188" y="75"/>
                      <a:pt x="188" y="75"/>
                      <a:pt x="188" y="75"/>
                    </a:cubicBezTo>
                    <a:cubicBezTo>
                      <a:pt x="184" y="72"/>
                      <a:pt x="166" y="75"/>
                      <a:pt x="162" y="71"/>
                    </a:cubicBezTo>
                    <a:cubicBezTo>
                      <a:pt x="158" y="68"/>
                      <a:pt x="158" y="62"/>
                      <a:pt x="157" y="54"/>
                    </a:cubicBezTo>
                    <a:cubicBezTo>
                      <a:pt x="155" y="39"/>
                      <a:pt x="153" y="39"/>
                      <a:pt x="151" y="34"/>
                    </a:cubicBezTo>
                    <a:cubicBezTo>
                      <a:pt x="143" y="16"/>
                      <a:pt x="120" y="2"/>
                      <a:pt x="104" y="0"/>
                    </a:cubicBezTo>
                    <a:cubicBezTo>
                      <a:pt x="61" y="0"/>
                      <a:pt x="61" y="0"/>
                      <a:pt x="61" y="0"/>
                    </a:cubicBezTo>
                    <a:cubicBezTo>
                      <a:pt x="28" y="0"/>
                      <a:pt x="0" y="28"/>
                      <a:pt x="0" y="61"/>
                    </a:cubicBezTo>
                    <a:cubicBezTo>
                      <a:pt x="0" y="133"/>
                      <a:pt x="0" y="133"/>
                      <a:pt x="0" y="133"/>
                    </a:cubicBezTo>
                    <a:cubicBezTo>
                      <a:pt x="0" y="166"/>
                      <a:pt x="28" y="194"/>
                      <a:pt x="61" y="194"/>
                    </a:cubicBezTo>
                    <a:cubicBezTo>
                      <a:pt x="131" y="194"/>
                      <a:pt x="131" y="194"/>
                      <a:pt x="131" y="194"/>
                    </a:cubicBezTo>
                    <a:cubicBezTo>
                      <a:pt x="165" y="194"/>
                      <a:pt x="192" y="166"/>
                      <a:pt x="192" y="133"/>
                    </a:cubicBezTo>
                    <a:cubicBezTo>
                      <a:pt x="193" y="83"/>
                      <a:pt x="193" y="83"/>
                      <a:pt x="193" y="83"/>
                    </a:cubicBezTo>
                    <a:lnTo>
                      <a:pt x="192" y="81"/>
                    </a:lnTo>
                    <a:close/>
                    <a:moveTo>
                      <a:pt x="62" y="50"/>
                    </a:moveTo>
                    <a:cubicBezTo>
                      <a:pt x="96" y="50"/>
                      <a:pt x="96" y="50"/>
                      <a:pt x="96" y="50"/>
                    </a:cubicBezTo>
                    <a:cubicBezTo>
                      <a:pt x="102" y="50"/>
                      <a:pt x="108" y="55"/>
                      <a:pt x="108" y="62"/>
                    </a:cubicBezTo>
                    <a:cubicBezTo>
                      <a:pt x="108" y="68"/>
                      <a:pt x="102" y="73"/>
                      <a:pt x="96" y="73"/>
                    </a:cubicBezTo>
                    <a:cubicBezTo>
                      <a:pt x="62" y="73"/>
                      <a:pt x="62" y="73"/>
                      <a:pt x="62" y="73"/>
                    </a:cubicBezTo>
                    <a:cubicBezTo>
                      <a:pt x="56" y="73"/>
                      <a:pt x="50" y="68"/>
                      <a:pt x="50" y="62"/>
                    </a:cubicBezTo>
                    <a:cubicBezTo>
                      <a:pt x="50" y="55"/>
                      <a:pt x="56" y="50"/>
                      <a:pt x="62" y="50"/>
                    </a:cubicBezTo>
                    <a:close/>
                    <a:moveTo>
                      <a:pt x="131" y="143"/>
                    </a:moveTo>
                    <a:cubicBezTo>
                      <a:pt x="62" y="143"/>
                      <a:pt x="62" y="143"/>
                      <a:pt x="62" y="143"/>
                    </a:cubicBezTo>
                    <a:cubicBezTo>
                      <a:pt x="56" y="143"/>
                      <a:pt x="50" y="138"/>
                      <a:pt x="50" y="132"/>
                    </a:cubicBezTo>
                    <a:cubicBezTo>
                      <a:pt x="50" y="125"/>
                      <a:pt x="56" y="120"/>
                      <a:pt x="62" y="120"/>
                    </a:cubicBezTo>
                    <a:cubicBezTo>
                      <a:pt x="131" y="120"/>
                      <a:pt x="131" y="120"/>
                      <a:pt x="131" y="120"/>
                    </a:cubicBezTo>
                    <a:cubicBezTo>
                      <a:pt x="137" y="120"/>
                      <a:pt x="142" y="125"/>
                      <a:pt x="142" y="132"/>
                    </a:cubicBezTo>
                    <a:cubicBezTo>
                      <a:pt x="142" y="138"/>
                      <a:pt x="137" y="143"/>
                      <a:pt x="131" y="143"/>
                    </a:cubicBezTo>
                    <a:close/>
                  </a:path>
                </a:pathLst>
              </a:custGeom>
              <a:solidFill>
                <a:schemeClr val="bg2"/>
              </a:solidFill>
              <a:ln>
                <a:noFill/>
              </a:ln>
            </p:spPr>
            <p:txBody>
              <a:bodyPr anchor="ctr"/>
              <a:lstStyle/>
              <a:p>
                <a:pPr algn="ctr"/>
                <a:endParaRPr sz="1350"/>
              </a:p>
            </p:txBody>
          </p:sp>
          <p:grpSp>
            <p:nvGrpSpPr>
              <p:cNvPr id="40" name="ïslïḋé">
                <a:extLst>
                  <a:ext uri="{FF2B5EF4-FFF2-40B4-BE49-F238E27FC236}">
                    <a16:creationId xmlns:a16="http://schemas.microsoft.com/office/drawing/2014/main" id="{A47AE6D4-ACE2-454E-9BBF-D59964D2EC84}"/>
                  </a:ext>
                </a:extLst>
              </p:cNvPr>
              <p:cNvGrpSpPr/>
              <p:nvPr/>
            </p:nvGrpSpPr>
            <p:grpSpPr>
              <a:xfrm>
                <a:off x="5278539" y="749643"/>
                <a:ext cx="930401" cy="924598"/>
                <a:chOff x="2189163" y="538163"/>
                <a:chExt cx="977900" cy="971549"/>
              </a:xfrm>
              <a:solidFill>
                <a:schemeClr val="bg2"/>
              </a:solidFill>
            </p:grpSpPr>
            <p:sp>
              <p:nvSpPr>
                <p:cNvPr id="49" name="ïšļiḓè">
                  <a:extLst>
                    <a:ext uri="{FF2B5EF4-FFF2-40B4-BE49-F238E27FC236}">
                      <a16:creationId xmlns:a16="http://schemas.microsoft.com/office/drawing/2014/main" id="{EFA49D5E-656F-4859-A6CA-B402F3EA8ACE}"/>
                    </a:ext>
                  </a:extLst>
                </p:cNvPr>
                <p:cNvSpPr/>
                <p:nvPr/>
              </p:nvSpPr>
              <p:spPr bwMode="auto">
                <a:xfrm>
                  <a:off x="2189163" y="538163"/>
                  <a:ext cx="733425" cy="677862"/>
                </a:xfrm>
                <a:custGeom>
                  <a:avLst/>
                  <a:gdLst>
                    <a:gd name="T0" fmla="*/ 75 w 175"/>
                    <a:gd name="T1" fmla="*/ 162 h 162"/>
                    <a:gd name="T2" fmla="*/ 87 w 175"/>
                    <a:gd name="T3" fmla="*/ 152 h 162"/>
                    <a:gd name="T4" fmla="*/ 76 w 175"/>
                    <a:gd name="T5" fmla="*/ 142 h 162"/>
                    <a:gd name="T6" fmla="*/ 69 w 175"/>
                    <a:gd name="T7" fmla="*/ 142 h 162"/>
                    <a:gd name="T8" fmla="*/ 37 w 175"/>
                    <a:gd name="T9" fmla="*/ 109 h 162"/>
                    <a:gd name="T10" fmla="*/ 70 w 175"/>
                    <a:gd name="T11" fmla="*/ 78 h 162"/>
                    <a:gd name="T12" fmla="*/ 114 w 175"/>
                    <a:gd name="T13" fmla="*/ 78 h 162"/>
                    <a:gd name="T14" fmla="*/ 146 w 175"/>
                    <a:gd name="T15" fmla="*/ 110 h 162"/>
                    <a:gd name="T16" fmla="*/ 146 w 175"/>
                    <a:gd name="T17" fmla="*/ 151 h 162"/>
                    <a:gd name="T18" fmla="*/ 158 w 175"/>
                    <a:gd name="T19" fmla="*/ 162 h 162"/>
                    <a:gd name="T20" fmla="*/ 163 w 175"/>
                    <a:gd name="T21" fmla="*/ 162 h 162"/>
                    <a:gd name="T22" fmla="*/ 175 w 175"/>
                    <a:gd name="T23" fmla="*/ 151 h 162"/>
                    <a:gd name="T24" fmla="*/ 175 w 175"/>
                    <a:gd name="T25" fmla="*/ 15 h 162"/>
                    <a:gd name="T26" fmla="*/ 117 w 175"/>
                    <a:gd name="T27" fmla="*/ 0 h 162"/>
                    <a:gd name="T28" fmla="*/ 0 w 175"/>
                    <a:gd name="T29" fmla="*/ 116 h 162"/>
                    <a:gd name="T30" fmla="*/ 10 w 175"/>
                    <a:gd name="T31" fmla="*/ 162 h 162"/>
                    <a:gd name="T32" fmla="*/ 75 w 175"/>
                    <a:gd name="T33"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2">
                      <a:moveTo>
                        <a:pt x="75" y="162"/>
                      </a:moveTo>
                      <a:cubicBezTo>
                        <a:pt x="82" y="162"/>
                        <a:pt x="87" y="158"/>
                        <a:pt x="87" y="152"/>
                      </a:cubicBezTo>
                      <a:cubicBezTo>
                        <a:pt x="87" y="147"/>
                        <a:pt x="82" y="143"/>
                        <a:pt x="76" y="142"/>
                      </a:cubicBezTo>
                      <a:cubicBezTo>
                        <a:pt x="69" y="142"/>
                        <a:pt x="69" y="142"/>
                        <a:pt x="69" y="142"/>
                      </a:cubicBezTo>
                      <a:cubicBezTo>
                        <a:pt x="52" y="141"/>
                        <a:pt x="37" y="126"/>
                        <a:pt x="37" y="109"/>
                      </a:cubicBezTo>
                      <a:cubicBezTo>
                        <a:pt x="37" y="92"/>
                        <a:pt x="52" y="78"/>
                        <a:pt x="70" y="78"/>
                      </a:cubicBezTo>
                      <a:cubicBezTo>
                        <a:pt x="114" y="78"/>
                        <a:pt x="114" y="78"/>
                        <a:pt x="114" y="78"/>
                      </a:cubicBezTo>
                      <a:cubicBezTo>
                        <a:pt x="132" y="78"/>
                        <a:pt x="146" y="92"/>
                        <a:pt x="146" y="110"/>
                      </a:cubicBezTo>
                      <a:cubicBezTo>
                        <a:pt x="146" y="151"/>
                        <a:pt x="146" y="151"/>
                        <a:pt x="146" y="151"/>
                      </a:cubicBezTo>
                      <a:cubicBezTo>
                        <a:pt x="146" y="157"/>
                        <a:pt x="152" y="162"/>
                        <a:pt x="158" y="162"/>
                      </a:cubicBezTo>
                      <a:cubicBezTo>
                        <a:pt x="163" y="162"/>
                        <a:pt x="163" y="162"/>
                        <a:pt x="163" y="162"/>
                      </a:cubicBezTo>
                      <a:cubicBezTo>
                        <a:pt x="169" y="162"/>
                        <a:pt x="175" y="157"/>
                        <a:pt x="175" y="151"/>
                      </a:cubicBezTo>
                      <a:cubicBezTo>
                        <a:pt x="175" y="15"/>
                        <a:pt x="175" y="15"/>
                        <a:pt x="175" y="15"/>
                      </a:cubicBezTo>
                      <a:cubicBezTo>
                        <a:pt x="158" y="5"/>
                        <a:pt x="138" y="0"/>
                        <a:pt x="117" y="0"/>
                      </a:cubicBezTo>
                      <a:cubicBezTo>
                        <a:pt x="52" y="0"/>
                        <a:pt x="0" y="52"/>
                        <a:pt x="0" y="116"/>
                      </a:cubicBezTo>
                      <a:cubicBezTo>
                        <a:pt x="0" y="132"/>
                        <a:pt x="4" y="148"/>
                        <a:pt x="10" y="162"/>
                      </a:cubicBezTo>
                      <a:lnTo>
                        <a:pt x="75" y="16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sz="1350"/>
                </a:p>
              </p:txBody>
            </p:sp>
            <p:sp>
              <p:nvSpPr>
                <p:cNvPr id="50" name="ïṩ1iḑè">
                  <a:extLst>
                    <a:ext uri="{FF2B5EF4-FFF2-40B4-BE49-F238E27FC236}">
                      <a16:creationId xmlns:a16="http://schemas.microsoft.com/office/drawing/2014/main" id="{EB1D158A-9487-43BB-82EE-AFDBF5980A61}"/>
                    </a:ext>
                  </a:extLst>
                </p:cNvPr>
                <p:cNvSpPr/>
                <p:nvPr/>
              </p:nvSpPr>
              <p:spPr bwMode="auto">
                <a:xfrm>
                  <a:off x="2281238" y="666750"/>
                  <a:ext cx="885825" cy="842962"/>
                </a:xfrm>
                <a:custGeom>
                  <a:avLst/>
                  <a:gdLst>
                    <a:gd name="T0" fmla="*/ 174 w 211"/>
                    <a:gd name="T1" fmla="*/ 0 h 201"/>
                    <a:gd name="T2" fmla="*/ 174 w 211"/>
                    <a:gd name="T3" fmla="*/ 120 h 201"/>
                    <a:gd name="T4" fmla="*/ 141 w 211"/>
                    <a:gd name="T5" fmla="*/ 152 h 201"/>
                    <a:gd name="T6" fmla="*/ 136 w 211"/>
                    <a:gd name="T7" fmla="*/ 152 h 201"/>
                    <a:gd name="T8" fmla="*/ 103 w 211"/>
                    <a:gd name="T9" fmla="*/ 120 h 201"/>
                    <a:gd name="T10" fmla="*/ 103 w 211"/>
                    <a:gd name="T11" fmla="*/ 79 h 201"/>
                    <a:gd name="T12" fmla="*/ 92 w 211"/>
                    <a:gd name="T13" fmla="*/ 67 h 201"/>
                    <a:gd name="T14" fmla="*/ 48 w 211"/>
                    <a:gd name="T15" fmla="*/ 67 h 201"/>
                    <a:gd name="T16" fmla="*/ 36 w 211"/>
                    <a:gd name="T17" fmla="*/ 78 h 201"/>
                    <a:gd name="T18" fmla="*/ 48 w 211"/>
                    <a:gd name="T19" fmla="*/ 90 h 201"/>
                    <a:gd name="T20" fmla="*/ 55 w 211"/>
                    <a:gd name="T21" fmla="*/ 90 h 201"/>
                    <a:gd name="T22" fmla="*/ 86 w 211"/>
                    <a:gd name="T23" fmla="*/ 122 h 201"/>
                    <a:gd name="T24" fmla="*/ 53 w 211"/>
                    <a:gd name="T25" fmla="*/ 152 h 201"/>
                    <a:gd name="T26" fmla="*/ 0 w 211"/>
                    <a:gd name="T27" fmla="*/ 152 h 201"/>
                    <a:gd name="T28" fmla="*/ 95 w 211"/>
                    <a:gd name="T29" fmla="*/ 201 h 201"/>
                    <a:gd name="T30" fmla="*/ 211 w 211"/>
                    <a:gd name="T31" fmla="*/ 85 h 201"/>
                    <a:gd name="T32" fmla="*/ 174 w 211"/>
                    <a:gd name="T33"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1" h="201">
                      <a:moveTo>
                        <a:pt x="174" y="0"/>
                      </a:moveTo>
                      <a:cubicBezTo>
                        <a:pt x="174" y="120"/>
                        <a:pt x="174" y="120"/>
                        <a:pt x="174" y="120"/>
                      </a:cubicBezTo>
                      <a:cubicBezTo>
                        <a:pt x="174" y="138"/>
                        <a:pt x="159" y="152"/>
                        <a:pt x="141" y="152"/>
                      </a:cubicBezTo>
                      <a:cubicBezTo>
                        <a:pt x="136" y="152"/>
                        <a:pt x="136" y="152"/>
                        <a:pt x="136" y="152"/>
                      </a:cubicBezTo>
                      <a:cubicBezTo>
                        <a:pt x="118" y="152"/>
                        <a:pt x="103" y="138"/>
                        <a:pt x="103" y="120"/>
                      </a:cubicBezTo>
                      <a:cubicBezTo>
                        <a:pt x="103" y="79"/>
                        <a:pt x="103" y="79"/>
                        <a:pt x="103" y="79"/>
                      </a:cubicBezTo>
                      <a:cubicBezTo>
                        <a:pt x="103" y="73"/>
                        <a:pt x="98" y="67"/>
                        <a:pt x="92" y="67"/>
                      </a:cubicBezTo>
                      <a:cubicBezTo>
                        <a:pt x="48" y="67"/>
                        <a:pt x="48" y="67"/>
                        <a:pt x="48" y="67"/>
                      </a:cubicBezTo>
                      <a:cubicBezTo>
                        <a:pt x="42" y="67"/>
                        <a:pt x="36" y="72"/>
                        <a:pt x="36" y="78"/>
                      </a:cubicBezTo>
                      <a:cubicBezTo>
                        <a:pt x="36" y="84"/>
                        <a:pt x="42" y="90"/>
                        <a:pt x="48" y="90"/>
                      </a:cubicBezTo>
                      <a:cubicBezTo>
                        <a:pt x="55" y="90"/>
                        <a:pt x="55" y="90"/>
                        <a:pt x="55" y="90"/>
                      </a:cubicBezTo>
                      <a:cubicBezTo>
                        <a:pt x="73" y="91"/>
                        <a:pt x="87" y="106"/>
                        <a:pt x="86" y="122"/>
                      </a:cubicBezTo>
                      <a:cubicBezTo>
                        <a:pt x="86" y="139"/>
                        <a:pt x="71" y="152"/>
                        <a:pt x="53" y="152"/>
                      </a:cubicBezTo>
                      <a:cubicBezTo>
                        <a:pt x="0" y="152"/>
                        <a:pt x="0" y="152"/>
                        <a:pt x="0" y="152"/>
                      </a:cubicBezTo>
                      <a:cubicBezTo>
                        <a:pt x="21" y="182"/>
                        <a:pt x="55" y="201"/>
                        <a:pt x="95" y="201"/>
                      </a:cubicBezTo>
                      <a:cubicBezTo>
                        <a:pt x="159" y="201"/>
                        <a:pt x="211" y="149"/>
                        <a:pt x="211" y="85"/>
                      </a:cubicBezTo>
                      <a:cubicBezTo>
                        <a:pt x="211" y="51"/>
                        <a:pt x="197" y="21"/>
                        <a:pt x="174" y="0"/>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sz="1350"/>
                </a:p>
              </p:txBody>
            </p:sp>
          </p:grpSp>
          <p:sp>
            <p:nvSpPr>
              <p:cNvPr id="41" name="ïšḷiḍe">
                <a:extLst>
                  <a:ext uri="{FF2B5EF4-FFF2-40B4-BE49-F238E27FC236}">
                    <a16:creationId xmlns:a16="http://schemas.microsoft.com/office/drawing/2014/main" id="{88D23BF2-6790-4D68-A1D9-E2F95E3E7938}"/>
                  </a:ext>
                </a:extLst>
              </p:cNvPr>
              <p:cNvSpPr/>
              <p:nvPr/>
            </p:nvSpPr>
            <p:spPr bwMode="auto">
              <a:xfrm>
                <a:off x="6264454" y="1884736"/>
                <a:ext cx="731773" cy="667273"/>
              </a:xfrm>
              <a:custGeom>
                <a:avLst/>
                <a:gdLst>
                  <a:gd name="T0" fmla="*/ 189 w 255"/>
                  <a:gd name="T1" fmla="*/ 10 h 233"/>
                  <a:gd name="T2" fmla="*/ 104 w 255"/>
                  <a:gd name="T3" fmla="*/ 16 h 233"/>
                  <a:gd name="T4" fmla="*/ 18 w 255"/>
                  <a:gd name="T5" fmla="*/ 30 h 233"/>
                  <a:gd name="T6" fmla="*/ 6 w 255"/>
                  <a:gd name="T7" fmla="*/ 30 h 233"/>
                  <a:gd name="T8" fmla="*/ 3 w 255"/>
                  <a:gd name="T9" fmla="*/ 46 h 233"/>
                  <a:gd name="T10" fmla="*/ 115 w 255"/>
                  <a:gd name="T11" fmla="*/ 228 h 233"/>
                  <a:gd name="T12" fmla="*/ 124 w 255"/>
                  <a:gd name="T13" fmla="*/ 233 h 233"/>
                  <a:gd name="T14" fmla="*/ 130 w 255"/>
                  <a:gd name="T15" fmla="*/ 231 h 233"/>
                  <a:gd name="T16" fmla="*/ 134 w 255"/>
                  <a:gd name="T17" fmla="*/ 216 h 233"/>
                  <a:gd name="T18" fmla="*/ 84 w 255"/>
                  <a:gd name="T19" fmla="*/ 135 h 233"/>
                  <a:gd name="T20" fmla="*/ 170 w 255"/>
                  <a:gd name="T21" fmla="*/ 121 h 233"/>
                  <a:gd name="T22" fmla="*/ 255 w 255"/>
                  <a:gd name="T23" fmla="*/ 115 h 233"/>
                  <a:gd name="T24" fmla="*/ 189 w 255"/>
                  <a:gd name="T25" fmla="*/ 1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5" h="233">
                    <a:moveTo>
                      <a:pt x="189" y="10"/>
                    </a:moveTo>
                    <a:cubicBezTo>
                      <a:pt x="189" y="10"/>
                      <a:pt x="146" y="31"/>
                      <a:pt x="104" y="16"/>
                    </a:cubicBezTo>
                    <a:cubicBezTo>
                      <a:pt x="58" y="0"/>
                      <a:pt x="37" y="6"/>
                      <a:pt x="18" y="30"/>
                    </a:cubicBezTo>
                    <a:cubicBezTo>
                      <a:pt x="14" y="28"/>
                      <a:pt x="10" y="28"/>
                      <a:pt x="6" y="30"/>
                    </a:cubicBezTo>
                    <a:cubicBezTo>
                      <a:pt x="1" y="33"/>
                      <a:pt x="0" y="40"/>
                      <a:pt x="3" y="46"/>
                    </a:cubicBezTo>
                    <a:cubicBezTo>
                      <a:pt x="115" y="228"/>
                      <a:pt x="115" y="228"/>
                      <a:pt x="115" y="228"/>
                    </a:cubicBezTo>
                    <a:cubicBezTo>
                      <a:pt x="117" y="231"/>
                      <a:pt x="121" y="233"/>
                      <a:pt x="124" y="233"/>
                    </a:cubicBezTo>
                    <a:cubicBezTo>
                      <a:pt x="126" y="233"/>
                      <a:pt x="128" y="232"/>
                      <a:pt x="130" y="231"/>
                    </a:cubicBezTo>
                    <a:cubicBezTo>
                      <a:pt x="135" y="228"/>
                      <a:pt x="137" y="221"/>
                      <a:pt x="134" y="216"/>
                    </a:cubicBezTo>
                    <a:cubicBezTo>
                      <a:pt x="84" y="135"/>
                      <a:pt x="84" y="135"/>
                      <a:pt x="84" y="135"/>
                    </a:cubicBezTo>
                    <a:cubicBezTo>
                      <a:pt x="104" y="111"/>
                      <a:pt x="124" y="105"/>
                      <a:pt x="170" y="121"/>
                    </a:cubicBezTo>
                    <a:cubicBezTo>
                      <a:pt x="213" y="135"/>
                      <a:pt x="255" y="115"/>
                      <a:pt x="255" y="115"/>
                    </a:cubicBezTo>
                    <a:lnTo>
                      <a:pt x="189" y="10"/>
                    </a:lnTo>
                    <a:close/>
                  </a:path>
                </a:pathLst>
              </a:custGeom>
              <a:solidFill>
                <a:schemeClr val="bg2"/>
              </a:solidFill>
              <a:ln>
                <a:noFill/>
              </a:ln>
            </p:spPr>
            <p:txBody>
              <a:bodyPr anchor="ctr"/>
              <a:lstStyle/>
              <a:p>
                <a:pPr algn="ctr"/>
                <a:endParaRPr sz="1350"/>
              </a:p>
            </p:txBody>
          </p:sp>
          <p:sp>
            <p:nvSpPr>
              <p:cNvPr id="42" name="îṧḻîḑè">
                <a:extLst>
                  <a:ext uri="{FF2B5EF4-FFF2-40B4-BE49-F238E27FC236}">
                    <a16:creationId xmlns:a16="http://schemas.microsoft.com/office/drawing/2014/main" id="{5A24FD2F-28B7-4D45-8E65-9CC934E86B8B}"/>
                  </a:ext>
                </a:extLst>
              </p:cNvPr>
              <p:cNvSpPr/>
              <p:nvPr/>
            </p:nvSpPr>
            <p:spPr bwMode="auto">
              <a:xfrm>
                <a:off x="7775449" y="3373873"/>
                <a:ext cx="667359" cy="636992"/>
              </a:xfrm>
              <a:custGeom>
                <a:avLst/>
                <a:gdLst>
                  <a:gd name="T0" fmla="*/ 1347 w 1348"/>
                  <a:gd name="T1" fmla="*/ 786 h 1289"/>
                  <a:gd name="T2" fmla="*/ 1347 w 1348"/>
                  <a:gd name="T3" fmla="*/ 1288 h 1289"/>
                  <a:gd name="T4" fmla="*/ 1054 w 1348"/>
                  <a:gd name="T5" fmla="*/ 1288 h 1289"/>
                  <a:gd name="T6" fmla="*/ 1054 w 1348"/>
                  <a:gd name="T7" fmla="*/ 819 h 1289"/>
                  <a:gd name="T8" fmla="*/ 912 w 1348"/>
                  <a:gd name="T9" fmla="*/ 627 h 1289"/>
                  <a:gd name="T10" fmla="*/ 761 w 1348"/>
                  <a:gd name="T11" fmla="*/ 736 h 1289"/>
                  <a:gd name="T12" fmla="*/ 753 w 1348"/>
                  <a:gd name="T13" fmla="*/ 803 h 1289"/>
                  <a:gd name="T14" fmla="*/ 753 w 1348"/>
                  <a:gd name="T15" fmla="*/ 1288 h 1289"/>
                  <a:gd name="T16" fmla="*/ 468 w 1348"/>
                  <a:gd name="T17" fmla="*/ 1288 h 1289"/>
                  <a:gd name="T18" fmla="*/ 468 w 1348"/>
                  <a:gd name="T19" fmla="*/ 418 h 1289"/>
                  <a:gd name="T20" fmla="*/ 753 w 1348"/>
                  <a:gd name="T21" fmla="*/ 418 h 1289"/>
                  <a:gd name="T22" fmla="*/ 753 w 1348"/>
                  <a:gd name="T23" fmla="*/ 543 h 1289"/>
                  <a:gd name="T24" fmla="*/ 1012 w 1348"/>
                  <a:gd name="T25" fmla="*/ 401 h 1289"/>
                  <a:gd name="T26" fmla="*/ 1347 w 1348"/>
                  <a:gd name="T27" fmla="*/ 786 h 1289"/>
                  <a:gd name="T28" fmla="*/ 167 w 1348"/>
                  <a:gd name="T29" fmla="*/ 0 h 1289"/>
                  <a:gd name="T30" fmla="*/ 0 w 1348"/>
                  <a:gd name="T31" fmla="*/ 151 h 1289"/>
                  <a:gd name="T32" fmla="*/ 159 w 1348"/>
                  <a:gd name="T33" fmla="*/ 301 h 1289"/>
                  <a:gd name="T34" fmla="*/ 167 w 1348"/>
                  <a:gd name="T35" fmla="*/ 301 h 1289"/>
                  <a:gd name="T36" fmla="*/ 326 w 1348"/>
                  <a:gd name="T37" fmla="*/ 151 h 1289"/>
                  <a:gd name="T38" fmla="*/ 167 w 1348"/>
                  <a:gd name="T39" fmla="*/ 0 h 1289"/>
                  <a:gd name="T40" fmla="*/ 17 w 1348"/>
                  <a:gd name="T41" fmla="*/ 1288 h 1289"/>
                  <a:gd name="T42" fmla="*/ 310 w 1348"/>
                  <a:gd name="T43" fmla="*/ 1288 h 1289"/>
                  <a:gd name="T44" fmla="*/ 310 w 1348"/>
                  <a:gd name="T45" fmla="*/ 418 h 1289"/>
                  <a:gd name="T46" fmla="*/ 17 w 1348"/>
                  <a:gd name="T47" fmla="*/ 418 h 1289"/>
                  <a:gd name="T48" fmla="*/ 17 w 1348"/>
                  <a:gd name="T49" fmla="*/ 1288 h 1289"/>
                  <a:gd name="T50" fmla="*/ 17 w 1348"/>
                  <a:gd name="T51" fmla="*/ 1288 h 1289"/>
                  <a:gd name="T52" fmla="*/ 17 w 1348"/>
                  <a:gd name="T53" fmla="*/ 1288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8" h="1289">
                    <a:moveTo>
                      <a:pt x="1347" y="786"/>
                    </a:moveTo>
                    <a:cubicBezTo>
                      <a:pt x="1347" y="1288"/>
                      <a:pt x="1347" y="1288"/>
                      <a:pt x="1347" y="1288"/>
                    </a:cubicBezTo>
                    <a:cubicBezTo>
                      <a:pt x="1054" y="1288"/>
                      <a:pt x="1054" y="1288"/>
                      <a:pt x="1054" y="1288"/>
                    </a:cubicBezTo>
                    <a:cubicBezTo>
                      <a:pt x="1054" y="819"/>
                      <a:pt x="1054" y="819"/>
                      <a:pt x="1054" y="819"/>
                    </a:cubicBezTo>
                    <a:cubicBezTo>
                      <a:pt x="1054" y="702"/>
                      <a:pt x="1020" y="627"/>
                      <a:pt x="912" y="627"/>
                    </a:cubicBezTo>
                    <a:cubicBezTo>
                      <a:pt x="836" y="627"/>
                      <a:pt x="786" y="677"/>
                      <a:pt x="761" y="736"/>
                    </a:cubicBezTo>
                    <a:cubicBezTo>
                      <a:pt x="761" y="752"/>
                      <a:pt x="753" y="777"/>
                      <a:pt x="753" y="803"/>
                    </a:cubicBezTo>
                    <a:cubicBezTo>
                      <a:pt x="753" y="1288"/>
                      <a:pt x="753" y="1288"/>
                      <a:pt x="753" y="1288"/>
                    </a:cubicBezTo>
                    <a:cubicBezTo>
                      <a:pt x="468" y="1288"/>
                      <a:pt x="468" y="1288"/>
                      <a:pt x="468" y="1288"/>
                    </a:cubicBezTo>
                    <a:cubicBezTo>
                      <a:pt x="468" y="1288"/>
                      <a:pt x="468" y="502"/>
                      <a:pt x="468" y="418"/>
                    </a:cubicBezTo>
                    <a:cubicBezTo>
                      <a:pt x="753" y="418"/>
                      <a:pt x="753" y="418"/>
                      <a:pt x="753" y="418"/>
                    </a:cubicBezTo>
                    <a:cubicBezTo>
                      <a:pt x="753" y="543"/>
                      <a:pt x="753" y="543"/>
                      <a:pt x="753" y="543"/>
                    </a:cubicBezTo>
                    <a:cubicBezTo>
                      <a:pt x="795" y="485"/>
                      <a:pt x="862" y="401"/>
                      <a:pt x="1012" y="401"/>
                    </a:cubicBezTo>
                    <a:cubicBezTo>
                      <a:pt x="1204" y="401"/>
                      <a:pt x="1347" y="527"/>
                      <a:pt x="1347" y="786"/>
                    </a:cubicBezTo>
                    <a:close/>
                    <a:moveTo>
                      <a:pt x="167" y="0"/>
                    </a:moveTo>
                    <a:cubicBezTo>
                      <a:pt x="67" y="0"/>
                      <a:pt x="0" y="67"/>
                      <a:pt x="0" y="151"/>
                    </a:cubicBezTo>
                    <a:cubicBezTo>
                      <a:pt x="0" y="234"/>
                      <a:pt x="67" y="301"/>
                      <a:pt x="159" y="301"/>
                    </a:cubicBezTo>
                    <a:cubicBezTo>
                      <a:pt x="167" y="301"/>
                      <a:pt x="167" y="301"/>
                      <a:pt x="167" y="301"/>
                    </a:cubicBezTo>
                    <a:cubicBezTo>
                      <a:pt x="268" y="301"/>
                      <a:pt x="326" y="234"/>
                      <a:pt x="326" y="151"/>
                    </a:cubicBezTo>
                    <a:cubicBezTo>
                      <a:pt x="326" y="67"/>
                      <a:pt x="268" y="0"/>
                      <a:pt x="167" y="0"/>
                    </a:cubicBezTo>
                    <a:close/>
                    <a:moveTo>
                      <a:pt x="17" y="1288"/>
                    </a:moveTo>
                    <a:cubicBezTo>
                      <a:pt x="310" y="1288"/>
                      <a:pt x="310" y="1288"/>
                      <a:pt x="310" y="1288"/>
                    </a:cubicBezTo>
                    <a:cubicBezTo>
                      <a:pt x="310" y="418"/>
                      <a:pt x="310" y="418"/>
                      <a:pt x="310" y="418"/>
                    </a:cubicBezTo>
                    <a:cubicBezTo>
                      <a:pt x="17" y="418"/>
                      <a:pt x="17" y="418"/>
                      <a:pt x="17" y="418"/>
                    </a:cubicBezTo>
                    <a:lnTo>
                      <a:pt x="17" y="1288"/>
                    </a:lnTo>
                    <a:close/>
                    <a:moveTo>
                      <a:pt x="17" y="1288"/>
                    </a:moveTo>
                    <a:lnTo>
                      <a:pt x="17" y="1288"/>
                    </a:lnTo>
                    <a:close/>
                  </a:path>
                </a:pathLst>
              </a:custGeom>
              <a:solidFill>
                <a:schemeClr val="bg2"/>
              </a:solidFill>
              <a:ln>
                <a:noFill/>
              </a:ln>
              <a:effectLst/>
            </p:spPr>
            <p:txBody>
              <a:bodyPr anchor="ctr"/>
              <a:lstStyle/>
              <a:p>
                <a:pPr algn="ctr"/>
                <a:endParaRPr sz="1350"/>
              </a:p>
            </p:txBody>
          </p:sp>
          <p:sp>
            <p:nvSpPr>
              <p:cNvPr id="43" name="îṩḷîde">
                <a:extLst>
                  <a:ext uri="{FF2B5EF4-FFF2-40B4-BE49-F238E27FC236}">
                    <a16:creationId xmlns:a16="http://schemas.microsoft.com/office/drawing/2014/main" id="{616B8C46-B14A-4615-BE18-EBD8B54D7D79}"/>
                  </a:ext>
                </a:extLst>
              </p:cNvPr>
              <p:cNvSpPr/>
              <p:nvPr/>
            </p:nvSpPr>
            <p:spPr bwMode="auto">
              <a:xfrm>
                <a:off x="7035125" y="3732729"/>
                <a:ext cx="466263" cy="46452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61"/>
                      <a:pt x="21208" y="481"/>
                    </a:cubicBezTo>
                    <a:cubicBezTo>
                      <a:pt x="21470" y="798"/>
                      <a:pt x="21599" y="1177"/>
                      <a:pt x="21599" y="1618"/>
                    </a:cubicBezTo>
                    <a:lnTo>
                      <a:pt x="21599" y="19981"/>
                    </a:lnTo>
                    <a:cubicBezTo>
                      <a:pt x="21599" y="20422"/>
                      <a:pt x="21470" y="20801"/>
                      <a:pt x="21208" y="21121"/>
                    </a:cubicBezTo>
                    <a:cubicBezTo>
                      <a:pt x="20946" y="21441"/>
                      <a:pt x="20630" y="21599"/>
                      <a:pt x="20263" y="21599"/>
                    </a:cubicBezTo>
                    <a:lnTo>
                      <a:pt x="1346" y="21599"/>
                    </a:lnTo>
                    <a:cubicBezTo>
                      <a:pt x="979" y="21599"/>
                      <a:pt x="663" y="21441"/>
                      <a:pt x="399" y="21121"/>
                    </a:cubicBezTo>
                    <a:cubicBezTo>
                      <a:pt x="132" y="20801"/>
                      <a:pt x="0" y="20422"/>
                      <a:pt x="0" y="19981"/>
                    </a:cubicBezTo>
                    <a:lnTo>
                      <a:pt x="0" y="1618"/>
                    </a:lnTo>
                    <a:cubicBezTo>
                      <a:pt x="0" y="1177"/>
                      <a:pt x="132" y="798"/>
                      <a:pt x="399" y="481"/>
                    </a:cubicBezTo>
                    <a:cubicBezTo>
                      <a:pt x="663" y="161"/>
                      <a:pt x="979" y="0"/>
                      <a:pt x="1346" y="0"/>
                    </a:cubicBezTo>
                    <a:lnTo>
                      <a:pt x="20263" y="0"/>
                    </a:lnTo>
                    <a:close/>
                    <a:moveTo>
                      <a:pt x="19805" y="2252"/>
                    </a:moveTo>
                    <a:lnTo>
                      <a:pt x="8590" y="2252"/>
                    </a:lnTo>
                    <a:lnTo>
                      <a:pt x="8426" y="3545"/>
                    </a:lnTo>
                    <a:lnTo>
                      <a:pt x="1804" y="3545"/>
                    </a:lnTo>
                    <a:lnTo>
                      <a:pt x="1804" y="5501"/>
                    </a:lnTo>
                    <a:lnTo>
                      <a:pt x="19805" y="5501"/>
                    </a:lnTo>
                    <a:lnTo>
                      <a:pt x="19805" y="2252"/>
                    </a:lnTo>
                    <a:close/>
                    <a:moveTo>
                      <a:pt x="19805" y="17746"/>
                    </a:moveTo>
                    <a:lnTo>
                      <a:pt x="1804" y="17746"/>
                    </a:lnTo>
                    <a:lnTo>
                      <a:pt x="1804" y="19350"/>
                    </a:lnTo>
                    <a:lnTo>
                      <a:pt x="19805" y="19350"/>
                    </a:lnTo>
                    <a:lnTo>
                      <a:pt x="19805" y="17746"/>
                    </a:lnTo>
                    <a:close/>
                    <a:moveTo>
                      <a:pt x="3116" y="2743"/>
                    </a:moveTo>
                    <a:lnTo>
                      <a:pt x="6820" y="2743"/>
                    </a:lnTo>
                    <a:lnTo>
                      <a:pt x="6820" y="1436"/>
                    </a:lnTo>
                    <a:lnTo>
                      <a:pt x="3116" y="1436"/>
                    </a:lnTo>
                    <a:lnTo>
                      <a:pt x="3116" y="2743"/>
                    </a:lnTo>
                    <a:close/>
                    <a:moveTo>
                      <a:pt x="6529" y="11631"/>
                    </a:moveTo>
                    <a:cubicBezTo>
                      <a:pt x="6529" y="12342"/>
                      <a:pt x="6639" y="13011"/>
                      <a:pt x="6862" y="13634"/>
                    </a:cubicBezTo>
                    <a:cubicBezTo>
                      <a:pt x="7084" y="14257"/>
                      <a:pt x="7388" y="14800"/>
                      <a:pt x="7775" y="15264"/>
                    </a:cubicBezTo>
                    <a:cubicBezTo>
                      <a:pt x="8162" y="15731"/>
                      <a:pt x="8617" y="16095"/>
                      <a:pt x="9134" y="16359"/>
                    </a:cubicBezTo>
                    <a:cubicBezTo>
                      <a:pt x="9655" y="16630"/>
                      <a:pt x="10211" y="16762"/>
                      <a:pt x="10806" y="16762"/>
                    </a:cubicBezTo>
                    <a:cubicBezTo>
                      <a:pt x="11398" y="16762"/>
                      <a:pt x="11954" y="16630"/>
                      <a:pt x="12470" y="16359"/>
                    </a:cubicBezTo>
                    <a:cubicBezTo>
                      <a:pt x="12984" y="16095"/>
                      <a:pt x="13435" y="15731"/>
                      <a:pt x="13824" y="15264"/>
                    </a:cubicBezTo>
                    <a:cubicBezTo>
                      <a:pt x="14211" y="14800"/>
                      <a:pt x="14515" y="14257"/>
                      <a:pt x="14737" y="13634"/>
                    </a:cubicBezTo>
                    <a:cubicBezTo>
                      <a:pt x="14960" y="13011"/>
                      <a:pt x="15070" y="12342"/>
                      <a:pt x="15070" y="11631"/>
                    </a:cubicBezTo>
                    <a:cubicBezTo>
                      <a:pt x="15070" y="10917"/>
                      <a:pt x="14960" y="10250"/>
                      <a:pt x="14737" y="9625"/>
                    </a:cubicBezTo>
                    <a:cubicBezTo>
                      <a:pt x="14515" y="9002"/>
                      <a:pt x="14211" y="8461"/>
                      <a:pt x="13824" y="8003"/>
                    </a:cubicBezTo>
                    <a:cubicBezTo>
                      <a:pt x="13435" y="7542"/>
                      <a:pt x="12982" y="7178"/>
                      <a:pt x="12463" y="6914"/>
                    </a:cubicBezTo>
                    <a:cubicBezTo>
                      <a:pt x="11944" y="6646"/>
                      <a:pt x="11391" y="6511"/>
                      <a:pt x="10806" y="6511"/>
                    </a:cubicBezTo>
                    <a:cubicBezTo>
                      <a:pt x="10211" y="6511"/>
                      <a:pt x="9655" y="6646"/>
                      <a:pt x="9134" y="6914"/>
                    </a:cubicBezTo>
                    <a:cubicBezTo>
                      <a:pt x="8617" y="7178"/>
                      <a:pt x="8162" y="7542"/>
                      <a:pt x="7775" y="8003"/>
                    </a:cubicBezTo>
                    <a:cubicBezTo>
                      <a:pt x="7388" y="8461"/>
                      <a:pt x="7084" y="9002"/>
                      <a:pt x="6862" y="9625"/>
                    </a:cubicBezTo>
                    <a:cubicBezTo>
                      <a:pt x="6639" y="10250"/>
                      <a:pt x="6529" y="10917"/>
                      <a:pt x="6529" y="11631"/>
                    </a:cubicBezTo>
                    <a:moveTo>
                      <a:pt x="13724" y="11631"/>
                    </a:moveTo>
                    <a:cubicBezTo>
                      <a:pt x="13724" y="12109"/>
                      <a:pt x="13648" y="12565"/>
                      <a:pt x="13501" y="12999"/>
                    </a:cubicBezTo>
                    <a:cubicBezTo>
                      <a:pt x="13352" y="13434"/>
                      <a:pt x="13146" y="13813"/>
                      <a:pt x="12879" y="14127"/>
                    </a:cubicBezTo>
                    <a:cubicBezTo>
                      <a:pt x="12612" y="14439"/>
                      <a:pt x="12301" y="14688"/>
                      <a:pt x="11942" y="14870"/>
                    </a:cubicBezTo>
                    <a:cubicBezTo>
                      <a:pt x="11582" y="15052"/>
                      <a:pt x="11205" y="15144"/>
                      <a:pt x="10806" y="15144"/>
                    </a:cubicBezTo>
                    <a:cubicBezTo>
                      <a:pt x="10407" y="15144"/>
                      <a:pt x="10025" y="15052"/>
                      <a:pt x="9662" y="14870"/>
                    </a:cubicBezTo>
                    <a:cubicBezTo>
                      <a:pt x="9300" y="14688"/>
                      <a:pt x="8987" y="14439"/>
                      <a:pt x="8725" y="14127"/>
                    </a:cubicBezTo>
                    <a:cubicBezTo>
                      <a:pt x="8463" y="13813"/>
                      <a:pt x="8257" y="13440"/>
                      <a:pt x="8103" y="13008"/>
                    </a:cubicBezTo>
                    <a:cubicBezTo>
                      <a:pt x="7951" y="12579"/>
                      <a:pt x="7875" y="12118"/>
                      <a:pt x="7875" y="11631"/>
                    </a:cubicBezTo>
                    <a:cubicBezTo>
                      <a:pt x="7875" y="11152"/>
                      <a:pt x="7951" y="10700"/>
                      <a:pt x="8103" y="10265"/>
                    </a:cubicBezTo>
                    <a:cubicBezTo>
                      <a:pt x="8257" y="9836"/>
                      <a:pt x="8463" y="9460"/>
                      <a:pt x="8725" y="9140"/>
                    </a:cubicBezTo>
                    <a:cubicBezTo>
                      <a:pt x="8987" y="8823"/>
                      <a:pt x="9298" y="8576"/>
                      <a:pt x="9657" y="8394"/>
                    </a:cubicBezTo>
                    <a:cubicBezTo>
                      <a:pt x="10015" y="8218"/>
                      <a:pt x="10399" y="8130"/>
                      <a:pt x="10806" y="8130"/>
                    </a:cubicBezTo>
                    <a:cubicBezTo>
                      <a:pt x="11205" y="8130"/>
                      <a:pt x="11582" y="8218"/>
                      <a:pt x="11942" y="8394"/>
                    </a:cubicBezTo>
                    <a:cubicBezTo>
                      <a:pt x="12301" y="8576"/>
                      <a:pt x="12612" y="8823"/>
                      <a:pt x="12879" y="9140"/>
                    </a:cubicBezTo>
                    <a:cubicBezTo>
                      <a:pt x="13146" y="9460"/>
                      <a:pt x="13352" y="9836"/>
                      <a:pt x="13501" y="10265"/>
                    </a:cubicBezTo>
                    <a:cubicBezTo>
                      <a:pt x="13648" y="10700"/>
                      <a:pt x="13724" y="11152"/>
                      <a:pt x="13724" y="11631"/>
                    </a:cubicBezTo>
                    <a:moveTo>
                      <a:pt x="9692" y="11631"/>
                    </a:moveTo>
                    <a:cubicBezTo>
                      <a:pt x="9692" y="11246"/>
                      <a:pt x="9799" y="10929"/>
                      <a:pt x="10020" y="10682"/>
                    </a:cubicBezTo>
                    <a:cubicBezTo>
                      <a:pt x="10238" y="10432"/>
                      <a:pt x="10500" y="10309"/>
                      <a:pt x="10806" y="10309"/>
                    </a:cubicBezTo>
                    <a:lnTo>
                      <a:pt x="10806" y="10280"/>
                    </a:lnTo>
                    <a:cubicBezTo>
                      <a:pt x="10945" y="10280"/>
                      <a:pt x="11065" y="10224"/>
                      <a:pt x="11163" y="10109"/>
                    </a:cubicBezTo>
                    <a:cubicBezTo>
                      <a:pt x="11261" y="9998"/>
                      <a:pt x="11310" y="9862"/>
                      <a:pt x="11310" y="9704"/>
                    </a:cubicBezTo>
                    <a:cubicBezTo>
                      <a:pt x="11310" y="9533"/>
                      <a:pt x="11261" y="9392"/>
                      <a:pt x="11163" y="9275"/>
                    </a:cubicBezTo>
                    <a:cubicBezTo>
                      <a:pt x="11065" y="9157"/>
                      <a:pt x="10945" y="9096"/>
                      <a:pt x="10806" y="9096"/>
                    </a:cubicBezTo>
                    <a:cubicBezTo>
                      <a:pt x="10228" y="9096"/>
                      <a:pt x="9733" y="9348"/>
                      <a:pt x="9322" y="9848"/>
                    </a:cubicBezTo>
                    <a:cubicBezTo>
                      <a:pt x="8913" y="10350"/>
                      <a:pt x="8708" y="10943"/>
                      <a:pt x="8708" y="11628"/>
                    </a:cubicBezTo>
                    <a:cubicBezTo>
                      <a:pt x="8708" y="11777"/>
                      <a:pt x="8757" y="11913"/>
                      <a:pt x="8854" y="12027"/>
                    </a:cubicBezTo>
                    <a:cubicBezTo>
                      <a:pt x="8952" y="12147"/>
                      <a:pt x="9063" y="12206"/>
                      <a:pt x="9187" y="12206"/>
                    </a:cubicBezTo>
                    <a:cubicBezTo>
                      <a:pt x="9329" y="12206"/>
                      <a:pt x="9447" y="12148"/>
                      <a:pt x="9545" y="12027"/>
                    </a:cubicBezTo>
                    <a:cubicBezTo>
                      <a:pt x="9643" y="11916"/>
                      <a:pt x="9692" y="11780"/>
                      <a:pt x="9692" y="11631"/>
                    </a:cubicBezTo>
                  </a:path>
                </a:pathLst>
              </a:custGeom>
              <a:solidFill>
                <a:schemeClr val="bg2"/>
              </a:solidFill>
              <a:ln>
                <a:noFill/>
              </a:ln>
              <a:effectLst/>
            </p:spPr>
            <p:txBody>
              <a:bodyPr anchor="ctr"/>
              <a:lstStyle/>
              <a:p>
                <a:pPr algn="ctr"/>
                <a:endParaRPr sz="1350"/>
              </a:p>
            </p:txBody>
          </p:sp>
          <p:sp>
            <p:nvSpPr>
              <p:cNvPr id="44" name="íṧliďé">
                <a:extLst>
                  <a:ext uri="{FF2B5EF4-FFF2-40B4-BE49-F238E27FC236}">
                    <a16:creationId xmlns:a16="http://schemas.microsoft.com/office/drawing/2014/main" id="{7FEFC7CD-150A-428A-BAED-1766CF858804}"/>
                  </a:ext>
                </a:extLst>
              </p:cNvPr>
              <p:cNvSpPr/>
              <p:nvPr/>
            </p:nvSpPr>
            <p:spPr bwMode="auto">
              <a:xfrm>
                <a:off x="7215938" y="1373630"/>
                <a:ext cx="337250" cy="484784"/>
              </a:xfrm>
              <a:custGeom>
                <a:avLst/>
                <a:gdLst>
                  <a:gd name="T0" fmla="*/ 499 w 667"/>
                  <a:gd name="T1" fmla="*/ 52 h 959"/>
                  <a:gd name="T2" fmla="*/ 551 w 667"/>
                  <a:gd name="T3" fmla="*/ 104 h 959"/>
                  <a:gd name="T4" fmla="*/ 593 w 667"/>
                  <a:gd name="T5" fmla="*/ 219 h 959"/>
                  <a:gd name="T6" fmla="*/ 562 w 667"/>
                  <a:gd name="T7" fmla="*/ 323 h 959"/>
                  <a:gd name="T8" fmla="*/ 478 w 667"/>
                  <a:gd name="T9" fmla="*/ 396 h 959"/>
                  <a:gd name="T10" fmla="*/ 437 w 667"/>
                  <a:gd name="T11" fmla="*/ 459 h 959"/>
                  <a:gd name="T12" fmla="*/ 478 w 667"/>
                  <a:gd name="T13" fmla="*/ 511 h 959"/>
                  <a:gd name="T14" fmla="*/ 572 w 667"/>
                  <a:gd name="T15" fmla="*/ 583 h 959"/>
                  <a:gd name="T16" fmla="*/ 624 w 667"/>
                  <a:gd name="T17" fmla="*/ 667 h 959"/>
                  <a:gd name="T18" fmla="*/ 614 w 667"/>
                  <a:gd name="T19" fmla="*/ 812 h 959"/>
                  <a:gd name="T20" fmla="*/ 437 w 667"/>
                  <a:gd name="T21" fmla="*/ 937 h 959"/>
                  <a:gd name="T22" fmla="*/ 166 w 667"/>
                  <a:gd name="T23" fmla="*/ 948 h 959"/>
                  <a:gd name="T24" fmla="*/ 20 w 667"/>
                  <a:gd name="T25" fmla="*/ 844 h 959"/>
                  <a:gd name="T26" fmla="*/ 20 w 667"/>
                  <a:gd name="T27" fmla="*/ 698 h 959"/>
                  <a:gd name="T28" fmla="*/ 166 w 667"/>
                  <a:gd name="T29" fmla="*/ 594 h 959"/>
                  <a:gd name="T30" fmla="*/ 301 w 667"/>
                  <a:gd name="T31" fmla="*/ 573 h 959"/>
                  <a:gd name="T32" fmla="*/ 333 w 667"/>
                  <a:gd name="T33" fmla="*/ 531 h 959"/>
                  <a:gd name="T34" fmla="*/ 322 w 667"/>
                  <a:gd name="T35" fmla="*/ 459 h 959"/>
                  <a:gd name="T36" fmla="*/ 312 w 667"/>
                  <a:gd name="T37" fmla="*/ 438 h 959"/>
                  <a:gd name="T38" fmla="*/ 197 w 667"/>
                  <a:gd name="T39" fmla="*/ 417 h 959"/>
                  <a:gd name="T40" fmla="*/ 83 w 667"/>
                  <a:gd name="T41" fmla="*/ 313 h 959"/>
                  <a:gd name="T42" fmla="*/ 93 w 667"/>
                  <a:gd name="T43" fmla="*/ 156 h 959"/>
                  <a:gd name="T44" fmla="*/ 270 w 667"/>
                  <a:gd name="T45" fmla="*/ 21 h 959"/>
                  <a:gd name="T46" fmla="*/ 666 w 667"/>
                  <a:gd name="T47" fmla="*/ 0 h 959"/>
                  <a:gd name="T48" fmla="*/ 551 w 667"/>
                  <a:gd name="T49" fmla="*/ 771 h 959"/>
                  <a:gd name="T50" fmla="*/ 520 w 667"/>
                  <a:gd name="T51" fmla="*/ 687 h 959"/>
                  <a:gd name="T52" fmla="*/ 406 w 667"/>
                  <a:gd name="T53" fmla="*/ 604 h 959"/>
                  <a:gd name="T54" fmla="*/ 374 w 667"/>
                  <a:gd name="T55" fmla="*/ 604 h 959"/>
                  <a:gd name="T56" fmla="*/ 322 w 667"/>
                  <a:gd name="T57" fmla="*/ 604 h 959"/>
                  <a:gd name="T58" fmla="*/ 239 w 667"/>
                  <a:gd name="T59" fmla="*/ 625 h 959"/>
                  <a:gd name="T60" fmla="*/ 166 w 667"/>
                  <a:gd name="T61" fmla="*/ 656 h 959"/>
                  <a:gd name="T62" fmla="*/ 124 w 667"/>
                  <a:gd name="T63" fmla="*/ 750 h 959"/>
                  <a:gd name="T64" fmla="*/ 187 w 667"/>
                  <a:gd name="T65" fmla="*/ 854 h 959"/>
                  <a:gd name="T66" fmla="*/ 353 w 667"/>
                  <a:gd name="T67" fmla="*/ 906 h 959"/>
                  <a:gd name="T68" fmla="*/ 551 w 667"/>
                  <a:gd name="T69" fmla="*/ 771 h 959"/>
                  <a:gd name="T70" fmla="*/ 468 w 667"/>
                  <a:gd name="T71" fmla="*/ 323 h 959"/>
                  <a:gd name="T72" fmla="*/ 468 w 667"/>
                  <a:gd name="T73" fmla="*/ 198 h 959"/>
                  <a:gd name="T74" fmla="*/ 385 w 667"/>
                  <a:gd name="T75" fmla="*/ 73 h 959"/>
                  <a:gd name="T76" fmla="*/ 260 w 667"/>
                  <a:gd name="T77" fmla="*/ 63 h 959"/>
                  <a:gd name="T78" fmla="*/ 197 w 667"/>
                  <a:gd name="T79" fmla="*/ 136 h 959"/>
                  <a:gd name="T80" fmla="*/ 197 w 667"/>
                  <a:gd name="T81" fmla="*/ 250 h 959"/>
                  <a:gd name="T82" fmla="*/ 281 w 667"/>
                  <a:gd name="T83" fmla="*/ 375 h 959"/>
                  <a:gd name="T84" fmla="*/ 406 w 667"/>
                  <a:gd name="T85" fmla="*/ 396 h 959"/>
                  <a:gd name="T86" fmla="*/ 437 w 667"/>
                  <a:gd name="T87" fmla="*/ 365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67" h="959">
                    <a:moveTo>
                      <a:pt x="583" y="52"/>
                    </a:moveTo>
                    <a:cubicBezTo>
                      <a:pt x="499" y="52"/>
                      <a:pt x="499" y="52"/>
                      <a:pt x="499" y="52"/>
                    </a:cubicBezTo>
                    <a:cubicBezTo>
                      <a:pt x="520" y="73"/>
                      <a:pt x="520" y="73"/>
                      <a:pt x="520" y="73"/>
                    </a:cubicBezTo>
                    <a:cubicBezTo>
                      <a:pt x="531" y="84"/>
                      <a:pt x="541" y="94"/>
                      <a:pt x="551" y="104"/>
                    </a:cubicBezTo>
                    <a:cubicBezTo>
                      <a:pt x="562" y="125"/>
                      <a:pt x="572" y="136"/>
                      <a:pt x="583" y="156"/>
                    </a:cubicBezTo>
                    <a:cubicBezTo>
                      <a:pt x="593" y="177"/>
                      <a:pt x="593" y="198"/>
                      <a:pt x="593" y="219"/>
                    </a:cubicBezTo>
                    <a:cubicBezTo>
                      <a:pt x="593" y="240"/>
                      <a:pt x="593" y="261"/>
                      <a:pt x="583" y="281"/>
                    </a:cubicBezTo>
                    <a:cubicBezTo>
                      <a:pt x="572" y="292"/>
                      <a:pt x="572" y="313"/>
                      <a:pt x="562" y="323"/>
                    </a:cubicBezTo>
                    <a:cubicBezTo>
                      <a:pt x="551" y="344"/>
                      <a:pt x="531" y="354"/>
                      <a:pt x="520" y="365"/>
                    </a:cubicBezTo>
                    <a:cubicBezTo>
                      <a:pt x="478" y="396"/>
                      <a:pt x="478" y="396"/>
                      <a:pt x="478" y="396"/>
                    </a:cubicBezTo>
                    <a:cubicBezTo>
                      <a:pt x="468" y="406"/>
                      <a:pt x="458" y="417"/>
                      <a:pt x="458" y="417"/>
                    </a:cubicBezTo>
                    <a:cubicBezTo>
                      <a:pt x="447" y="427"/>
                      <a:pt x="437" y="438"/>
                      <a:pt x="437" y="459"/>
                    </a:cubicBezTo>
                    <a:cubicBezTo>
                      <a:pt x="437" y="469"/>
                      <a:pt x="447" y="479"/>
                      <a:pt x="458" y="490"/>
                    </a:cubicBezTo>
                    <a:cubicBezTo>
                      <a:pt x="468" y="500"/>
                      <a:pt x="478" y="511"/>
                      <a:pt x="478" y="511"/>
                    </a:cubicBezTo>
                    <a:cubicBezTo>
                      <a:pt x="531" y="542"/>
                      <a:pt x="531" y="542"/>
                      <a:pt x="531" y="542"/>
                    </a:cubicBezTo>
                    <a:cubicBezTo>
                      <a:pt x="541" y="552"/>
                      <a:pt x="562" y="573"/>
                      <a:pt x="572" y="583"/>
                    </a:cubicBezTo>
                    <a:cubicBezTo>
                      <a:pt x="583" y="594"/>
                      <a:pt x="593" y="604"/>
                      <a:pt x="603" y="614"/>
                    </a:cubicBezTo>
                    <a:cubicBezTo>
                      <a:pt x="614" y="635"/>
                      <a:pt x="614" y="646"/>
                      <a:pt x="624" y="667"/>
                    </a:cubicBezTo>
                    <a:cubicBezTo>
                      <a:pt x="624" y="677"/>
                      <a:pt x="635" y="698"/>
                      <a:pt x="635" y="719"/>
                    </a:cubicBezTo>
                    <a:cubicBezTo>
                      <a:pt x="635" y="750"/>
                      <a:pt x="624" y="781"/>
                      <a:pt x="614" y="812"/>
                    </a:cubicBezTo>
                    <a:cubicBezTo>
                      <a:pt x="593" y="833"/>
                      <a:pt x="572" y="864"/>
                      <a:pt x="541" y="885"/>
                    </a:cubicBezTo>
                    <a:cubicBezTo>
                      <a:pt x="520" y="906"/>
                      <a:pt x="478" y="927"/>
                      <a:pt x="437" y="937"/>
                    </a:cubicBezTo>
                    <a:cubicBezTo>
                      <a:pt x="395" y="948"/>
                      <a:pt x="343" y="958"/>
                      <a:pt x="291" y="958"/>
                    </a:cubicBezTo>
                    <a:cubicBezTo>
                      <a:pt x="239" y="958"/>
                      <a:pt x="197" y="958"/>
                      <a:pt x="166" y="948"/>
                    </a:cubicBezTo>
                    <a:cubicBezTo>
                      <a:pt x="124" y="937"/>
                      <a:pt x="93" y="917"/>
                      <a:pt x="72" y="906"/>
                    </a:cubicBezTo>
                    <a:cubicBezTo>
                      <a:pt x="51" y="885"/>
                      <a:pt x="31" y="864"/>
                      <a:pt x="20" y="844"/>
                    </a:cubicBezTo>
                    <a:cubicBezTo>
                      <a:pt x="10" y="823"/>
                      <a:pt x="0" y="802"/>
                      <a:pt x="0" y="781"/>
                    </a:cubicBezTo>
                    <a:cubicBezTo>
                      <a:pt x="0" y="760"/>
                      <a:pt x="10" y="729"/>
                      <a:pt x="20" y="698"/>
                    </a:cubicBezTo>
                    <a:cubicBezTo>
                      <a:pt x="41" y="677"/>
                      <a:pt x="62" y="646"/>
                      <a:pt x="103" y="625"/>
                    </a:cubicBezTo>
                    <a:cubicBezTo>
                      <a:pt x="124" y="614"/>
                      <a:pt x="145" y="604"/>
                      <a:pt x="166" y="594"/>
                    </a:cubicBezTo>
                    <a:cubicBezTo>
                      <a:pt x="197" y="594"/>
                      <a:pt x="218" y="583"/>
                      <a:pt x="239" y="583"/>
                    </a:cubicBezTo>
                    <a:cubicBezTo>
                      <a:pt x="260" y="573"/>
                      <a:pt x="281" y="573"/>
                      <a:pt x="301" y="573"/>
                    </a:cubicBezTo>
                    <a:cubicBezTo>
                      <a:pt x="322" y="573"/>
                      <a:pt x="343" y="573"/>
                      <a:pt x="353" y="573"/>
                    </a:cubicBezTo>
                    <a:cubicBezTo>
                      <a:pt x="353" y="552"/>
                      <a:pt x="343" y="542"/>
                      <a:pt x="333" y="531"/>
                    </a:cubicBezTo>
                    <a:cubicBezTo>
                      <a:pt x="322" y="521"/>
                      <a:pt x="322" y="500"/>
                      <a:pt x="322" y="479"/>
                    </a:cubicBezTo>
                    <a:cubicBezTo>
                      <a:pt x="322" y="469"/>
                      <a:pt x="322" y="459"/>
                      <a:pt x="322" y="459"/>
                    </a:cubicBezTo>
                    <a:cubicBezTo>
                      <a:pt x="322" y="448"/>
                      <a:pt x="333" y="438"/>
                      <a:pt x="333" y="438"/>
                    </a:cubicBezTo>
                    <a:cubicBezTo>
                      <a:pt x="322" y="438"/>
                      <a:pt x="322" y="438"/>
                      <a:pt x="312" y="438"/>
                    </a:cubicBezTo>
                    <a:cubicBezTo>
                      <a:pt x="301" y="438"/>
                      <a:pt x="301" y="438"/>
                      <a:pt x="291" y="438"/>
                    </a:cubicBezTo>
                    <a:cubicBezTo>
                      <a:pt x="260" y="438"/>
                      <a:pt x="218" y="427"/>
                      <a:pt x="197" y="417"/>
                    </a:cubicBezTo>
                    <a:cubicBezTo>
                      <a:pt x="166" y="406"/>
                      <a:pt x="145" y="396"/>
                      <a:pt x="124" y="375"/>
                    </a:cubicBezTo>
                    <a:cubicBezTo>
                      <a:pt x="103" y="354"/>
                      <a:pt x="93" y="334"/>
                      <a:pt x="83" y="313"/>
                    </a:cubicBezTo>
                    <a:cubicBezTo>
                      <a:pt x="72" y="292"/>
                      <a:pt x="62" y="261"/>
                      <a:pt x="62" y="240"/>
                    </a:cubicBezTo>
                    <a:cubicBezTo>
                      <a:pt x="62" y="209"/>
                      <a:pt x="72" y="177"/>
                      <a:pt x="93" y="156"/>
                    </a:cubicBezTo>
                    <a:cubicBezTo>
                      <a:pt x="103" y="125"/>
                      <a:pt x="124" y="94"/>
                      <a:pt x="156" y="73"/>
                    </a:cubicBezTo>
                    <a:cubicBezTo>
                      <a:pt x="187" y="42"/>
                      <a:pt x="228" y="21"/>
                      <a:pt x="270" y="21"/>
                    </a:cubicBezTo>
                    <a:cubicBezTo>
                      <a:pt x="312" y="11"/>
                      <a:pt x="353" y="0"/>
                      <a:pt x="395" y="0"/>
                    </a:cubicBezTo>
                    <a:cubicBezTo>
                      <a:pt x="666" y="0"/>
                      <a:pt x="666" y="0"/>
                      <a:pt x="666" y="0"/>
                    </a:cubicBezTo>
                    <a:lnTo>
                      <a:pt x="583" y="52"/>
                    </a:lnTo>
                    <a:close/>
                    <a:moveTo>
                      <a:pt x="551" y="771"/>
                    </a:moveTo>
                    <a:cubicBezTo>
                      <a:pt x="551" y="750"/>
                      <a:pt x="541" y="739"/>
                      <a:pt x="541" y="729"/>
                    </a:cubicBezTo>
                    <a:cubicBezTo>
                      <a:pt x="531" y="708"/>
                      <a:pt x="531" y="698"/>
                      <a:pt x="520" y="687"/>
                    </a:cubicBezTo>
                    <a:cubicBezTo>
                      <a:pt x="510" y="677"/>
                      <a:pt x="489" y="667"/>
                      <a:pt x="468" y="646"/>
                    </a:cubicBezTo>
                    <a:cubicBezTo>
                      <a:pt x="458" y="635"/>
                      <a:pt x="426" y="625"/>
                      <a:pt x="406" y="604"/>
                    </a:cubicBezTo>
                    <a:lnTo>
                      <a:pt x="395" y="604"/>
                    </a:lnTo>
                    <a:cubicBezTo>
                      <a:pt x="374" y="604"/>
                      <a:pt x="374" y="604"/>
                      <a:pt x="374" y="604"/>
                    </a:cubicBezTo>
                    <a:cubicBezTo>
                      <a:pt x="374" y="604"/>
                      <a:pt x="364" y="604"/>
                      <a:pt x="353" y="604"/>
                    </a:cubicBezTo>
                    <a:cubicBezTo>
                      <a:pt x="343" y="604"/>
                      <a:pt x="333" y="604"/>
                      <a:pt x="322" y="604"/>
                    </a:cubicBezTo>
                    <a:cubicBezTo>
                      <a:pt x="312" y="604"/>
                      <a:pt x="291" y="604"/>
                      <a:pt x="281" y="614"/>
                    </a:cubicBezTo>
                    <a:cubicBezTo>
                      <a:pt x="260" y="614"/>
                      <a:pt x="249" y="614"/>
                      <a:pt x="239" y="625"/>
                    </a:cubicBezTo>
                    <a:cubicBezTo>
                      <a:pt x="228" y="625"/>
                      <a:pt x="218" y="625"/>
                      <a:pt x="208" y="635"/>
                    </a:cubicBezTo>
                    <a:cubicBezTo>
                      <a:pt x="187" y="635"/>
                      <a:pt x="176" y="646"/>
                      <a:pt x="166" y="656"/>
                    </a:cubicBezTo>
                    <a:cubicBezTo>
                      <a:pt x="156" y="667"/>
                      <a:pt x="145" y="677"/>
                      <a:pt x="135" y="698"/>
                    </a:cubicBezTo>
                    <a:cubicBezTo>
                      <a:pt x="124" y="708"/>
                      <a:pt x="124" y="729"/>
                      <a:pt x="124" y="750"/>
                    </a:cubicBezTo>
                    <a:cubicBezTo>
                      <a:pt x="124" y="771"/>
                      <a:pt x="124" y="792"/>
                      <a:pt x="135" y="812"/>
                    </a:cubicBezTo>
                    <a:cubicBezTo>
                      <a:pt x="145" y="833"/>
                      <a:pt x="166" y="844"/>
                      <a:pt x="187" y="854"/>
                    </a:cubicBezTo>
                    <a:cubicBezTo>
                      <a:pt x="208" y="875"/>
                      <a:pt x="228" y="885"/>
                      <a:pt x="260" y="896"/>
                    </a:cubicBezTo>
                    <a:cubicBezTo>
                      <a:pt x="281" y="896"/>
                      <a:pt x="322" y="906"/>
                      <a:pt x="353" y="906"/>
                    </a:cubicBezTo>
                    <a:cubicBezTo>
                      <a:pt x="416" y="906"/>
                      <a:pt x="468" y="885"/>
                      <a:pt x="499" y="864"/>
                    </a:cubicBezTo>
                    <a:cubicBezTo>
                      <a:pt x="531" y="844"/>
                      <a:pt x="551" y="802"/>
                      <a:pt x="551" y="771"/>
                    </a:cubicBezTo>
                    <a:close/>
                    <a:moveTo>
                      <a:pt x="437" y="365"/>
                    </a:moveTo>
                    <a:cubicBezTo>
                      <a:pt x="458" y="354"/>
                      <a:pt x="468" y="334"/>
                      <a:pt x="468" y="323"/>
                    </a:cubicBezTo>
                    <a:cubicBezTo>
                      <a:pt x="468" y="302"/>
                      <a:pt x="478" y="292"/>
                      <a:pt x="478" y="271"/>
                    </a:cubicBezTo>
                    <a:cubicBezTo>
                      <a:pt x="478" y="250"/>
                      <a:pt x="468" y="229"/>
                      <a:pt x="468" y="198"/>
                    </a:cubicBezTo>
                    <a:cubicBezTo>
                      <a:pt x="458" y="177"/>
                      <a:pt x="447" y="146"/>
                      <a:pt x="437" y="125"/>
                    </a:cubicBezTo>
                    <a:cubicBezTo>
                      <a:pt x="416" y="104"/>
                      <a:pt x="406" y="84"/>
                      <a:pt x="385" y="73"/>
                    </a:cubicBezTo>
                    <a:cubicBezTo>
                      <a:pt x="364" y="52"/>
                      <a:pt x="333" y="42"/>
                      <a:pt x="312" y="42"/>
                    </a:cubicBezTo>
                    <a:cubicBezTo>
                      <a:pt x="291" y="42"/>
                      <a:pt x="270" y="52"/>
                      <a:pt x="260" y="63"/>
                    </a:cubicBezTo>
                    <a:cubicBezTo>
                      <a:pt x="239" y="63"/>
                      <a:pt x="228" y="73"/>
                      <a:pt x="218" y="84"/>
                    </a:cubicBezTo>
                    <a:cubicBezTo>
                      <a:pt x="208" y="104"/>
                      <a:pt x="197" y="115"/>
                      <a:pt x="197" y="136"/>
                    </a:cubicBezTo>
                    <a:cubicBezTo>
                      <a:pt x="187" y="146"/>
                      <a:pt x="187" y="167"/>
                      <a:pt x="187" y="177"/>
                    </a:cubicBezTo>
                    <a:cubicBezTo>
                      <a:pt x="187" y="198"/>
                      <a:pt x="187" y="219"/>
                      <a:pt x="197" y="250"/>
                    </a:cubicBezTo>
                    <a:cubicBezTo>
                      <a:pt x="208" y="271"/>
                      <a:pt x="208" y="302"/>
                      <a:pt x="228" y="323"/>
                    </a:cubicBezTo>
                    <a:cubicBezTo>
                      <a:pt x="239" y="344"/>
                      <a:pt x="260" y="365"/>
                      <a:pt x="281" y="375"/>
                    </a:cubicBezTo>
                    <a:cubicBezTo>
                      <a:pt x="301" y="396"/>
                      <a:pt x="322" y="396"/>
                      <a:pt x="353" y="396"/>
                    </a:cubicBezTo>
                    <a:cubicBezTo>
                      <a:pt x="364" y="396"/>
                      <a:pt x="385" y="396"/>
                      <a:pt x="406" y="396"/>
                    </a:cubicBezTo>
                    <a:cubicBezTo>
                      <a:pt x="416" y="386"/>
                      <a:pt x="426" y="375"/>
                      <a:pt x="437" y="365"/>
                    </a:cubicBezTo>
                    <a:close/>
                    <a:moveTo>
                      <a:pt x="437" y="365"/>
                    </a:moveTo>
                    <a:lnTo>
                      <a:pt x="437" y="365"/>
                    </a:lnTo>
                    <a:close/>
                  </a:path>
                </a:pathLst>
              </a:custGeom>
              <a:solidFill>
                <a:schemeClr val="bg2"/>
              </a:solidFill>
              <a:ln>
                <a:noFill/>
              </a:ln>
              <a:effectLst/>
            </p:spPr>
            <p:txBody>
              <a:bodyPr anchor="ctr"/>
              <a:lstStyle/>
              <a:p>
                <a:pPr algn="ctr"/>
                <a:endParaRPr sz="1350"/>
              </a:p>
            </p:txBody>
          </p:sp>
          <p:sp>
            <p:nvSpPr>
              <p:cNvPr id="45" name="íś1ïḍè">
                <a:extLst>
                  <a:ext uri="{FF2B5EF4-FFF2-40B4-BE49-F238E27FC236}">
                    <a16:creationId xmlns:a16="http://schemas.microsoft.com/office/drawing/2014/main" id="{F0F281DD-4C1B-47E5-83A3-B040C20A4018}"/>
                  </a:ext>
                </a:extLst>
              </p:cNvPr>
              <p:cNvSpPr/>
              <p:nvPr/>
            </p:nvSpPr>
            <p:spPr bwMode="auto">
              <a:xfrm>
                <a:off x="4730602" y="1429703"/>
                <a:ext cx="419744" cy="817611"/>
              </a:xfrm>
              <a:custGeom>
                <a:avLst/>
                <a:gdLst>
                  <a:gd name="T0" fmla="*/ 502 w 503"/>
                  <a:gd name="T1" fmla="*/ 351 h 980"/>
                  <a:gd name="T2" fmla="*/ 318 w 503"/>
                  <a:gd name="T3" fmla="*/ 351 h 980"/>
                  <a:gd name="T4" fmla="*/ 318 w 503"/>
                  <a:gd name="T5" fmla="*/ 260 h 980"/>
                  <a:gd name="T6" fmla="*/ 368 w 503"/>
                  <a:gd name="T7" fmla="*/ 176 h 980"/>
                  <a:gd name="T8" fmla="*/ 485 w 503"/>
                  <a:gd name="T9" fmla="*/ 176 h 980"/>
                  <a:gd name="T10" fmla="*/ 485 w 503"/>
                  <a:gd name="T11" fmla="*/ 0 h 980"/>
                  <a:gd name="T12" fmla="*/ 284 w 503"/>
                  <a:gd name="T13" fmla="*/ 0 h 980"/>
                  <a:gd name="T14" fmla="*/ 117 w 503"/>
                  <a:gd name="T15" fmla="*/ 168 h 980"/>
                  <a:gd name="T16" fmla="*/ 117 w 503"/>
                  <a:gd name="T17" fmla="*/ 351 h 980"/>
                  <a:gd name="T18" fmla="*/ 0 w 503"/>
                  <a:gd name="T19" fmla="*/ 351 h 980"/>
                  <a:gd name="T20" fmla="*/ 0 w 503"/>
                  <a:gd name="T21" fmla="*/ 494 h 980"/>
                  <a:gd name="T22" fmla="*/ 117 w 503"/>
                  <a:gd name="T23" fmla="*/ 494 h 980"/>
                  <a:gd name="T24" fmla="*/ 117 w 503"/>
                  <a:gd name="T25" fmla="*/ 979 h 980"/>
                  <a:gd name="T26" fmla="*/ 318 w 503"/>
                  <a:gd name="T27" fmla="*/ 979 h 980"/>
                  <a:gd name="T28" fmla="*/ 318 w 503"/>
                  <a:gd name="T29" fmla="*/ 494 h 980"/>
                  <a:gd name="T30" fmla="*/ 451 w 503"/>
                  <a:gd name="T31" fmla="*/ 494 h 980"/>
                  <a:gd name="T32" fmla="*/ 502 w 503"/>
                  <a:gd name="T33" fmla="*/ 351 h 980"/>
                  <a:gd name="T34" fmla="*/ 502 w 503"/>
                  <a:gd name="T35" fmla="*/ 351 h 980"/>
                  <a:gd name="T36" fmla="*/ 502 w 503"/>
                  <a:gd name="T37" fmla="*/ 351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3" h="980">
                    <a:moveTo>
                      <a:pt x="502" y="351"/>
                    </a:moveTo>
                    <a:cubicBezTo>
                      <a:pt x="318" y="351"/>
                      <a:pt x="318" y="351"/>
                      <a:pt x="318" y="351"/>
                    </a:cubicBezTo>
                    <a:cubicBezTo>
                      <a:pt x="318" y="260"/>
                      <a:pt x="318" y="260"/>
                      <a:pt x="318" y="260"/>
                    </a:cubicBezTo>
                    <a:cubicBezTo>
                      <a:pt x="318" y="260"/>
                      <a:pt x="309" y="176"/>
                      <a:pt x="368" y="176"/>
                    </a:cubicBezTo>
                    <a:cubicBezTo>
                      <a:pt x="485" y="176"/>
                      <a:pt x="485" y="176"/>
                      <a:pt x="485" y="176"/>
                    </a:cubicBezTo>
                    <a:cubicBezTo>
                      <a:pt x="485" y="0"/>
                      <a:pt x="485" y="0"/>
                      <a:pt x="485" y="0"/>
                    </a:cubicBezTo>
                    <a:cubicBezTo>
                      <a:pt x="284" y="0"/>
                      <a:pt x="284" y="0"/>
                      <a:pt x="284" y="0"/>
                    </a:cubicBezTo>
                    <a:cubicBezTo>
                      <a:pt x="284" y="0"/>
                      <a:pt x="117" y="0"/>
                      <a:pt x="117" y="168"/>
                    </a:cubicBezTo>
                    <a:cubicBezTo>
                      <a:pt x="117" y="209"/>
                      <a:pt x="117" y="268"/>
                      <a:pt x="117" y="351"/>
                    </a:cubicBezTo>
                    <a:cubicBezTo>
                      <a:pt x="0" y="351"/>
                      <a:pt x="0" y="351"/>
                      <a:pt x="0" y="351"/>
                    </a:cubicBezTo>
                    <a:cubicBezTo>
                      <a:pt x="0" y="494"/>
                      <a:pt x="0" y="494"/>
                      <a:pt x="0" y="494"/>
                    </a:cubicBezTo>
                    <a:cubicBezTo>
                      <a:pt x="117" y="494"/>
                      <a:pt x="117" y="494"/>
                      <a:pt x="117" y="494"/>
                    </a:cubicBezTo>
                    <a:cubicBezTo>
                      <a:pt x="117" y="719"/>
                      <a:pt x="117" y="979"/>
                      <a:pt x="117" y="979"/>
                    </a:cubicBezTo>
                    <a:cubicBezTo>
                      <a:pt x="318" y="979"/>
                      <a:pt x="318" y="979"/>
                      <a:pt x="318" y="979"/>
                    </a:cubicBezTo>
                    <a:cubicBezTo>
                      <a:pt x="318" y="494"/>
                      <a:pt x="318" y="494"/>
                      <a:pt x="318" y="494"/>
                    </a:cubicBezTo>
                    <a:cubicBezTo>
                      <a:pt x="451" y="494"/>
                      <a:pt x="451" y="494"/>
                      <a:pt x="451" y="494"/>
                    </a:cubicBezTo>
                    <a:lnTo>
                      <a:pt x="502" y="351"/>
                    </a:lnTo>
                    <a:close/>
                    <a:moveTo>
                      <a:pt x="502" y="351"/>
                    </a:moveTo>
                    <a:lnTo>
                      <a:pt x="502" y="351"/>
                    </a:lnTo>
                    <a:close/>
                  </a:path>
                </a:pathLst>
              </a:custGeom>
              <a:solidFill>
                <a:schemeClr val="bg2"/>
              </a:solidFill>
              <a:ln>
                <a:noFill/>
              </a:ln>
              <a:effectLst/>
            </p:spPr>
            <p:txBody>
              <a:bodyPr anchor="ctr"/>
              <a:lstStyle/>
              <a:p>
                <a:pPr algn="ctr"/>
                <a:endParaRPr sz="1350"/>
              </a:p>
            </p:txBody>
          </p:sp>
          <p:grpSp>
            <p:nvGrpSpPr>
              <p:cNvPr id="46" name="îṥļïḍè">
                <a:extLst>
                  <a:ext uri="{FF2B5EF4-FFF2-40B4-BE49-F238E27FC236}">
                    <a16:creationId xmlns:a16="http://schemas.microsoft.com/office/drawing/2014/main" id="{92E2B8DB-A74B-48DC-B2A7-988BA437209F}"/>
                  </a:ext>
                </a:extLst>
              </p:cNvPr>
              <p:cNvGrpSpPr>
                <a:grpSpLocks/>
              </p:cNvGrpSpPr>
              <p:nvPr/>
            </p:nvGrpSpPr>
            <p:grpSpPr bwMode="auto">
              <a:xfrm>
                <a:off x="4656656" y="4494498"/>
                <a:ext cx="402020" cy="585315"/>
                <a:chOff x="4294188" y="1712913"/>
                <a:chExt cx="285750" cy="415925"/>
              </a:xfrm>
              <a:solidFill>
                <a:schemeClr val="bg2"/>
              </a:solidFill>
            </p:grpSpPr>
            <p:sp>
              <p:nvSpPr>
                <p:cNvPr id="47" name="îšḷïḍe">
                  <a:extLst>
                    <a:ext uri="{FF2B5EF4-FFF2-40B4-BE49-F238E27FC236}">
                      <a16:creationId xmlns:a16="http://schemas.microsoft.com/office/drawing/2014/main" id="{929D64A7-A386-444A-946D-7252C7554D65}"/>
                    </a:ext>
                  </a:extLst>
                </p:cNvPr>
                <p:cNvSpPr/>
                <p:nvPr/>
              </p:nvSpPr>
              <p:spPr bwMode="auto">
                <a:xfrm>
                  <a:off x="4294188" y="1712913"/>
                  <a:ext cx="285750" cy="415925"/>
                </a:xfrm>
                <a:custGeom>
                  <a:avLst/>
                  <a:gdLst>
                    <a:gd name="T0" fmla="*/ 396 w 793"/>
                    <a:gd name="T1" fmla="*/ 146 h 1157"/>
                    <a:gd name="T2" fmla="*/ 553 w 793"/>
                    <a:gd name="T3" fmla="*/ 209 h 1157"/>
                    <a:gd name="T4" fmla="*/ 615 w 793"/>
                    <a:gd name="T5" fmla="*/ 365 h 1157"/>
                    <a:gd name="T6" fmla="*/ 553 w 793"/>
                    <a:gd name="T7" fmla="*/ 511 h 1157"/>
                    <a:gd name="T8" fmla="*/ 396 w 793"/>
                    <a:gd name="T9" fmla="*/ 709 h 1157"/>
                    <a:gd name="T10" fmla="*/ 240 w 793"/>
                    <a:gd name="T11" fmla="*/ 511 h 1157"/>
                    <a:gd name="T12" fmla="*/ 178 w 793"/>
                    <a:gd name="T13" fmla="*/ 365 h 1157"/>
                    <a:gd name="T14" fmla="*/ 240 w 793"/>
                    <a:gd name="T15" fmla="*/ 209 h 1157"/>
                    <a:gd name="T16" fmla="*/ 396 w 793"/>
                    <a:gd name="T17" fmla="*/ 146 h 1157"/>
                    <a:gd name="T18" fmla="*/ 396 w 793"/>
                    <a:gd name="T19" fmla="*/ 0 h 1157"/>
                    <a:gd name="T20" fmla="*/ 136 w 793"/>
                    <a:gd name="T21" fmla="*/ 105 h 1157"/>
                    <a:gd name="T22" fmla="*/ 136 w 793"/>
                    <a:gd name="T23" fmla="*/ 615 h 1157"/>
                    <a:gd name="T24" fmla="*/ 396 w 793"/>
                    <a:gd name="T25" fmla="*/ 1156 h 1157"/>
                    <a:gd name="T26" fmla="*/ 646 w 793"/>
                    <a:gd name="T27" fmla="*/ 615 h 1157"/>
                    <a:gd name="T28" fmla="*/ 646 w 793"/>
                    <a:gd name="T29" fmla="*/ 105 h 1157"/>
                    <a:gd name="T30" fmla="*/ 396 w 793"/>
                    <a:gd name="T31" fmla="*/ 0 h 1157"/>
                    <a:gd name="T32" fmla="*/ 396 w 793"/>
                    <a:gd name="T33" fmla="*/ 146 h 1157"/>
                    <a:gd name="T34" fmla="*/ 396 w 793"/>
                    <a:gd name="T35" fmla="*/ 0 h 1157"/>
                    <a:gd name="T36" fmla="*/ 396 w 793"/>
                    <a:gd name="T37" fmla="*/ 0 h 1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3" h="1157">
                      <a:moveTo>
                        <a:pt x="396" y="146"/>
                      </a:moveTo>
                      <a:cubicBezTo>
                        <a:pt x="448" y="146"/>
                        <a:pt x="511" y="167"/>
                        <a:pt x="553" y="209"/>
                      </a:cubicBezTo>
                      <a:cubicBezTo>
                        <a:pt x="584" y="250"/>
                        <a:pt x="615" y="302"/>
                        <a:pt x="615" y="365"/>
                      </a:cubicBezTo>
                      <a:cubicBezTo>
                        <a:pt x="615" y="417"/>
                        <a:pt x="584" y="469"/>
                        <a:pt x="553" y="511"/>
                      </a:cubicBezTo>
                      <a:cubicBezTo>
                        <a:pt x="542" y="521"/>
                        <a:pt x="469" y="594"/>
                        <a:pt x="396" y="709"/>
                      </a:cubicBezTo>
                      <a:cubicBezTo>
                        <a:pt x="323" y="594"/>
                        <a:pt x="250" y="521"/>
                        <a:pt x="240" y="511"/>
                      </a:cubicBezTo>
                      <a:cubicBezTo>
                        <a:pt x="198" y="469"/>
                        <a:pt x="178" y="417"/>
                        <a:pt x="178" y="365"/>
                      </a:cubicBezTo>
                      <a:cubicBezTo>
                        <a:pt x="178" y="302"/>
                        <a:pt x="198" y="250"/>
                        <a:pt x="240" y="209"/>
                      </a:cubicBezTo>
                      <a:cubicBezTo>
                        <a:pt x="282" y="167"/>
                        <a:pt x="334" y="146"/>
                        <a:pt x="396" y="146"/>
                      </a:cubicBezTo>
                      <a:lnTo>
                        <a:pt x="396" y="0"/>
                      </a:lnTo>
                      <a:cubicBezTo>
                        <a:pt x="303" y="0"/>
                        <a:pt x="209" y="32"/>
                        <a:pt x="136" y="105"/>
                      </a:cubicBezTo>
                      <a:cubicBezTo>
                        <a:pt x="0" y="250"/>
                        <a:pt x="0" y="480"/>
                        <a:pt x="136" y="615"/>
                      </a:cubicBezTo>
                      <a:cubicBezTo>
                        <a:pt x="136" y="615"/>
                        <a:pt x="396" y="865"/>
                        <a:pt x="396" y="1156"/>
                      </a:cubicBezTo>
                      <a:cubicBezTo>
                        <a:pt x="396" y="865"/>
                        <a:pt x="646" y="615"/>
                        <a:pt x="646" y="615"/>
                      </a:cubicBezTo>
                      <a:cubicBezTo>
                        <a:pt x="792" y="480"/>
                        <a:pt x="792" y="250"/>
                        <a:pt x="646" y="105"/>
                      </a:cubicBezTo>
                      <a:cubicBezTo>
                        <a:pt x="584" y="32"/>
                        <a:pt x="490" y="0"/>
                        <a:pt x="396" y="0"/>
                      </a:cubicBezTo>
                      <a:lnTo>
                        <a:pt x="396" y="146"/>
                      </a:lnTo>
                      <a:close/>
                      <a:moveTo>
                        <a:pt x="396" y="0"/>
                      </a:moveTo>
                      <a:lnTo>
                        <a:pt x="396" y="0"/>
                      </a:lnTo>
                      <a:close/>
                    </a:path>
                  </a:pathLst>
                </a:custGeom>
                <a:grp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sz="1350"/>
                </a:p>
              </p:txBody>
            </p:sp>
            <p:sp>
              <p:nvSpPr>
                <p:cNvPr id="48" name="iṩļiḋé">
                  <a:extLst>
                    <a:ext uri="{FF2B5EF4-FFF2-40B4-BE49-F238E27FC236}">
                      <a16:creationId xmlns:a16="http://schemas.microsoft.com/office/drawing/2014/main" id="{7CF3FC5F-1290-491F-9553-4B52467A3B5C}"/>
                    </a:ext>
                  </a:extLst>
                </p:cNvPr>
                <p:cNvSpPr/>
                <p:nvPr/>
              </p:nvSpPr>
              <p:spPr bwMode="auto">
                <a:xfrm>
                  <a:off x="4410075" y="1817688"/>
                  <a:ext cx="52388" cy="52387"/>
                </a:xfrm>
                <a:custGeom>
                  <a:avLst/>
                  <a:gdLst>
                    <a:gd name="T0" fmla="*/ 146 w 147"/>
                    <a:gd name="T1" fmla="*/ 73 h 147"/>
                    <a:gd name="T2" fmla="*/ 73 w 147"/>
                    <a:gd name="T3" fmla="*/ 146 h 147"/>
                    <a:gd name="T4" fmla="*/ 0 w 147"/>
                    <a:gd name="T5" fmla="*/ 73 h 147"/>
                    <a:gd name="T6" fmla="*/ 73 w 147"/>
                    <a:gd name="T7" fmla="*/ 0 h 147"/>
                    <a:gd name="T8" fmla="*/ 146 w 147"/>
                    <a:gd name="T9" fmla="*/ 73 h 147"/>
                    <a:gd name="T10" fmla="*/ 146 w 147"/>
                    <a:gd name="T11" fmla="*/ 73 h 147"/>
                    <a:gd name="T12" fmla="*/ 146 w 147"/>
                    <a:gd name="T13" fmla="*/ 73 h 147"/>
                  </a:gdLst>
                  <a:ahLst/>
                  <a:cxnLst>
                    <a:cxn ang="0">
                      <a:pos x="T0" y="T1"/>
                    </a:cxn>
                    <a:cxn ang="0">
                      <a:pos x="T2" y="T3"/>
                    </a:cxn>
                    <a:cxn ang="0">
                      <a:pos x="T4" y="T5"/>
                    </a:cxn>
                    <a:cxn ang="0">
                      <a:pos x="T6" y="T7"/>
                    </a:cxn>
                    <a:cxn ang="0">
                      <a:pos x="T8" y="T9"/>
                    </a:cxn>
                    <a:cxn ang="0">
                      <a:pos x="T10" y="T11"/>
                    </a:cxn>
                    <a:cxn ang="0">
                      <a:pos x="T12" y="T13"/>
                    </a:cxn>
                  </a:cxnLst>
                  <a:rect l="0" t="0" r="r" b="b"/>
                  <a:pathLst>
                    <a:path w="147" h="147">
                      <a:moveTo>
                        <a:pt x="146" y="73"/>
                      </a:moveTo>
                      <a:cubicBezTo>
                        <a:pt x="146" y="104"/>
                        <a:pt x="115" y="146"/>
                        <a:pt x="73" y="146"/>
                      </a:cubicBezTo>
                      <a:cubicBezTo>
                        <a:pt x="32" y="146"/>
                        <a:pt x="0" y="104"/>
                        <a:pt x="0" y="73"/>
                      </a:cubicBezTo>
                      <a:cubicBezTo>
                        <a:pt x="0" y="31"/>
                        <a:pt x="32" y="0"/>
                        <a:pt x="73" y="0"/>
                      </a:cubicBezTo>
                      <a:cubicBezTo>
                        <a:pt x="115" y="0"/>
                        <a:pt x="146" y="31"/>
                        <a:pt x="146" y="73"/>
                      </a:cubicBezTo>
                      <a:close/>
                      <a:moveTo>
                        <a:pt x="146" y="73"/>
                      </a:moveTo>
                      <a:lnTo>
                        <a:pt x="146" y="73"/>
                      </a:lnTo>
                      <a:close/>
                    </a:path>
                  </a:pathLst>
                </a:custGeom>
                <a:grp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sz="1350"/>
                </a:p>
              </p:txBody>
            </p:sp>
          </p:grpSp>
        </p:grpSp>
        <p:grpSp>
          <p:nvGrpSpPr>
            <p:cNvPr id="7" name="islíḓè">
              <a:extLst>
                <a:ext uri="{FF2B5EF4-FFF2-40B4-BE49-F238E27FC236}">
                  <a16:creationId xmlns:a16="http://schemas.microsoft.com/office/drawing/2014/main" id="{08015750-5EEB-4F97-8DF0-1335E1918929}"/>
                </a:ext>
              </a:extLst>
            </p:cNvPr>
            <p:cNvGrpSpPr/>
            <p:nvPr/>
          </p:nvGrpSpPr>
          <p:grpSpPr>
            <a:xfrm>
              <a:off x="6660853" y="3744001"/>
              <a:ext cx="712143" cy="712143"/>
              <a:chOff x="713590" y="3744001"/>
              <a:chExt cx="712143" cy="712143"/>
            </a:xfrm>
          </p:grpSpPr>
          <p:sp>
            <p:nvSpPr>
              <p:cNvPr id="20" name="iSľiḑè">
                <a:extLst>
                  <a:ext uri="{FF2B5EF4-FFF2-40B4-BE49-F238E27FC236}">
                    <a16:creationId xmlns:a16="http://schemas.microsoft.com/office/drawing/2014/main" id="{BEBD1A0C-25F5-4718-B74A-C3848F90A4C0}"/>
                  </a:ext>
                </a:extLst>
              </p:cNvPr>
              <p:cNvSpPr/>
              <p:nvPr/>
            </p:nvSpPr>
            <p:spPr>
              <a:xfrm>
                <a:off x="713590" y="3744001"/>
                <a:ext cx="712143" cy="7121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350" dirty="0"/>
              </a:p>
            </p:txBody>
          </p:sp>
          <p:sp>
            <p:nvSpPr>
              <p:cNvPr id="21" name="îśľiďê">
                <a:extLst>
                  <a:ext uri="{FF2B5EF4-FFF2-40B4-BE49-F238E27FC236}">
                    <a16:creationId xmlns:a16="http://schemas.microsoft.com/office/drawing/2014/main" id="{E3AA7B1F-A413-4337-B175-145F6E897DC0}"/>
                  </a:ext>
                </a:extLst>
              </p:cNvPr>
              <p:cNvSpPr/>
              <p:nvPr/>
            </p:nvSpPr>
            <p:spPr bwMode="auto">
              <a:xfrm>
                <a:off x="880208" y="3918582"/>
                <a:ext cx="360052" cy="359508"/>
              </a:xfrm>
              <a:custGeom>
                <a:avLst/>
                <a:gdLst>
                  <a:gd name="connsiteX0" fmla="*/ 257564 w 607639"/>
                  <a:gd name="connsiteY0" fmla="*/ 417889 h 606722"/>
                  <a:gd name="connsiteX1" fmla="*/ 261939 w 607639"/>
                  <a:gd name="connsiteY1" fmla="*/ 435248 h 606722"/>
                  <a:gd name="connsiteX2" fmla="*/ 253189 w 607639"/>
                  <a:gd name="connsiteY2" fmla="*/ 435248 h 606722"/>
                  <a:gd name="connsiteX3" fmla="*/ 455707 w 607639"/>
                  <a:gd name="connsiteY3" fmla="*/ 316558 h 606722"/>
                  <a:gd name="connsiteX4" fmla="*/ 435859 w 607639"/>
                  <a:gd name="connsiteY4" fmla="*/ 336288 h 606722"/>
                  <a:gd name="connsiteX5" fmla="*/ 435859 w 607639"/>
                  <a:gd name="connsiteY5" fmla="*/ 494567 h 606722"/>
                  <a:gd name="connsiteX6" fmla="*/ 455707 w 607639"/>
                  <a:gd name="connsiteY6" fmla="*/ 514385 h 606722"/>
                  <a:gd name="connsiteX7" fmla="*/ 508576 w 607639"/>
                  <a:gd name="connsiteY7" fmla="*/ 514385 h 606722"/>
                  <a:gd name="connsiteX8" fmla="*/ 528336 w 607639"/>
                  <a:gd name="connsiteY8" fmla="*/ 494567 h 606722"/>
                  <a:gd name="connsiteX9" fmla="*/ 508576 w 607639"/>
                  <a:gd name="connsiteY9" fmla="*/ 474837 h 606722"/>
                  <a:gd name="connsiteX10" fmla="*/ 475555 w 607639"/>
                  <a:gd name="connsiteY10" fmla="*/ 474837 h 606722"/>
                  <a:gd name="connsiteX11" fmla="*/ 475555 w 607639"/>
                  <a:gd name="connsiteY11" fmla="*/ 435201 h 606722"/>
                  <a:gd name="connsiteX12" fmla="*/ 508576 w 607639"/>
                  <a:gd name="connsiteY12" fmla="*/ 435201 h 606722"/>
                  <a:gd name="connsiteX13" fmla="*/ 528336 w 607639"/>
                  <a:gd name="connsiteY13" fmla="*/ 415472 h 606722"/>
                  <a:gd name="connsiteX14" fmla="*/ 508576 w 607639"/>
                  <a:gd name="connsiteY14" fmla="*/ 395653 h 606722"/>
                  <a:gd name="connsiteX15" fmla="*/ 475555 w 607639"/>
                  <a:gd name="connsiteY15" fmla="*/ 395653 h 606722"/>
                  <a:gd name="connsiteX16" fmla="*/ 475555 w 607639"/>
                  <a:gd name="connsiteY16" fmla="*/ 356106 h 606722"/>
                  <a:gd name="connsiteX17" fmla="*/ 508576 w 607639"/>
                  <a:gd name="connsiteY17" fmla="*/ 356106 h 606722"/>
                  <a:gd name="connsiteX18" fmla="*/ 528336 w 607639"/>
                  <a:gd name="connsiteY18" fmla="*/ 336288 h 606722"/>
                  <a:gd name="connsiteX19" fmla="*/ 508576 w 607639"/>
                  <a:gd name="connsiteY19" fmla="*/ 316558 h 606722"/>
                  <a:gd name="connsiteX20" fmla="*/ 350058 w 607639"/>
                  <a:gd name="connsiteY20" fmla="*/ 316558 h 606722"/>
                  <a:gd name="connsiteX21" fmla="*/ 330210 w 607639"/>
                  <a:gd name="connsiteY21" fmla="*/ 336288 h 606722"/>
                  <a:gd name="connsiteX22" fmla="*/ 330210 w 607639"/>
                  <a:gd name="connsiteY22" fmla="*/ 494567 h 606722"/>
                  <a:gd name="connsiteX23" fmla="*/ 350058 w 607639"/>
                  <a:gd name="connsiteY23" fmla="*/ 514385 h 606722"/>
                  <a:gd name="connsiteX24" fmla="*/ 402838 w 607639"/>
                  <a:gd name="connsiteY24" fmla="*/ 514385 h 606722"/>
                  <a:gd name="connsiteX25" fmla="*/ 422686 w 607639"/>
                  <a:gd name="connsiteY25" fmla="*/ 494567 h 606722"/>
                  <a:gd name="connsiteX26" fmla="*/ 402838 w 607639"/>
                  <a:gd name="connsiteY26" fmla="*/ 474837 h 606722"/>
                  <a:gd name="connsiteX27" fmla="*/ 369817 w 607639"/>
                  <a:gd name="connsiteY27" fmla="*/ 474837 h 606722"/>
                  <a:gd name="connsiteX28" fmla="*/ 369817 w 607639"/>
                  <a:gd name="connsiteY28" fmla="*/ 336288 h 606722"/>
                  <a:gd name="connsiteX29" fmla="*/ 350058 w 607639"/>
                  <a:gd name="connsiteY29" fmla="*/ 316558 h 606722"/>
                  <a:gd name="connsiteX30" fmla="*/ 257582 w 607639"/>
                  <a:gd name="connsiteY30" fmla="*/ 316558 h 606722"/>
                  <a:gd name="connsiteX31" fmla="*/ 238356 w 607639"/>
                  <a:gd name="connsiteY31" fmla="*/ 331489 h 606722"/>
                  <a:gd name="connsiteX32" fmla="*/ 198749 w 607639"/>
                  <a:gd name="connsiteY32" fmla="*/ 489768 h 606722"/>
                  <a:gd name="connsiteX33" fmla="*/ 213168 w 607639"/>
                  <a:gd name="connsiteY33" fmla="*/ 513763 h 606722"/>
                  <a:gd name="connsiteX34" fmla="*/ 237199 w 607639"/>
                  <a:gd name="connsiteY34" fmla="*/ 499366 h 606722"/>
                  <a:gd name="connsiteX35" fmla="*/ 243341 w 607639"/>
                  <a:gd name="connsiteY35" fmla="*/ 474837 h 606722"/>
                  <a:gd name="connsiteX36" fmla="*/ 271822 w 607639"/>
                  <a:gd name="connsiteY36" fmla="*/ 474837 h 606722"/>
                  <a:gd name="connsiteX37" fmla="*/ 277964 w 607639"/>
                  <a:gd name="connsiteY37" fmla="*/ 499366 h 606722"/>
                  <a:gd name="connsiteX38" fmla="*/ 297189 w 607639"/>
                  <a:gd name="connsiteY38" fmla="*/ 514385 h 606722"/>
                  <a:gd name="connsiteX39" fmla="*/ 301995 w 607639"/>
                  <a:gd name="connsiteY39" fmla="*/ 513763 h 606722"/>
                  <a:gd name="connsiteX40" fmla="*/ 316414 w 607639"/>
                  <a:gd name="connsiteY40" fmla="*/ 489768 h 606722"/>
                  <a:gd name="connsiteX41" fmla="*/ 276807 w 607639"/>
                  <a:gd name="connsiteY41" fmla="*/ 331489 h 606722"/>
                  <a:gd name="connsiteX42" fmla="*/ 257582 w 607639"/>
                  <a:gd name="connsiteY42" fmla="*/ 316558 h 606722"/>
                  <a:gd name="connsiteX43" fmla="*/ 112236 w 607639"/>
                  <a:gd name="connsiteY43" fmla="*/ 316558 h 606722"/>
                  <a:gd name="connsiteX44" fmla="*/ 92477 w 607639"/>
                  <a:gd name="connsiteY44" fmla="*/ 336288 h 606722"/>
                  <a:gd name="connsiteX45" fmla="*/ 92477 w 607639"/>
                  <a:gd name="connsiteY45" fmla="*/ 415472 h 606722"/>
                  <a:gd name="connsiteX46" fmla="*/ 112236 w 607639"/>
                  <a:gd name="connsiteY46" fmla="*/ 435201 h 606722"/>
                  <a:gd name="connsiteX47" fmla="*/ 145257 w 607639"/>
                  <a:gd name="connsiteY47" fmla="*/ 435201 h 606722"/>
                  <a:gd name="connsiteX48" fmla="*/ 145257 w 607639"/>
                  <a:gd name="connsiteY48" fmla="*/ 474837 h 606722"/>
                  <a:gd name="connsiteX49" fmla="*/ 112236 w 607639"/>
                  <a:gd name="connsiteY49" fmla="*/ 474837 h 606722"/>
                  <a:gd name="connsiteX50" fmla="*/ 92477 w 607639"/>
                  <a:gd name="connsiteY50" fmla="*/ 494567 h 606722"/>
                  <a:gd name="connsiteX51" fmla="*/ 112236 w 607639"/>
                  <a:gd name="connsiteY51" fmla="*/ 514385 h 606722"/>
                  <a:gd name="connsiteX52" fmla="*/ 165105 w 607639"/>
                  <a:gd name="connsiteY52" fmla="*/ 514385 h 606722"/>
                  <a:gd name="connsiteX53" fmla="*/ 184953 w 607639"/>
                  <a:gd name="connsiteY53" fmla="*/ 494567 h 606722"/>
                  <a:gd name="connsiteX54" fmla="*/ 184953 w 607639"/>
                  <a:gd name="connsiteY54" fmla="*/ 415472 h 606722"/>
                  <a:gd name="connsiteX55" fmla="*/ 165105 w 607639"/>
                  <a:gd name="connsiteY55" fmla="*/ 395653 h 606722"/>
                  <a:gd name="connsiteX56" fmla="*/ 132084 w 607639"/>
                  <a:gd name="connsiteY56" fmla="*/ 395653 h 606722"/>
                  <a:gd name="connsiteX57" fmla="*/ 132084 w 607639"/>
                  <a:gd name="connsiteY57" fmla="*/ 356106 h 606722"/>
                  <a:gd name="connsiteX58" fmla="*/ 165105 w 607639"/>
                  <a:gd name="connsiteY58" fmla="*/ 356106 h 606722"/>
                  <a:gd name="connsiteX59" fmla="*/ 184953 w 607639"/>
                  <a:gd name="connsiteY59" fmla="*/ 336288 h 606722"/>
                  <a:gd name="connsiteX60" fmla="*/ 165105 w 607639"/>
                  <a:gd name="connsiteY60" fmla="*/ 316558 h 606722"/>
                  <a:gd name="connsiteX61" fmla="*/ 501901 w 607639"/>
                  <a:gd name="connsiteY61" fmla="*/ 145037 h 606722"/>
                  <a:gd name="connsiteX62" fmla="*/ 501901 w 607639"/>
                  <a:gd name="connsiteY62" fmla="*/ 184674 h 606722"/>
                  <a:gd name="connsiteX63" fmla="*/ 541597 w 607639"/>
                  <a:gd name="connsiteY63" fmla="*/ 224221 h 606722"/>
                  <a:gd name="connsiteX64" fmla="*/ 567943 w 607639"/>
                  <a:gd name="connsiteY64" fmla="*/ 214090 h 606722"/>
                  <a:gd name="connsiteX65" fmla="*/ 567943 w 607639"/>
                  <a:gd name="connsiteY65" fmla="*/ 164856 h 606722"/>
                  <a:gd name="connsiteX66" fmla="*/ 548184 w 607639"/>
                  <a:gd name="connsiteY66" fmla="*/ 145037 h 606722"/>
                  <a:gd name="connsiteX67" fmla="*/ 383079 w 607639"/>
                  <a:gd name="connsiteY67" fmla="*/ 145037 h 606722"/>
                  <a:gd name="connsiteX68" fmla="*/ 383079 w 607639"/>
                  <a:gd name="connsiteY68" fmla="*/ 184674 h 606722"/>
                  <a:gd name="connsiteX69" fmla="*/ 422686 w 607639"/>
                  <a:gd name="connsiteY69" fmla="*/ 224221 h 606722"/>
                  <a:gd name="connsiteX70" fmla="*/ 462294 w 607639"/>
                  <a:gd name="connsiteY70" fmla="*/ 184674 h 606722"/>
                  <a:gd name="connsiteX71" fmla="*/ 462294 w 607639"/>
                  <a:gd name="connsiteY71" fmla="*/ 145037 h 606722"/>
                  <a:gd name="connsiteX72" fmla="*/ 264168 w 607639"/>
                  <a:gd name="connsiteY72" fmla="*/ 145037 h 606722"/>
                  <a:gd name="connsiteX73" fmla="*/ 264168 w 607639"/>
                  <a:gd name="connsiteY73" fmla="*/ 184674 h 606722"/>
                  <a:gd name="connsiteX74" fmla="*/ 303775 w 607639"/>
                  <a:gd name="connsiteY74" fmla="*/ 224221 h 606722"/>
                  <a:gd name="connsiteX75" fmla="*/ 343472 w 607639"/>
                  <a:gd name="connsiteY75" fmla="*/ 184674 h 606722"/>
                  <a:gd name="connsiteX76" fmla="*/ 343472 w 607639"/>
                  <a:gd name="connsiteY76" fmla="*/ 145037 h 606722"/>
                  <a:gd name="connsiteX77" fmla="*/ 145257 w 607639"/>
                  <a:gd name="connsiteY77" fmla="*/ 145037 h 606722"/>
                  <a:gd name="connsiteX78" fmla="*/ 145257 w 607639"/>
                  <a:gd name="connsiteY78" fmla="*/ 184674 h 606722"/>
                  <a:gd name="connsiteX79" fmla="*/ 184953 w 607639"/>
                  <a:gd name="connsiteY79" fmla="*/ 224221 h 606722"/>
                  <a:gd name="connsiteX80" fmla="*/ 224561 w 607639"/>
                  <a:gd name="connsiteY80" fmla="*/ 184674 h 606722"/>
                  <a:gd name="connsiteX81" fmla="*/ 224561 w 607639"/>
                  <a:gd name="connsiteY81" fmla="*/ 145037 h 606722"/>
                  <a:gd name="connsiteX82" fmla="*/ 59456 w 607639"/>
                  <a:gd name="connsiteY82" fmla="*/ 145037 h 606722"/>
                  <a:gd name="connsiteX83" fmla="*/ 39608 w 607639"/>
                  <a:gd name="connsiteY83" fmla="*/ 164856 h 606722"/>
                  <a:gd name="connsiteX84" fmla="*/ 39608 w 607639"/>
                  <a:gd name="connsiteY84" fmla="*/ 214090 h 606722"/>
                  <a:gd name="connsiteX85" fmla="*/ 66042 w 607639"/>
                  <a:gd name="connsiteY85" fmla="*/ 224221 h 606722"/>
                  <a:gd name="connsiteX86" fmla="*/ 105650 w 607639"/>
                  <a:gd name="connsiteY86" fmla="*/ 184674 h 606722"/>
                  <a:gd name="connsiteX87" fmla="*/ 105650 w 607639"/>
                  <a:gd name="connsiteY87" fmla="*/ 145037 h 606722"/>
                  <a:gd name="connsiteX88" fmla="*/ 99063 w 607639"/>
                  <a:gd name="connsiteY88" fmla="*/ 0 h 606722"/>
                  <a:gd name="connsiteX89" fmla="*/ 508576 w 607639"/>
                  <a:gd name="connsiteY89" fmla="*/ 0 h 606722"/>
                  <a:gd name="connsiteX90" fmla="*/ 567943 w 607639"/>
                  <a:gd name="connsiteY90" fmla="*/ 59366 h 606722"/>
                  <a:gd name="connsiteX91" fmla="*/ 567943 w 607639"/>
                  <a:gd name="connsiteY91" fmla="*/ 108956 h 606722"/>
                  <a:gd name="connsiteX92" fmla="*/ 607639 w 607639"/>
                  <a:gd name="connsiteY92" fmla="*/ 164856 h 606722"/>
                  <a:gd name="connsiteX93" fmla="*/ 607639 w 607639"/>
                  <a:gd name="connsiteY93" fmla="*/ 586904 h 606722"/>
                  <a:gd name="connsiteX94" fmla="*/ 587791 w 607639"/>
                  <a:gd name="connsiteY94" fmla="*/ 606722 h 606722"/>
                  <a:gd name="connsiteX95" fmla="*/ 19848 w 607639"/>
                  <a:gd name="connsiteY95" fmla="*/ 606722 h 606722"/>
                  <a:gd name="connsiteX96" fmla="*/ 0 w 607639"/>
                  <a:gd name="connsiteY96" fmla="*/ 586904 h 606722"/>
                  <a:gd name="connsiteX97" fmla="*/ 0 w 607639"/>
                  <a:gd name="connsiteY97" fmla="*/ 164856 h 606722"/>
                  <a:gd name="connsiteX98" fmla="*/ 39608 w 607639"/>
                  <a:gd name="connsiteY98" fmla="*/ 108956 h 606722"/>
                  <a:gd name="connsiteX99" fmla="*/ 39608 w 607639"/>
                  <a:gd name="connsiteY99" fmla="*/ 59366 h 606722"/>
                  <a:gd name="connsiteX100" fmla="*/ 99063 w 607639"/>
                  <a:gd name="connsiteY100"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607639" h="606722">
                    <a:moveTo>
                      <a:pt x="257564" y="417889"/>
                    </a:moveTo>
                    <a:lnTo>
                      <a:pt x="261939" y="435248"/>
                    </a:lnTo>
                    <a:lnTo>
                      <a:pt x="253189" y="435248"/>
                    </a:lnTo>
                    <a:close/>
                    <a:moveTo>
                      <a:pt x="455707" y="316558"/>
                    </a:moveTo>
                    <a:cubicBezTo>
                      <a:pt x="444760" y="316558"/>
                      <a:pt x="435859" y="325357"/>
                      <a:pt x="435859" y="336288"/>
                    </a:cubicBezTo>
                    <a:lnTo>
                      <a:pt x="435859" y="494567"/>
                    </a:lnTo>
                    <a:cubicBezTo>
                      <a:pt x="435859" y="505498"/>
                      <a:pt x="444760" y="514385"/>
                      <a:pt x="455707" y="514385"/>
                    </a:cubicBezTo>
                    <a:lnTo>
                      <a:pt x="508576" y="514385"/>
                    </a:lnTo>
                    <a:cubicBezTo>
                      <a:pt x="519524" y="514385"/>
                      <a:pt x="528336" y="505498"/>
                      <a:pt x="528336" y="494567"/>
                    </a:cubicBezTo>
                    <a:cubicBezTo>
                      <a:pt x="528336" y="483636"/>
                      <a:pt x="519524" y="474837"/>
                      <a:pt x="508576" y="474837"/>
                    </a:cubicBezTo>
                    <a:lnTo>
                      <a:pt x="475555" y="474837"/>
                    </a:lnTo>
                    <a:lnTo>
                      <a:pt x="475555" y="435201"/>
                    </a:lnTo>
                    <a:lnTo>
                      <a:pt x="508576" y="435201"/>
                    </a:lnTo>
                    <a:cubicBezTo>
                      <a:pt x="519524" y="435201"/>
                      <a:pt x="528336" y="426403"/>
                      <a:pt x="528336" y="415472"/>
                    </a:cubicBezTo>
                    <a:cubicBezTo>
                      <a:pt x="528336" y="404541"/>
                      <a:pt x="519524" y="395653"/>
                      <a:pt x="508576" y="395653"/>
                    </a:cubicBezTo>
                    <a:lnTo>
                      <a:pt x="475555" y="395653"/>
                    </a:lnTo>
                    <a:lnTo>
                      <a:pt x="475555" y="356106"/>
                    </a:lnTo>
                    <a:lnTo>
                      <a:pt x="508576" y="356106"/>
                    </a:lnTo>
                    <a:cubicBezTo>
                      <a:pt x="519524" y="356106"/>
                      <a:pt x="528336" y="347219"/>
                      <a:pt x="528336" y="336288"/>
                    </a:cubicBezTo>
                    <a:cubicBezTo>
                      <a:pt x="528336" y="325357"/>
                      <a:pt x="519524" y="316558"/>
                      <a:pt x="508576" y="316558"/>
                    </a:cubicBezTo>
                    <a:close/>
                    <a:moveTo>
                      <a:pt x="350058" y="316558"/>
                    </a:moveTo>
                    <a:cubicBezTo>
                      <a:pt x="339110" y="316558"/>
                      <a:pt x="330210" y="325357"/>
                      <a:pt x="330210" y="336288"/>
                    </a:cubicBezTo>
                    <a:lnTo>
                      <a:pt x="330210" y="494567"/>
                    </a:lnTo>
                    <a:cubicBezTo>
                      <a:pt x="330210" y="505498"/>
                      <a:pt x="339110" y="514385"/>
                      <a:pt x="350058" y="514385"/>
                    </a:cubicBezTo>
                    <a:lnTo>
                      <a:pt x="402838" y="514385"/>
                    </a:lnTo>
                    <a:cubicBezTo>
                      <a:pt x="413786" y="514385"/>
                      <a:pt x="422686" y="505498"/>
                      <a:pt x="422686" y="494567"/>
                    </a:cubicBezTo>
                    <a:cubicBezTo>
                      <a:pt x="422686" y="483636"/>
                      <a:pt x="413786" y="474837"/>
                      <a:pt x="402838" y="474837"/>
                    </a:cubicBezTo>
                    <a:lnTo>
                      <a:pt x="369817" y="474837"/>
                    </a:lnTo>
                    <a:lnTo>
                      <a:pt x="369817" y="336288"/>
                    </a:lnTo>
                    <a:cubicBezTo>
                      <a:pt x="369817" y="325357"/>
                      <a:pt x="361006" y="316558"/>
                      <a:pt x="350058" y="316558"/>
                    </a:cubicBezTo>
                    <a:close/>
                    <a:moveTo>
                      <a:pt x="257582" y="316558"/>
                    </a:moveTo>
                    <a:cubicBezTo>
                      <a:pt x="248503" y="316558"/>
                      <a:pt x="240581" y="322690"/>
                      <a:pt x="238356" y="331489"/>
                    </a:cubicBezTo>
                    <a:lnTo>
                      <a:pt x="198749" y="489768"/>
                    </a:lnTo>
                    <a:cubicBezTo>
                      <a:pt x="196079" y="500343"/>
                      <a:pt x="202487" y="511097"/>
                      <a:pt x="213168" y="513763"/>
                    </a:cubicBezTo>
                    <a:cubicBezTo>
                      <a:pt x="223759" y="516429"/>
                      <a:pt x="234529" y="509942"/>
                      <a:pt x="237199" y="499366"/>
                    </a:cubicBezTo>
                    <a:lnTo>
                      <a:pt x="243341" y="474837"/>
                    </a:lnTo>
                    <a:lnTo>
                      <a:pt x="271822" y="474837"/>
                    </a:lnTo>
                    <a:lnTo>
                      <a:pt x="277964" y="499366"/>
                    </a:lnTo>
                    <a:cubicBezTo>
                      <a:pt x="280189" y="508342"/>
                      <a:pt x="288288" y="514385"/>
                      <a:pt x="297189" y="514385"/>
                    </a:cubicBezTo>
                    <a:cubicBezTo>
                      <a:pt x="298791" y="514385"/>
                      <a:pt x="300393" y="514207"/>
                      <a:pt x="301995" y="513763"/>
                    </a:cubicBezTo>
                    <a:cubicBezTo>
                      <a:pt x="312587" y="511097"/>
                      <a:pt x="319084" y="500432"/>
                      <a:pt x="316414" y="489768"/>
                    </a:cubicBezTo>
                    <a:lnTo>
                      <a:pt x="276807" y="331489"/>
                    </a:lnTo>
                    <a:cubicBezTo>
                      <a:pt x="274582" y="322690"/>
                      <a:pt x="266660" y="316558"/>
                      <a:pt x="257582" y="316558"/>
                    </a:cubicBezTo>
                    <a:close/>
                    <a:moveTo>
                      <a:pt x="112236" y="316558"/>
                    </a:moveTo>
                    <a:cubicBezTo>
                      <a:pt x="101377" y="316558"/>
                      <a:pt x="92477" y="325357"/>
                      <a:pt x="92477" y="336288"/>
                    </a:cubicBezTo>
                    <a:lnTo>
                      <a:pt x="92477" y="415472"/>
                    </a:lnTo>
                    <a:cubicBezTo>
                      <a:pt x="92477" y="426403"/>
                      <a:pt x="101377" y="435201"/>
                      <a:pt x="112236" y="435201"/>
                    </a:cubicBezTo>
                    <a:lnTo>
                      <a:pt x="145257" y="435201"/>
                    </a:lnTo>
                    <a:lnTo>
                      <a:pt x="145257" y="474837"/>
                    </a:lnTo>
                    <a:lnTo>
                      <a:pt x="112236" y="474837"/>
                    </a:lnTo>
                    <a:cubicBezTo>
                      <a:pt x="101377" y="474837"/>
                      <a:pt x="92477" y="483636"/>
                      <a:pt x="92477" y="494567"/>
                    </a:cubicBezTo>
                    <a:cubicBezTo>
                      <a:pt x="92477" y="505498"/>
                      <a:pt x="101377" y="514385"/>
                      <a:pt x="112236" y="514385"/>
                    </a:cubicBezTo>
                    <a:lnTo>
                      <a:pt x="165105" y="514385"/>
                    </a:lnTo>
                    <a:cubicBezTo>
                      <a:pt x="176053" y="514385"/>
                      <a:pt x="184953" y="505498"/>
                      <a:pt x="184953" y="494567"/>
                    </a:cubicBezTo>
                    <a:lnTo>
                      <a:pt x="184953" y="415472"/>
                    </a:lnTo>
                    <a:cubicBezTo>
                      <a:pt x="184953" y="404541"/>
                      <a:pt x="176053" y="395653"/>
                      <a:pt x="165105" y="395653"/>
                    </a:cubicBezTo>
                    <a:lnTo>
                      <a:pt x="132084" y="395653"/>
                    </a:lnTo>
                    <a:lnTo>
                      <a:pt x="132084" y="356106"/>
                    </a:lnTo>
                    <a:lnTo>
                      <a:pt x="165105" y="356106"/>
                    </a:lnTo>
                    <a:cubicBezTo>
                      <a:pt x="176053" y="356106"/>
                      <a:pt x="184953" y="347219"/>
                      <a:pt x="184953" y="336288"/>
                    </a:cubicBezTo>
                    <a:cubicBezTo>
                      <a:pt x="184953" y="325357"/>
                      <a:pt x="176053" y="316558"/>
                      <a:pt x="165105" y="316558"/>
                    </a:cubicBezTo>
                    <a:close/>
                    <a:moveTo>
                      <a:pt x="501901" y="145037"/>
                    </a:moveTo>
                    <a:lnTo>
                      <a:pt x="501901" y="184674"/>
                    </a:lnTo>
                    <a:cubicBezTo>
                      <a:pt x="501901" y="206447"/>
                      <a:pt x="519702" y="224221"/>
                      <a:pt x="541597" y="224221"/>
                    </a:cubicBezTo>
                    <a:cubicBezTo>
                      <a:pt x="551388" y="224221"/>
                      <a:pt x="560733" y="220578"/>
                      <a:pt x="567943" y="214090"/>
                    </a:cubicBezTo>
                    <a:lnTo>
                      <a:pt x="567943" y="164856"/>
                    </a:lnTo>
                    <a:cubicBezTo>
                      <a:pt x="567943" y="153924"/>
                      <a:pt x="559131" y="145037"/>
                      <a:pt x="548184" y="145037"/>
                    </a:cubicBezTo>
                    <a:close/>
                    <a:moveTo>
                      <a:pt x="383079" y="145037"/>
                    </a:moveTo>
                    <a:lnTo>
                      <a:pt x="383079" y="184674"/>
                    </a:lnTo>
                    <a:cubicBezTo>
                      <a:pt x="383079" y="206447"/>
                      <a:pt x="400791" y="224221"/>
                      <a:pt x="422686" y="224221"/>
                    </a:cubicBezTo>
                    <a:cubicBezTo>
                      <a:pt x="444493" y="224221"/>
                      <a:pt x="462294" y="206447"/>
                      <a:pt x="462294" y="184674"/>
                    </a:cubicBezTo>
                    <a:lnTo>
                      <a:pt x="462294" y="145037"/>
                    </a:lnTo>
                    <a:close/>
                    <a:moveTo>
                      <a:pt x="264168" y="145037"/>
                    </a:moveTo>
                    <a:lnTo>
                      <a:pt x="264168" y="184674"/>
                    </a:lnTo>
                    <a:cubicBezTo>
                      <a:pt x="264168" y="206447"/>
                      <a:pt x="281969" y="224221"/>
                      <a:pt x="303775" y="224221"/>
                    </a:cubicBezTo>
                    <a:cubicBezTo>
                      <a:pt x="325671" y="224221"/>
                      <a:pt x="343472" y="206447"/>
                      <a:pt x="343472" y="184674"/>
                    </a:cubicBezTo>
                    <a:lnTo>
                      <a:pt x="343472" y="145037"/>
                    </a:lnTo>
                    <a:close/>
                    <a:moveTo>
                      <a:pt x="145257" y="145037"/>
                    </a:moveTo>
                    <a:lnTo>
                      <a:pt x="145257" y="184674"/>
                    </a:lnTo>
                    <a:cubicBezTo>
                      <a:pt x="145257" y="206447"/>
                      <a:pt x="163058" y="224221"/>
                      <a:pt x="184953" y="224221"/>
                    </a:cubicBezTo>
                    <a:cubicBezTo>
                      <a:pt x="206759" y="224221"/>
                      <a:pt x="224561" y="206447"/>
                      <a:pt x="224561" y="184674"/>
                    </a:cubicBezTo>
                    <a:lnTo>
                      <a:pt x="224561" y="145037"/>
                    </a:lnTo>
                    <a:close/>
                    <a:moveTo>
                      <a:pt x="59456" y="145037"/>
                    </a:moveTo>
                    <a:cubicBezTo>
                      <a:pt x="48508" y="145037"/>
                      <a:pt x="39608" y="153924"/>
                      <a:pt x="39608" y="164856"/>
                    </a:cubicBezTo>
                    <a:lnTo>
                      <a:pt x="39608" y="214090"/>
                    </a:lnTo>
                    <a:cubicBezTo>
                      <a:pt x="46817" y="220578"/>
                      <a:pt x="56163" y="224221"/>
                      <a:pt x="66042" y="224221"/>
                    </a:cubicBezTo>
                    <a:cubicBezTo>
                      <a:pt x="87937" y="224221"/>
                      <a:pt x="105650" y="206447"/>
                      <a:pt x="105650" y="184674"/>
                    </a:cubicBezTo>
                    <a:lnTo>
                      <a:pt x="105650" y="145037"/>
                    </a:lnTo>
                    <a:close/>
                    <a:moveTo>
                      <a:pt x="99063" y="0"/>
                    </a:moveTo>
                    <a:lnTo>
                      <a:pt x="508576" y="0"/>
                    </a:lnTo>
                    <a:cubicBezTo>
                      <a:pt x="541330" y="0"/>
                      <a:pt x="567943" y="26661"/>
                      <a:pt x="567943" y="59366"/>
                    </a:cubicBezTo>
                    <a:lnTo>
                      <a:pt x="567943" y="108956"/>
                    </a:lnTo>
                    <a:cubicBezTo>
                      <a:pt x="591084" y="117043"/>
                      <a:pt x="607639" y="139083"/>
                      <a:pt x="607639" y="164856"/>
                    </a:cubicBezTo>
                    <a:lnTo>
                      <a:pt x="607639" y="586904"/>
                    </a:lnTo>
                    <a:cubicBezTo>
                      <a:pt x="607639" y="597835"/>
                      <a:pt x="598739" y="606722"/>
                      <a:pt x="587791" y="606722"/>
                    </a:cubicBezTo>
                    <a:lnTo>
                      <a:pt x="19848" y="606722"/>
                    </a:lnTo>
                    <a:cubicBezTo>
                      <a:pt x="8901" y="606722"/>
                      <a:pt x="0" y="597835"/>
                      <a:pt x="0" y="586904"/>
                    </a:cubicBezTo>
                    <a:lnTo>
                      <a:pt x="0" y="164856"/>
                    </a:lnTo>
                    <a:cubicBezTo>
                      <a:pt x="0" y="139083"/>
                      <a:pt x="16555" y="117043"/>
                      <a:pt x="39608" y="108956"/>
                    </a:cubicBezTo>
                    <a:lnTo>
                      <a:pt x="39608" y="59366"/>
                    </a:lnTo>
                    <a:cubicBezTo>
                      <a:pt x="39608" y="26661"/>
                      <a:pt x="66309" y="0"/>
                      <a:pt x="99063"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zh-CN" altLang="en-US" sz="1350"/>
              </a:p>
            </p:txBody>
          </p:sp>
        </p:grpSp>
        <p:grpSp>
          <p:nvGrpSpPr>
            <p:cNvPr id="8" name="îšḻidé">
              <a:extLst>
                <a:ext uri="{FF2B5EF4-FFF2-40B4-BE49-F238E27FC236}">
                  <a16:creationId xmlns:a16="http://schemas.microsoft.com/office/drawing/2014/main" id="{87AC25FF-0DA6-413D-AAF3-1204FA0389A4}"/>
                </a:ext>
              </a:extLst>
            </p:cNvPr>
            <p:cNvGrpSpPr/>
            <p:nvPr/>
          </p:nvGrpSpPr>
          <p:grpSpPr>
            <a:xfrm>
              <a:off x="7484929" y="3457137"/>
              <a:ext cx="4035559" cy="1306539"/>
              <a:chOff x="719137" y="2442364"/>
              <a:chExt cx="5376847" cy="1306539"/>
            </a:xfrm>
          </p:grpSpPr>
          <p:sp>
            <p:nvSpPr>
              <p:cNvPr id="18" name="işḻiḓe">
                <a:extLst>
                  <a:ext uri="{FF2B5EF4-FFF2-40B4-BE49-F238E27FC236}">
                    <a16:creationId xmlns:a16="http://schemas.microsoft.com/office/drawing/2014/main" id="{47FC61D8-CFBD-42D5-8FF5-7BF0BFE7C30A}"/>
                  </a:ext>
                </a:extLst>
              </p:cNvPr>
              <p:cNvSpPr/>
              <p:nvPr/>
            </p:nvSpPr>
            <p:spPr bwMode="auto">
              <a:xfrm>
                <a:off x="719137" y="2884168"/>
                <a:ext cx="5376845" cy="86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500" tIns="35100" rIns="67500" bIns="351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28588" indent="-128588">
                  <a:lnSpc>
                    <a:spcPct val="150000"/>
                  </a:lnSpc>
                  <a:spcBef>
                    <a:spcPct val="0"/>
                  </a:spcBef>
                  <a:buFont typeface="Arial" panose="020B0604020202020204" pitchFamily="34" charset="0"/>
                  <a:buChar char="•"/>
                </a:pPr>
                <a:endParaRPr lang="en-US" altLang="zh-CN" sz="825" dirty="0"/>
              </a:p>
            </p:txBody>
          </p:sp>
          <p:sp>
            <p:nvSpPr>
              <p:cNvPr id="19" name="iṣľîďé">
                <a:extLst>
                  <a:ext uri="{FF2B5EF4-FFF2-40B4-BE49-F238E27FC236}">
                    <a16:creationId xmlns:a16="http://schemas.microsoft.com/office/drawing/2014/main" id="{7F533CD4-43B3-4126-A682-94C0B0799F0F}"/>
                  </a:ext>
                </a:extLst>
              </p:cNvPr>
              <p:cNvSpPr txBox="1"/>
              <p:nvPr/>
            </p:nvSpPr>
            <p:spPr bwMode="auto">
              <a:xfrm>
                <a:off x="719137" y="2442364"/>
                <a:ext cx="5376847"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endParaRPr lang="en-US" altLang="zh-CN" sz="1500" b="1" dirty="0"/>
              </a:p>
            </p:txBody>
          </p:sp>
        </p:grpSp>
        <p:sp>
          <p:nvSpPr>
            <p:cNvPr id="9" name="îṣ1îḋé">
              <a:extLst>
                <a:ext uri="{FF2B5EF4-FFF2-40B4-BE49-F238E27FC236}">
                  <a16:creationId xmlns:a16="http://schemas.microsoft.com/office/drawing/2014/main" id="{C9CAF08D-6BB7-47AE-8A9C-7A8A18C01B46}"/>
                </a:ext>
              </a:extLst>
            </p:cNvPr>
            <p:cNvSpPr/>
            <p:nvPr/>
          </p:nvSpPr>
          <p:spPr>
            <a:xfrm>
              <a:off x="6660853" y="5217430"/>
              <a:ext cx="712143" cy="7121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350" dirty="0"/>
            </a:p>
          </p:txBody>
        </p:sp>
        <p:sp>
          <p:nvSpPr>
            <p:cNvPr id="10" name="îśļîďê">
              <a:extLst>
                <a:ext uri="{FF2B5EF4-FFF2-40B4-BE49-F238E27FC236}">
                  <a16:creationId xmlns:a16="http://schemas.microsoft.com/office/drawing/2014/main" id="{6A701937-AA9B-42AF-8ADD-336CC397FC50}"/>
                </a:ext>
              </a:extLst>
            </p:cNvPr>
            <p:cNvSpPr/>
            <p:nvPr/>
          </p:nvSpPr>
          <p:spPr bwMode="auto">
            <a:xfrm>
              <a:off x="6835829" y="5391739"/>
              <a:ext cx="343334" cy="360052"/>
            </a:xfrm>
            <a:custGeom>
              <a:avLst/>
              <a:gdLst>
                <a:gd name="T0" fmla="*/ 6188 w 6214"/>
                <a:gd name="T1" fmla="*/ 2298 h 6526"/>
                <a:gd name="T2" fmla="*/ 3245 w 6214"/>
                <a:gd name="T3" fmla="*/ 48 h 6526"/>
                <a:gd name="T4" fmla="*/ 99 w 6214"/>
                <a:gd name="T5" fmla="*/ 2077 h 6526"/>
                <a:gd name="T6" fmla="*/ 209 w 6214"/>
                <a:gd name="T7" fmla="*/ 2428 h 6526"/>
                <a:gd name="T8" fmla="*/ 1022 w 6214"/>
                <a:gd name="T9" fmla="*/ 2577 h 6526"/>
                <a:gd name="T10" fmla="*/ 925 w 6214"/>
                <a:gd name="T11" fmla="*/ 3687 h 6526"/>
                <a:gd name="T12" fmla="*/ 630 w 6214"/>
                <a:gd name="T13" fmla="*/ 5529 h 6526"/>
                <a:gd name="T14" fmla="*/ 59 w 6214"/>
                <a:gd name="T15" fmla="*/ 5913 h 6526"/>
                <a:gd name="T16" fmla="*/ 443 w 6214"/>
                <a:gd name="T17" fmla="*/ 6526 h 6526"/>
                <a:gd name="T18" fmla="*/ 6155 w 6214"/>
                <a:gd name="T19" fmla="*/ 6141 h 6526"/>
                <a:gd name="T20" fmla="*/ 5770 w 6214"/>
                <a:gd name="T21" fmla="*/ 5529 h 6526"/>
                <a:gd name="T22" fmla="*/ 5397 w 6214"/>
                <a:gd name="T23" fmla="*/ 5346 h 6526"/>
                <a:gd name="T24" fmla="*/ 5300 w 6214"/>
                <a:gd name="T25" fmla="*/ 3441 h 6526"/>
                <a:gd name="T26" fmla="*/ 5266 w 6214"/>
                <a:gd name="T27" fmla="*/ 2432 h 6526"/>
                <a:gd name="T28" fmla="*/ 6004 w 6214"/>
                <a:gd name="T29" fmla="*/ 2433 h 6526"/>
                <a:gd name="T30" fmla="*/ 4351 w 6214"/>
                <a:gd name="T31" fmla="*/ 2577 h 6526"/>
                <a:gd name="T32" fmla="*/ 4319 w 6214"/>
                <a:gd name="T33" fmla="*/ 3481 h 6526"/>
                <a:gd name="T34" fmla="*/ 2020 w 6214"/>
                <a:gd name="T35" fmla="*/ 3508 h 6526"/>
                <a:gd name="T36" fmla="*/ 1971 w 6214"/>
                <a:gd name="T37" fmla="*/ 2577 h 6526"/>
                <a:gd name="T38" fmla="*/ 4385 w 6214"/>
                <a:gd name="T39" fmla="*/ 2431 h 6526"/>
                <a:gd name="T40" fmla="*/ 2848 w 6214"/>
                <a:gd name="T41" fmla="*/ 4193 h 6526"/>
                <a:gd name="T42" fmla="*/ 3106 w 6214"/>
                <a:gd name="T43" fmla="*/ 3903 h 6526"/>
                <a:gd name="T44" fmla="*/ 2791 w 6214"/>
                <a:gd name="T45" fmla="*/ 3178 h 6526"/>
                <a:gd name="T46" fmla="*/ 3106 w 6214"/>
                <a:gd name="T47" fmla="*/ 2880 h 6526"/>
                <a:gd name="T48" fmla="*/ 3221 w 6214"/>
                <a:gd name="T49" fmla="*/ 3045 h 6526"/>
                <a:gd name="T50" fmla="*/ 3429 w 6214"/>
                <a:gd name="T51" fmla="*/ 3432 h 6526"/>
                <a:gd name="T52" fmla="*/ 3221 w 6214"/>
                <a:gd name="T53" fmla="*/ 3743 h 6526"/>
                <a:gd name="T54" fmla="*/ 3675 w 6214"/>
                <a:gd name="T55" fmla="*/ 4184 h 6526"/>
                <a:gd name="T56" fmla="*/ 3221 w 6214"/>
                <a:gd name="T57" fmla="*/ 4658 h 6526"/>
                <a:gd name="T58" fmla="*/ 3106 w 6214"/>
                <a:gd name="T59" fmla="*/ 4824 h 6526"/>
                <a:gd name="T60" fmla="*/ 2642 w 6214"/>
                <a:gd name="T61" fmla="*/ 4193 h 6526"/>
                <a:gd name="T62" fmla="*/ 2068 w 6214"/>
                <a:gd name="T63" fmla="*/ 4417 h 6526"/>
                <a:gd name="T64" fmla="*/ 4254 w 6214"/>
                <a:gd name="T65" fmla="*/ 4469 h 6526"/>
                <a:gd name="T66" fmla="*/ 2068 w 6214"/>
                <a:gd name="T67" fmla="*/ 5338 h 6526"/>
                <a:gd name="T68" fmla="*/ 3220 w 6214"/>
                <a:gd name="T69" fmla="*/ 4499 h 6526"/>
                <a:gd name="T70" fmla="*/ 3416 w 6214"/>
                <a:gd name="T71" fmla="*/ 4026 h 6526"/>
                <a:gd name="T72" fmla="*/ 3220 w 6214"/>
                <a:gd name="T73" fmla="*/ 4499 h 6526"/>
                <a:gd name="T74" fmla="*/ 2944 w 6214"/>
                <a:gd name="T75" fmla="*/ 3640 h 6526"/>
                <a:gd name="T76" fmla="*/ 3106 w 6214"/>
                <a:gd name="T77" fmla="*/ 3205 h 6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214" h="6526">
                  <a:moveTo>
                    <a:pt x="6004" y="2433"/>
                  </a:moveTo>
                  <a:cubicBezTo>
                    <a:pt x="6088" y="2433"/>
                    <a:pt x="6163" y="2378"/>
                    <a:pt x="6188" y="2298"/>
                  </a:cubicBezTo>
                  <a:cubicBezTo>
                    <a:pt x="6214" y="2218"/>
                    <a:pt x="6184" y="2131"/>
                    <a:pt x="6116" y="2082"/>
                  </a:cubicBezTo>
                  <a:lnTo>
                    <a:pt x="3245" y="48"/>
                  </a:lnTo>
                  <a:cubicBezTo>
                    <a:pt x="3178" y="1"/>
                    <a:pt x="3090" y="0"/>
                    <a:pt x="3023" y="47"/>
                  </a:cubicBezTo>
                  <a:lnTo>
                    <a:pt x="99" y="2077"/>
                  </a:lnTo>
                  <a:cubicBezTo>
                    <a:pt x="30" y="2125"/>
                    <a:pt x="0" y="2212"/>
                    <a:pt x="25" y="2293"/>
                  </a:cubicBezTo>
                  <a:cubicBezTo>
                    <a:pt x="50" y="2373"/>
                    <a:pt x="125" y="2428"/>
                    <a:pt x="209" y="2428"/>
                  </a:cubicBezTo>
                  <a:lnTo>
                    <a:pt x="1057" y="2429"/>
                  </a:lnTo>
                  <a:cubicBezTo>
                    <a:pt x="1035" y="2474"/>
                    <a:pt x="1022" y="2524"/>
                    <a:pt x="1022" y="2577"/>
                  </a:cubicBezTo>
                  <a:lnTo>
                    <a:pt x="1022" y="3441"/>
                  </a:lnTo>
                  <a:cubicBezTo>
                    <a:pt x="962" y="3506"/>
                    <a:pt x="925" y="3592"/>
                    <a:pt x="925" y="3687"/>
                  </a:cubicBezTo>
                  <a:lnTo>
                    <a:pt x="925" y="5340"/>
                  </a:lnTo>
                  <a:cubicBezTo>
                    <a:pt x="798" y="5348"/>
                    <a:pt x="688" y="5422"/>
                    <a:pt x="630" y="5529"/>
                  </a:cubicBezTo>
                  <a:lnTo>
                    <a:pt x="443" y="5529"/>
                  </a:lnTo>
                  <a:cubicBezTo>
                    <a:pt x="231" y="5529"/>
                    <a:pt x="59" y="5701"/>
                    <a:pt x="59" y="5913"/>
                  </a:cubicBezTo>
                  <a:lnTo>
                    <a:pt x="59" y="6141"/>
                  </a:lnTo>
                  <a:cubicBezTo>
                    <a:pt x="59" y="6353"/>
                    <a:pt x="231" y="6526"/>
                    <a:pt x="443" y="6526"/>
                  </a:cubicBezTo>
                  <a:lnTo>
                    <a:pt x="5770" y="6526"/>
                  </a:lnTo>
                  <a:cubicBezTo>
                    <a:pt x="5982" y="6526"/>
                    <a:pt x="6155" y="6353"/>
                    <a:pt x="6155" y="6141"/>
                  </a:cubicBezTo>
                  <a:lnTo>
                    <a:pt x="6155" y="5913"/>
                  </a:lnTo>
                  <a:cubicBezTo>
                    <a:pt x="6155" y="5701"/>
                    <a:pt x="5982" y="5529"/>
                    <a:pt x="5770" y="5529"/>
                  </a:cubicBezTo>
                  <a:lnTo>
                    <a:pt x="5643" y="5529"/>
                  </a:lnTo>
                  <a:cubicBezTo>
                    <a:pt x="5593" y="5436"/>
                    <a:pt x="5503" y="5368"/>
                    <a:pt x="5397" y="5346"/>
                  </a:cubicBezTo>
                  <a:lnTo>
                    <a:pt x="5397" y="3687"/>
                  </a:lnTo>
                  <a:cubicBezTo>
                    <a:pt x="5397" y="3592"/>
                    <a:pt x="5360" y="3506"/>
                    <a:pt x="5300" y="3441"/>
                  </a:cubicBezTo>
                  <a:lnTo>
                    <a:pt x="5300" y="2577"/>
                  </a:lnTo>
                  <a:cubicBezTo>
                    <a:pt x="5300" y="2525"/>
                    <a:pt x="5288" y="2476"/>
                    <a:pt x="5266" y="2432"/>
                  </a:cubicBezTo>
                  <a:lnTo>
                    <a:pt x="6004" y="2433"/>
                  </a:lnTo>
                  <a:lnTo>
                    <a:pt x="6004" y="2433"/>
                  </a:lnTo>
                  <a:close/>
                  <a:moveTo>
                    <a:pt x="4385" y="2431"/>
                  </a:moveTo>
                  <a:cubicBezTo>
                    <a:pt x="4363" y="2476"/>
                    <a:pt x="4351" y="2525"/>
                    <a:pt x="4351" y="2577"/>
                  </a:cubicBezTo>
                  <a:lnTo>
                    <a:pt x="4351" y="3441"/>
                  </a:lnTo>
                  <a:cubicBezTo>
                    <a:pt x="4339" y="3454"/>
                    <a:pt x="4329" y="3467"/>
                    <a:pt x="4319" y="3481"/>
                  </a:cubicBezTo>
                  <a:cubicBezTo>
                    <a:pt x="4147" y="3016"/>
                    <a:pt x="3700" y="2683"/>
                    <a:pt x="3174" y="2683"/>
                  </a:cubicBezTo>
                  <a:cubicBezTo>
                    <a:pt x="2639" y="2683"/>
                    <a:pt x="2184" y="3028"/>
                    <a:pt x="2020" y="3508"/>
                  </a:cubicBezTo>
                  <a:cubicBezTo>
                    <a:pt x="2006" y="3484"/>
                    <a:pt x="1990" y="3461"/>
                    <a:pt x="1971" y="3441"/>
                  </a:cubicBezTo>
                  <a:lnTo>
                    <a:pt x="1971" y="2577"/>
                  </a:lnTo>
                  <a:cubicBezTo>
                    <a:pt x="1971" y="2524"/>
                    <a:pt x="1958" y="2474"/>
                    <a:pt x="1936" y="2430"/>
                  </a:cubicBezTo>
                  <a:lnTo>
                    <a:pt x="4385" y="2431"/>
                  </a:lnTo>
                  <a:close/>
                  <a:moveTo>
                    <a:pt x="2642" y="4193"/>
                  </a:moveTo>
                  <a:lnTo>
                    <a:pt x="2848" y="4193"/>
                  </a:lnTo>
                  <a:cubicBezTo>
                    <a:pt x="2864" y="4370"/>
                    <a:pt x="2950" y="4472"/>
                    <a:pt x="3106" y="4499"/>
                  </a:cubicBezTo>
                  <a:lnTo>
                    <a:pt x="3106" y="3903"/>
                  </a:lnTo>
                  <a:cubicBezTo>
                    <a:pt x="2819" y="3845"/>
                    <a:pt x="2675" y="3705"/>
                    <a:pt x="2675" y="3482"/>
                  </a:cubicBezTo>
                  <a:cubicBezTo>
                    <a:pt x="2675" y="3356"/>
                    <a:pt x="2714" y="3255"/>
                    <a:pt x="2791" y="3178"/>
                  </a:cubicBezTo>
                  <a:cubicBezTo>
                    <a:pt x="2869" y="3101"/>
                    <a:pt x="2974" y="3057"/>
                    <a:pt x="3106" y="3045"/>
                  </a:cubicBezTo>
                  <a:lnTo>
                    <a:pt x="3106" y="2880"/>
                  </a:lnTo>
                  <a:lnTo>
                    <a:pt x="3221" y="2880"/>
                  </a:lnTo>
                  <a:lnTo>
                    <a:pt x="3221" y="3045"/>
                  </a:lnTo>
                  <a:cubicBezTo>
                    <a:pt x="3473" y="3064"/>
                    <a:pt x="3612" y="3193"/>
                    <a:pt x="3637" y="3432"/>
                  </a:cubicBezTo>
                  <a:lnTo>
                    <a:pt x="3429" y="3432"/>
                  </a:lnTo>
                  <a:cubicBezTo>
                    <a:pt x="3418" y="3299"/>
                    <a:pt x="3348" y="3224"/>
                    <a:pt x="3221" y="3207"/>
                  </a:cubicBezTo>
                  <a:lnTo>
                    <a:pt x="3221" y="3743"/>
                  </a:lnTo>
                  <a:cubicBezTo>
                    <a:pt x="3397" y="3779"/>
                    <a:pt x="3516" y="3832"/>
                    <a:pt x="3580" y="3901"/>
                  </a:cubicBezTo>
                  <a:cubicBezTo>
                    <a:pt x="3643" y="3970"/>
                    <a:pt x="3675" y="4065"/>
                    <a:pt x="3675" y="4184"/>
                  </a:cubicBezTo>
                  <a:cubicBezTo>
                    <a:pt x="3675" y="4308"/>
                    <a:pt x="3634" y="4417"/>
                    <a:pt x="3554" y="4509"/>
                  </a:cubicBezTo>
                  <a:cubicBezTo>
                    <a:pt x="3474" y="4601"/>
                    <a:pt x="3363" y="4651"/>
                    <a:pt x="3221" y="4658"/>
                  </a:cubicBezTo>
                  <a:lnTo>
                    <a:pt x="3221" y="4824"/>
                  </a:lnTo>
                  <a:lnTo>
                    <a:pt x="3106" y="4824"/>
                  </a:lnTo>
                  <a:lnTo>
                    <a:pt x="3106" y="4660"/>
                  </a:lnTo>
                  <a:cubicBezTo>
                    <a:pt x="2816" y="4629"/>
                    <a:pt x="2661" y="4473"/>
                    <a:pt x="2642" y="4193"/>
                  </a:cubicBezTo>
                  <a:close/>
                  <a:moveTo>
                    <a:pt x="2068" y="5339"/>
                  </a:moveTo>
                  <a:lnTo>
                    <a:pt x="2068" y="4417"/>
                  </a:lnTo>
                  <a:cubicBezTo>
                    <a:pt x="2262" y="4834"/>
                    <a:pt x="2684" y="5123"/>
                    <a:pt x="3174" y="5123"/>
                  </a:cubicBezTo>
                  <a:cubicBezTo>
                    <a:pt x="3643" y="5123"/>
                    <a:pt x="4050" y="4858"/>
                    <a:pt x="4254" y="4469"/>
                  </a:cubicBezTo>
                  <a:lnTo>
                    <a:pt x="4254" y="5338"/>
                  </a:lnTo>
                  <a:lnTo>
                    <a:pt x="2068" y="5338"/>
                  </a:lnTo>
                  <a:lnTo>
                    <a:pt x="2068" y="5339"/>
                  </a:lnTo>
                  <a:close/>
                  <a:moveTo>
                    <a:pt x="3220" y="4499"/>
                  </a:moveTo>
                  <a:lnTo>
                    <a:pt x="3220" y="3928"/>
                  </a:lnTo>
                  <a:cubicBezTo>
                    <a:pt x="3318" y="3954"/>
                    <a:pt x="3383" y="3987"/>
                    <a:pt x="3416" y="4026"/>
                  </a:cubicBezTo>
                  <a:cubicBezTo>
                    <a:pt x="3450" y="4066"/>
                    <a:pt x="3467" y="4123"/>
                    <a:pt x="3467" y="4197"/>
                  </a:cubicBezTo>
                  <a:cubicBezTo>
                    <a:pt x="3467" y="4378"/>
                    <a:pt x="3385" y="4478"/>
                    <a:pt x="3220" y="4499"/>
                  </a:cubicBezTo>
                  <a:close/>
                  <a:moveTo>
                    <a:pt x="3106" y="3719"/>
                  </a:moveTo>
                  <a:cubicBezTo>
                    <a:pt x="3040" y="3702"/>
                    <a:pt x="2985" y="3676"/>
                    <a:pt x="2944" y="3640"/>
                  </a:cubicBezTo>
                  <a:cubicBezTo>
                    <a:pt x="2902" y="3603"/>
                    <a:pt x="2881" y="3545"/>
                    <a:pt x="2881" y="3466"/>
                  </a:cubicBezTo>
                  <a:cubicBezTo>
                    <a:pt x="2881" y="3318"/>
                    <a:pt x="2956" y="3231"/>
                    <a:pt x="3106" y="3205"/>
                  </a:cubicBezTo>
                  <a:lnTo>
                    <a:pt x="3106" y="37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zh-CN" altLang="en-US" sz="1350"/>
            </a:p>
          </p:txBody>
        </p:sp>
        <p:grpSp>
          <p:nvGrpSpPr>
            <p:cNvPr id="11" name="íSḷïďe">
              <a:extLst>
                <a:ext uri="{FF2B5EF4-FFF2-40B4-BE49-F238E27FC236}">
                  <a16:creationId xmlns:a16="http://schemas.microsoft.com/office/drawing/2014/main" id="{FCABD243-5677-486F-84CC-398B110D83EE}"/>
                </a:ext>
              </a:extLst>
            </p:cNvPr>
            <p:cNvGrpSpPr/>
            <p:nvPr/>
          </p:nvGrpSpPr>
          <p:grpSpPr>
            <a:xfrm>
              <a:off x="7484929" y="4930566"/>
              <a:ext cx="4035559" cy="1306539"/>
              <a:chOff x="719137" y="2442364"/>
              <a:chExt cx="5376847" cy="1306539"/>
            </a:xfrm>
          </p:grpSpPr>
          <p:sp>
            <p:nvSpPr>
              <p:cNvPr id="16" name="i$ḷîḍe">
                <a:extLst>
                  <a:ext uri="{FF2B5EF4-FFF2-40B4-BE49-F238E27FC236}">
                    <a16:creationId xmlns:a16="http://schemas.microsoft.com/office/drawing/2014/main" id="{F8518DBF-A707-4A58-A4D2-09BD106D15AE}"/>
                  </a:ext>
                </a:extLst>
              </p:cNvPr>
              <p:cNvSpPr/>
              <p:nvPr/>
            </p:nvSpPr>
            <p:spPr bwMode="auto">
              <a:xfrm>
                <a:off x="719137" y="2884168"/>
                <a:ext cx="5376845" cy="86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500" tIns="35100" rIns="67500" bIns="351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28588" indent="-128588">
                  <a:lnSpc>
                    <a:spcPct val="150000"/>
                  </a:lnSpc>
                  <a:spcBef>
                    <a:spcPct val="0"/>
                  </a:spcBef>
                  <a:buFont typeface="Arial" panose="020B0604020202020204" pitchFamily="34" charset="0"/>
                  <a:buChar char="•"/>
                </a:pPr>
                <a:endParaRPr lang="en-US" altLang="zh-CN" sz="825" dirty="0"/>
              </a:p>
            </p:txBody>
          </p:sp>
          <p:sp>
            <p:nvSpPr>
              <p:cNvPr id="17" name="ïŝ1ïďè">
                <a:extLst>
                  <a:ext uri="{FF2B5EF4-FFF2-40B4-BE49-F238E27FC236}">
                    <a16:creationId xmlns:a16="http://schemas.microsoft.com/office/drawing/2014/main" id="{653526DF-64C2-43EE-9FCE-61ECE01D0067}"/>
                  </a:ext>
                </a:extLst>
              </p:cNvPr>
              <p:cNvSpPr txBox="1"/>
              <p:nvPr/>
            </p:nvSpPr>
            <p:spPr bwMode="auto">
              <a:xfrm>
                <a:off x="719137" y="2442364"/>
                <a:ext cx="5376847"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endParaRPr lang="en-US" altLang="zh-CN" sz="1500" b="1" dirty="0"/>
              </a:p>
            </p:txBody>
          </p:sp>
        </p:grpSp>
        <p:grpSp>
          <p:nvGrpSpPr>
            <p:cNvPr id="12" name="íŝľîḓè">
              <a:extLst>
                <a:ext uri="{FF2B5EF4-FFF2-40B4-BE49-F238E27FC236}">
                  <a16:creationId xmlns:a16="http://schemas.microsoft.com/office/drawing/2014/main" id="{5A2A2C49-6E48-4C3B-A8AC-F8ADCAD6FBC5}"/>
                </a:ext>
              </a:extLst>
            </p:cNvPr>
            <p:cNvGrpSpPr/>
            <p:nvPr/>
          </p:nvGrpSpPr>
          <p:grpSpPr>
            <a:xfrm>
              <a:off x="6703388" y="1215476"/>
              <a:ext cx="4817880" cy="1899399"/>
              <a:chOff x="687278" y="2398652"/>
              <a:chExt cx="3524773" cy="1899399"/>
            </a:xfrm>
          </p:grpSpPr>
          <p:sp>
            <p:nvSpPr>
              <p:cNvPr id="14" name="işļíďé">
                <a:extLst>
                  <a:ext uri="{FF2B5EF4-FFF2-40B4-BE49-F238E27FC236}">
                    <a16:creationId xmlns:a16="http://schemas.microsoft.com/office/drawing/2014/main" id="{A7C3248D-9C0E-4140-AD78-A7E79891E002}"/>
                  </a:ext>
                </a:extLst>
              </p:cNvPr>
              <p:cNvSpPr/>
              <p:nvPr/>
            </p:nvSpPr>
            <p:spPr>
              <a:xfrm>
                <a:off x="687278" y="2840457"/>
                <a:ext cx="3524773" cy="145759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67500" anchor="t" anchorCtr="0">
                <a:normAutofit/>
              </a:bodyPr>
              <a:lstStyle/>
              <a:p>
                <a:pPr>
                  <a:lnSpc>
                    <a:spcPct val="150000"/>
                  </a:lnSpc>
                  <a:spcBef>
                    <a:spcPct val="0"/>
                  </a:spcBef>
                </a:pPr>
                <a:endParaRPr lang="en-US" altLang="zh-CN" sz="825" dirty="0"/>
              </a:p>
            </p:txBody>
          </p:sp>
          <p:sp>
            <p:nvSpPr>
              <p:cNvPr id="15" name="íṩ1îḑê">
                <a:extLst>
                  <a:ext uri="{FF2B5EF4-FFF2-40B4-BE49-F238E27FC236}">
                    <a16:creationId xmlns:a16="http://schemas.microsoft.com/office/drawing/2014/main" id="{52A276A9-3230-441F-85CB-3D4811FA9A1F}"/>
                  </a:ext>
                </a:extLst>
              </p:cNvPr>
              <p:cNvSpPr txBox="1"/>
              <p:nvPr/>
            </p:nvSpPr>
            <p:spPr bwMode="auto">
              <a:xfrm>
                <a:off x="687278" y="2398652"/>
                <a:ext cx="352477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endParaRPr lang="en-US" altLang="zh-CN" sz="1500" b="1" dirty="0"/>
              </a:p>
            </p:txBody>
          </p:sp>
        </p:grpSp>
        <p:cxnSp>
          <p:nvCxnSpPr>
            <p:cNvPr id="13" name="直接连接符 12">
              <a:extLst>
                <a:ext uri="{FF2B5EF4-FFF2-40B4-BE49-F238E27FC236}">
                  <a16:creationId xmlns:a16="http://schemas.microsoft.com/office/drawing/2014/main" id="{02B190D8-DF17-46AC-AE02-033F198E0DEF}"/>
                </a:ext>
              </a:extLst>
            </p:cNvPr>
            <p:cNvCxnSpPr/>
            <p:nvPr/>
          </p:nvCxnSpPr>
          <p:spPr>
            <a:xfrm>
              <a:off x="6423781" y="1123950"/>
              <a:ext cx="0" cy="501967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64" name="文本框 63">
            <a:extLst>
              <a:ext uri="{FF2B5EF4-FFF2-40B4-BE49-F238E27FC236}">
                <a16:creationId xmlns:a16="http://schemas.microsoft.com/office/drawing/2014/main" id="{78E1B28B-B6CE-4D68-9B38-3797800928EF}"/>
              </a:ext>
            </a:extLst>
          </p:cNvPr>
          <p:cNvSpPr txBox="1"/>
          <p:nvPr/>
        </p:nvSpPr>
        <p:spPr>
          <a:xfrm>
            <a:off x="5474922" y="1500956"/>
            <a:ext cx="3409918" cy="3077766"/>
          </a:xfrm>
          <a:prstGeom prst="rect">
            <a:avLst/>
          </a:prstGeom>
          <a:noFill/>
        </p:spPr>
        <p:txBody>
          <a:bodyPr wrap="square" rtlCol="0">
            <a:spAutoFit/>
          </a:bodyPr>
          <a:lstStyle/>
          <a:p>
            <a:pPr lvl="0"/>
            <a:r>
              <a:rPr lang="en-US" altLang="zh-CN" sz="1600" dirty="0"/>
              <a:t>different encoding: one-hot encode only for age, city ,and </a:t>
            </a:r>
            <a:r>
              <a:rPr lang="en-US" altLang="zh-CN" sz="1600" dirty="0" err="1"/>
              <a:t>citystay</a:t>
            </a:r>
            <a:r>
              <a:rPr lang="en-US" altLang="zh-CN" sz="1600" dirty="0"/>
              <a:t> </a:t>
            </a:r>
            <a:endParaRPr lang="zh-CN" altLang="zh-CN" sz="1600" dirty="0"/>
          </a:p>
          <a:p>
            <a:pPr lvl="0"/>
            <a:r>
              <a:rPr lang="en-US" altLang="zh-CN" sz="1600" dirty="0"/>
              <a:t>Delete feature quantities with low correlation like </a:t>
            </a:r>
            <a:r>
              <a:rPr lang="en-US" altLang="zh-CN" sz="1600" dirty="0" err="1"/>
              <a:t>marital_status</a:t>
            </a:r>
            <a:r>
              <a:rPr lang="en-US" altLang="zh-CN" sz="1600" dirty="0"/>
              <a:t>, gender</a:t>
            </a:r>
            <a:endParaRPr lang="zh-CN" altLang="zh-CN" sz="1600" dirty="0"/>
          </a:p>
          <a:p>
            <a:r>
              <a:rPr lang="en-US" altLang="zh-CN" sz="1600" dirty="0"/>
              <a:t>The above steps in order to reduce the number of features </a:t>
            </a:r>
            <a:endParaRPr lang="zh-CN" altLang="zh-CN" sz="1600" dirty="0"/>
          </a:p>
          <a:p>
            <a:pPr lvl="0"/>
            <a:r>
              <a:rPr lang="en-US" altLang="zh-CN" sz="1600" dirty="0"/>
              <a:t>Change parameters group referenced network tutorial and official document </a:t>
            </a:r>
            <a:endParaRPr lang="zh-CN" altLang="zh-CN" sz="1600" dirty="0"/>
          </a:p>
          <a:p>
            <a:r>
              <a:rPr lang="en-US" altLang="zh-CN" sz="1600" dirty="0"/>
              <a:t>However, these modifications did not improve performance. </a:t>
            </a:r>
            <a:r>
              <a:rPr lang="en-US" altLang="zh-CN" sz="1600" dirty="0" err="1"/>
              <a:t>Rmse</a:t>
            </a:r>
            <a:r>
              <a:rPr lang="en-US" altLang="zh-CN" sz="1600" dirty="0"/>
              <a:t> have not broken 2930</a:t>
            </a:r>
            <a:endParaRPr lang="zh-CN" altLang="zh-CN" sz="1600" dirty="0"/>
          </a:p>
          <a:p>
            <a:endParaRPr lang="zh-CN" altLang="en-US" dirty="0"/>
          </a:p>
        </p:txBody>
      </p:sp>
    </p:spTree>
    <p:extLst>
      <p:ext uri="{BB962C8B-B14F-4D97-AF65-F5344CB8AC3E}">
        <p14:creationId xmlns:p14="http://schemas.microsoft.com/office/powerpoint/2010/main" val="1305063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A3A675BD-4D24-4981-A5EC-A931F5F9B98F}"/>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1FE10D3D-FC5C-41EA-84AF-92D212BC5798}"/>
              </a:ext>
            </a:extLst>
          </p:cNvPr>
          <p:cNvSpPr>
            <a:spLocks noGrp="1"/>
          </p:cNvSpPr>
          <p:nvPr>
            <p:ph type="sldNum" sz="quarter" idx="12"/>
          </p:nvPr>
        </p:nvSpPr>
        <p:spPr/>
        <p:txBody>
          <a:bodyPr/>
          <a:lstStyle/>
          <a:p>
            <a:fld id="{5DD3DB80-B894-403A-B48E-6FDC1A72010E}" type="slidenum">
              <a:rPr lang="zh-CN" altLang="en-US" smtClean="0"/>
              <a:pPr/>
              <a:t>11</a:t>
            </a:fld>
            <a:endParaRPr lang="zh-CN" altLang="en-US" dirty="0"/>
          </a:p>
        </p:txBody>
      </p:sp>
      <p:grpSp>
        <p:nvGrpSpPr>
          <p:cNvPr id="5" name="af738c60-f0de-49fa-98b5-0eaa980fdd6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1189F8E4-F26F-4396-B03A-E6EEE10FFF9B}"/>
              </a:ext>
            </a:extLst>
          </p:cNvPr>
          <p:cNvGrpSpPr>
            <a:grpSpLocks noChangeAspect="1"/>
          </p:cNvGrpSpPr>
          <p:nvPr>
            <p:custDataLst>
              <p:tags r:id="rId1"/>
            </p:custDataLst>
          </p:nvPr>
        </p:nvGrpSpPr>
        <p:grpSpPr>
          <a:xfrm>
            <a:off x="0" y="1628775"/>
            <a:ext cx="9144000" cy="4371975"/>
            <a:chOff x="0" y="1028700"/>
            <a:chExt cx="12192000" cy="5829300"/>
          </a:xfrm>
        </p:grpSpPr>
        <p:grpSp>
          <p:nvGrpSpPr>
            <p:cNvPr id="6" name="î$ļïdê">
              <a:extLst>
                <a:ext uri="{FF2B5EF4-FFF2-40B4-BE49-F238E27FC236}">
                  <a16:creationId xmlns:a16="http://schemas.microsoft.com/office/drawing/2014/main" id="{98E75669-CB2D-44DE-B1F9-DDC66305FA04}"/>
                </a:ext>
              </a:extLst>
            </p:cNvPr>
            <p:cNvGrpSpPr/>
            <p:nvPr/>
          </p:nvGrpSpPr>
          <p:grpSpPr>
            <a:xfrm>
              <a:off x="6546000" y="1028700"/>
              <a:ext cx="4139152" cy="5284723"/>
              <a:chOff x="6546000" y="1028700"/>
              <a:chExt cx="4139152" cy="5284723"/>
            </a:xfrm>
          </p:grpSpPr>
          <p:sp>
            <p:nvSpPr>
              <p:cNvPr id="16" name="îŝḷíde">
                <a:extLst>
                  <a:ext uri="{FF2B5EF4-FFF2-40B4-BE49-F238E27FC236}">
                    <a16:creationId xmlns:a16="http://schemas.microsoft.com/office/drawing/2014/main" id="{BD8B53A6-8236-4DB5-B4C1-3644D5F81CA7}"/>
                  </a:ext>
                </a:extLst>
              </p:cNvPr>
              <p:cNvSpPr/>
              <p:nvPr/>
            </p:nvSpPr>
            <p:spPr>
              <a:xfrm>
                <a:off x="10610049" y="3634981"/>
                <a:ext cx="65506" cy="2678442"/>
              </a:xfrm>
              <a:prstGeom prst="rect">
                <a:avLst/>
              </a:prstGeom>
              <a:gradFill>
                <a:gsLst>
                  <a:gs pos="4581">
                    <a:schemeClr val="tx2">
                      <a:lumMod val="20000"/>
                      <a:lumOff val="80000"/>
                    </a:schemeClr>
                  </a:gs>
                  <a:gs pos="42000">
                    <a:srgbClr val="E9E9EA"/>
                  </a:gs>
                  <a:gs pos="86000">
                    <a:schemeClr val="bg1"/>
                  </a:gs>
                </a:gsLst>
                <a:lin ang="5400000"/>
              </a:gradFill>
              <a:ln w="12700">
                <a:miter lim="400000"/>
              </a:ln>
            </p:spPr>
            <p:txBody>
              <a:bodyPr lIns="53578" tIns="53578" rIns="53578" bIns="53578" anchor="ctr"/>
              <a:lstStyle/>
              <a:p>
                <a:pPr algn="ctr"/>
                <a:endParaRPr sz="2400">
                  <a:solidFill>
                    <a:srgbClr val="FFFFFF"/>
                  </a:solidFill>
                </a:endParaRPr>
              </a:p>
            </p:txBody>
          </p:sp>
          <p:sp>
            <p:nvSpPr>
              <p:cNvPr id="17" name="išḻíḓé">
                <a:extLst>
                  <a:ext uri="{FF2B5EF4-FFF2-40B4-BE49-F238E27FC236}">
                    <a16:creationId xmlns:a16="http://schemas.microsoft.com/office/drawing/2014/main" id="{01373A2E-A033-4BE4-96C2-54554DDADA05}"/>
                  </a:ext>
                </a:extLst>
              </p:cNvPr>
              <p:cNvSpPr/>
              <p:nvPr/>
            </p:nvSpPr>
            <p:spPr>
              <a:xfrm>
                <a:off x="6554589" y="3634981"/>
                <a:ext cx="65506" cy="2678442"/>
              </a:xfrm>
              <a:prstGeom prst="rect">
                <a:avLst/>
              </a:prstGeom>
              <a:gradFill>
                <a:gsLst>
                  <a:gs pos="4581">
                    <a:schemeClr val="tx2">
                      <a:lumMod val="20000"/>
                      <a:lumOff val="80000"/>
                    </a:schemeClr>
                  </a:gs>
                  <a:gs pos="53356">
                    <a:srgbClr val="E9E9EA"/>
                  </a:gs>
                  <a:gs pos="100000">
                    <a:schemeClr val="bg1"/>
                  </a:gs>
                </a:gsLst>
                <a:lin ang="5400000"/>
              </a:gradFill>
              <a:ln w="12700">
                <a:miter lim="400000"/>
              </a:ln>
            </p:spPr>
            <p:txBody>
              <a:bodyPr lIns="53578" tIns="53578" rIns="53578" bIns="53578" anchor="ctr"/>
              <a:lstStyle/>
              <a:p>
                <a:pPr algn="ctr">
                  <a:defRPr sz="3200" cap="none">
                    <a:solidFill>
                      <a:srgbClr val="FFFFFF"/>
                    </a:solidFill>
                  </a:defRPr>
                </a:pPr>
                <a:endParaRPr sz="2400"/>
              </a:p>
            </p:txBody>
          </p:sp>
          <p:sp>
            <p:nvSpPr>
              <p:cNvPr id="18" name="iSḷïḋè">
                <a:extLst>
                  <a:ext uri="{FF2B5EF4-FFF2-40B4-BE49-F238E27FC236}">
                    <a16:creationId xmlns:a16="http://schemas.microsoft.com/office/drawing/2014/main" id="{883B6110-DE87-44F9-AEA7-6286AD974D31}"/>
                  </a:ext>
                </a:extLst>
              </p:cNvPr>
              <p:cNvSpPr/>
              <p:nvPr/>
            </p:nvSpPr>
            <p:spPr>
              <a:xfrm>
                <a:off x="9883501"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53578" tIns="53578" rIns="53578" bIns="53578" anchor="ctr"/>
              <a:lstStyle/>
              <a:p>
                <a:pPr algn="ctr">
                  <a:defRPr sz="3200" cap="none">
                    <a:solidFill>
                      <a:srgbClr val="FFFFFF"/>
                    </a:solidFill>
                  </a:defRPr>
                </a:pPr>
                <a:endParaRPr sz="2400"/>
              </a:p>
            </p:txBody>
          </p:sp>
          <p:sp>
            <p:nvSpPr>
              <p:cNvPr id="19" name="išḻíḓè">
                <a:extLst>
                  <a:ext uri="{FF2B5EF4-FFF2-40B4-BE49-F238E27FC236}">
                    <a16:creationId xmlns:a16="http://schemas.microsoft.com/office/drawing/2014/main" id="{4D885036-A9E3-41D4-9E02-2AC83CBA7F69}"/>
                  </a:ext>
                </a:extLst>
              </p:cNvPr>
              <p:cNvSpPr/>
              <p:nvPr/>
            </p:nvSpPr>
            <p:spPr>
              <a:xfrm>
                <a:off x="9300914" y="2485227"/>
                <a:ext cx="190179"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53578" tIns="53578" rIns="53578" bIns="53578" anchor="ctr"/>
              <a:lstStyle/>
              <a:p>
                <a:pPr algn="ctr">
                  <a:defRPr sz="3200" cap="none">
                    <a:solidFill>
                      <a:srgbClr val="FFFFFF"/>
                    </a:solidFill>
                  </a:defRPr>
                </a:pPr>
                <a:endParaRPr sz="2400"/>
              </a:p>
            </p:txBody>
          </p:sp>
          <p:sp>
            <p:nvSpPr>
              <p:cNvPr id="20" name="îŝľîďé">
                <a:extLst>
                  <a:ext uri="{FF2B5EF4-FFF2-40B4-BE49-F238E27FC236}">
                    <a16:creationId xmlns:a16="http://schemas.microsoft.com/office/drawing/2014/main" id="{7C7DE07F-EA73-46F5-A072-9B42AB3377F0}"/>
                  </a:ext>
                </a:extLst>
              </p:cNvPr>
              <p:cNvSpPr/>
              <p:nvPr/>
            </p:nvSpPr>
            <p:spPr>
              <a:xfrm>
                <a:off x="9848760" y="2742449"/>
                <a:ext cx="259660" cy="288475"/>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53578" tIns="53578" rIns="53578" bIns="53578" anchor="ctr"/>
              <a:lstStyle/>
              <a:p>
                <a:pPr algn="ctr">
                  <a:defRPr sz="3200" cap="none">
                    <a:solidFill>
                      <a:srgbClr val="000000"/>
                    </a:solidFill>
                  </a:defRPr>
                </a:pPr>
                <a:endParaRPr sz="2400"/>
              </a:p>
            </p:txBody>
          </p:sp>
          <p:sp>
            <p:nvSpPr>
              <p:cNvPr id="21" name="ïS1ïdè">
                <a:extLst>
                  <a:ext uri="{FF2B5EF4-FFF2-40B4-BE49-F238E27FC236}">
                    <a16:creationId xmlns:a16="http://schemas.microsoft.com/office/drawing/2014/main" id="{A5755507-EEF4-4CB2-A2CB-54C17B6D695C}"/>
                  </a:ext>
                </a:extLst>
              </p:cNvPr>
              <p:cNvSpPr/>
              <p:nvPr/>
            </p:nvSpPr>
            <p:spPr>
              <a:xfrm>
                <a:off x="9266175" y="2519495"/>
                <a:ext cx="259660" cy="288474"/>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53578" tIns="53578" rIns="53578" bIns="53578" anchor="ctr"/>
              <a:lstStyle/>
              <a:p>
                <a:pPr algn="ctr">
                  <a:defRPr sz="3200" cap="none">
                    <a:solidFill>
                      <a:srgbClr val="000000"/>
                    </a:solidFill>
                  </a:defRPr>
                </a:pPr>
                <a:endParaRPr sz="2400"/>
              </a:p>
            </p:txBody>
          </p:sp>
          <p:sp>
            <p:nvSpPr>
              <p:cNvPr id="22" name="íṣļïḓê">
                <a:extLst>
                  <a:ext uri="{FF2B5EF4-FFF2-40B4-BE49-F238E27FC236}">
                    <a16:creationId xmlns:a16="http://schemas.microsoft.com/office/drawing/2014/main" id="{A5AB2780-E140-4EF3-8528-104324D6C75A}"/>
                  </a:ext>
                </a:extLst>
              </p:cNvPr>
              <p:cNvSpPr/>
              <p:nvPr/>
            </p:nvSpPr>
            <p:spPr>
              <a:xfrm>
                <a:off x="9884879" y="3361655"/>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53578" tIns="53578" rIns="53578" bIns="53578" anchor="ctr"/>
              <a:lstStyle/>
              <a:p>
                <a:pPr algn="ctr">
                  <a:defRPr sz="3200" cap="none">
                    <a:solidFill>
                      <a:srgbClr val="000000"/>
                    </a:solidFill>
                  </a:defRPr>
                </a:pPr>
                <a:endParaRPr sz="2400"/>
              </a:p>
            </p:txBody>
          </p:sp>
          <p:sp>
            <p:nvSpPr>
              <p:cNvPr id="23" name="îŝľïďé">
                <a:extLst>
                  <a:ext uri="{FF2B5EF4-FFF2-40B4-BE49-F238E27FC236}">
                    <a16:creationId xmlns:a16="http://schemas.microsoft.com/office/drawing/2014/main" id="{F3371DC7-9879-431C-9AF2-DECD3DD6B5A5}"/>
                  </a:ext>
                </a:extLst>
              </p:cNvPr>
              <p:cNvSpPr/>
              <p:nvPr/>
            </p:nvSpPr>
            <p:spPr>
              <a:xfrm>
                <a:off x="9295722" y="3157064"/>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53578" tIns="53578" rIns="53578" bIns="53578" anchor="ctr"/>
              <a:lstStyle/>
              <a:p>
                <a:pPr algn="ctr">
                  <a:defRPr sz="3200" cap="none">
                    <a:solidFill>
                      <a:srgbClr val="000000"/>
                    </a:solidFill>
                  </a:defRPr>
                </a:pPr>
                <a:endParaRPr sz="2400"/>
              </a:p>
            </p:txBody>
          </p:sp>
          <p:sp>
            <p:nvSpPr>
              <p:cNvPr id="24" name="íṧḻîḍe">
                <a:extLst>
                  <a:ext uri="{FF2B5EF4-FFF2-40B4-BE49-F238E27FC236}">
                    <a16:creationId xmlns:a16="http://schemas.microsoft.com/office/drawing/2014/main" id="{9369B1B9-9044-4CB7-A2D6-BFC9CDDFAE7D}"/>
                  </a:ext>
                </a:extLst>
              </p:cNvPr>
              <p:cNvSpPr/>
              <p:nvPr/>
            </p:nvSpPr>
            <p:spPr>
              <a:xfrm>
                <a:off x="8822771" y="2323114"/>
                <a:ext cx="1862381" cy="13186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015" y="17555"/>
                    </a:lnTo>
                    <a:cubicBezTo>
                      <a:pt x="20937" y="17145"/>
                      <a:pt x="20815" y="16755"/>
                      <a:pt x="20653" y="16397"/>
                    </a:cubicBezTo>
                    <a:cubicBezTo>
                      <a:pt x="20424" y="15892"/>
                      <a:pt x="20120" y="15462"/>
                      <a:pt x="19762" y="15138"/>
                    </a:cubicBezTo>
                    <a:lnTo>
                      <a:pt x="0" y="0"/>
                    </a:lnTo>
                    <a:lnTo>
                      <a:pt x="40" y="13327"/>
                    </a:lnTo>
                    <a:lnTo>
                      <a:pt x="21600" y="21600"/>
                    </a:lnTo>
                    <a:close/>
                  </a:path>
                </a:pathLst>
              </a:custGeom>
              <a:solidFill>
                <a:srgbClr val="EBE9EC"/>
              </a:solidFill>
              <a:ln w="12700">
                <a:miter lim="400000"/>
              </a:ln>
            </p:spPr>
            <p:txBody>
              <a:bodyPr lIns="53578" tIns="53578" rIns="53578" bIns="53578" anchor="ctr"/>
              <a:lstStyle/>
              <a:p>
                <a:pPr algn="ctr">
                  <a:defRPr sz="3200" cap="none">
                    <a:solidFill>
                      <a:srgbClr val="000000"/>
                    </a:solidFill>
                  </a:defRPr>
                </a:pPr>
                <a:endParaRPr sz="2400"/>
              </a:p>
            </p:txBody>
          </p:sp>
          <p:sp>
            <p:nvSpPr>
              <p:cNvPr id="25" name="iśḻíḑè">
                <a:extLst>
                  <a:ext uri="{FF2B5EF4-FFF2-40B4-BE49-F238E27FC236}">
                    <a16:creationId xmlns:a16="http://schemas.microsoft.com/office/drawing/2014/main" id="{EB7425ED-59D1-4B6A-8277-F37DB81304F9}"/>
                  </a:ext>
                </a:extLst>
              </p:cNvPr>
              <p:cNvSpPr/>
              <p:nvPr/>
            </p:nvSpPr>
            <p:spPr>
              <a:xfrm>
                <a:off x="8832933" y="2809035"/>
                <a:ext cx="1292808" cy="673874"/>
              </a:xfrm>
              <a:custGeom>
                <a:avLst/>
                <a:gdLst/>
                <a:ahLst/>
                <a:cxnLst>
                  <a:cxn ang="0">
                    <a:pos x="wd2" y="hd2"/>
                  </a:cxn>
                  <a:cxn ang="5400000">
                    <a:pos x="wd2" y="hd2"/>
                  </a:cxn>
                  <a:cxn ang="10800000">
                    <a:pos x="wd2" y="hd2"/>
                  </a:cxn>
                  <a:cxn ang="16200000">
                    <a:pos x="wd2" y="hd2"/>
                  </a:cxn>
                </a:cxnLst>
                <a:rect l="0" t="0" r="r" b="b"/>
                <a:pathLst>
                  <a:path w="21583" h="21600" extrusionOk="0">
                    <a:moveTo>
                      <a:pt x="21581" y="21600"/>
                    </a:moveTo>
                    <a:lnTo>
                      <a:pt x="21581" y="19488"/>
                    </a:lnTo>
                    <a:cubicBezTo>
                      <a:pt x="21600" y="18804"/>
                      <a:pt x="21495" y="18130"/>
                      <a:pt x="21283" y="17579"/>
                    </a:cubicBezTo>
                    <a:cubicBezTo>
                      <a:pt x="21119" y="17153"/>
                      <a:pt x="20898" y="16819"/>
                      <a:pt x="20644" y="16615"/>
                    </a:cubicBezTo>
                    <a:lnTo>
                      <a:pt x="0" y="0"/>
                    </a:lnTo>
                  </a:path>
                </a:pathLst>
              </a:custGeom>
              <a:ln w="25400">
                <a:solidFill>
                  <a:srgbClr val="D3D2D4"/>
                </a:solidFill>
                <a:miter lim="400000"/>
              </a:ln>
            </p:spPr>
            <p:txBody>
              <a:bodyPr lIns="53578" tIns="53578" rIns="53578" bIns="53578" anchor="ctr"/>
              <a:lstStyle/>
              <a:p>
                <a:pPr algn="ctr">
                  <a:defRPr sz="3200" cap="none">
                    <a:solidFill>
                      <a:srgbClr val="000000"/>
                    </a:solidFill>
                  </a:defRPr>
                </a:pPr>
                <a:endParaRPr sz="2400"/>
              </a:p>
            </p:txBody>
          </p:sp>
          <p:sp>
            <p:nvSpPr>
              <p:cNvPr id="26" name="îṥḻiḍê">
                <a:extLst>
                  <a:ext uri="{FF2B5EF4-FFF2-40B4-BE49-F238E27FC236}">
                    <a16:creationId xmlns:a16="http://schemas.microsoft.com/office/drawing/2014/main" id="{0D01B51A-86FD-463D-BA93-CEAC2BF357A0}"/>
                  </a:ext>
                </a:extLst>
              </p:cNvPr>
              <p:cNvSpPr/>
              <p:nvPr/>
            </p:nvSpPr>
            <p:spPr>
              <a:xfrm>
                <a:off x="9291232" y="3003700"/>
                <a:ext cx="1" cy="262354"/>
              </a:xfrm>
              <a:prstGeom prst="line">
                <a:avLst/>
              </a:prstGeom>
              <a:ln w="25400">
                <a:solidFill>
                  <a:srgbClr val="D3D2D4"/>
                </a:solidFill>
                <a:miter lim="400000"/>
              </a:ln>
            </p:spPr>
            <p:txBody>
              <a:bodyPr lIns="53578" tIns="53578" rIns="53578" bIns="53578" anchor="ctr"/>
              <a:lstStyle/>
              <a:p>
                <a:pPr algn="ctr">
                  <a:defRPr sz="3200" cap="none">
                    <a:solidFill>
                      <a:srgbClr val="000000"/>
                    </a:solidFill>
                  </a:defRPr>
                </a:pPr>
                <a:endParaRPr sz="2400"/>
              </a:p>
            </p:txBody>
          </p:sp>
          <p:sp>
            <p:nvSpPr>
              <p:cNvPr id="27" name="îśḻíḑé">
                <a:extLst>
                  <a:ext uri="{FF2B5EF4-FFF2-40B4-BE49-F238E27FC236}">
                    <a16:creationId xmlns:a16="http://schemas.microsoft.com/office/drawing/2014/main" id="{73205D34-753F-4137-A4D3-D12D9E17B0BC}"/>
                  </a:ext>
                </a:extLst>
              </p:cNvPr>
              <p:cNvSpPr/>
              <p:nvPr/>
            </p:nvSpPr>
            <p:spPr>
              <a:xfrm>
                <a:off x="9755182" y="3189937"/>
                <a:ext cx="1" cy="197164"/>
              </a:xfrm>
              <a:prstGeom prst="line">
                <a:avLst/>
              </a:prstGeom>
              <a:ln w="25400">
                <a:solidFill>
                  <a:srgbClr val="D3D2D4"/>
                </a:solidFill>
                <a:miter lim="400000"/>
              </a:ln>
            </p:spPr>
            <p:txBody>
              <a:bodyPr lIns="53578" tIns="53578" rIns="53578" bIns="53578" anchor="ctr"/>
              <a:lstStyle/>
              <a:p>
                <a:pPr algn="ctr">
                  <a:defRPr sz="3200" cap="none">
                    <a:solidFill>
                      <a:srgbClr val="000000"/>
                    </a:solidFill>
                  </a:defRPr>
                </a:pPr>
                <a:endParaRPr sz="2400"/>
              </a:p>
            </p:txBody>
          </p:sp>
          <p:sp>
            <p:nvSpPr>
              <p:cNvPr id="28" name="ïṡ1ïḓe">
                <a:extLst>
                  <a:ext uri="{FF2B5EF4-FFF2-40B4-BE49-F238E27FC236}">
                    <a16:creationId xmlns:a16="http://schemas.microsoft.com/office/drawing/2014/main" id="{B45A5F64-662F-4C84-87C0-CCE3B5E1AB10}"/>
                  </a:ext>
                </a:extLst>
              </p:cNvPr>
              <p:cNvSpPr/>
              <p:nvPr/>
            </p:nvSpPr>
            <p:spPr>
              <a:xfrm>
                <a:off x="7733902" y="2485227"/>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53578" tIns="53578" rIns="53578" bIns="53578" anchor="ctr"/>
              <a:lstStyle/>
              <a:p>
                <a:pPr algn="ctr">
                  <a:defRPr sz="3200" cap="none">
                    <a:solidFill>
                      <a:srgbClr val="FFFFFF"/>
                    </a:solidFill>
                  </a:defRPr>
                </a:pPr>
                <a:endParaRPr sz="2400"/>
              </a:p>
            </p:txBody>
          </p:sp>
          <p:sp>
            <p:nvSpPr>
              <p:cNvPr id="29" name="iŝḻïde">
                <a:extLst>
                  <a:ext uri="{FF2B5EF4-FFF2-40B4-BE49-F238E27FC236}">
                    <a16:creationId xmlns:a16="http://schemas.microsoft.com/office/drawing/2014/main" id="{04BB3E7E-B85E-4B53-8A94-6415037810C2}"/>
                  </a:ext>
                </a:extLst>
              </p:cNvPr>
              <p:cNvSpPr/>
              <p:nvPr/>
            </p:nvSpPr>
            <p:spPr>
              <a:xfrm>
                <a:off x="7159518"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53578" tIns="53578" rIns="53578" bIns="53578" anchor="ctr"/>
              <a:lstStyle/>
              <a:p>
                <a:pPr algn="ctr">
                  <a:defRPr sz="3200" cap="none">
                    <a:solidFill>
                      <a:srgbClr val="FFFFFF"/>
                    </a:solidFill>
                  </a:defRPr>
                </a:pPr>
                <a:endParaRPr sz="2400"/>
              </a:p>
            </p:txBody>
          </p:sp>
          <p:sp>
            <p:nvSpPr>
              <p:cNvPr id="30" name="îśļïḓê">
                <a:extLst>
                  <a:ext uri="{FF2B5EF4-FFF2-40B4-BE49-F238E27FC236}">
                    <a16:creationId xmlns:a16="http://schemas.microsoft.com/office/drawing/2014/main" id="{728AD37F-6219-477F-9DBB-AFCA472B9AE2}"/>
                  </a:ext>
                </a:extLst>
              </p:cNvPr>
              <p:cNvSpPr/>
              <p:nvPr/>
            </p:nvSpPr>
            <p:spPr>
              <a:xfrm>
                <a:off x="7699163" y="2520901"/>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53578" tIns="53578" rIns="53578" bIns="53578" anchor="ctr"/>
              <a:lstStyle/>
              <a:p>
                <a:pPr algn="ctr">
                  <a:defRPr sz="3200" cap="none">
                    <a:solidFill>
                      <a:srgbClr val="000000"/>
                    </a:solidFill>
                  </a:defRPr>
                </a:pPr>
                <a:endParaRPr sz="2400"/>
              </a:p>
            </p:txBody>
          </p:sp>
          <p:sp>
            <p:nvSpPr>
              <p:cNvPr id="31" name="íSḻidè">
                <a:extLst>
                  <a:ext uri="{FF2B5EF4-FFF2-40B4-BE49-F238E27FC236}">
                    <a16:creationId xmlns:a16="http://schemas.microsoft.com/office/drawing/2014/main" id="{02C400F4-9CBA-4624-AFC4-02B9490160A8}"/>
                  </a:ext>
                </a:extLst>
              </p:cNvPr>
              <p:cNvSpPr/>
              <p:nvPr/>
            </p:nvSpPr>
            <p:spPr>
              <a:xfrm>
                <a:off x="7124779" y="2742449"/>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53578" tIns="53578" rIns="53578" bIns="53578" anchor="ctr"/>
              <a:lstStyle/>
              <a:p>
                <a:pPr algn="ctr">
                  <a:defRPr sz="3200" cap="none">
                    <a:solidFill>
                      <a:srgbClr val="000000"/>
                    </a:solidFill>
                  </a:defRPr>
                </a:pPr>
                <a:endParaRPr sz="2400"/>
              </a:p>
            </p:txBody>
          </p:sp>
          <p:sp>
            <p:nvSpPr>
              <p:cNvPr id="32" name="ïṡlîḍé">
                <a:extLst>
                  <a:ext uri="{FF2B5EF4-FFF2-40B4-BE49-F238E27FC236}">
                    <a16:creationId xmlns:a16="http://schemas.microsoft.com/office/drawing/2014/main" id="{E608A222-E1D9-48AF-A4BF-D6E81699B8D5}"/>
                  </a:ext>
                </a:extLst>
              </p:cNvPr>
              <p:cNvSpPr/>
              <p:nvPr/>
            </p:nvSpPr>
            <p:spPr>
              <a:xfrm>
                <a:off x="7158046" y="3365605"/>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53578" tIns="53578" rIns="53578" bIns="53578" anchor="ctr"/>
              <a:lstStyle/>
              <a:p>
                <a:pPr algn="ctr">
                  <a:defRPr sz="3200" cap="none">
                    <a:solidFill>
                      <a:srgbClr val="000000"/>
                    </a:solidFill>
                  </a:defRPr>
                </a:pPr>
                <a:endParaRPr sz="2400"/>
              </a:p>
            </p:txBody>
          </p:sp>
          <p:sp>
            <p:nvSpPr>
              <p:cNvPr id="33" name="îSlíḓe">
                <a:extLst>
                  <a:ext uri="{FF2B5EF4-FFF2-40B4-BE49-F238E27FC236}">
                    <a16:creationId xmlns:a16="http://schemas.microsoft.com/office/drawing/2014/main" id="{EA49CC1E-7555-4460-99B6-02A376EB4145}"/>
                  </a:ext>
                </a:extLst>
              </p:cNvPr>
              <p:cNvSpPr/>
              <p:nvPr/>
            </p:nvSpPr>
            <p:spPr>
              <a:xfrm>
                <a:off x="7747650" y="3157062"/>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53578" tIns="53578" rIns="53578" bIns="53578" anchor="ctr"/>
              <a:lstStyle/>
              <a:p>
                <a:pPr algn="ctr">
                  <a:defRPr sz="3200" cap="none">
                    <a:solidFill>
                      <a:srgbClr val="000000"/>
                    </a:solidFill>
                  </a:defRPr>
                </a:pPr>
                <a:endParaRPr sz="2400"/>
              </a:p>
            </p:txBody>
          </p:sp>
          <p:sp>
            <p:nvSpPr>
              <p:cNvPr id="34" name="isľïdê">
                <a:extLst>
                  <a:ext uri="{FF2B5EF4-FFF2-40B4-BE49-F238E27FC236}">
                    <a16:creationId xmlns:a16="http://schemas.microsoft.com/office/drawing/2014/main" id="{AFC2A15A-2CAF-4B26-8820-71555331B122}"/>
                  </a:ext>
                </a:extLst>
              </p:cNvPr>
              <p:cNvSpPr/>
              <p:nvPr/>
            </p:nvSpPr>
            <p:spPr>
              <a:xfrm>
                <a:off x="6546000" y="2323114"/>
                <a:ext cx="1862395" cy="13186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85" y="17555"/>
                    </a:lnTo>
                    <a:cubicBezTo>
                      <a:pt x="663" y="17145"/>
                      <a:pt x="785" y="16755"/>
                      <a:pt x="947" y="16397"/>
                    </a:cubicBezTo>
                    <a:cubicBezTo>
                      <a:pt x="1176" y="15892"/>
                      <a:pt x="1480" y="15462"/>
                      <a:pt x="1838" y="15138"/>
                    </a:cubicBezTo>
                    <a:lnTo>
                      <a:pt x="21600" y="0"/>
                    </a:lnTo>
                    <a:lnTo>
                      <a:pt x="21560" y="13327"/>
                    </a:lnTo>
                    <a:lnTo>
                      <a:pt x="0" y="21600"/>
                    </a:lnTo>
                    <a:close/>
                  </a:path>
                </a:pathLst>
              </a:custGeom>
              <a:solidFill>
                <a:srgbClr val="EBE9EC"/>
              </a:solidFill>
              <a:ln w="12700">
                <a:miter lim="400000"/>
              </a:ln>
            </p:spPr>
            <p:txBody>
              <a:bodyPr lIns="53578" tIns="53578" rIns="53578" bIns="53578" anchor="ctr"/>
              <a:lstStyle/>
              <a:p>
                <a:pPr algn="ctr">
                  <a:defRPr sz="3200" cap="none">
                    <a:solidFill>
                      <a:srgbClr val="000000"/>
                    </a:solidFill>
                  </a:defRPr>
                </a:pPr>
                <a:endParaRPr sz="2400"/>
              </a:p>
            </p:txBody>
          </p:sp>
          <p:sp>
            <p:nvSpPr>
              <p:cNvPr id="35" name="îŝľïḍe">
                <a:extLst>
                  <a:ext uri="{FF2B5EF4-FFF2-40B4-BE49-F238E27FC236}">
                    <a16:creationId xmlns:a16="http://schemas.microsoft.com/office/drawing/2014/main" id="{DB032BAD-7E1D-45AA-8074-14B4DAB19535}"/>
                  </a:ext>
                </a:extLst>
              </p:cNvPr>
              <p:cNvSpPr/>
              <p:nvPr/>
            </p:nvSpPr>
            <p:spPr>
              <a:xfrm>
                <a:off x="7124996" y="2809035"/>
                <a:ext cx="1292379" cy="673874"/>
              </a:xfrm>
              <a:custGeom>
                <a:avLst/>
                <a:gdLst/>
                <a:ahLst/>
                <a:cxnLst>
                  <a:cxn ang="0">
                    <a:pos x="wd2" y="hd2"/>
                  </a:cxn>
                  <a:cxn ang="5400000">
                    <a:pos x="wd2" y="hd2"/>
                  </a:cxn>
                  <a:cxn ang="10800000">
                    <a:pos x="wd2" y="hd2"/>
                  </a:cxn>
                  <a:cxn ang="16200000">
                    <a:pos x="wd2" y="hd2"/>
                  </a:cxn>
                </a:cxnLst>
                <a:rect l="0" t="0" r="r" b="b"/>
                <a:pathLst>
                  <a:path w="21583" h="21600" extrusionOk="0">
                    <a:moveTo>
                      <a:pt x="2" y="21600"/>
                    </a:moveTo>
                    <a:lnTo>
                      <a:pt x="2" y="19488"/>
                    </a:lnTo>
                    <a:cubicBezTo>
                      <a:pt x="-17" y="18804"/>
                      <a:pt x="88" y="18130"/>
                      <a:pt x="300" y="17579"/>
                    </a:cubicBezTo>
                    <a:cubicBezTo>
                      <a:pt x="464" y="17153"/>
                      <a:pt x="685" y="16819"/>
                      <a:pt x="939" y="16615"/>
                    </a:cubicBezTo>
                    <a:lnTo>
                      <a:pt x="21583" y="0"/>
                    </a:lnTo>
                  </a:path>
                </a:pathLst>
              </a:custGeom>
              <a:ln w="25400">
                <a:solidFill>
                  <a:srgbClr val="D3D2D4"/>
                </a:solidFill>
                <a:miter lim="400000"/>
              </a:ln>
            </p:spPr>
            <p:txBody>
              <a:bodyPr lIns="53578" tIns="53578" rIns="53578" bIns="53578" anchor="ctr"/>
              <a:lstStyle/>
              <a:p>
                <a:pPr algn="ctr">
                  <a:defRPr sz="3200" cap="none">
                    <a:solidFill>
                      <a:srgbClr val="000000"/>
                    </a:solidFill>
                  </a:defRPr>
                </a:pPr>
                <a:endParaRPr sz="2400"/>
              </a:p>
            </p:txBody>
          </p:sp>
          <p:sp>
            <p:nvSpPr>
              <p:cNvPr id="36" name="iṥļiďè">
                <a:extLst>
                  <a:ext uri="{FF2B5EF4-FFF2-40B4-BE49-F238E27FC236}">
                    <a16:creationId xmlns:a16="http://schemas.microsoft.com/office/drawing/2014/main" id="{4D81A35A-70F3-46C8-886F-B26910EA6192}"/>
                  </a:ext>
                </a:extLst>
              </p:cNvPr>
              <p:cNvSpPr/>
              <p:nvPr/>
            </p:nvSpPr>
            <p:spPr>
              <a:xfrm>
                <a:off x="7548929" y="3173526"/>
                <a:ext cx="1" cy="197164"/>
              </a:xfrm>
              <a:prstGeom prst="line">
                <a:avLst/>
              </a:prstGeom>
              <a:ln w="25400">
                <a:solidFill>
                  <a:srgbClr val="D3D2D4"/>
                </a:solidFill>
                <a:miter lim="400000"/>
              </a:ln>
            </p:spPr>
            <p:txBody>
              <a:bodyPr lIns="53578" tIns="53578" rIns="53578" bIns="53578" anchor="ctr"/>
              <a:lstStyle/>
              <a:p>
                <a:pPr algn="ctr">
                  <a:defRPr sz="3200" cap="none">
                    <a:solidFill>
                      <a:srgbClr val="000000"/>
                    </a:solidFill>
                  </a:defRPr>
                </a:pPr>
                <a:endParaRPr sz="2400"/>
              </a:p>
            </p:txBody>
          </p:sp>
          <p:sp>
            <p:nvSpPr>
              <p:cNvPr id="37" name="îṧlîdè">
                <a:extLst>
                  <a:ext uri="{FF2B5EF4-FFF2-40B4-BE49-F238E27FC236}">
                    <a16:creationId xmlns:a16="http://schemas.microsoft.com/office/drawing/2014/main" id="{F9C4FBE4-A933-420A-8336-F3A848304958}"/>
                  </a:ext>
                </a:extLst>
              </p:cNvPr>
              <p:cNvSpPr/>
              <p:nvPr/>
            </p:nvSpPr>
            <p:spPr>
              <a:xfrm>
                <a:off x="7950612" y="2995495"/>
                <a:ext cx="1" cy="262354"/>
              </a:xfrm>
              <a:prstGeom prst="line">
                <a:avLst/>
              </a:prstGeom>
              <a:ln w="25400">
                <a:solidFill>
                  <a:srgbClr val="D3D2D4"/>
                </a:solidFill>
                <a:miter lim="400000"/>
              </a:ln>
            </p:spPr>
            <p:txBody>
              <a:bodyPr lIns="53578" tIns="53578" rIns="53578" bIns="53578" anchor="ctr"/>
              <a:lstStyle/>
              <a:p>
                <a:pPr algn="ctr">
                  <a:defRPr sz="3200" cap="none">
                    <a:solidFill>
                      <a:srgbClr val="000000"/>
                    </a:solidFill>
                  </a:defRPr>
                </a:pPr>
                <a:endParaRPr sz="2400"/>
              </a:p>
            </p:txBody>
          </p:sp>
          <p:sp>
            <p:nvSpPr>
              <p:cNvPr id="38" name="ïṥlíḍe">
                <a:extLst>
                  <a:ext uri="{FF2B5EF4-FFF2-40B4-BE49-F238E27FC236}">
                    <a16:creationId xmlns:a16="http://schemas.microsoft.com/office/drawing/2014/main" id="{F5EB0E9B-392C-4948-9FAD-4854F56123C4}"/>
                  </a:ext>
                </a:extLst>
              </p:cNvPr>
              <p:cNvSpPr/>
              <p:nvPr/>
            </p:nvSpPr>
            <p:spPr>
              <a:xfrm>
                <a:off x="7795486" y="4216013"/>
                <a:ext cx="801180" cy="713922"/>
              </a:xfrm>
              <a:custGeom>
                <a:avLst/>
                <a:gdLst/>
                <a:ahLst/>
                <a:cxnLst>
                  <a:cxn ang="0">
                    <a:pos x="wd2" y="hd2"/>
                  </a:cxn>
                  <a:cxn ang="5400000">
                    <a:pos x="wd2" y="hd2"/>
                  </a:cxn>
                  <a:cxn ang="10800000">
                    <a:pos x="wd2" y="hd2"/>
                  </a:cxn>
                  <a:cxn ang="16200000">
                    <a:pos x="wd2" y="hd2"/>
                  </a:cxn>
                </a:cxnLst>
                <a:rect l="0" t="0" r="r" b="b"/>
                <a:pathLst>
                  <a:path w="21600" h="21600" extrusionOk="0">
                    <a:moveTo>
                      <a:pt x="17411" y="798"/>
                    </a:moveTo>
                    <a:lnTo>
                      <a:pt x="3277" y="9980"/>
                    </a:lnTo>
                    <a:cubicBezTo>
                      <a:pt x="2213" y="10656"/>
                      <a:pt x="1341" y="11655"/>
                      <a:pt x="760" y="12863"/>
                    </a:cubicBezTo>
                    <a:cubicBezTo>
                      <a:pt x="317" y="13787"/>
                      <a:pt x="57" y="14807"/>
                      <a:pt x="0" y="15854"/>
                    </a:cubicBezTo>
                    <a:lnTo>
                      <a:pt x="0" y="20589"/>
                    </a:lnTo>
                    <a:cubicBezTo>
                      <a:pt x="27" y="20866"/>
                      <a:pt x="144" y="21123"/>
                      <a:pt x="330" y="21310"/>
                    </a:cubicBezTo>
                    <a:cubicBezTo>
                      <a:pt x="509" y="21491"/>
                      <a:pt x="741" y="21594"/>
                      <a:pt x="983" y="21600"/>
                    </a:cubicBezTo>
                    <a:lnTo>
                      <a:pt x="21600" y="14621"/>
                    </a:lnTo>
                    <a:lnTo>
                      <a:pt x="21600" y="0"/>
                    </a:lnTo>
                    <a:lnTo>
                      <a:pt x="17411" y="798"/>
                    </a:lnTo>
                    <a:close/>
                  </a:path>
                </a:pathLst>
              </a:custGeom>
              <a:solidFill>
                <a:srgbClr val="C5C4C6"/>
              </a:solidFill>
              <a:ln w="12700">
                <a:miter lim="400000"/>
              </a:ln>
            </p:spPr>
            <p:txBody>
              <a:bodyPr lIns="53578" tIns="53578" rIns="53578" bIns="53578" anchor="ctr"/>
              <a:lstStyle/>
              <a:p>
                <a:pPr algn="ctr">
                  <a:defRPr sz="3200" cap="none">
                    <a:solidFill>
                      <a:srgbClr val="000000"/>
                    </a:solidFill>
                  </a:defRPr>
                </a:pPr>
                <a:endParaRPr sz="2400"/>
              </a:p>
            </p:txBody>
          </p:sp>
          <p:sp>
            <p:nvSpPr>
              <p:cNvPr id="39" name="ïṩļîďé">
                <a:extLst>
                  <a:ext uri="{FF2B5EF4-FFF2-40B4-BE49-F238E27FC236}">
                    <a16:creationId xmlns:a16="http://schemas.microsoft.com/office/drawing/2014/main" id="{F9800948-918A-455B-9578-4ADDF6A72478}"/>
                  </a:ext>
                </a:extLst>
              </p:cNvPr>
              <p:cNvSpPr/>
              <p:nvPr/>
            </p:nvSpPr>
            <p:spPr>
              <a:xfrm>
                <a:off x="8634958" y="4216013"/>
                <a:ext cx="801181" cy="713922"/>
              </a:xfrm>
              <a:custGeom>
                <a:avLst/>
                <a:gdLst/>
                <a:ahLst/>
                <a:cxnLst>
                  <a:cxn ang="0">
                    <a:pos x="wd2" y="hd2"/>
                  </a:cxn>
                  <a:cxn ang="5400000">
                    <a:pos x="wd2" y="hd2"/>
                  </a:cxn>
                  <a:cxn ang="10800000">
                    <a:pos x="wd2" y="hd2"/>
                  </a:cxn>
                  <a:cxn ang="16200000">
                    <a:pos x="wd2" y="hd2"/>
                  </a:cxn>
                </a:cxnLst>
                <a:rect l="0" t="0" r="r" b="b"/>
                <a:pathLst>
                  <a:path w="21600" h="21600" extrusionOk="0">
                    <a:moveTo>
                      <a:pt x="4189" y="798"/>
                    </a:moveTo>
                    <a:lnTo>
                      <a:pt x="18323" y="9980"/>
                    </a:lnTo>
                    <a:cubicBezTo>
                      <a:pt x="19387" y="10656"/>
                      <a:pt x="20259" y="11655"/>
                      <a:pt x="20840" y="12863"/>
                    </a:cubicBezTo>
                    <a:cubicBezTo>
                      <a:pt x="21283" y="13787"/>
                      <a:pt x="21543" y="14807"/>
                      <a:pt x="21600" y="15854"/>
                    </a:cubicBezTo>
                    <a:lnTo>
                      <a:pt x="21600" y="20589"/>
                    </a:lnTo>
                    <a:cubicBezTo>
                      <a:pt x="21573" y="20866"/>
                      <a:pt x="21456" y="21123"/>
                      <a:pt x="21270" y="21310"/>
                    </a:cubicBezTo>
                    <a:cubicBezTo>
                      <a:pt x="21091" y="21491"/>
                      <a:pt x="20859" y="21594"/>
                      <a:pt x="20617" y="21600"/>
                    </a:cubicBezTo>
                    <a:lnTo>
                      <a:pt x="0" y="14621"/>
                    </a:lnTo>
                    <a:lnTo>
                      <a:pt x="0" y="0"/>
                    </a:lnTo>
                    <a:lnTo>
                      <a:pt x="4189" y="798"/>
                    </a:lnTo>
                    <a:close/>
                  </a:path>
                </a:pathLst>
              </a:custGeom>
              <a:solidFill>
                <a:srgbClr val="C5C4C6"/>
              </a:solidFill>
              <a:ln w="12700">
                <a:miter lim="400000"/>
              </a:ln>
            </p:spPr>
            <p:txBody>
              <a:bodyPr lIns="53578" tIns="53578" rIns="53578" bIns="53578" anchor="ctr"/>
              <a:lstStyle/>
              <a:p>
                <a:pPr algn="ctr">
                  <a:defRPr sz="3200" cap="none">
                    <a:solidFill>
                      <a:srgbClr val="000000"/>
                    </a:solidFill>
                  </a:defRPr>
                </a:pPr>
                <a:endParaRPr sz="2400"/>
              </a:p>
            </p:txBody>
          </p:sp>
          <p:sp>
            <p:nvSpPr>
              <p:cNvPr id="40" name="íṣḻiḑè">
                <a:extLst>
                  <a:ext uri="{FF2B5EF4-FFF2-40B4-BE49-F238E27FC236}">
                    <a16:creationId xmlns:a16="http://schemas.microsoft.com/office/drawing/2014/main" id="{E9C41DBF-39CC-47B0-AE85-85412DF18090}"/>
                  </a:ext>
                </a:extLst>
              </p:cNvPr>
              <p:cNvSpPr/>
              <p:nvPr/>
            </p:nvSpPr>
            <p:spPr>
              <a:xfrm>
                <a:off x="7801877" y="4290712"/>
                <a:ext cx="672049" cy="4516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576" y="20037"/>
                      <a:pt x="1300" y="18605"/>
                      <a:pt x="2150" y="17349"/>
                    </a:cubicBezTo>
                    <a:cubicBezTo>
                      <a:pt x="3001" y="16092"/>
                      <a:pt x="3970" y="15024"/>
                      <a:pt x="5026" y="14178"/>
                    </a:cubicBezTo>
                    <a:lnTo>
                      <a:pt x="21600" y="0"/>
                    </a:lnTo>
                  </a:path>
                </a:pathLst>
              </a:custGeom>
              <a:ln w="25400">
                <a:solidFill>
                  <a:srgbClr val="B5B4B6"/>
                </a:solidFill>
                <a:miter lim="400000"/>
              </a:ln>
            </p:spPr>
            <p:txBody>
              <a:bodyPr lIns="53578" tIns="53578" rIns="53578" bIns="53578" anchor="ctr"/>
              <a:lstStyle/>
              <a:p>
                <a:pPr algn="ctr">
                  <a:defRPr sz="3200" cap="none">
                    <a:solidFill>
                      <a:srgbClr val="000000"/>
                    </a:solidFill>
                  </a:defRPr>
                </a:pPr>
                <a:endParaRPr sz="2400"/>
              </a:p>
            </p:txBody>
          </p:sp>
          <p:sp>
            <p:nvSpPr>
              <p:cNvPr id="41" name="ïSḻiḍê">
                <a:extLst>
                  <a:ext uri="{FF2B5EF4-FFF2-40B4-BE49-F238E27FC236}">
                    <a16:creationId xmlns:a16="http://schemas.microsoft.com/office/drawing/2014/main" id="{4F357D9F-A7D2-4D8B-9C56-048E80DB651A}"/>
                  </a:ext>
                </a:extLst>
              </p:cNvPr>
              <p:cNvSpPr/>
              <p:nvPr/>
            </p:nvSpPr>
            <p:spPr>
              <a:xfrm>
                <a:off x="8754031" y="4290712"/>
                <a:ext cx="672118" cy="45161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024" y="20037"/>
                      <a:pt x="20300" y="18605"/>
                      <a:pt x="19450" y="17349"/>
                    </a:cubicBezTo>
                    <a:cubicBezTo>
                      <a:pt x="18599" y="16092"/>
                      <a:pt x="17630" y="15024"/>
                      <a:pt x="16574" y="14178"/>
                    </a:cubicBezTo>
                    <a:lnTo>
                      <a:pt x="0" y="0"/>
                    </a:lnTo>
                  </a:path>
                </a:pathLst>
              </a:custGeom>
              <a:ln w="25400">
                <a:solidFill>
                  <a:srgbClr val="B5B4B6"/>
                </a:solidFill>
                <a:miter lim="400000"/>
              </a:ln>
            </p:spPr>
            <p:txBody>
              <a:bodyPr lIns="53578" tIns="53578" rIns="53578" bIns="53578" anchor="ctr"/>
              <a:lstStyle/>
              <a:p>
                <a:pPr algn="ctr">
                  <a:defRPr sz="3200" cap="none">
                    <a:solidFill>
                      <a:srgbClr val="000000"/>
                    </a:solidFill>
                  </a:defRPr>
                </a:pPr>
                <a:endParaRPr sz="2400"/>
              </a:p>
            </p:txBody>
          </p:sp>
          <p:sp>
            <p:nvSpPr>
              <p:cNvPr id="42" name="iṥ1ïḑê">
                <a:extLst>
                  <a:ext uri="{FF2B5EF4-FFF2-40B4-BE49-F238E27FC236}">
                    <a16:creationId xmlns:a16="http://schemas.microsoft.com/office/drawing/2014/main" id="{FE4D2B2A-F6C7-408C-B390-975E4D3DF642}"/>
                  </a:ext>
                </a:extLst>
              </p:cNvPr>
              <p:cNvSpPr/>
              <p:nvPr/>
            </p:nvSpPr>
            <p:spPr>
              <a:xfrm>
                <a:off x="8399219" y="1028700"/>
                <a:ext cx="434745" cy="3504387"/>
              </a:xfrm>
              <a:custGeom>
                <a:avLst/>
                <a:gdLst/>
                <a:ahLst/>
                <a:cxnLst>
                  <a:cxn ang="0">
                    <a:pos x="wd2" y="hd2"/>
                  </a:cxn>
                  <a:cxn ang="5400000">
                    <a:pos x="wd2" y="hd2"/>
                  </a:cxn>
                  <a:cxn ang="10800000">
                    <a:pos x="wd2" y="hd2"/>
                  </a:cxn>
                  <a:cxn ang="16200000">
                    <a:pos x="wd2" y="hd2"/>
                  </a:cxn>
                </a:cxnLst>
                <a:rect l="0" t="0" r="r" b="b"/>
                <a:pathLst>
                  <a:path w="21089" h="21600" extrusionOk="0">
                    <a:moveTo>
                      <a:pt x="8804" y="100"/>
                    </a:moveTo>
                    <a:cubicBezTo>
                      <a:pt x="8060" y="166"/>
                      <a:pt x="7413" y="247"/>
                      <a:pt x="6794" y="331"/>
                    </a:cubicBezTo>
                    <a:cubicBezTo>
                      <a:pt x="5555" y="498"/>
                      <a:pt x="4420" y="677"/>
                      <a:pt x="3459" y="872"/>
                    </a:cubicBezTo>
                    <a:cubicBezTo>
                      <a:pt x="949" y="1383"/>
                      <a:pt x="-246" y="1981"/>
                      <a:pt x="42" y="2583"/>
                    </a:cubicBezTo>
                    <a:lnTo>
                      <a:pt x="42" y="18187"/>
                    </a:lnTo>
                    <a:cubicBezTo>
                      <a:pt x="7" y="18787"/>
                      <a:pt x="845" y="19383"/>
                      <a:pt x="2515" y="19945"/>
                    </a:cubicBezTo>
                    <a:cubicBezTo>
                      <a:pt x="4349" y="20561"/>
                      <a:pt x="7148" y="21125"/>
                      <a:pt x="10744" y="21600"/>
                    </a:cubicBezTo>
                    <a:cubicBezTo>
                      <a:pt x="14247" y="21129"/>
                      <a:pt x="16962" y="20572"/>
                      <a:pt x="18727" y="19964"/>
                    </a:cubicBezTo>
                    <a:cubicBezTo>
                      <a:pt x="20421" y="19380"/>
                      <a:pt x="21205" y="18760"/>
                      <a:pt x="21035" y="18138"/>
                    </a:cubicBezTo>
                    <a:lnTo>
                      <a:pt x="21035" y="2541"/>
                    </a:lnTo>
                    <a:cubicBezTo>
                      <a:pt x="21354" y="1955"/>
                      <a:pt x="20265" y="1369"/>
                      <a:pt x="17913" y="863"/>
                    </a:cubicBezTo>
                    <a:cubicBezTo>
                      <a:pt x="17038" y="675"/>
                      <a:pt x="15998" y="500"/>
                      <a:pt x="14879" y="334"/>
                    </a:cubicBezTo>
                    <a:cubicBezTo>
                      <a:pt x="14319" y="251"/>
                      <a:pt x="13737" y="169"/>
                      <a:pt x="13045" y="104"/>
                    </a:cubicBezTo>
                    <a:cubicBezTo>
                      <a:pt x="12412" y="45"/>
                      <a:pt x="11698" y="1"/>
                      <a:pt x="10935" y="0"/>
                    </a:cubicBezTo>
                    <a:cubicBezTo>
                      <a:pt x="10173" y="0"/>
                      <a:pt x="9452" y="43"/>
                      <a:pt x="8804" y="100"/>
                    </a:cubicBezTo>
                    <a:close/>
                  </a:path>
                </a:pathLst>
              </a:custGeom>
              <a:solidFill>
                <a:schemeClr val="tx2">
                  <a:lumMod val="20000"/>
                  <a:lumOff val="80000"/>
                </a:schemeClr>
              </a:solidFill>
              <a:ln w="12700">
                <a:miter lim="400000"/>
              </a:ln>
            </p:spPr>
            <p:txBody>
              <a:bodyPr lIns="53578" tIns="53578" rIns="53578" bIns="53578" anchor="ctr"/>
              <a:lstStyle/>
              <a:p>
                <a:pPr algn="ctr">
                  <a:defRPr sz="3200" cap="none">
                    <a:solidFill>
                      <a:srgbClr val="000000"/>
                    </a:solidFill>
                  </a:defRPr>
                </a:pPr>
                <a:endParaRPr sz="2400"/>
              </a:p>
            </p:txBody>
          </p:sp>
          <p:sp>
            <p:nvSpPr>
              <p:cNvPr id="43" name="ïṡ1idé">
                <a:extLst>
                  <a:ext uri="{FF2B5EF4-FFF2-40B4-BE49-F238E27FC236}">
                    <a16:creationId xmlns:a16="http://schemas.microsoft.com/office/drawing/2014/main" id="{8CF0AE2C-4B70-4B8E-8494-7E811FB356F3}"/>
                  </a:ext>
                </a:extLst>
              </p:cNvPr>
              <p:cNvSpPr/>
              <p:nvPr/>
            </p:nvSpPr>
            <p:spPr>
              <a:xfrm>
                <a:off x="8583847" y="4044269"/>
                <a:ext cx="65506" cy="97417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3433" y="0"/>
                      <a:pt x="15079" y="0"/>
                      <a:pt x="16666" y="32"/>
                    </a:cubicBezTo>
                    <a:cubicBezTo>
                      <a:pt x="17724" y="55"/>
                      <a:pt x="18668" y="94"/>
                      <a:pt x="19433" y="146"/>
                    </a:cubicBezTo>
                    <a:cubicBezTo>
                      <a:pt x="20199" y="197"/>
                      <a:pt x="20786" y="261"/>
                      <a:pt x="21131" y="332"/>
                    </a:cubicBezTo>
                    <a:cubicBezTo>
                      <a:pt x="21365" y="385"/>
                      <a:pt x="21483" y="439"/>
                      <a:pt x="21541" y="503"/>
                    </a:cubicBezTo>
                    <a:cubicBezTo>
                      <a:pt x="21600" y="566"/>
                      <a:pt x="21600" y="638"/>
                      <a:pt x="21600" y="726"/>
                    </a:cubicBezTo>
                    <a:lnTo>
                      <a:pt x="21600" y="20874"/>
                    </a:lnTo>
                    <a:cubicBezTo>
                      <a:pt x="21600" y="20962"/>
                      <a:pt x="21600" y="21034"/>
                      <a:pt x="21541" y="21097"/>
                    </a:cubicBezTo>
                    <a:cubicBezTo>
                      <a:pt x="21483" y="21161"/>
                      <a:pt x="21365" y="21215"/>
                      <a:pt x="21131" y="21268"/>
                    </a:cubicBezTo>
                    <a:cubicBezTo>
                      <a:pt x="20786" y="21339"/>
                      <a:pt x="20199" y="21403"/>
                      <a:pt x="19433" y="21454"/>
                    </a:cubicBezTo>
                    <a:cubicBezTo>
                      <a:pt x="18668" y="21506"/>
                      <a:pt x="17724" y="21545"/>
                      <a:pt x="16666" y="21568"/>
                    </a:cubicBezTo>
                    <a:cubicBezTo>
                      <a:pt x="15079" y="21600"/>
                      <a:pt x="13433" y="21600"/>
                      <a:pt x="10800" y="21600"/>
                    </a:cubicBezTo>
                    <a:cubicBezTo>
                      <a:pt x="8167" y="21600"/>
                      <a:pt x="6521" y="21600"/>
                      <a:pt x="4934" y="21568"/>
                    </a:cubicBezTo>
                    <a:cubicBezTo>
                      <a:pt x="3876" y="21545"/>
                      <a:pt x="2932" y="21506"/>
                      <a:pt x="2167" y="21454"/>
                    </a:cubicBezTo>
                    <a:cubicBezTo>
                      <a:pt x="1401" y="21403"/>
                      <a:pt x="814" y="21339"/>
                      <a:pt x="469" y="21268"/>
                    </a:cubicBezTo>
                    <a:cubicBezTo>
                      <a:pt x="235" y="21215"/>
                      <a:pt x="117" y="21161"/>
                      <a:pt x="59" y="21097"/>
                    </a:cubicBezTo>
                    <a:cubicBezTo>
                      <a:pt x="0" y="21034"/>
                      <a:pt x="0" y="20962"/>
                      <a:pt x="0" y="20874"/>
                    </a:cubicBezTo>
                    <a:lnTo>
                      <a:pt x="0" y="726"/>
                    </a:lnTo>
                    <a:cubicBezTo>
                      <a:pt x="0" y="638"/>
                      <a:pt x="0" y="566"/>
                      <a:pt x="59" y="503"/>
                    </a:cubicBezTo>
                    <a:cubicBezTo>
                      <a:pt x="117" y="439"/>
                      <a:pt x="235" y="385"/>
                      <a:pt x="469" y="332"/>
                    </a:cubicBezTo>
                    <a:cubicBezTo>
                      <a:pt x="814" y="261"/>
                      <a:pt x="1401" y="197"/>
                      <a:pt x="2167" y="146"/>
                    </a:cubicBezTo>
                    <a:cubicBezTo>
                      <a:pt x="2932" y="94"/>
                      <a:pt x="3876" y="55"/>
                      <a:pt x="4934" y="32"/>
                    </a:cubicBezTo>
                    <a:cubicBezTo>
                      <a:pt x="6521" y="0"/>
                      <a:pt x="8167" y="0"/>
                      <a:pt x="10800" y="0"/>
                    </a:cubicBezTo>
                    <a:close/>
                  </a:path>
                </a:pathLst>
              </a:custGeom>
              <a:solidFill>
                <a:srgbClr val="E5E3E6"/>
              </a:solidFill>
              <a:ln w="12700">
                <a:miter lim="400000"/>
              </a:ln>
            </p:spPr>
            <p:txBody>
              <a:bodyPr lIns="53578" tIns="53578" rIns="53578" bIns="53578" anchor="ctr"/>
              <a:lstStyle/>
              <a:p>
                <a:pPr algn="ctr">
                  <a:defRPr sz="3200" cap="none">
                    <a:solidFill>
                      <a:srgbClr val="FFFFFF"/>
                    </a:solidFill>
                  </a:defRPr>
                </a:pPr>
                <a:endParaRPr sz="2400"/>
              </a:p>
            </p:txBody>
          </p:sp>
          <p:sp>
            <p:nvSpPr>
              <p:cNvPr id="44" name="î$ľidê">
                <a:extLst>
                  <a:ext uri="{FF2B5EF4-FFF2-40B4-BE49-F238E27FC236}">
                    <a16:creationId xmlns:a16="http://schemas.microsoft.com/office/drawing/2014/main" id="{69D078B4-B8D2-45A4-B2F2-570962CC7B46}"/>
                  </a:ext>
                </a:extLst>
              </p:cNvPr>
              <p:cNvSpPr/>
              <p:nvPr/>
            </p:nvSpPr>
            <p:spPr>
              <a:xfrm>
                <a:off x="8440695" y="1186538"/>
                <a:ext cx="352400" cy="138652"/>
              </a:xfrm>
              <a:custGeom>
                <a:avLst/>
                <a:gdLst/>
                <a:ahLst/>
                <a:cxnLst>
                  <a:cxn ang="0">
                    <a:pos x="wd2" y="hd2"/>
                  </a:cxn>
                  <a:cxn ang="5400000">
                    <a:pos x="wd2" y="hd2"/>
                  </a:cxn>
                  <a:cxn ang="10800000">
                    <a:pos x="wd2" y="hd2"/>
                  </a:cxn>
                  <a:cxn ang="16200000">
                    <a:pos x="wd2" y="hd2"/>
                  </a:cxn>
                </a:cxnLst>
                <a:rect l="0" t="0" r="r" b="b"/>
                <a:pathLst>
                  <a:path w="21600" h="21483" extrusionOk="0">
                    <a:moveTo>
                      <a:pt x="0" y="21483"/>
                    </a:moveTo>
                    <a:cubicBezTo>
                      <a:pt x="1199" y="8970"/>
                      <a:pt x="5608" y="118"/>
                      <a:pt x="10701" y="1"/>
                    </a:cubicBezTo>
                    <a:cubicBezTo>
                      <a:pt x="15848" y="-117"/>
                      <a:pt x="20355" y="8701"/>
                      <a:pt x="21600" y="21324"/>
                    </a:cubicBezTo>
                    <a:cubicBezTo>
                      <a:pt x="18521" y="14939"/>
                      <a:pt x="14651" y="11495"/>
                      <a:pt x="10669" y="11594"/>
                    </a:cubicBezTo>
                    <a:cubicBezTo>
                      <a:pt x="6769" y="11691"/>
                      <a:pt x="3001" y="15183"/>
                      <a:pt x="0" y="21483"/>
                    </a:cubicBezTo>
                    <a:close/>
                  </a:path>
                </a:pathLst>
              </a:custGeom>
              <a:solidFill>
                <a:schemeClr val="tx2"/>
              </a:solidFill>
              <a:ln w="12700">
                <a:miter lim="400000"/>
              </a:ln>
            </p:spPr>
            <p:txBody>
              <a:bodyPr lIns="53578" tIns="53578" rIns="53578" bIns="53578" anchor="ctr"/>
              <a:lstStyle/>
              <a:p>
                <a:pPr algn="ctr">
                  <a:defRPr sz="3200" cap="none">
                    <a:solidFill>
                      <a:srgbClr val="000000"/>
                    </a:solidFill>
                  </a:defRPr>
                </a:pPr>
                <a:endParaRPr sz="2400"/>
              </a:p>
            </p:txBody>
          </p:sp>
          <p:grpSp>
            <p:nvGrpSpPr>
              <p:cNvPr id="45" name="íṥ1îḍè">
                <a:extLst>
                  <a:ext uri="{FF2B5EF4-FFF2-40B4-BE49-F238E27FC236}">
                    <a16:creationId xmlns:a16="http://schemas.microsoft.com/office/drawing/2014/main" id="{5371BB0B-E764-40BC-9AF4-1DC78D7B1761}"/>
                  </a:ext>
                </a:extLst>
              </p:cNvPr>
              <p:cNvGrpSpPr/>
              <p:nvPr/>
            </p:nvGrpSpPr>
            <p:grpSpPr>
              <a:xfrm>
                <a:off x="8440707" y="1564747"/>
                <a:ext cx="351038" cy="2262318"/>
                <a:chOff x="0" y="0"/>
                <a:chExt cx="543321" cy="3501526"/>
              </a:xfrm>
              <a:solidFill>
                <a:schemeClr val="bg1">
                  <a:lumMod val="65000"/>
                </a:schemeClr>
              </a:solidFill>
            </p:grpSpPr>
            <p:sp>
              <p:nvSpPr>
                <p:cNvPr id="53" name="îṥļïḑè">
                  <a:extLst>
                    <a:ext uri="{FF2B5EF4-FFF2-40B4-BE49-F238E27FC236}">
                      <a16:creationId xmlns:a16="http://schemas.microsoft.com/office/drawing/2014/main" id="{D51A34AD-47AD-43E6-A753-9D6DFC3BC95E}"/>
                    </a:ext>
                  </a:extLst>
                </p:cNvPr>
                <p:cNvSpPr/>
                <p:nvPr/>
              </p:nvSpPr>
              <p:spPr>
                <a:xfrm>
                  <a:off x="0" y="0"/>
                  <a:ext cx="56394" cy="56394"/>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54" name="îŝlïḓê">
                  <a:extLst>
                    <a:ext uri="{FF2B5EF4-FFF2-40B4-BE49-F238E27FC236}">
                      <a16:creationId xmlns:a16="http://schemas.microsoft.com/office/drawing/2014/main" id="{552861A4-4255-4A37-863E-CB9FAEED01E4}"/>
                    </a:ext>
                  </a:extLst>
                </p:cNvPr>
                <p:cNvSpPr/>
                <p:nvPr/>
              </p:nvSpPr>
              <p:spPr>
                <a:xfrm>
                  <a:off x="0" y="117475"/>
                  <a:ext cx="56394" cy="56394"/>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55" name="îŝ1íḋê">
                  <a:extLst>
                    <a:ext uri="{FF2B5EF4-FFF2-40B4-BE49-F238E27FC236}">
                      <a16:creationId xmlns:a16="http://schemas.microsoft.com/office/drawing/2014/main" id="{77D93BF5-82BE-4C33-984F-B142EA3A0BFE}"/>
                    </a:ext>
                  </a:extLst>
                </p:cNvPr>
                <p:cNvSpPr/>
                <p:nvPr/>
              </p:nvSpPr>
              <p:spPr>
                <a:xfrm>
                  <a:off x="0" y="234950"/>
                  <a:ext cx="56394" cy="56394"/>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56" name="išḻîḓé">
                  <a:extLst>
                    <a:ext uri="{FF2B5EF4-FFF2-40B4-BE49-F238E27FC236}">
                      <a16:creationId xmlns:a16="http://schemas.microsoft.com/office/drawing/2014/main" id="{5FDDADCA-8B96-4A1B-9AF8-E93E17D5FC24}"/>
                    </a:ext>
                  </a:extLst>
                </p:cNvPr>
                <p:cNvSpPr/>
                <p:nvPr/>
              </p:nvSpPr>
              <p:spPr>
                <a:xfrm>
                  <a:off x="0" y="352425"/>
                  <a:ext cx="56394" cy="56394"/>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57" name="íṡļíḋè">
                  <a:extLst>
                    <a:ext uri="{FF2B5EF4-FFF2-40B4-BE49-F238E27FC236}">
                      <a16:creationId xmlns:a16="http://schemas.microsoft.com/office/drawing/2014/main" id="{26FD53C5-4C4E-4654-B412-12BB841387BD}"/>
                    </a:ext>
                  </a:extLst>
                </p:cNvPr>
                <p:cNvSpPr/>
                <p:nvPr/>
              </p:nvSpPr>
              <p:spPr>
                <a:xfrm>
                  <a:off x="0" y="469900"/>
                  <a:ext cx="56394" cy="56394"/>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58" name="iṧḻïḑê">
                  <a:extLst>
                    <a:ext uri="{FF2B5EF4-FFF2-40B4-BE49-F238E27FC236}">
                      <a16:creationId xmlns:a16="http://schemas.microsoft.com/office/drawing/2014/main" id="{06B5DAEA-28A3-40CF-8EED-17D07C4E0658}"/>
                    </a:ext>
                  </a:extLst>
                </p:cNvPr>
                <p:cNvSpPr/>
                <p:nvPr/>
              </p:nvSpPr>
              <p:spPr>
                <a:xfrm>
                  <a:off x="0" y="587375"/>
                  <a:ext cx="56394" cy="56394"/>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59" name="isḻïḍê">
                  <a:extLst>
                    <a:ext uri="{FF2B5EF4-FFF2-40B4-BE49-F238E27FC236}">
                      <a16:creationId xmlns:a16="http://schemas.microsoft.com/office/drawing/2014/main" id="{F6B45315-A3AD-4317-A009-06202C750D60}"/>
                    </a:ext>
                  </a:extLst>
                </p:cNvPr>
                <p:cNvSpPr/>
                <p:nvPr/>
              </p:nvSpPr>
              <p:spPr>
                <a:xfrm>
                  <a:off x="0" y="704850"/>
                  <a:ext cx="56394" cy="56394"/>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60" name="îşļiḍè">
                  <a:extLst>
                    <a:ext uri="{FF2B5EF4-FFF2-40B4-BE49-F238E27FC236}">
                      <a16:creationId xmlns:a16="http://schemas.microsoft.com/office/drawing/2014/main" id="{B5E42AB6-3378-4613-AE3B-7E7F117B2215}"/>
                    </a:ext>
                  </a:extLst>
                </p:cNvPr>
                <p:cNvSpPr/>
                <p:nvPr/>
              </p:nvSpPr>
              <p:spPr>
                <a:xfrm>
                  <a:off x="0" y="822325"/>
                  <a:ext cx="56394" cy="56394"/>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61" name="íś1îḋe">
                  <a:extLst>
                    <a:ext uri="{FF2B5EF4-FFF2-40B4-BE49-F238E27FC236}">
                      <a16:creationId xmlns:a16="http://schemas.microsoft.com/office/drawing/2014/main" id="{6CE12308-4ADF-4BE1-A96B-58ED19D3FED8}"/>
                    </a:ext>
                  </a:extLst>
                </p:cNvPr>
                <p:cNvSpPr/>
                <p:nvPr/>
              </p:nvSpPr>
              <p:spPr>
                <a:xfrm>
                  <a:off x="0" y="939800"/>
                  <a:ext cx="56394" cy="56394"/>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62" name="iṧḷiḍè">
                  <a:extLst>
                    <a:ext uri="{FF2B5EF4-FFF2-40B4-BE49-F238E27FC236}">
                      <a16:creationId xmlns:a16="http://schemas.microsoft.com/office/drawing/2014/main" id="{08FB51DA-BFE4-49F1-A7D5-BEBEDC83FF03}"/>
                    </a:ext>
                  </a:extLst>
                </p:cNvPr>
                <p:cNvSpPr/>
                <p:nvPr/>
              </p:nvSpPr>
              <p:spPr>
                <a:xfrm>
                  <a:off x="485775" y="0"/>
                  <a:ext cx="56394" cy="56394"/>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63" name="ï$ľïḓê">
                  <a:extLst>
                    <a:ext uri="{FF2B5EF4-FFF2-40B4-BE49-F238E27FC236}">
                      <a16:creationId xmlns:a16="http://schemas.microsoft.com/office/drawing/2014/main" id="{F06759C3-6210-41A2-974D-6053048E87C2}"/>
                    </a:ext>
                  </a:extLst>
                </p:cNvPr>
                <p:cNvSpPr/>
                <p:nvPr/>
              </p:nvSpPr>
              <p:spPr>
                <a:xfrm>
                  <a:off x="485775" y="117475"/>
                  <a:ext cx="56394" cy="56394"/>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64" name="ïṣ1íḋe">
                  <a:extLst>
                    <a:ext uri="{FF2B5EF4-FFF2-40B4-BE49-F238E27FC236}">
                      <a16:creationId xmlns:a16="http://schemas.microsoft.com/office/drawing/2014/main" id="{61A3C2C0-6FE2-4E63-B94B-E733D21850E7}"/>
                    </a:ext>
                  </a:extLst>
                </p:cNvPr>
                <p:cNvSpPr/>
                <p:nvPr/>
              </p:nvSpPr>
              <p:spPr>
                <a:xfrm>
                  <a:off x="485775" y="234950"/>
                  <a:ext cx="56394" cy="56394"/>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65" name="ï$ļïdê">
                  <a:extLst>
                    <a:ext uri="{FF2B5EF4-FFF2-40B4-BE49-F238E27FC236}">
                      <a16:creationId xmlns:a16="http://schemas.microsoft.com/office/drawing/2014/main" id="{4ADC0BE6-FE57-4484-A1FE-0CE525D01AA7}"/>
                    </a:ext>
                  </a:extLst>
                </p:cNvPr>
                <p:cNvSpPr/>
                <p:nvPr/>
              </p:nvSpPr>
              <p:spPr>
                <a:xfrm>
                  <a:off x="485775" y="352425"/>
                  <a:ext cx="56394" cy="56394"/>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66" name="ïśḻiḓe">
                  <a:extLst>
                    <a:ext uri="{FF2B5EF4-FFF2-40B4-BE49-F238E27FC236}">
                      <a16:creationId xmlns:a16="http://schemas.microsoft.com/office/drawing/2014/main" id="{2D154C10-C848-4883-8AB6-0DD359D23BE4}"/>
                    </a:ext>
                  </a:extLst>
                </p:cNvPr>
                <p:cNvSpPr/>
                <p:nvPr/>
              </p:nvSpPr>
              <p:spPr>
                <a:xfrm>
                  <a:off x="485775" y="469900"/>
                  <a:ext cx="56394" cy="56394"/>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67" name="íṥļîḓê">
                  <a:extLst>
                    <a:ext uri="{FF2B5EF4-FFF2-40B4-BE49-F238E27FC236}">
                      <a16:creationId xmlns:a16="http://schemas.microsoft.com/office/drawing/2014/main" id="{C65EC510-C03A-49AF-B362-0E467B722A0C}"/>
                    </a:ext>
                  </a:extLst>
                </p:cNvPr>
                <p:cNvSpPr/>
                <p:nvPr/>
              </p:nvSpPr>
              <p:spPr>
                <a:xfrm>
                  <a:off x="485775" y="587375"/>
                  <a:ext cx="56394" cy="56394"/>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68" name="isḷîde">
                  <a:extLst>
                    <a:ext uri="{FF2B5EF4-FFF2-40B4-BE49-F238E27FC236}">
                      <a16:creationId xmlns:a16="http://schemas.microsoft.com/office/drawing/2014/main" id="{441752C6-A9E8-4CD0-B331-80DEF40B578A}"/>
                    </a:ext>
                  </a:extLst>
                </p:cNvPr>
                <p:cNvSpPr/>
                <p:nvPr/>
              </p:nvSpPr>
              <p:spPr>
                <a:xfrm>
                  <a:off x="485775" y="704850"/>
                  <a:ext cx="56394" cy="56394"/>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69" name="íŝlîḋê">
                  <a:extLst>
                    <a:ext uri="{FF2B5EF4-FFF2-40B4-BE49-F238E27FC236}">
                      <a16:creationId xmlns:a16="http://schemas.microsoft.com/office/drawing/2014/main" id="{C0D92A9C-04B1-4D9E-9830-B72418F6AE40}"/>
                    </a:ext>
                  </a:extLst>
                </p:cNvPr>
                <p:cNvSpPr/>
                <p:nvPr/>
              </p:nvSpPr>
              <p:spPr>
                <a:xfrm>
                  <a:off x="485775" y="822325"/>
                  <a:ext cx="56394" cy="56394"/>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70" name="í$1ïḑê">
                  <a:extLst>
                    <a:ext uri="{FF2B5EF4-FFF2-40B4-BE49-F238E27FC236}">
                      <a16:creationId xmlns:a16="http://schemas.microsoft.com/office/drawing/2014/main" id="{CC7A9508-9521-4A6A-B820-104A0076D2C5}"/>
                    </a:ext>
                  </a:extLst>
                </p:cNvPr>
                <p:cNvSpPr/>
                <p:nvPr/>
              </p:nvSpPr>
              <p:spPr>
                <a:xfrm>
                  <a:off x="485775" y="939800"/>
                  <a:ext cx="56394" cy="56394"/>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71" name="îsḷïde">
                  <a:extLst>
                    <a:ext uri="{FF2B5EF4-FFF2-40B4-BE49-F238E27FC236}">
                      <a16:creationId xmlns:a16="http://schemas.microsoft.com/office/drawing/2014/main" id="{1B3AF3B7-720D-4218-B990-ADBA5D15215F}"/>
                    </a:ext>
                  </a:extLst>
                </p:cNvPr>
                <p:cNvSpPr/>
                <p:nvPr/>
              </p:nvSpPr>
              <p:spPr>
                <a:xfrm>
                  <a:off x="1151" y="1246124"/>
                  <a:ext cx="56395" cy="56395"/>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72" name="íŝľíḑe">
                  <a:extLst>
                    <a:ext uri="{FF2B5EF4-FFF2-40B4-BE49-F238E27FC236}">
                      <a16:creationId xmlns:a16="http://schemas.microsoft.com/office/drawing/2014/main" id="{E0B1BDDB-313D-4E55-8B08-F5B2096D2CDC}"/>
                    </a:ext>
                  </a:extLst>
                </p:cNvPr>
                <p:cNvSpPr/>
                <p:nvPr/>
              </p:nvSpPr>
              <p:spPr>
                <a:xfrm>
                  <a:off x="1151" y="1363599"/>
                  <a:ext cx="56395" cy="56395"/>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73" name="íśḻíḋe">
                  <a:extLst>
                    <a:ext uri="{FF2B5EF4-FFF2-40B4-BE49-F238E27FC236}">
                      <a16:creationId xmlns:a16="http://schemas.microsoft.com/office/drawing/2014/main" id="{55A1BF80-8937-403E-8149-25902C8903F8}"/>
                    </a:ext>
                  </a:extLst>
                </p:cNvPr>
                <p:cNvSpPr/>
                <p:nvPr/>
              </p:nvSpPr>
              <p:spPr>
                <a:xfrm>
                  <a:off x="1151" y="1481074"/>
                  <a:ext cx="56395" cy="56395"/>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74" name="íś1íḑè">
                  <a:extLst>
                    <a:ext uri="{FF2B5EF4-FFF2-40B4-BE49-F238E27FC236}">
                      <a16:creationId xmlns:a16="http://schemas.microsoft.com/office/drawing/2014/main" id="{CAC0BDB9-8961-4165-911F-0C9F0C606F78}"/>
                    </a:ext>
                  </a:extLst>
                </p:cNvPr>
                <p:cNvSpPr/>
                <p:nvPr/>
              </p:nvSpPr>
              <p:spPr>
                <a:xfrm>
                  <a:off x="1151" y="1598549"/>
                  <a:ext cx="56395" cy="56395"/>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75" name="î$1iḓé">
                  <a:extLst>
                    <a:ext uri="{FF2B5EF4-FFF2-40B4-BE49-F238E27FC236}">
                      <a16:creationId xmlns:a16="http://schemas.microsoft.com/office/drawing/2014/main" id="{0335106A-7888-4C4A-9365-476BB692EEF1}"/>
                    </a:ext>
                  </a:extLst>
                </p:cNvPr>
                <p:cNvSpPr/>
                <p:nvPr/>
              </p:nvSpPr>
              <p:spPr>
                <a:xfrm>
                  <a:off x="1151" y="1716024"/>
                  <a:ext cx="56395" cy="56395"/>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76" name="ïṡḻîďé">
                  <a:extLst>
                    <a:ext uri="{FF2B5EF4-FFF2-40B4-BE49-F238E27FC236}">
                      <a16:creationId xmlns:a16="http://schemas.microsoft.com/office/drawing/2014/main" id="{CC591EA0-ADBB-4A89-A916-D7E546E7EFEF}"/>
                    </a:ext>
                  </a:extLst>
                </p:cNvPr>
                <p:cNvSpPr/>
                <p:nvPr/>
              </p:nvSpPr>
              <p:spPr>
                <a:xfrm>
                  <a:off x="1151" y="1833499"/>
                  <a:ext cx="56395" cy="56395"/>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77" name="is1íḋè">
                  <a:extLst>
                    <a:ext uri="{FF2B5EF4-FFF2-40B4-BE49-F238E27FC236}">
                      <a16:creationId xmlns:a16="http://schemas.microsoft.com/office/drawing/2014/main" id="{804C00D7-6C77-4A4B-B54A-29B9107B1346}"/>
                    </a:ext>
                  </a:extLst>
                </p:cNvPr>
                <p:cNvSpPr/>
                <p:nvPr/>
              </p:nvSpPr>
              <p:spPr>
                <a:xfrm>
                  <a:off x="1151" y="1950974"/>
                  <a:ext cx="56395" cy="56395"/>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78" name="îS1iḍê">
                  <a:extLst>
                    <a:ext uri="{FF2B5EF4-FFF2-40B4-BE49-F238E27FC236}">
                      <a16:creationId xmlns:a16="http://schemas.microsoft.com/office/drawing/2014/main" id="{77318D07-AF75-4123-946F-84842A25B9E1}"/>
                    </a:ext>
                  </a:extLst>
                </p:cNvPr>
                <p:cNvSpPr/>
                <p:nvPr/>
              </p:nvSpPr>
              <p:spPr>
                <a:xfrm>
                  <a:off x="1151" y="2068449"/>
                  <a:ext cx="56395" cy="56395"/>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79" name="ïSḻïḑè">
                  <a:extLst>
                    <a:ext uri="{FF2B5EF4-FFF2-40B4-BE49-F238E27FC236}">
                      <a16:creationId xmlns:a16="http://schemas.microsoft.com/office/drawing/2014/main" id="{E1C8181C-4287-4F34-86DF-DFB5B0ED2490}"/>
                    </a:ext>
                  </a:extLst>
                </p:cNvPr>
                <p:cNvSpPr/>
                <p:nvPr/>
              </p:nvSpPr>
              <p:spPr>
                <a:xfrm>
                  <a:off x="1151" y="2185924"/>
                  <a:ext cx="56395" cy="56395"/>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80" name="ïśļíḍê">
                  <a:extLst>
                    <a:ext uri="{FF2B5EF4-FFF2-40B4-BE49-F238E27FC236}">
                      <a16:creationId xmlns:a16="http://schemas.microsoft.com/office/drawing/2014/main" id="{2FA360D7-602F-4613-B760-E66BA2CA9488}"/>
                    </a:ext>
                  </a:extLst>
                </p:cNvPr>
                <p:cNvSpPr/>
                <p:nvPr/>
              </p:nvSpPr>
              <p:spPr>
                <a:xfrm>
                  <a:off x="486926" y="1246124"/>
                  <a:ext cx="56395" cy="56395"/>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81" name="iśḻïḍè">
                  <a:extLst>
                    <a:ext uri="{FF2B5EF4-FFF2-40B4-BE49-F238E27FC236}">
                      <a16:creationId xmlns:a16="http://schemas.microsoft.com/office/drawing/2014/main" id="{8EBAA057-DD8C-46AD-A6A9-855FF19A1778}"/>
                    </a:ext>
                  </a:extLst>
                </p:cNvPr>
                <p:cNvSpPr/>
                <p:nvPr/>
              </p:nvSpPr>
              <p:spPr>
                <a:xfrm>
                  <a:off x="486926" y="1363599"/>
                  <a:ext cx="56395" cy="56395"/>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82" name="íṣliḋe">
                  <a:extLst>
                    <a:ext uri="{FF2B5EF4-FFF2-40B4-BE49-F238E27FC236}">
                      <a16:creationId xmlns:a16="http://schemas.microsoft.com/office/drawing/2014/main" id="{BEFA4E2F-DEEE-4EEE-875F-478C6565CC5E}"/>
                    </a:ext>
                  </a:extLst>
                </p:cNvPr>
                <p:cNvSpPr/>
                <p:nvPr/>
              </p:nvSpPr>
              <p:spPr>
                <a:xfrm>
                  <a:off x="486926" y="1481074"/>
                  <a:ext cx="56395" cy="56395"/>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83" name="işḻïḓè">
                  <a:extLst>
                    <a:ext uri="{FF2B5EF4-FFF2-40B4-BE49-F238E27FC236}">
                      <a16:creationId xmlns:a16="http://schemas.microsoft.com/office/drawing/2014/main" id="{289B7BFD-1399-4DCA-9AA7-001518676A6F}"/>
                    </a:ext>
                  </a:extLst>
                </p:cNvPr>
                <p:cNvSpPr/>
                <p:nvPr/>
              </p:nvSpPr>
              <p:spPr>
                <a:xfrm>
                  <a:off x="486926" y="1598549"/>
                  <a:ext cx="56395" cy="56395"/>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84" name="íṥḷidé">
                  <a:extLst>
                    <a:ext uri="{FF2B5EF4-FFF2-40B4-BE49-F238E27FC236}">
                      <a16:creationId xmlns:a16="http://schemas.microsoft.com/office/drawing/2014/main" id="{7D1B02BB-35AB-46DF-B1FD-15384614E21E}"/>
                    </a:ext>
                  </a:extLst>
                </p:cNvPr>
                <p:cNvSpPr/>
                <p:nvPr/>
              </p:nvSpPr>
              <p:spPr>
                <a:xfrm>
                  <a:off x="486926" y="1716024"/>
                  <a:ext cx="56395" cy="56395"/>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85" name="îSḷíḓé">
                  <a:extLst>
                    <a:ext uri="{FF2B5EF4-FFF2-40B4-BE49-F238E27FC236}">
                      <a16:creationId xmlns:a16="http://schemas.microsoft.com/office/drawing/2014/main" id="{D98773E7-D0AF-41E0-B8A6-D58CC500B08C}"/>
                    </a:ext>
                  </a:extLst>
                </p:cNvPr>
                <p:cNvSpPr/>
                <p:nvPr/>
              </p:nvSpPr>
              <p:spPr>
                <a:xfrm>
                  <a:off x="486926" y="1833499"/>
                  <a:ext cx="56395" cy="56395"/>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86" name="iṧḷiḋe">
                  <a:extLst>
                    <a:ext uri="{FF2B5EF4-FFF2-40B4-BE49-F238E27FC236}">
                      <a16:creationId xmlns:a16="http://schemas.microsoft.com/office/drawing/2014/main" id="{09CDFDFB-0F95-46F7-8BDA-B95CFEA975C0}"/>
                    </a:ext>
                  </a:extLst>
                </p:cNvPr>
                <p:cNvSpPr/>
                <p:nvPr/>
              </p:nvSpPr>
              <p:spPr>
                <a:xfrm>
                  <a:off x="486926" y="1950974"/>
                  <a:ext cx="56395" cy="56395"/>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87" name="íşļïḓê">
                  <a:extLst>
                    <a:ext uri="{FF2B5EF4-FFF2-40B4-BE49-F238E27FC236}">
                      <a16:creationId xmlns:a16="http://schemas.microsoft.com/office/drawing/2014/main" id="{C3599C20-50A5-4627-8C11-45976E4592C5}"/>
                    </a:ext>
                  </a:extLst>
                </p:cNvPr>
                <p:cNvSpPr/>
                <p:nvPr/>
              </p:nvSpPr>
              <p:spPr>
                <a:xfrm>
                  <a:off x="486926" y="2068449"/>
                  <a:ext cx="56395" cy="56395"/>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88" name="îṧḷïďé">
                  <a:extLst>
                    <a:ext uri="{FF2B5EF4-FFF2-40B4-BE49-F238E27FC236}">
                      <a16:creationId xmlns:a16="http://schemas.microsoft.com/office/drawing/2014/main" id="{57771127-230D-4565-907D-66E28EC537FB}"/>
                    </a:ext>
                  </a:extLst>
                </p:cNvPr>
                <p:cNvSpPr/>
                <p:nvPr/>
              </p:nvSpPr>
              <p:spPr>
                <a:xfrm>
                  <a:off x="486926" y="2185924"/>
                  <a:ext cx="56395" cy="56395"/>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89" name="ísļidê">
                  <a:extLst>
                    <a:ext uri="{FF2B5EF4-FFF2-40B4-BE49-F238E27FC236}">
                      <a16:creationId xmlns:a16="http://schemas.microsoft.com/office/drawing/2014/main" id="{CE83B8DF-6267-42BE-A79F-9421BBCE6D88}"/>
                    </a:ext>
                  </a:extLst>
                </p:cNvPr>
                <p:cNvSpPr/>
                <p:nvPr/>
              </p:nvSpPr>
              <p:spPr>
                <a:xfrm>
                  <a:off x="1151" y="2505332"/>
                  <a:ext cx="56395" cy="56394"/>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90" name="iSlidè">
                  <a:extLst>
                    <a:ext uri="{FF2B5EF4-FFF2-40B4-BE49-F238E27FC236}">
                      <a16:creationId xmlns:a16="http://schemas.microsoft.com/office/drawing/2014/main" id="{D1D571E7-75BB-40A5-A2E4-F2E52D12225A}"/>
                    </a:ext>
                  </a:extLst>
                </p:cNvPr>
                <p:cNvSpPr/>
                <p:nvPr/>
              </p:nvSpPr>
              <p:spPr>
                <a:xfrm>
                  <a:off x="1151" y="2622807"/>
                  <a:ext cx="56395" cy="56394"/>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91" name="íšḻîdè">
                  <a:extLst>
                    <a:ext uri="{FF2B5EF4-FFF2-40B4-BE49-F238E27FC236}">
                      <a16:creationId xmlns:a16="http://schemas.microsoft.com/office/drawing/2014/main" id="{EF598D11-F0CA-4869-9089-F73AE53DD95E}"/>
                    </a:ext>
                  </a:extLst>
                </p:cNvPr>
                <p:cNvSpPr/>
                <p:nvPr/>
              </p:nvSpPr>
              <p:spPr>
                <a:xfrm>
                  <a:off x="1151" y="2740282"/>
                  <a:ext cx="56395" cy="56394"/>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92" name="íšļïḍê">
                  <a:extLst>
                    <a:ext uri="{FF2B5EF4-FFF2-40B4-BE49-F238E27FC236}">
                      <a16:creationId xmlns:a16="http://schemas.microsoft.com/office/drawing/2014/main" id="{10875D10-A2BC-4C11-BF91-2D113F9A5B88}"/>
                    </a:ext>
                  </a:extLst>
                </p:cNvPr>
                <p:cNvSpPr/>
                <p:nvPr/>
              </p:nvSpPr>
              <p:spPr>
                <a:xfrm>
                  <a:off x="1151" y="2857757"/>
                  <a:ext cx="56395" cy="56394"/>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93" name="ïṩḷïḍè">
                  <a:extLst>
                    <a:ext uri="{FF2B5EF4-FFF2-40B4-BE49-F238E27FC236}">
                      <a16:creationId xmlns:a16="http://schemas.microsoft.com/office/drawing/2014/main" id="{25349885-A844-4652-B2F7-1BA4348F975D}"/>
                    </a:ext>
                  </a:extLst>
                </p:cNvPr>
                <p:cNvSpPr/>
                <p:nvPr/>
              </p:nvSpPr>
              <p:spPr>
                <a:xfrm>
                  <a:off x="1151" y="2975232"/>
                  <a:ext cx="56395" cy="56394"/>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94" name="ïš1idé">
                  <a:extLst>
                    <a:ext uri="{FF2B5EF4-FFF2-40B4-BE49-F238E27FC236}">
                      <a16:creationId xmlns:a16="http://schemas.microsoft.com/office/drawing/2014/main" id="{6FEF12EF-1718-4794-9FDF-072D80BCF1D7}"/>
                    </a:ext>
                  </a:extLst>
                </p:cNvPr>
                <p:cNvSpPr/>
                <p:nvPr/>
              </p:nvSpPr>
              <p:spPr>
                <a:xfrm>
                  <a:off x="1151" y="3092707"/>
                  <a:ext cx="56395" cy="56394"/>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95" name="işḷïdè">
                  <a:extLst>
                    <a:ext uri="{FF2B5EF4-FFF2-40B4-BE49-F238E27FC236}">
                      <a16:creationId xmlns:a16="http://schemas.microsoft.com/office/drawing/2014/main" id="{44DB92A9-9537-4804-833E-FA0E5E689A77}"/>
                    </a:ext>
                  </a:extLst>
                </p:cNvPr>
                <p:cNvSpPr/>
                <p:nvPr/>
              </p:nvSpPr>
              <p:spPr>
                <a:xfrm>
                  <a:off x="1151" y="3210182"/>
                  <a:ext cx="56395" cy="56394"/>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96" name="ï$ḻíḋê">
                  <a:extLst>
                    <a:ext uri="{FF2B5EF4-FFF2-40B4-BE49-F238E27FC236}">
                      <a16:creationId xmlns:a16="http://schemas.microsoft.com/office/drawing/2014/main" id="{A2B43426-B398-417C-83B1-CF8DBEACD59F}"/>
                    </a:ext>
                  </a:extLst>
                </p:cNvPr>
                <p:cNvSpPr/>
                <p:nvPr/>
              </p:nvSpPr>
              <p:spPr>
                <a:xfrm>
                  <a:off x="1151" y="3327657"/>
                  <a:ext cx="56395" cy="56394"/>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97" name="ïSḷíḑe">
                  <a:extLst>
                    <a:ext uri="{FF2B5EF4-FFF2-40B4-BE49-F238E27FC236}">
                      <a16:creationId xmlns:a16="http://schemas.microsoft.com/office/drawing/2014/main" id="{C123BD73-2DDB-40C8-96E2-96AB662F034E}"/>
                    </a:ext>
                  </a:extLst>
                </p:cNvPr>
                <p:cNvSpPr/>
                <p:nvPr/>
              </p:nvSpPr>
              <p:spPr>
                <a:xfrm>
                  <a:off x="1151" y="3445132"/>
                  <a:ext cx="56395" cy="56394"/>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98" name="ïṩḷïḍé">
                  <a:extLst>
                    <a:ext uri="{FF2B5EF4-FFF2-40B4-BE49-F238E27FC236}">
                      <a16:creationId xmlns:a16="http://schemas.microsoft.com/office/drawing/2014/main" id="{14A362A6-F8B9-4674-906F-93A5D9B837D4}"/>
                    </a:ext>
                  </a:extLst>
                </p:cNvPr>
                <p:cNvSpPr/>
                <p:nvPr/>
              </p:nvSpPr>
              <p:spPr>
                <a:xfrm>
                  <a:off x="486926" y="2505332"/>
                  <a:ext cx="56395" cy="56394"/>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99" name="i$ļïḋe">
                  <a:extLst>
                    <a:ext uri="{FF2B5EF4-FFF2-40B4-BE49-F238E27FC236}">
                      <a16:creationId xmlns:a16="http://schemas.microsoft.com/office/drawing/2014/main" id="{F8AAAEEF-2B69-45D6-BE41-ECC13FE33E10}"/>
                    </a:ext>
                  </a:extLst>
                </p:cNvPr>
                <p:cNvSpPr/>
                <p:nvPr/>
              </p:nvSpPr>
              <p:spPr>
                <a:xfrm>
                  <a:off x="486926" y="2622807"/>
                  <a:ext cx="56395" cy="56394"/>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100" name="íśḷíḍe">
                  <a:extLst>
                    <a:ext uri="{FF2B5EF4-FFF2-40B4-BE49-F238E27FC236}">
                      <a16:creationId xmlns:a16="http://schemas.microsoft.com/office/drawing/2014/main" id="{712B05B9-5755-4488-BFFE-B5394F548D98}"/>
                    </a:ext>
                  </a:extLst>
                </p:cNvPr>
                <p:cNvSpPr/>
                <p:nvPr/>
              </p:nvSpPr>
              <p:spPr>
                <a:xfrm>
                  <a:off x="486926" y="2740282"/>
                  <a:ext cx="56395" cy="56394"/>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101" name="îṡḷíde">
                  <a:extLst>
                    <a:ext uri="{FF2B5EF4-FFF2-40B4-BE49-F238E27FC236}">
                      <a16:creationId xmlns:a16="http://schemas.microsoft.com/office/drawing/2014/main" id="{3C51B510-4ED6-4407-A113-A89819935584}"/>
                    </a:ext>
                  </a:extLst>
                </p:cNvPr>
                <p:cNvSpPr/>
                <p:nvPr/>
              </p:nvSpPr>
              <p:spPr>
                <a:xfrm>
                  <a:off x="486926" y="2857757"/>
                  <a:ext cx="56395" cy="56394"/>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102" name="ïṥ1ïdè">
                  <a:extLst>
                    <a:ext uri="{FF2B5EF4-FFF2-40B4-BE49-F238E27FC236}">
                      <a16:creationId xmlns:a16="http://schemas.microsoft.com/office/drawing/2014/main" id="{8CAD2671-AF28-4B6E-853C-D6E95E4B8D0D}"/>
                    </a:ext>
                  </a:extLst>
                </p:cNvPr>
                <p:cNvSpPr/>
                <p:nvPr/>
              </p:nvSpPr>
              <p:spPr>
                <a:xfrm>
                  <a:off x="486926" y="2975232"/>
                  <a:ext cx="56395" cy="56394"/>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103" name="îṥliḋé">
                  <a:extLst>
                    <a:ext uri="{FF2B5EF4-FFF2-40B4-BE49-F238E27FC236}">
                      <a16:creationId xmlns:a16="http://schemas.microsoft.com/office/drawing/2014/main" id="{B83B41F3-F98A-4EE6-9A79-BFD03A6D6F2D}"/>
                    </a:ext>
                  </a:extLst>
                </p:cNvPr>
                <p:cNvSpPr/>
                <p:nvPr/>
              </p:nvSpPr>
              <p:spPr>
                <a:xfrm>
                  <a:off x="486926" y="3092707"/>
                  <a:ext cx="56395" cy="56394"/>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104" name="ïśļiďê">
                  <a:extLst>
                    <a:ext uri="{FF2B5EF4-FFF2-40B4-BE49-F238E27FC236}">
                      <a16:creationId xmlns:a16="http://schemas.microsoft.com/office/drawing/2014/main" id="{640D9B8D-B434-4640-B8AB-44F5A08328CB}"/>
                    </a:ext>
                  </a:extLst>
                </p:cNvPr>
                <p:cNvSpPr/>
                <p:nvPr/>
              </p:nvSpPr>
              <p:spPr>
                <a:xfrm>
                  <a:off x="486926" y="3210182"/>
                  <a:ext cx="56395" cy="56394"/>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105" name="ïşḻîďe">
                  <a:extLst>
                    <a:ext uri="{FF2B5EF4-FFF2-40B4-BE49-F238E27FC236}">
                      <a16:creationId xmlns:a16="http://schemas.microsoft.com/office/drawing/2014/main" id="{86761B1D-A38A-4B65-BCFE-63E7451215A9}"/>
                    </a:ext>
                  </a:extLst>
                </p:cNvPr>
                <p:cNvSpPr/>
                <p:nvPr/>
              </p:nvSpPr>
              <p:spPr>
                <a:xfrm>
                  <a:off x="486926" y="3327657"/>
                  <a:ext cx="56395" cy="56394"/>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106" name="iṥļîḓe">
                  <a:extLst>
                    <a:ext uri="{FF2B5EF4-FFF2-40B4-BE49-F238E27FC236}">
                      <a16:creationId xmlns:a16="http://schemas.microsoft.com/office/drawing/2014/main" id="{C27AFE0F-FA24-49D0-AB49-8AD028926706}"/>
                    </a:ext>
                  </a:extLst>
                </p:cNvPr>
                <p:cNvSpPr/>
                <p:nvPr/>
              </p:nvSpPr>
              <p:spPr>
                <a:xfrm>
                  <a:off x="486926" y="3445132"/>
                  <a:ext cx="56395" cy="56394"/>
                </a:xfrm>
                <a:prstGeom prst="ellipse">
                  <a:avLst/>
                </a:pr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grpSp>
          <p:grpSp>
            <p:nvGrpSpPr>
              <p:cNvPr id="46" name="í$ḻïḍè">
                <a:extLst>
                  <a:ext uri="{FF2B5EF4-FFF2-40B4-BE49-F238E27FC236}">
                    <a16:creationId xmlns:a16="http://schemas.microsoft.com/office/drawing/2014/main" id="{6597258D-BCEF-4BD8-8213-85406FCB84C6}"/>
                  </a:ext>
                </a:extLst>
              </p:cNvPr>
              <p:cNvGrpSpPr/>
              <p:nvPr/>
            </p:nvGrpSpPr>
            <p:grpSpPr>
              <a:xfrm>
                <a:off x="9189362" y="3615910"/>
                <a:ext cx="785931" cy="766320"/>
                <a:chOff x="0" y="0"/>
                <a:chExt cx="1216418" cy="1186066"/>
              </a:xfrm>
              <a:solidFill>
                <a:schemeClr val="tx2">
                  <a:lumMod val="20000"/>
                  <a:lumOff val="80000"/>
                </a:schemeClr>
              </a:solidFill>
            </p:grpSpPr>
            <p:sp>
              <p:nvSpPr>
                <p:cNvPr id="47" name="íŝlîďê">
                  <a:extLst>
                    <a:ext uri="{FF2B5EF4-FFF2-40B4-BE49-F238E27FC236}">
                      <a16:creationId xmlns:a16="http://schemas.microsoft.com/office/drawing/2014/main" id="{B7115BBC-6FC4-4B04-AEE0-E13F6613B05C}"/>
                    </a:ext>
                  </a:extLst>
                </p:cNvPr>
                <p:cNvSpPr/>
                <p:nvPr/>
              </p:nvSpPr>
              <p:spPr>
                <a:xfrm>
                  <a:off x="0" y="0"/>
                  <a:ext cx="639801" cy="1186066"/>
                </a:xfrm>
                <a:custGeom>
                  <a:avLst/>
                  <a:gdLst/>
                  <a:ahLst/>
                  <a:cxnLst>
                    <a:cxn ang="0">
                      <a:pos x="wd2" y="hd2"/>
                    </a:cxn>
                    <a:cxn ang="5400000">
                      <a:pos x="wd2" y="hd2"/>
                    </a:cxn>
                    <a:cxn ang="10800000">
                      <a:pos x="wd2" y="hd2"/>
                    </a:cxn>
                    <a:cxn ang="16200000">
                      <a:pos x="wd2" y="hd2"/>
                    </a:cxn>
                  </a:cxnLst>
                  <a:rect l="0" t="0" r="r" b="b"/>
                  <a:pathLst>
                    <a:path w="21531" h="21600" extrusionOk="0">
                      <a:moveTo>
                        <a:pt x="24" y="14080"/>
                      </a:moveTo>
                      <a:lnTo>
                        <a:pt x="17802" y="11322"/>
                      </a:lnTo>
                      <a:lnTo>
                        <a:pt x="18217" y="16238"/>
                      </a:lnTo>
                      <a:cubicBezTo>
                        <a:pt x="18211" y="16598"/>
                        <a:pt x="18327" y="16957"/>
                        <a:pt x="18559" y="17295"/>
                      </a:cubicBezTo>
                      <a:cubicBezTo>
                        <a:pt x="18669" y="17455"/>
                        <a:pt x="18805" y="17611"/>
                        <a:pt x="18965" y="17759"/>
                      </a:cubicBezTo>
                      <a:lnTo>
                        <a:pt x="13465" y="19149"/>
                      </a:lnTo>
                      <a:cubicBezTo>
                        <a:pt x="13101" y="19317"/>
                        <a:pt x="12792" y="19518"/>
                        <a:pt x="12552" y="19742"/>
                      </a:cubicBezTo>
                      <a:cubicBezTo>
                        <a:pt x="12088" y="20177"/>
                        <a:pt x="11898" y="20681"/>
                        <a:pt x="12011" y="21180"/>
                      </a:cubicBezTo>
                      <a:lnTo>
                        <a:pt x="20037" y="19614"/>
                      </a:lnTo>
                      <a:lnTo>
                        <a:pt x="20459" y="21600"/>
                      </a:lnTo>
                      <a:cubicBezTo>
                        <a:pt x="21160" y="18155"/>
                        <a:pt x="21518" y="14692"/>
                        <a:pt x="21530" y="11226"/>
                      </a:cubicBezTo>
                      <a:cubicBezTo>
                        <a:pt x="21544" y="7475"/>
                        <a:pt x="21154" y="3726"/>
                        <a:pt x="20361" y="0"/>
                      </a:cubicBezTo>
                      <a:cubicBezTo>
                        <a:pt x="19847" y="140"/>
                        <a:pt x="19403" y="345"/>
                        <a:pt x="19067" y="598"/>
                      </a:cubicBezTo>
                      <a:cubicBezTo>
                        <a:pt x="18712" y="866"/>
                        <a:pt x="18491" y="1179"/>
                        <a:pt x="18424" y="1508"/>
                      </a:cubicBezTo>
                      <a:lnTo>
                        <a:pt x="18336" y="7431"/>
                      </a:lnTo>
                      <a:lnTo>
                        <a:pt x="1541" y="11966"/>
                      </a:lnTo>
                      <a:cubicBezTo>
                        <a:pt x="1038" y="12208"/>
                        <a:pt x="639" y="12507"/>
                        <a:pt x="374" y="12842"/>
                      </a:cubicBezTo>
                      <a:cubicBezTo>
                        <a:pt x="64" y="13232"/>
                        <a:pt x="-56" y="13658"/>
                        <a:pt x="24" y="14080"/>
                      </a:cubicBezTo>
                      <a:close/>
                    </a:path>
                  </a:pathLst>
                </a:custGeom>
                <a:grpFill/>
                <a:ln w="12700" cap="flat">
                  <a:noFill/>
                  <a:miter lim="400000"/>
                </a:ln>
                <a:effectLst/>
              </p:spPr>
              <p:txBody>
                <a:bodyPr wrap="square" lIns="53578" tIns="53578" rIns="53578" bIns="53578" numCol="1" anchor="ctr">
                  <a:noAutofit/>
                </a:bodyPr>
                <a:lstStyle/>
                <a:p>
                  <a:pPr algn="ctr">
                    <a:defRPr sz="3200" cap="none">
                      <a:solidFill>
                        <a:srgbClr val="000000"/>
                      </a:solidFill>
                    </a:defRPr>
                  </a:pPr>
                  <a:endParaRPr sz="2400"/>
                </a:p>
              </p:txBody>
            </p:sp>
            <p:sp>
              <p:nvSpPr>
                <p:cNvPr id="48" name="ís1iḍê">
                  <a:extLst>
                    <a:ext uri="{FF2B5EF4-FFF2-40B4-BE49-F238E27FC236}">
                      <a16:creationId xmlns:a16="http://schemas.microsoft.com/office/drawing/2014/main" id="{1AAC51D6-A4D0-46B2-A982-25841DD95144}"/>
                    </a:ext>
                  </a:extLst>
                </p:cNvPr>
                <p:cNvSpPr/>
                <p:nvPr/>
              </p:nvSpPr>
              <p:spPr>
                <a:xfrm>
                  <a:off x="607141" y="0"/>
                  <a:ext cx="609277" cy="1183122"/>
                </a:xfrm>
                <a:custGeom>
                  <a:avLst/>
                  <a:gdLst/>
                  <a:ahLst/>
                  <a:cxnLst>
                    <a:cxn ang="0">
                      <a:pos x="wd2" y="hd2"/>
                    </a:cxn>
                    <a:cxn ang="5400000">
                      <a:pos x="wd2" y="hd2"/>
                    </a:cxn>
                    <a:cxn ang="10800000">
                      <a:pos x="wd2" y="hd2"/>
                    </a:cxn>
                    <a:cxn ang="16200000">
                      <a:pos x="wd2" y="hd2"/>
                    </a:cxn>
                  </a:cxnLst>
                  <a:rect l="0" t="0" r="r" b="b"/>
                  <a:pathLst>
                    <a:path w="21541" h="21600" extrusionOk="0">
                      <a:moveTo>
                        <a:pt x="21516" y="14115"/>
                      </a:moveTo>
                      <a:lnTo>
                        <a:pt x="2839" y="11350"/>
                      </a:lnTo>
                      <a:lnTo>
                        <a:pt x="2402" y="16278"/>
                      </a:lnTo>
                      <a:cubicBezTo>
                        <a:pt x="2409" y="16640"/>
                        <a:pt x="2287" y="16999"/>
                        <a:pt x="2044" y="17338"/>
                      </a:cubicBezTo>
                      <a:cubicBezTo>
                        <a:pt x="1928" y="17499"/>
                        <a:pt x="1785" y="17655"/>
                        <a:pt x="1616" y="17803"/>
                      </a:cubicBezTo>
                      <a:lnTo>
                        <a:pt x="7395" y="19196"/>
                      </a:lnTo>
                      <a:cubicBezTo>
                        <a:pt x="7778" y="19365"/>
                        <a:pt x="8102" y="19566"/>
                        <a:pt x="8354" y="19791"/>
                      </a:cubicBezTo>
                      <a:cubicBezTo>
                        <a:pt x="8841" y="20227"/>
                        <a:pt x="9041" y="20733"/>
                        <a:pt x="8922" y="21232"/>
                      </a:cubicBezTo>
                      <a:lnTo>
                        <a:pt x="490" y="19662"/>
                      </a:lnTo>
                      <a:lnTo>
                        <a:pt x="14" y="21600"/>
                      </a:lnTo>
                      <a:lnTo>
                        <a:pt x="0" y="0"/>
                      </a:lnTo>
                      <a:cubicBezTo>
                        <a:pt x="601" y="124"/>
                        <a:pt x="1123" y="331"/>
                        <a:pt x="1509" y="599"/>
                      </a:cubicBezTo>
                      <a:cubicBezTo>
                        <a:pt x="1892" y="866"/>
                        <a:pt x="2126" y="1181"/>
                        <a:pt x="2185" y="1511"/>
                      </a:cubicBezTo>
                      <a:lnTo>
                        <a:pt x="2277" y="7449"/>
                      </a:lnTo>
                      <a:lnTo>
                        <a:pt x="19922" y="11996"/>
                      </a:lnTo>
                      <a:cubicBezTo>
                        <a:pt x="20451" y="12238"/>
                        <a:pt x="20869" y="12538"/>
                        <a:pt x="21149" y="12874"/>
                      </a:cubicBezTo>
                      <a:cubicBezTo>
                        <a:pt x="21474" y="13265"/>
                        <a:pt x="21600" y="13692"/>
                        <a:pt x="21516" y="14115"/>
                      </a:cubicBezTo>
                      <a:close/>
                    </a:path>
                  </a:pathLst>
                </a:custGeom>
                <a:grpFill/>
                <a:ln w="12700" cap="flat">
                  <a:noFill/>
                  <a:miter lim="400000"/>
                </a:ln>
                <a:effectLst/>
              </p:spPr>
              <p:txBody>
                <a:bodyPr wrap="square" lIns="53578" tIns="53578" rIns="53578" bIns="53578" numCol="1" anchor="ctr">
                  <a:noAutofit/>
                </a:bodyPr>
                <a:lstStyle/>
                <a:p>
                  <a:pPr algn="ctr">
                    <a:defRPr sz="3200" cap="none">
                      <a:solidFill>
                        <a:srgbClr val="000000"/>
                      </a:solidFill>
                    </a:defRPr>
                  </a:pPr>
                  <a:endParaRPr sz="2400"/>
                </a:p>
              </p:txBody>
            </p:sp>
            <p:sp>
              <p:nvSpPr>
                <p:cNvPr id="49" name="ïś1iḍe">
                  <a:extLst>
                    <a:ext uri="{FF2B5EF4-FFF2-40B4-BE49-F238E27FC236}">
                      <a16:creationId xmlns:a16="http://schemas.microsoft.com/office/drawing/2014/main" id="{22021781-BA8E-40BE-8111-42E2D90928C3}"/>
                    </a:ext>
                  </a:extLst>
                </p:cNvPr>
                <p:cNvSpPr/>
                <p:nvPr/>
              </p:nvSpPr>
              <p:spPr>
                <a:xfrm>
                  <a:off x="161377" y="5072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50" name="îṥľïḍe">
                  <a:extLst>
                    <a:ext uri="{FF2B5EF4-FFF2-40B4-BE49-F238E27FC236}">
                      <a16:creationId xmlns:a16="http://schemas.microsoft.com/office/drawing/2014/main" id="{38C6A581-8123-4811-B0D4-00992206CD98}"/>
                    </a:ext>
                  </a:extLst>
                </p:cNvPr>
                <p:cNvSpPr/>
                <p:nvPr/>
              </p:nvSpPr>
              <p:spPr>
                <a:xfrm>
                  <a:off x="358227" y="4056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51" name="íśļiďé">
                  <a:extLst>
                    <a:ext uri="{FF2B5EF4-FFF2-40B4-BE49-F238E27FC236}">
                      <a16:creationId xmlns:a16="http://schemas.microsoft.com/office/drawing/2014/main" id="{01BE8001-866C-4316-BC35-622DCB6D55AA}"/>
                    </a:ext>
                  </a:extLst>
                </p:cNvPr>
                <p:cNvSpPr/>
                <p:nvPr/>
              </p:nvSpPr>
              <p:spPr>
                <a:xfrm>
                  <a:off x="828760" y="405696"/>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sp>
              <p:nvSpPr>
                <p:cNvPr id="52" name="ïSḷiḓé">
                  <a:extLst>
                    <a:ext uri="{FF2B5EF4-FFF2-40B4-BE49-F238E27FC236}">
                      <a16:creationId xmlns:a16="http://schemas.microsoft.com/office/drawing/2014/main" id="{E9F47E68-EB7C-4453-9756-39C387193B68}"/>
                    </a:ext>
                  </a:extLst>
                </p:cNvPr>
                <p:cNvSpPr/>
                <p:nvPr/>
              </p:nvSpPr>
              <p:spPr>
                <a:xfrm>
                  <a:off x="1020581" y="509091"/>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53578" tIns="53578" rIns="53578" bIns="53578" numCol="1" anchor="ctr">
                  <a:noAutofit/>
                </a:bodyPr>
                <a:lstStyle/>
                <a:p>
                  <a:pPr algn="ctr">
                    <a:defRPr sz="3200" cap="none">
                      <a:solidFill>
                        <a:srgbClr val="FFFFFF"/>
                      </a:solidFill>
                    </a:defRPr>
                  </a:pPr>
                  <a:endParaRPr sz="2400"/>
                </a:p>
              </p:txBody>
            </p:sp>
          </p:grpSp>
        </p:grpSp>
        <p:sp>
          <p:nvSpPr>
            <p:cNvPr id="7" name="í$ľïḓê">
              <a:extLst>
                <a:ext uri="{FF2B5EF4-FFF2-40B4-BE49-F238E27FC236}">
                  <a16:creationId xmlns:a16="http://schemas.microsoft.com/office/drawing/2014/main" id="{64CA59DB-8FFD-4320-989B-362FBE4C1954}"/>
                </a:ext>
              </a:extLst>
            </p:cNvPr>
            <p:cNvSpPr/>
            <p:nvPr/>
          </p:nvSpPr>
          <p:spPr>
            <a:xfrm>
              <a:off x="0" y="4932518"/>
              <a:ext cx="12192000" cy="1925482"/>
            </a:xfrm>
            <a:custGeom>
              <a:avLst/>
              <a:gdLst/>
              <a:ahLst/>
              <a:cxnLst>
                <a:cxn ang="0">
                  <a:pos x="wd2" y="hd2"/>
                </a:cxn>
                <a:cxn ang="5400000">
                  <a:pos x="wd2" y="hd2"/>
                </a:cxn>
                <a:cxn ang="10800000">
                  <a:pos x="wd2" y="hd2"/>
                </a:cxn>
                <a:cxn ang="16200000">
                  <a:pos x="wd2" y="hd2"/>
                </a:cxn>
              </a:cxnLst>
              <a:rect l="0" t="0" r="r" b="b"/>
              <a:pathLst>
                <a:path w="21600" h="19765" extrusionOk="0">
                  <a:moveTo>
                    <a:pt x="21600" y="19633"/>
                  </a:moveTo>
                  <a:lnTo>
                    <a:pt x="21600" y="4678"/>
                  </a:lnTo>
                  <a:cubicBezTo>
                    <a:pt x="21519" y="5200"/>
                    <a:pt x="21450" y="5778"/>
                    <a:pt x="21394" y="6397"/>
                  </a:cubicBezTo>
                  <a:cubicBezTo>
                    <a:pt x="21326" y="7134"/>
                    <a:pt x="21278" y="7922"/>
                    <a:pt x="21250" y="8739"/>
                  </a:cubicBezTo>
                  <a:cubicBezTo>
                    <a:pt x="20732" y="6146"/>
                    <a:pt x="20024" y="5226"/>
                    <a:pt x="19365" y="6289"/>
                  </a:cubicBezTo>
                  <a:cubicBezTo>
                    <a:pt x="18691" y="7375"/>
                    <a:pt x="18159" y="10379"/>
                    <a:pt x="17955" y="14256"/>
                  </a:cubicBezTo>
                  <a:cubicBezTo>
                    <a:pt x="17634" y="12696"/>
                    <a:pt x="17199" y="12181"/>
                    <a:pt x="16798" y="12887"/>
                  </a:cubicBezTo>
                  <a:cubicBezTo>
                    <a:pt x="16407" y="13575"/>
                    <a:pt x="16100" y="15338"/>
                    <a:pt x="15978" y="17597"/>
                  </a:cubicBezTo>
                  <a:cubicBezTo>
                    <a:pt x="15803" y="16521"/>
                    <a:pt x="15571" y="15813"/>
                    <a:pt x="15318" y="15584"/>
                  </a:cubicBezTo>
                  <a:cubicBezTo>
                    <a:pt x="15024" y="15317"/>
                    <a:pt x="14722" y="15720"/>
                    <a:pt x="14477" y="16708"/>
                  </a:cubicBezTo>
                  <a:cubicBezTo>
                    <a:pt x="14291" y="14758"/>
                    <a:pt x="14004" y="13198"/>
                    <a:pt x="13655" y="12253"/>
                  </a:cubicBezTo>
                  <a:cubicBezTo>
                    <a:pt x="13039" y="10580"/>
                    <a:pt x="12315" y="10968"/>
                    <a:pt x="11762" y="13266"/>
                  </a:cubicBezTo>
                  <a:cubicBezTo>
                    <a:pt x="11578" y="11890"/>
                    <a:pt x="11312" y="10963"/>
                    <a:pt x="11015" y="10670"/>
                  </a:cubicBezTo>
                  <a:cubicBezTo>
                    <a:pt x="10742" y="10401"/>
                    <a:pt x="10462" y="10688"/>
                    <a:pt x="10221" y="11483"/>
                  </a:cubicBezTo>
                  <a:cubicBezTo>
                    <a:pt x="10170" y="7291"/>
                    <a:pt x="9751" y="3546"/>
                    <a:pt x="9112" y="1556"/>
                  </a:cubicBezTo>
                  <a:cubicBezTo>
                    <a:pt x="8023" y="-1835"/>
                    <a:pt x="6666" y="498"/>
                    <a:pt x="6072" y="6781"/>
                  </a:cubicBezTo>
                  <a:cubicBezTo>
                    <a:pt x="5812" y="5146"/>
                    <a:pt x="5436" y="4296"/>
                    <a:pt x="5053" y="4477"/>
                  </a:cubicBezTo>
                  <a:cubicBezTo>
                    <a:pt x="4640" y="4672"/>
                    <a:pt x="4271" y="6034"/>
                    <a:pt x="4065" y="8117"/>
                  </a:cubicBezTo>
                  <a:cubicBezTo>
                    <a:pt x="3794" y="6709"/>
                    <a:pt x="3446" y="5902"/>
                    <a:pt x="3082" y="5841"/>
                  </a:cubicBezTo>
                  <a:cubicBezTo>
                    <a:pt x="2707" y="5778"/>
                    <a:pt x="2342" y="6506"/>
                    <a:pt x="2053" y="7890"/>
                  </a:cubicBezTo>
                  <a:cubicBezTo>
                    <a:pt x="1856" y="5787"/>
                    <a:pt x="1565" y="4032"/>
                    <a:pt x="1210" y="2809"/>
                  </a:cubicBezTo>
                  <a:cubicBezTo>
                    <a:pt x="848" y="1560"/>
                    <a:pt x="433" y="914"/>
                    <a:pt x="11" y="942"/>
                  </a:cubicBezTo>
                  <a:lnTo>
                    <a:pt x="0" y="19765"/>
                  </a:lnTo>
                  <a:lnTo>
                    <a:pt x="21600" y="19633"/>
                  </a:lnTo>
                  <a:close/>
                </a:path>
              </a:pathLst>
            </a:custGeom>
            <a:solidFill>
              <a:schemeClr val="tx2">
                <a:lumMod val="20000"/>
                <a:lumOff val="80000"/>
              </a:schemeClr>
            </a:solidFill>
            <a:ln w="12700">
              <a:miter lim="400000"/>
            </a:ln>
          </p:spPr>
          <p:txBody>
            <a:bodyPr lIns="53578" tIns="53578" rIns="53578" bIns="53578" anchor="ctr"/>
            <a:lstStyle/>
            <a:p>
              <a:pPr algn="ctr">
                <a:defRPr sz="3200" cap="none">
                  <a:solidFill>
                    <a:srgbClr val="000000"/>
                  </a:solidFill>
                </a:defRPr>
              </a:pPr>
              <a:endParaRPr sz="2400"/>
            </a:p>
          </p:txBody>
        </p:sp>
        <p:grpSp>
          <p:nvGrpSpPr>
            <p:cNvPr id="8" name="î$ļídê">
              <a:extLst>
                <a:ext uri="{FF2B5EF4-FFF2-40B4-BE49-F238E27FC236}">
                  <a16:creationId xmlns:a16="http://schemas.microsoft.com/office/drawing/2014/main" id="{9C3F77DA-C397-41DC-A99F-C7FA4E6E5639}"/>
                </a:ext>
              </a:extLst>
            </p:cNvPr>
            <p:cNvGrpSpPr/>
            <p:nvPr/>
          </p:nvGrpSpPr>
          <p:grpSpPr>
            <a:xfrm>
              <a:off x="687280" y="1130300"/>
              <a:ext cx="4586311" cy="1612150"/>
              <a:chOff x="687278" y="2398652"/>
              <a:chExt cx="3524773" cy="1612150"/>
            </a:xfrm>
          </p:grpSpPr>
          <p:sp>
            <p:nvSpPr>
              <p:cNvPr id="14" name="ïŝļiḓé">
                <a:extLst>
                  <a:ext uri="{FF2B5EF4-FFF2-40B4-BE49-F238E27FC236}">
                    <a16:creationId xmlns:a16="http://schemas.microsoft.com/office/drawing/2014/main" id="{1764028D-956A-4356-9A8E-7D77B536A393}"/>
                  </a:ext>
                </a:extLst>
              </p:cNvPr>
              <p:cNvSpPr/>
              <p:nvPr/>
            </p:nvSpPr>
            <p:spPr>
              <a:xfrm>
                <a:off x="687278" y="2840458"/>
                <a:ext cx="3524773" cy="117034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67500" anchor="t" anchorCtr="0">
                <a:normAutofit/>
              </a:bodyPr>
              <a:lstStyle/>
              <a:p>
                <a:pPr>
                  <a:lnSpc>
                    <a:spcPct val="150000"/>
                  </a:lnSpc>
                  <a:spcBef>
                    <a:spcPct val="0"/>
                  </a:spcBef>
                </a:pPr>
                <a:endParaRPr lang="en-US" altLang="zh-CN" sz="825" dirty="0"/>
              </a:p>
            </p:txBody>
          </p:sp>
          <p:sp>
            <p:nvSpPr>
              <p:cNvPr id="15" name="iş1íďe">
                <a:extLst>
                  <a:ext uri="{FF2B5EF4-FFF2-40B4-BE49-F238E27FC236}">
                    <a16:creationId xmlns:a16="http://schemas.microsoft.com/office/drawing/2014/main" id="{E058C89B-164C-4A2B-AFE6-16F95712A856}"/>
                  </a:ext>
                </a:extLst>
              </p:cNvPr>
              <p:cNvSpPr txBox="1"/>
              <p:nvPr/>
            </p:nvSpPr>
            <p:spPr bwMode="auto">
              <a:xfrm>
                <a:off x="687278" y="2398652"/>
                <a:ext cx="352477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endParaRPr lang="en-US" altLang="zh-CN" b="1" dirty="0"/>
              </a:p>
            </p:txBody>
          </p:sp>
        </p:grpSp>
        <p:cxnSp>
          <p:nvCxnSpPr>
            <p:cNvPr id="9" name="直接连接符 8">
              <a:extLst>
                <a:ext uri="{FF2B5EF4-FFF2-40B4-BE49-F238E27FC236}">
                  <a16:creationId xmlns:a16="http://schemas.microsoft.com/office/drawing/2014/main" id="{EBD17CE8-1494-4216-85A3-4601C3FFC6DE}"/>
                </a:ext>
              </a:extLst>
            </p:cNvPr>
            <p:cNvCxnSpPr>
              <a:cxnSpLocks/>
            </p:cNvCxnSpPr>
            <p:nvPr/>
          </p:nvCxnSpPr>
          <p:spPr>
            <a:xfrm>
              <a:off x="669925" y="2861711"/>
              <a:ext cx="533607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0" name="ïśliḋé">
              <a:extLst>
                <a:ext uri="{FF2B5EF4-FFF2-40B4-BE49-F238E27FC236}">
                  <a16:creationId xmlns:a16="http://schemas.microsoft.com/office/drawing/2014/main" id="{A4674ECD-7033-48C9-B7A1-30A55C8189A9}"/>
                </a:ext>
              </a:extLst>
            </p:cNvPr>
            <p:cNvSpPr/>
            <p:nvPr/>
          </p:nvSpPr>
          <p:spPr bwMode="auto">
            <a:xfrm>
              <a:off x="1797867" y="3820559"/>
              <a:ext cx="4093264" cy="57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500" tIns="35100" rIns="67500" bIns="351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28588" indent="-128588">
                <a:lnSpc>
                  <a:spcPct val="150000"/>
                </a:lnSpc>
                <a:spcBef>
                  <a:spcPct val="0"/>
                </a:spcBef>
                <a:buFont typeface="Arial" panose="020B0604020202020204" pitchFamily="34" charset="0"/>
                <a:buChar char="•"/>
              </a:pPr>
              <a:r>
                <a:rPr lang="en-US" altLang="zh-CN" sz="825" dirty="0"/>
                <a:t>.</a:t>
              </a:r>
              <a:endParaRPr lang="zh-CN" altLang="en-US" sz="825" dirty="0"/>
            </a:p>
          </p:txBody>
        </p:sp>
        <p:sp>
          <p:nvSpPr>
            <p:cNvPr id="11" name="íṡlîḋè">
              <a:extLst>
                <a:ext uri="{FF2B5EF4-FFF2-40B4-BE49-F238E27FC236}">
                  <a16:creationId xmlns:a16="http://schemas.microsoft.com/office/drawing/2014/main" id="{534066CA-B2CA-4854-BC29-D0F638B3558F}"/>
                </a:ext>
              </a:extLst>
            </p:cNvPr>
            <p:cNvSpPr txBox="1"/>
            <p:nvPr/>
          </p:nvSpPr>
          <p:spPr bwMode="auto">
            <a:xfrm>
              <a:off x="1877539" y="3396177"/>
              <a:ext cx="4093264" cy="39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endParaRPr lang="en-US" altLang="zh-CN" sz="1350" b="1" dirty="0"/>
            </a:p>
          </p:txBody>
        </p:sp>
        <p:sp>
          <p:nvSpPr>
            <p:cNvPr id="12" name="ïṧļîḓe">
              <a:extLst>
                <a:ext uri="{FF2B5EF4-FFF2-40B4-BE49-F238E27FC236}">
                  <a16:creationId xmlns:a16="http://schemas.microsoft.com/office/drawing/2014/main" id="{47D073AB-1E08-4288-99E2-E546E012B444}"/>
                </a:ext>
              </a:extLst>
            </p:cNvPr>
            <p:cNvSpPr/>
            <p:nvPr/>
          </p:nvSpPr>
          <p:spPr bwMode="auto">
            <a:xfrm>
              <a:off x="668200" y="3366077"/>
              <a:ext cx="1024443" cy="1026520"/>
            </a:xfrm>
            <a:prstGeom prst="ellipse">
              <a:avLst/>
            </a:prstGeom>
            <a:solidFill>
              <a:schemeClr val="accent1"/>
            </a:solidFill>
            <a:ln w="57150">
              <a:noFill/>
              <a:round/>
              <a:headEnd/>
              <a:tailEnd/>
            </a:ln>
          </p:spPr>
          <p:txBody>
            <a:bodyPr/>
            <a:lstStyle>
              <a:lvl1pPr eaLnBrk="0" hangingPunct="0">
                <a:spcBef>
                  <a:spcPct val="20000"/>
                </a:spcBef>
                <a:buChar char="•"/>
                <a:defRPr sz="2000">
                  <a:solidFill>
                    <a:schemeClr val="accent1"/>
                  </a:solidFill>
                </a:defRPr>
              </a:lvl1pPr>
              <a:lvl2pPr marL="742950" indent="-285750" eaLnBrk="0" hangingPunct="0">
                <a:spcBef>
                  <a:spcPct val="20000"/>
                </a:spcBef>
                <a:buChar char="–"/>
                <a:defRPr sz="2000">
                  <a:solidFill>
                    <a:schemeClr val="accent1"/>
                  </a:solidFill>
                </a:defRPr>
              </a:lvl2pPr>
              <a:lvl3pPr marL="1143000" indent="-228600" eaLnBrk="0" hangingPunct="0">
                <a:spcBef>
                  <a:spcPct val="20000"/>
                </a:spcBef>
                <a:buChar char="•"/>
                <a:defRPr sz="2400">
                  <a:solidFill>
                    <a:schemeClr val="tx1"/>
                  </a:solidFill>
                </a:defRPr>
              </a:lvl3pPr>
              <a:lvl4pPr marL="1600200" indent="-228600" eaLnBrk="0" hangingPunct="0">
                <a:spcBef>
                  <a:spcPct val="20000"/>
                </a:spcBef>
                <a:buChar char="–"/>
                <a:defRPr sz="2000">
                  <a:solidFill>
                    <a:schemeClr val="tx1"/>
                  </a:solidFill>
                </a:defRPr>
              </a:lvl4pPr>
              <a:lvl5pPr marL="2057400" indent="-228600" eaLnBrk="0" hangingPunct="0">
                <a:spcBef>
                  <a:spcPct val="20000"/>
                </a:spcBef>
                <a:buChar char="»"/>
                <a:defRPr sz="2000">
                  <a:solidFill>
                    <a:schemeClr val="tx1"/>
                  </a:solidFill>
                </a:defRPr>
              </a:lvl5pPr>
              <a:lvl6pPr marL="2514600" indent="-228600" eaLnBrk="0" fontAlgn="base" hangingPunct="0">
                <a:spcBef>
                  <a:spcPct val="20000"/>
                </a:spcBef>
                <a:spcAft>
                  <a:spcPct val="0"/>
                </a:spcAft>
                <a:buChar char="»"/>
                <a:defRPr sz="2000">
                  <a:solidFill>
                    <a:schemeClr val="tx1"/>
                  </a:solidFill>
                </a:defRPr>
              </a:lvl6pPr>
              <a:lvl7pPr marL="2971800" indent="-228600" eaLnBrk="0" fontAlgn="base" hangingPunct="0">
                <a:spcBef>
                  <a:spcPct val="20000"/>
                </a:spcBef>
                <a:spcAft>
                  <a:spcPct val="0"/>
                </a:spcAft>
                <a:buChar char="»"/>
                <a:defRPr sz="2000">
                  <a:solidFill>
                    <a:schemeClr val="tx1"/>
                  </a:solidFill>
                </a:defRPr>
              </a:lvl7pPr>
              <a:lvl8pPr marL="3429000" indent="-228600" eaLnBrk="0" fontAlgn="base" hangingPunct="0">
                <a:spcBef>
                  <a:spcPct val="20000"/>
                </a:spcBef>
                <a:spcAft>
                  <a:spcPct val="0"/>
                </a:spcAft>
                <a:buChar char="»"/>
                <a:defRPr sz="2000">
                  <a:solidFill>
                    <a:schemeClr val="tx1"/>
                  </a:solidFill>
                </a:defRPr>
              </a:lvl8pPr>
              <a:lvl9pPr marL="3886200" indent="-228600" eaLnBrk="0" fontAlgn="base" hangingPunct="0">
                <a:spcBef>
                  <a:spcPct val="20000"/>
                </a:spcBef>
                <a:spcAft>
                  <a:spcPct val="0"/>
                </a:spcAft>
                <a:buChar char="»"/>
                <a:defRPr sz="2000">
                  <a:solidFill>
                    <a:schemeClr val="tx1"/>
                  </a:solidFill>
                </a:defRPr>
              </a:lvl9pPr>
            </a:lstStyle>
            <a:p>
              <a:pPr eaLnBrk="1" hangingPunct="1">
                <a:spcBef>
                  <a:spcPct val="0"/>
                </a:spcBef>
                <a:buFontTx/>
                <a:buNone/>
              </a:pPr>
              <a:endParaRPr lang="zh-CN" altLang="en-US" sz="1275">
                <a:solidFill>
                  <a:schemeClr val="tx1"/>
                </a:solidFill>
              </a:endParaRPr>
            </a:p>
          </p:txBody>
        </p:sp>
        <p:sp>
          <p:nvSpPr>
            <p:cNvPr id="13" name="îṧḻîḋê">
              <a:extLst>
                <a:ext uri="{FF2B5EF4-FFF2-40B4-BE49-F238E27FC236}">
                  <a16:creationId xmlns:a16="http://schemas.microsoft.com/office/drawing/2014/main" id="{EA90ADC2-CD18-456C-BCED-8019D9EF1813}"/>
                </a:ext>
              </a:extLst>
            </p:cNvPr>
            <p:cNvSpPr/>
            <p:nvPr/>
          </p:nvSpPr>
          <p:spPr bwMode="auto">
            <a:xfrm>
              <a:off x="875579" y="3580099"/>
              <a:ext cx="609685" cy="598476"/>
            </a:xfrm>
            <a:custGeom>
              <a:avLst/>
              <a:gdLst>
                <a:gd name="connsiteX0" fmla="*/ 170608 w 607804"/>
                <a:gd name="connsiteY0" fmla="*/ 262009 h 596630"/>
                <a:gd name="connsiteX1" fmla="*/ 260792 w 607804"/>
                <a:gd name="connsiteY1" fmla="*/ 427304 h 596630"/>
                <a:gd name="connsiteX2" fmla="*/ 303865 w 607804"/>
                <a:gd name="connsiteY2" fmla="*/ 451493 h 596630"/>
                <a:gd name="connsiteX3" fmla="*/ 346938 w 607804"/>
                <a:gd name="connsiteY3" fmla="*/ 427304 h 596630"/>
                <a:gd name="connsiteX4" fmla="*/ 408855 w 607804"/>
                <a:gd name="connsiteY4" fmla="*/ 319795 h 596630"/>
                <a:gd name="connsiteX5" fmla="*/ 519229 w 607804"/>
                <a:gd name="connsiteY5" fmla="*/ 298293 h 596630"/>
                <a:gd name="connsiteX6" fmla="*/ 552880 w 607804"/>
                <a:gd name="connsiteY6" fmla="*/ 319795 h 596630"/>
                <a:gd name="connsiteX7" fmla="*/ 606721 w 607804"/>
                <a:gd name="connsiteY7" fmla="*/ 538844 h 596630"/>
                <a:gd name="connsiteX8" fmla="*/ 602683 w 607804"/>
                <a:gd name="connsiteY8" fmla="*/ 563034 h 596630"/>
                <a:gd name="connsiteX9" fmla="*/ 582493 w 607804"/>
                <a:gd name="connsiteY9" fmla="*/ 575128 h 596630"/>
                <a:gd name="connsiteX10" fmla="*/ 414239 w 607804"/>
                <a:gd name="connsiteY10" fmla="*/ 596630 h 596630"/>
                <a:gd name="connsiteX11" fmla="*/ 400779 w 607804"/>
                <a:gd name="connsiteY11" fmla="*/ 595286 h 596630"/>
                <a:gd name="connsiteX12" fmla="*/ 205605 w 607804"/>
                <a:gd name="connsiteY12" fmla="*/ 532125 h 596630"/>
                <a:gd name="connsiteX13" fmla="*/ 189453 w 607804"/>
                <a:gd name="connsiteY13" fmla="*/ 532125 h 596630"/>
                <a:gd name="connsiteX14" fmla="*/ 37352 w 607804"/>
                <a:gd name="connsiteY14" fmla="*/ 572441 h 596630"/>
                <a:gd name="connsiteX15" fmla="*/ 9085 w 607804"/>
                <a:gd name="connsiteY15" fmla="*/ 565721 h 596630"/>
                <a:gd name="connsiteX16" fmla="*/ 1009 w 607804"/>
                <a:gd name="connsiteY16" fmla="*/ 537500 h 596630"/>
                <a:gd name="connsiteX17" fmla="*/ 54850 w 607804"/>
                <a:gd name="connsiteY17" fmla="*/ 321139 h 596630"/>
                <a:gd name="connsiteX18" fmla="*/ 72348 w 607804"/>
                <a:gd name="connsiteY18" fmla="*/ 300981 h 596630"/>
                <a:gd name="connsiteX19" fmla="*/ 302554 w 607804"/>
                <a:gd name="connsiteY19" fmla="*/ 68530 h 596630"/>
                <a:gd name="connsiteX20" fmla="*/ 237945 w 607804"/>
                <a:gd name="connsiteY20" fmla="*/ 133029 h 596630"/>
                <a:gd name="connsiteX21" fmla="*/ 302554 w 607804"/>
                <a:gd name="connsiteY21" fmla="*/ 197528 h 596630"/>
                <a:gd name="connsiteX22" fmla="*/ 367164 w 607804"/>
                <a:gd name="connsiteY22" fmla="*/ 133029 h 596630"/>
                <a:gd name="connsiteX23" fmla="*/ 302554 w 607804"/>
                <a:gd name="connsiteY23" fmla="*/ 68530 h 596630"/>
                <a:gd name="connsiteX24" fmla="*/ 303901 w 607804"/>
                <a:gd name="connsiteY24" fmla="*/ 0 h 596630"/>
                <a:gd name="connsiteX25" fmla="*/ 438504 w 607804"/>
                <a:gd name="connsiteY25" fmla="*/ 134373 h 596630"/>
                <a:gd name="connsiteX26" fmla="*/ 313323 w 607804"/>
                <a:gd name="connsiteY26" fmla="*/ 407150 h 596630"/>
                <a:gd name="connsiteX27" fmla="*/ 303901 w 607804"/>
                <a:gd name="connsiteY27" fmla="*/ 412525 h 596630"/>
                <a:gd name="connsiteX28" fmla="*/ 294478 w 607804"/>
                <a:gd name="connsiteY28" fmla="*/ 407150 h 596630"/>
                <a:gd name="connsiteX29" fmla="*/ 169297 w 607804"/>
                <a:gd name="connsiteY29" fmla="*/ 134373 h 596630"/>
                <a:gd name="connsiteX30" fmla="*/ 303901 w 607804"/>
                <a:gd name="connsiteY30" fmla="*/ 0 h 59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7804" h="596630">
                  <a:moveTo>
                    <a:pt x="170608" y="262009"/>
                  </a:moveTo>
                  <a:cubicBezTo>
                    <a:pt x="196183" y="317107"/>
                    <a:pt x="229834" y="376237"/>
                    <a:pt x="260792" y="427304"/>
                  </a:cubicBezTo>
                  <a:cubicBezTo>
                    <a:pt x="270214" y="442086"/>
                    <a:pt x="286367" y="451493"/>
                    <a:pt x="303865" y="451493"/>
                  </a:cubicBezTo>
                  <a:cubicBezTo>
                    <a:pt x="321363" y="451493"/>
                    <a:pt x="337516" y="442086"/>
                    <a:pt x="346938" y="427304"/>
                  </a:cubicBezTo>
                  <a:cubicBezTo>
                    <a:pt x="367128" y="393707"/>
                    <a:pt x="388665" y="357423"/>
                    <a:pt x="408855" y="319795"/>
                  </a:cubicBezTo>
                  <a:cubicBezTo>
                    <a:pt x="411547" y="319795"/>
                    <a:pt x="519229" y="298293"/>
                    <a:pt x="519229" y="298293"/>
                  </a:cubicBezTo>
                  <a:cubicBezTo>
                    <a:pt x="534036" y="295605"/>
                    <a:pt x="548842" y="305013"/>
                    <a:pt x="552880" y="319795"/>
                  </a:cubicBezTo>
                  <a:lnTo>
                    <a:pt x="606721" y="538844"/>
                  </a:lnTo>
                  <a:cubicBezTo>
                    <a:pt x="609413" y="546907"/>
                    <a:pt x="606721" y="556314"/>
                    <a:pt x="602683" y="563034"/>
                  </a:cubicBezTo>
                  <a:cubicBezTo>
                    <a:pt x="598645" y="569753"/>
                    <a:pt x="590569" y="573784"/>
                    <a:pt x="582493" y="575128"/>
                  </a:cubicBezTo>
                  <a:lnTo>
                    <a:pt x="414239" y="596630"/>
                  </a:lnTo>
                  <a:cubicBezTo>
                    <a:pt x="408855" y="596630"/>
                    <a:pt x="404817" y="596630"/>
                    <a:pt x="400779" y="595286"/>
                  </a:cubicBezTo>
                  <a:lnTo>
                    <a:pt x="205605" y="532125"/>
                  </a:lnTo>
                  <a:cubicBezTo>
                    <a:pt x="200221" y="530781"/>
                    <a:pt x="194837" y="530781"/>
                    <a:pt x="189453" y="532125"/>
                  </a:cubicBezTo>
                  <a:lnTo>
                    <a:pt x="37352" y="572441"/>
                  </a:lnTo>
                  <a:cubicBezTo>
                    <a:pt x="26584" y="575128"/>
                    <a:pt x="15815" y="572441"/>
                    <a:pt x="9085" y="565721"/>
                  </a:cubicBezTo>
                  <a:cubicBezTo>
                    <a:pt x="1009" y="557658"/>
                    <a:pt x="-1683" y="546907"/>
                    <a:pt x="1009" y="537500"/>
                  </a:cubicBezTo>
                  <a:lnTo>
                    <a:pt x="54850" y="321139"/>
                  </a:lnTo>
                  <a:cubicBezTo>
                    <a:pt x="57542" y="311732"/>
                    <a:pt x="64272" y="305013"/>
                    <a:pt x="72348" y="300981"/>
                  </a:cubicBezTo>
                  <a:close/>
                  <a:moveTo>
                    <a:pt x="302554" y="68530"/>
                  </a:moveTo>
                  <a:cubicBezTo>
                    <a:pt x="266212" y="68530"/>
                    <a:pt x="237945" y="98092"/>
                    <a:pt x="237945" y="133029"/>
                  </a:cubicBezTo>
                  <a:cubicBezTo>
                    <a:pt x="237945" y="169310"/>
                    <a:pt x="266212" y="197528"/>
                    <a:pt x="302554" y="197528"/>
                  </a:cubicBezTo>
                  <a:cubicBezTo>
                    <a:pt x="338897" y="197528"/>
                    <a:pt x="367164" y="167966"/>
                    <a:pt x="367164" y="133029"/>
                  </a:cubicBezTo>
                  <a:cubicBezTo>
                    <a:pt x="367164" y="96749"/>
                    <a:pt x="337551" y="68530"/>
                    <a:pt x="302554" y="68530"/>
                  </a:cubicBezTo>
                  <a:close/>
                  <a:moveTo>
                    <a:pt x="303901" y="0"/>
                  </a:moveTo>
                  <a:cubicBezTo>
                    <a:pt x="377932" y="0"/>
                    <a:pt x="438504" y="60468"/>
                    <a:pt x="438504" y="134373"/>
                  </a:cubicBezTo>
                  <a:cubicBezTo>
                    <a:pt x="438504" y="196185"/>
                    <a:pt x="344282" y="357432"/>
                    <a:pt x="313323" y="407150"/>
                  </a:cubicBezTo>
                  <a:cubicBezTo>
                    <a:pt x="310631" y="409838"/>
                    <a:pt x="307939" y="412525"/>
                    <a:pt x="303901" y="412525"/>
                  </a:cubicBezTo>
                  <a:cubicBezTo>
                    <a:pt x="301208" y="412525"/>
                    <a:pt x="297170" y="409838"/>
                    <a:pt x="294478" y="407150"/>
                  </a:cubicBezTo>
                  <a:cubicBezTo>
                    <a:pt x="263519" y="357432"/>
                    <a:pt x="169297" y="196185"/>
                    <a:pt x="169297" y="134373"/>
                  </a:cubicBezTo>
                  <a:cubicBezTo>
                    <a:pt x="169297" y="60468"/>
                    <a:pt x="229869" y="0"/>
                    <a:pt x="303901" y="0"/>
                  </a:cubicBezTo>
                  <a:close/>
                </a:path>
              </a:pathLst>
            </a:custGeom>
            <a:solidFill>
              <a:schemeClr val="bg1"/>
            </a:solidFill>
            <a:ln>
              <a:noFill/>
            </a:ln>
          </p:spPr>
          <p:txBody>
            <a:bodyPr/>
            <a:lstStyle/>
            <a:p>
              <a:endParaRPr lang="zh-CN" altLang="en-US" sz="1350"/>
            </a:p>
          </p:txBody>
        </p:sp>
      </p:grpSp>
      <p:pic>
        <p:nvPicPr>
          <p:cNvPr id="107" name="图片 106">
            <a:extLst>
              <a:ext uri="{FF2B5EF4-FFF2-40B4-BE49-F238E27FC236}">
                <a16:creationId xmlns:a16="http://schemas.microsoft.com/office/drawing/2014/main" id="{C17F3930-1B31-417F-A103-FBD94037BD45}"/>
              </a:ext>
            </a:extLst>
          </p:cNvPr>
          <p:cNvPicPr/>
          <p:nvPr/>
        </p:nvPicPr>
        <p:blipFill>
          <a:blip r:embed="rId3"/>
          <a:stretch>
            <a:fillRect/>
          </a:stretch>
        </p:blipFill>
        <p:spPr>
          <a:xfrm>
            <a:off x="1395183" y="1001265"/>
            <a:ext cx="3764280" cy="4447561"/>
          </a:xfrm>
          <a:prstGeom prst="rect">
            <a:avLst/>
          </a:prstGeom>
        </p:spPr>
      </p:pic>
    </p:spTree>
    <p:extLst>
      <p:ext uri="{BB962C8B-B14F-4D97-AF65-F5344CB8AC3E}">
        <p14:creationId xmlns:p14="http://schemas.microsoft.com/office/powerpoint/2010/main" val="152643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E1E088-D243-4FCE-8DB9-4150F4B41282}"/>
              </a:ext>
            </a:extLst>
          </p:cNvPr>
          <p:cNvSpPr>
            <a:spLocks noGrp="1"/>
          </p:cNvSpPr>
          <p:nvPr>
            <p:ph type="title"/>
          </p:nvPr>
        </p:nvSpPr>
        <p:spPr/>
        <p:txBody>
          <a:bodyPr/>
          <a:lstStyle/>
          <a:p>
            <a:r>
              <a:rPr lang="en-US" altLang="zh-CN" dirty="0">
                <a:latin typeface="Adobe Arabic" panose="02040503050201020203" pitchFamily="18" charset="-78"/>
                <a:cs typeface="Adobe Arabic" panose="02040503050201020203" pitchFamily="18" charset="-78"/>
              </a:rPr>
              <a:t>Initialization step </a:t>
            </a:r>
            <a:r>
              <a:rPr lang="en-US" altLang="zh-CN" sz="1800" dirty="0"/>
              <a:t>(5.5-5.10)</a:t>
            </a:r>
            <a:endParaRPr lang="zh-CN" altLang="en-US" sz="1800" dirty="0"/>
          </a:p>
        </p:txBody>
      </p:sp>
      <p:sp>
        <p:nvSpPr>
          <p:cNvPr id="3" name="页脚占位符 2">
            <a:extLst>
              <a:ext uri="{FF2B5EF4-FFF2-40B4-BE49-F238E27FC236}">
                <a16:creationId xmlns:a16="http://schemas.microsoft.com/office/drawing/2014/main" id="{E1A599E8-083E-4BA3-A9F4-8595029160C3}"/>
              </a:ext>
            </a:extLst>
          </p:cNvPr>
          <p:cNvSpPr>
            <a:spLocks noGrp="1"/>
          </p:cNvSpPr>
          <p:nvPr>
            <p:ph type="ftr" sz="quarter" idx="11"/>
          </p:nvPr>
        </p:nvSpPr>
        <p:spPr/>
        <p:txBody>
          <a:bodyPr/>
          <a:lstStyle/>
          <a:p>
            <a:endParaRPr lang="zh-CN" altLang="en-US" dirty="0"/>
          </a:p>
        </p:txBody>
      </p:sp>
      <p:sp>
        <p:nvSpPr>
          <p:cNvPr id="4" name="灯片编号占位符 3">
            <a:extLst>
              <a:ext uri="{FF2B5EF4-FFF2-40B4-BE49-F238E27FC236}">
                <a16:creationId xmlns:a16="http://schemas.microsoft.com/office/drawing/2014/main" id="{4D8F9747-FF14-40A5-B247-1CC55A6FC3CE}"/>
              </a:ext>
            </a:extLst>
          </p:cNvPr>
          <p:cNvSpPr>
            <a:spLocks noGrp="1"/>
          </p:cNvSpPr>
          <p:nvPr>
            <p:ph type="sldNum" sz="quarter" idx="12"/>
          </p:nvPr>
        </p:nvSpPr>
        <p:spPr/>
        <p:txBody>
          <a:bodyPr/>
          <a:lstStyle/>
          <a:p>
            <a:fld id="{5DD3DB80-B894-403A-B48E-6FDC1A72010E}" type="slidenum">
              <a:rPr lang="zh-CN" altLang="en-US" smtClean="0"/>
              <a:pPr/>
              <a:t>2</a:t>
            </a:fld>
            <a:endParaRPr lang="zh-CN" altLang="en-US"/>
          </a:p>
        </p:txBody>
      </p:sp>
      <p:grpSp>
        <p:nvGrpSpPr>
          <p:cNvPr id="33" name="组合 32">
            <a:extLst>
              <a:ext uri="{FF2B5EF4-FFF2-40B4-BE49-F238E27FC236}">
                <a16:creationId xmlns:a16="http://schemas.microsoft.com/office/drawing/2014/main" id="{5C588D56-202A-4E37-BD6A-0A0F86287C4A}"/>
              </a:ext>
            </a:extLst>
          </p:cNvPr>
          <p:cNvGrpSpPr/>
          <p:nvPr/>
        </p:nvGrpSpPr>
        <p:grpSpPr>
          <a:xfrm>
            <a:off x="2617744" y="1598525"/>
            <a:ext cx="3162390" cy="3155560"/>
            <a:chOff x="2966750" y="1971613"/>
            <a:chExt cx="3162390" cy="3155560"/>
          </a:xfrm>
        </p:grpSpPr>
        <p:sp>
          <p:nvSpPr>
            <p:cNvPr id="5" name="îṥḷiḍé">
              <a:extLst>
                <a:ext uri="{FF2B5EF4-FFF2-40B4-BE49-F238E27FC236}">
                  <a16:creationId xmlns:a16="http://schemas.microsoft.com/office/drawing/2014/main" id="{A6A7F2F5-1729-493A-AE30-903496AE9288}"/>
                </a:ext>
              </a:extLst>
            </p:cNvPr>
            <p:cNvSpPr/>
            <p:nvPr/>
          </p:nvSpPr>
          <p:spPr>
            <a:xfrm>
              <a:off x="3294566" y="2258079"/>
              <a:ext cx="2536889" cy="2536889"/>
            </a:xfrm>
            <a:prstGeom prst="donut">
              <a:avLst>
                <a:gd name="adj" fmla="val 6244"/>
              </a:avLst>
            </a:prstGeom>
            <a:solidFill>
              <a:schemeClr val="bg1">
                <a:lumMod val="95000"/>
              </a:schemeClr>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68580" tIns="34290" rIns="68580" bIns="34290" anchor="ctr"/>
            <a:lstStyle/>
            <a:p>
              <a:pPr algn="ctr">
                <a:buSzPct val="25000"/>
              </a:pPr>
              <a:r>
                <a:rPr lang="de-DE" altLang="zh-CN" sz="1350" b="1">
                  <a:sym typeface="Calibri"/>
                </a:rPr>
                <a:t>Text here</a:t>
              </a:r>
              <a:endParaRPr lang="de-DE" altLang="zh-CN" sz="1350" b="1" dirty="0">
                <a:sym typeface="Calibri"/>
              </a:endParaRPr>
            </a:p>
          </p:txBody>
        </p:sp>
        <p:cxnSp>
          <p:nvCxnSpPr>
            <p:cNvPr id="6" name="直接连接符 5">
              <a:extLst>
                <a:ext uri="{FF2B5EF4-FFF2-40B4-BE49-F238E27FC236}">
                  <a16:creationId xmlns:a16="http://schemas.microsoft.com/office/drawing/2014/main" id="{3B7B09A7-04F4-4A60-81FA-BBABDBBE00B3}"/>
                </a:ext>
              </a:extLst>
            </p:cNvPr>
            <p:cNvCxnSpPr>
              <a:cxnSpLocks/>
              <a:stCxn id="12" idx="2"/>
              <a:endCxn id="10" idx="0"/>
            </p:cNvCxnSpPr>
            <p:nvPr/>
          </p:nvCxnSpPr>
          <p:spPr>
            <a:xfrm>
              <a:off x="3631161" y="3549392"/>
              <a:ext cx="1833569" cy="10794"/>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24A2297A-A0AE-46C2-B94F-7D670AB64F37}"/>
                </a:ext>
              </a:extLst>
            </p:cNvPr>
            <p:cNvCxnSpPr>
              <a:cxnSpLocks/>
              <a:stCxn id="9" idx="3"/>
              <a:endCxn id="11" idx="1"/>
            </p:cNvCxnSpPr>
            <p:nvPr/>
          </p:nvCxnSpPr>
          <p:spPr>
            <a:xfrm>
              <a:off x="4544528" y="2636024"/>
              <a:ext cx="0" cy="1826739"/>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8" name="îṥḷiḍé">
              <a:extLst>
                <a:ext uri="{FF2B5EF4-FFF2-40B4-BE49-F238E27FC236}">
                  <a16:creationId xmlns:a16="http://schemas.microsoft.com/office/drawing/2014/main" id="{0365152A-BD2C-4DFC-8609-ED5F03B18E2D}"/>
                </a:ext>
              </a:extLst>
            </p:cNvPr>
            <p:cNvSpPr/>
            <p:nvPr/>
          </p:nvSpPr>
          <p:spPr>
            <a:xfrm>
              <a:off x="3946775" y="2951640"/>
              <a:ext cx="1195505" cy="1195505"/>
            </a:xfrm>
            <a:custGeom>
              <a:avLst/>
              <a:gdLst>
                <a:gd name="connsiteX0" fmla="*/ 0 w 1188002"/>
                <a:gd name="connsiteY0" fmla="*/ 594001 h 1188002"/>
                <a:gd name="connsiteX1" fmla="*/ 594001 w 1188002"/>
                <a:gd name="connsiteY1" fmla="*/ 0 h 1188002"/>
                <a:gd name="connsiteX2" fmla="*/ 1188002 w 1188002"/>
                <a:gd name="connsiteY2" fmla="*/ 594001 h 1188002"/>
                <a:gd name="connsiteX3" fmla="*/ 594001 w 1188002"/>
                <a:gd name="connsiteY3" fmla="*/ 1188002 h 1188002"/>
                <a:gd name="connsiteX4" fmla="*/ 0 w 1188002"/>
                <a:gd name="connsiteY4" fmla="*/ 594001 h 118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002" h="1188002">
                  <a:moveTo>
                    <a:pt x="0" y="594001"/>
                  </a:moveTo>
                  <a:cubicBezTo>
                    <a:pt x="0" y="265943"/>
                    <a:pt x="265943" y="0"/>
                    <a:pt x="594001" y="0"/>
                  </a:cubicBezTo>
                  <a:cubicBezTo>
                    <a:pt x="922059" y="0"/>
                    <a:pt x="1188002" y="265943"/>
                    <a:pt x="1188002" y="594001"/>
                  </a:cubicBezTo>
                  <a:cubicBezTo>
                    <a:pt x="1188002" y="922059"/>
                    <a:pt x="922059" y="1188002"/>
                    <a:pt x="594001" y="1188002"/>
                  </a:cubicBezTo>
                  <a:cubicBezTo>
                    <a:pt x="265943" y="1188002"/>
                    <a:pt x="0" y="922059"/>
                    <a:pt x="0" y="594001"/>
                  </a:cubicBezTo>
                  <a:close/>
                </a:path>
              </a:pathLst>
            </a:custGeom>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buSzPct val="25000"/>
              </a:pPr>
              <a:r>
                <a:rPr lang="de-DE" altLang="zh-CN" b="1" dirty="0">
                  <a:sym typeface="Calibri"/>
                </a:rPr>
                <a:t>Backend</a:t>
              </a:r>
            </a:p>
          </p:txBody>
        </p:sp>
        <p:sp>
          <p:nvSpPr>
            <p:cNvPr id="9" name="îṣḷïďê">
              <a:extLst>
                <a:ext uri="{FF2B5EF4-FFF2-40B4-BE49-F238E27FC236}">
                  <a16:creationId xmlns:a16="http://schemas.microsoft.com/office/drawing/2014/main" id="{9EF2B316-E648-4793-A723-69B6E5B211AE}"/>
                </a:ext>
              </a:extLst>
            </p:cNvPr>
            <p:cNvSpPr/>
            <p:nvPr/>
          </p:nvSpPr>
          <p:spPr>
            <a:xfrm>
              <a:off x="4212323" y="1971613"/>
              <a:ext cx="664410" cy="664410"/>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tx1">
                <a:lumMod val="50000"/>
                <a:lumOff val="50000"/>
              </a:schemeClr>
            </a:solidFill>
            <a:ln>
              <a:noFill/>
            </a:ln>
          </p:spPr>
          <p:style>
            <a:lnRef idx="2">
              <a:scrgbClr r="0" g="0" b="0"/>
            </a:lnRef>
            <a:fillRef idx="1">
              <a:schemeClr val="accent2">
                <a:hueOff val="-955721"/>
                <a:satOff val="-23029"/>
                <a:lumOff val="-13857"/>
                <a:alphaOff val="0"/>
              </a:schemeClr>
            </a:fillRef>
            <a:effectRef idx="0">
              <a:schemeClr val="accent2">
                <a:hueOff val="-955721"/>
                <a:satOff val="-23029"/>
                <a:lumOff val="-13857"/>
                <a:alphaOff val="0"/>
              </a:schemeClr>
            </a:effectRef>
            <a:fontRef idx="minor">
              <a:schemeClr val="lt1"/>
            </a:fontRef>
          </p:style>
          <p:txBody>
            <a:bodyPr spcFirstLastPara="0" vert="horz" wrap="square" lIns="0" tIns="0" rIns="0" bIns="0" anchor="ctr" anchorCtr="1">
              <a:normAutofit/>
            </a:bodyPr>
            <a:lstStyle/>
            <a:p>
              <a:pPr algn="ctr">
                <a:buSzPct val="25000"/>
              </a:pPr>
              <a:r>
                <a:rPr lang="en-US" altLang="zh-CN" dirty="0" err="1"/>
                <a:t>Ngnix</a:t>
              </a:r>
              <a:endParaRPr lang="de-DE" altLang="zh-CN" sz="1050" dirty="0">
                <a:sym typeface="Calibri"/>
              </a:endParaRPr>
            </a:p>
          </p:txBody>
        </p:sp>
        <p:sp>
          <p:nvSpPr>
            <p:cNvPr id="10" name="iṥḻîḍè">
              <a:extLst>
                <a:ext uri="{FF2B5EF4-FFF2-40B4-BE49-F238E27FC236}">
                  <a16:creationId xmlns:a16="http://schemas.microsoft.com/office/drawing/2014/main" id="{FD471E03-2CCC-4369-B433-24BB0BD5F39E}"/>
                </a:ext>
              </a:extLst>
            </p:cNvPr>
            <p:cNvSpPr/>
            <p:nvPr/>
          </p:nvSpPr>
          <p:spPr>
            <a:xfrm>
              <a:off x="5464730" y="3227981"/>
              <a:ext cx="664410" cy="664410"/>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tx1">
                <a:lumMod val="50000"/>
                <a:lumOff val="50000"/>
              </a:schemeClr>
            </a:solidFill>
            <a:ln>
              <a:noFill/>
            </a:ln>
          </p:spPr>
          <p:style>
            <a:lnRef idx="2">
              <a:scrgbClr r="0" g="0" b="0"/>
            </a:lnRef>
            <a:fillRef idx="1">
              <a:schemeClr val="accent2">
                <a:hueOff val="-955721"/>
                <a:satOff val="-23029"/>
                <a:lumOff val="-13857"/>
                <a:alphaOff val="0"/>
              </a:schemeClr>
            </a:fillRef>
            <a:effectRef idx="0">
              <a:schemeClr val="accent2">
                <a:hueOff val="-955721"/>
                <a:satOff val="-23029"/>
                <a:lumOff val="-13857"/>
                <a:alphaOff val="0"/>
              </a:schemeClr>
            </a:effectRef>
            <a:fontRef idx="minor">
              <a:schemeClr val="lt1"/>
            </a:fontRef>
          </p:style>
          <p:txBody>
            <a:bodyPr spcFirstLastPara="0" vert="horz" wrap="square" lIns="0" tIns="0" rIns="0" bIns="0" anchor="ctr" anchorCtr="1">
              <a:normAutofit/>
            </a:bodyPr>
            <a:lstStyle/>
            <a:p>
              <a:pPr algn="ctr">
                <a:buSzPct val="25000"/>
              </a:pPr>
              <a:r>
                <a:rPr lang="de-DE" altLang="zh-CN" dirty="0">
                  <a:sym typeface="Calibri"/>
                </a:rPr>
                <a:t>Python</a:t>
              </a:r>
            </a:p>
          </p:txBody>
        </p:sp>
        <p:sp>
          <p:nvSpPr>
            <p:cNvPr id="11" name="ïŝ1ídè">
              <a:extLst>
                <a:ext uri="{FF2B5EF4-FFF2-40B4-BE49-F238E27FC236}">
                  <a16:creationId xmlns:a16="http://schemas.microsoft.com/office/drawing/2014/main" id="{08F506A3-C66F-4B5C-AA17-0ECD09A85FE2}"/>
                </a:ext>
              </a:extLst>
            </p:cNvPr>
            <p:cNvSpPr/>
            <p:nvPr/>
          </p:nvSpPr>
          <p:spPr>
            <a:xfrm>
              <a:off x="4212323" y="4462763"/>
              <a:ext cx="664410" cy="664410"/>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tx1">
                <a:lumMod val="50000"/>
                <a:lumOff val="50000"/>
              </a:schemeClr>
            </a:solidFill>
            <a:ln>
              <a:noFill/>
            </a:ln>
          </p:spPr>
          <p:style>
            <a:lnRef idx="2">
              <a:scrgbClr r="0" g="0" b="0"/>
            </a:lnRef>
            <a:fillRef idx="1">
              <a:schemeClr val="accent2">
                <a:hueOff val="-955721"/>
                <a:satOff val="-23029"/>
                <a:lumOff val="-13857"/>
                <a:alphaOff val="0"/>
              </a:schemeClr>
            </a:fillRef>
            <a:effectRef idx="0">
              <a:schemeClr val="accent2">
                <a:hueOff val="-955721"/>
                <a:satOff val="-23029"/>
                <a:lumOff val="-13857"/>
                <a:alphaOff val="0"/>
              </a:schemeClr>
            </a:effectRef>
            <a:fontRef idx="minor">
              <a:schemeClr val="lt1"/>
            </a:fontRef>
          </p:style>
          <p:txBody>
            <a:bodyPr spcFirstLastPara="0" vert="horz" wrap="square" lIns="0" tIns="0" rIns="0" bIns="0" anchor="ctr" anchorCtr="1">
              <a:normAutofit/>
            </a:bodyPr>
            <a:lstStyle/>
            <a:p>
              <a:pPr algn="ctr">
                <a:buSzPct val="25000"/>
              </a:pPr>
              <a:r>
                <a:rPr lang="de-DE" altLang="zh-CN" dirty="0">
                  <a:sym typeface="Calibri"/>
                </a:rPr>
                <a:t>Flask</a:t>
              </a:r>
            </a:p>
          </p:txBody>
        </p:sp>
        <p:sp>
          <p:nvSpPr>
            <p:cNvPr id="12" name="iṣḷiḋé">
              <a:extLst>
                <a:ext uri="{FF2B5EF4-FFF2-40B4-BE49-F238E27FC236}">
                  <a16:creationId xmlns:a16="http://schemas.microsoft.com/office/drawing/2014/main" id="{F06E9DF4-74D3-47B6-8DE7-56A0B25D1179}"/>
                </a:ext>
              </a:extLst>
            </p:cNvPr>
            <p:cNvSpPr/>
            <p:nvPr/>
          </p:nvSpPr>
          <p:spPr>
            <a:xfrm>
              <a:off x="2966750" y="3217187"/>
              <a:ext cx="664410" cy="664410"/>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tx1">
                <a:lumMod val="50000"/>
                <a:lumOff val="50000"/>
              </a:schemeClr>
            </a:solidFill>
            <a:ln>
              <a:noFill/>
            </a:ln>
          </p:spPr>
          <p:style>
            <a:lnRef idx="2">
              <a:scrgbClr r="0" g="0" b="0"/>
            </a:lnRef>
            <a:fillRef idx="1">
              <a:schemeClr val="accent2">
                <a:hueOff val="-955721"/>
                <a:satOff val="-23029"/>
                <a:lumOff val="-13857"/>
                <a:alphaOff val="0"/>
              </a:schemeClr>
            </a:fillRef>
            <a:effectRef idx="0">
              <a:schemeClr val="accent2">
                <a:hueOff val="-955721"/>
                <a:satOff val="-23029"/>
                <a:lumOff val="-13857"/>
                <a:alphaOff val="0"/>
              </a:schemeClr>
            </a:effectRef>
            <a:fontRef idx="minor">
              <a:schemeClr val="lt1"/>
            </a:fontRef>
          </p:style>
          <p:txBody>
            <a:bodyPr spcFirstLastPara="0" vert="horz" wrap="square" lIns="0" tIns="0" rIns="0" bIns="0" anchor="ctr" anchorCtr="1">
              <a:normAutofit/>
            </a:bodyPr>
            <a:lstStyle/>
            <a:p>
              <a:pPr algn="ctr">
                <a:buSzPct val="25000"/>
              </a:pPr>
              <a:r>
                <a:rPr lang="en-US" altLang="zh-CN" dirty="0" err="1"/>
                <a:t>uWGSI</a:t>
              </a:r>
              <a:endParaRPr lang="de-DE" altLang="zh-CN" sz="1050" dirty="0">
                <a:sym typeface="Calibri"/>
              </a:endParaRPr>
            </a:p>
          </p:txBody>
        </p:sp>
      </p:grpSp>
      <p:grpSp>
        <p:nvGrpSpPr>
          <p:cNvPr id="20" name="组合 19">
            <a:extLst>
              <a:ext uri="{FF2B5EF4-FFF2-40B4-BE49-F238E27FC236}">
                <a16:creationId xmlns:a16="http://schemas.microsoft.com/office/drawing/2014/main" id="{6690EFCF-6663-4C99-BE99-E8EE38156DEB}"/>
              </a:ext>
            </a:extLst>
          </p:cNvPr>
          <p:cNvGrpSpPr/>
          <p:nvPr/>
        </p:nvGrpSpPr>
        <p:grpSpPr>
          <a:xfrm>
            <a:off x="219387" y="1714048"/>
            <a:ext cx="2543522" cy="3545425"/>
            <a:chOff x="8507726" y="-535573"/>
            <a:chExt cx="3391362" cy="4727233"/>
          </a:xfrm>
        </p:grpSpPr>
        <p:sp>
          <p:nvSpPr>
            <p:cNvPr id="26" name="Shape 1450">
              <a:extLst>
                <a:ext uri="{FF2B5EF4-FFF2-40B4-BE49-F238E27FC236}">
                  <a16:creationId xmlns:a16="http://schemas.microsoft.com/office/drawing/2014/main" id="{328F7B68-9253-45D2-A642-5B74F79B0D92}"/>
                </a:ext>
              </a:extLst>
            </p:cNvPr>
            <p:cNvSpPr txBox="1"/>
            <p:nvPr/>
          </p:nvSpPr>
          <p:spPr>
            <a:xfrm>
              <a:off x="8887914" y="-535573"/>
              <a:ext cx="3011174" cy="624919"/>
            </a:xfrm>
            <a:prstGeom prst="rect">
              <a:avLst/>
            </a:prstGeom>
            <a:noFill/>
            <a:ln>
              <a:noFill/>
            </a:ln>
          </p:spPr>
          <p:txBody>
            <a:bodyPr lIns="34285" tIns="17138" rIns="34285" bIns="17138" anchor="t" anchorCtr="0">
              <a:noAutofit/>
            </a:bodyPr>
            <a:lstStyle/>
            <a:p>
              <a:pPr>
                <a:lnSpc>
                  <a:spcPct val="150000"/>
                </a:lnSpc>
                <a:buSzPct val="25000"/>
              </a:pPr>
              <a:r>
                <a:rPr lang="en-US" altLang="zh-CN" sz="1200" dirty="0"/>
                <a:t>In the first step, we decided to choose the dataset </a:t>
              </a:r>
              <a:r>
                <a:rPr lang="en-US" altLang="zh-CN" sz="1200" dirty="0" err="1"/>
                <a:t>BlackFriday</a:t>
              </a:r>
              <a:r>
                <a:rPr lang="en-US" altLang="zh-CN" sz="1200" dirty="0"/>
                <a:t> for our project, then elaborated the use-case diagram and detailed description of the most important cases and defined the global architecture of our project.</a:t>
              </a:r>
              <a:endParaRPr lang="de-DE" sz="1200" dirty="0">
                <a:ea typeface="Calibri"/>
                <a:cs typeface="Calibri"/>
                <a:sym typeface="Calibri"/>
              </a:endParaRPr>
            </a:p>
          </p:txBody>
        </p:sp>
        <p:sp>
          <p:nvSpPr>
            <p:cNvPr id="24" name="Shape 1450">
              <a:extLst>
                <a:ext uri="{FF2B5EF4-FFF2-40B4-BE49-F238E27FC236}">
                  <a16:creationId xmlns:a16="http://schemas.microsoft.com/office/drawing/2014/main" id="{7C0C1375-E471-48D8-ACC6-E8970C99C297}"/>
                </a:ext>
              </a:extLst>
            </p:cNvPr>
            <p:cNvSpPr txBox="1"/>
            <p:nvPr/>
          </p:nvSpPr>
          <p:spPr>
            <a:xfrm>
              <a:off x="8507726" y="3566741"/>
              <a:ext cx="3011174" cy="624919"/>
            </a:xfrm>
            <a:prstGeom prst="rect">
              <a:avLst/>
            </a:prstGeom>
            <a:noFill/>
            <a:ln>
              <a:noFill/>
            </a:ln>
          </p:spPr>
          <p:txBody>
            <a:bodyPr lIns="34285" tIns="17138" rIns="34285" bIns="17138" anchor="t" anchorCtr="0">
              <a:noAutofit/>
            </a:bodyPr>
            <a:lstStyle/>
            <a:p>
              <a:pPr>
                <a:lnSpc>
                  <a:spcPct val="150000"/>
                </a:lnSpc>
                <a:buSzPct val="25000"/>
              </a:pPr>
              <a:endParaRPr lang="de-DE" sz="900" dirty="0">
                <a:ea typeface="Calibri"/>
                <a:cs typeface="Calibri"/>
                <a:sym typeface="Calibri"/>
              </a:endParaRPr>
            </a:p>
          </p:txBody>
        </p:sp>
      </p:grpSp>
      <p:sp>
        <p:nvSpPr>
          <p:cNvPr id="32" name="文本框 31">
            <a:extLst>
              <a:ext uri="{FF2B5EF4-FFF2-40B4-BE49-F238E27FC236}">
                <a16:creationId xmlns:a16="http://schemas.microsoft.com/office/drawing/2014/main" id="{CE70BDBE-4B48-4148-BD42-FEEED7925168}"/>
              </a:ext>
            </a:extLst>
          </p:cNvPr>
          <p:cNvSpPr txBox="1"/>
          <p:nvPr/>
        </p:nvSpPr>
        <p:spPr>
          <a:xfrm>
            <a:off x="6102584" y="1268760"/>
            <a:ext cx="2536889" cy="4062651"/>
          </a:xfrm>
          <a:prstGeom prst="rect">
            <a:avLst/>
          </a:prstGeom>
          <a:noFill/>
        </p:spPr>
        <p:txBody>
          <a:bodyPr wrap="square" rtlCol="0">
            <a:spAutoFit/>
          </a:bodyPr>
          <a:lstStyle/>
          <a:p>
            <a:pPr lvl="0"/>
            <a:r>
              <a:rPr lang="en-US" altLang="zh-CN" sz="1200" dirty="0"/>
              <a:t>                 </a:t>
            </a:r>
          </a:p>
          <a:p>
            <a:pPr marL="171450" lvl="0" indent="-171450">
              <a:buFont typeface="Arial" panose="020B0604020202020204" pitchFamily="34" charset="0"/>
              <a:buChar char="•"/>
            </a:pPr>
            <a:r>
              <a:rPr lang="en-US" altLang="zh-CN" sz="1200" dirty="0"/>
              <a:t>Web browser sends an HTTP request to Nginx</a:t>
            </a:r>
            <a:endParaRPr lang="zh-CN" altLang="zh-CN" sz="1200" dirty="0"/>
          </a:p>
          <a:p>
            <a:pPr marL="171450" lvl="0" indent="-171450">
              <a:buFont typeface="Arial" panose="020B0604020202020204" pitchFamily="34" charset="0"/>
              <a:buChar char="•"/>
            </a:pPr>
            <a:r>
              <a:rPr lang="en-US" altLang="zh-CN" sz="1200" dirty="0"/>
              <a:t>Nginx forwarded to </a:t>
            </a:r>
            <a:r>
              <a:rPr lang="en-US" altLang="zh-CN" sz="1200" dirty="0" err="1"/>
              <a:t>uWSGI</a:t>
            </a:r>
            <a:endParaRPr lang="zh-CN" altLang="zh-CN" sz="1200" dirty="0"/>
          </a:p>
          <a:p>
            <a:pPr marL="171450" lvl="0" indent="-171450">
              <a:buFont typeface="Arial" panose="020B0604020202020204" pitchFamily="34" charset="0"/>
              <a:buChar char="•"/>
            </a:pPr>
            <a:r>
              <a:rPr lang="en-US" altLang="zh-CN" sz="1200" dirty="0" err="1"/>
              <a:t>uWSGI</a:t>
            </a:r>
            <a:r>
              <a:rPr lang="en-US" altLang="zh-CN" sz="1200" dirty="0"/>
              <a:t> processes it according to the WSGI specification</a:t>
            </a:r>
            <a:endParaRPr lang="zh-CN" altLang="zh-CN" sz="1200" dirty="0"/>
          </a:p>
          <a:p>
            <a:pPr marL="171450" lvl="0" indent="-171450">
              <a:buFont typeface="Arial" panose="020B0604020202020204" pitchFamily="34" charset="0"/>
              <a:buChar char="•"/>
            </a:pPr>
            <a:r>
              <a:rPr lang="en-US" altLang="zh-CN" sz="1200" dirty="0" err="1"/>
              <a:t>uWSGI</a:t>
            </a:r>
            <a:r>
              <a:rPr lang="en-US" altLang="zh-CN" sz="1200" dirty="0"/>
              <a:t> will send HTTP requests to the Flask application for processing</a:t>
            </a:r>
            <a:endParaRPr lang="zh-CN" altLang="zh-CN" sz="1200" dirty="0"/>
          </a:p>
          <a:p>
            <a:pPr marL="171450" lvl="0" indent="-171450">
              <a:buFont typeface="Arial" panose="020B0604020202020204" pitchFamily="34" charset="0"/>
              <a:buChar char="•"/>
            </a:pPr>
            <a:r>
              <a:rPr lang="en-US" altLang="zh-CN" sz="1200" dirty="0"/>
              <a:t>Flask application handles HTTP</a:t>
            </a:r>
            <a:endParaRPr lang="zh-CN" altLang="zh-CN" sz="1200" dirty="0"/>
          </a:p>
          <a:p>
            <a:r>
              <a:rPr lang="en-US" altLang="zh-CN" sz="1200" dirty="0"/>
              <a:t>    Get data from an HTTP request and set it as input for the prediction model(trained) </a:t>
            </a:r>
            <a:endParaRPr lang="zh-CN" altLang="zh-CN" sz="1200" dirty="0"/>
          </a:p>
          <a:p>
            <a:pPr marL="171450" lvl="0" indent="-171450">
              <a:buFont typeface="Arial" panose="020B0604020202020204" pitchFamily="34" charset="0"/>
              <a:buChar char="•"/>
            </a:pPr>
            <a:r>
              <a:rPr lang="en-US" altLang="zh-CN" sz="1200" dirty="0"/>
              <a:t>Flask generates an HTTP response (the prediction result), which is given to </a:t>
            </a:r>
            <a:r>
              <a:rPr lang="en-US" altLang="zh-CN" sz="1200" dirty="0" err="1"/>
              <a:t>uWSGI</a:t>
            </a:r>
            <a:r>
              <a:rPr lang="en-US" altLang="zh-CN" sz="1200" dirty="0"/>
              <a:t> according to the WSGI specification.</a:t>
            </a:r>
            <a:endParaRPr lang="zh-CN" altLang="zh-CN" sz="1200" dirty="0"/>
          </a:p>
          <a:p>
            <a:pPr marL="171450" lvl="0" indent="-171450">
              <a:buFont typeface="Arial" panose="020B0604020202020204" pitchFamily="34" charset="0"/>
              <a:buChar char="•"/>
            </a:pPr>
            <a:r>
              <a:rPr lang="en-US" altLang="zh-CN" sz="1200" dirty="0" err="1"/>
              <a:t>uWSGI</a:t>
            </a:r>
            <a:r>
              <a:rPr lang="en-US" altLang="zh-CN" sz="1200" dirty="0"/>
              <a:t> sends HTTP response to Nginx via TCP</a:t>
            </a:r>
            <a:endParaRPr lang="zh-CN" altLang="zh-CN" sz="1200" dirty="0"/>
          </a:p>
          <a:p>
            <a:pPr marL="171450" lvl="0" indent="-171450">
              <a:buFont typeface="Arial" panose="020B0604020202020204" pitchFamily="34" charset="0"/>
              <a:buChar char="•"/>
            </a:pPr>
            <a:r>
              <a:rPr lang="en-US" altLang="zh-CN" sz="1200" dirty="0"/>
              <a:t>Nginx sends the HTTP response to the web browser via TCP</a:t>
            </a:r>
            <a:endParaRPr lang="zh-CN" altLang="zh-CN" sz="1200" dirty="0"/>
          </a:p>
          <a:p>
            <a:endParaRPr lang="zh-CN" altLang="en-US" dirty="0"/>
          </a:p>
        </p:txBody>
      </p:sp>
      <p:pic>
        <p:nvPicPr>
          <p:cNvPr id="14" name="图片 13">
            <a:extLst>
              <a:ext uri="{FF2B5EF4-FFF2-40B4-BE49-F238E27FC236}">
                <a16:creationId xmlns:a16="http://schemas.microsoft.com/office/drawing/2014/main" id="{5E3D6000-C66C-4BD9-9E49-28CF1BD0E9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94" y="3785002"/>
            <a:ext cx="3125647" cy="2811717"/>
          </a:xfrm>
          <a:prstGeom prst="rect">
            <a:avLst/>
          </a:prstGeom>
        </p:spPr>
      </p:pic>
    </p:spTree>
    <p:extLst>
      <p:ext uri="{BB962C8B-B14F-4D97-AF65-F5344CB8AC3E}">
        <p14:creationId xmlns:p14="http://schemas.microsoft.com/office/powerpoint/2010/main" val="2848856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C1E9F1-20C6-4CAA-A029-727B18E2FE15}"/>
              </a:ext>
            </a:extLst>
          </p:cNvPr>
          <p:cNvSpPr>
            <a:spLocks noGrp="1"/>
          </p:cNvSpPr>
          <p:nvPr>
            <p:ph type="title"/>
          </p:nvPr>
        </p:nvSpPr>
        <p:spPr/>
        <p:txBody>
          <a:bodyPr/>
          <a:lstStyle/>
          <a:p>
            <a:r>
              <a:rPr lang="en-US" altLang="zh-CN" dirty="0">
                <a:latin typeface="Adobe Arabic" panose="02040503050201020203" pitchFamily="18" charset="-78"/>
                <a:cs typeface="Adobe Arabic" panose="02040503050201020203" pitchFamily="18" charset="-78"/>
              </a:rPr>
              <a:t>Elaboration step </a:t>
            </a:r>
            <a:r>
              <a:rPr lang="en-US" altLang="zh-CN" sz="1800" dirty="0">
                <a:cs typeface="Adobe Arabic" panose="02040503050201020203" pitchFamily="18" charset="-78"/>
              </a:rPr>
              <a:t>(5.11-5.18)</a:t>
            </a:r>
            <a:endParaRPr lang="zh-CN" altLang="zh-CN" sz="1800" dirty="0">
              <a:cs typeface="Adobe Arabic" panose="02040503050201020203" pitchFamily="18" charset="-78"/>
            </a:endParaRPr>
          </a:p>
        </p:txBody>
      </p:sp>
      <p:sp>
        <p:nvSpPr>
          <p:cNvPr id="3" name="页脚占位符 2">
            <a:extLst>
              <a:ext uri="{FF2B5EF4-FFF2-40B4-BE49-F238E27FC236}">
                <a16:creationId xmlns:a16="http://schemas.microsoft.com/office/drawing/2014/main" id="{9F58BB61-AAB9-4275-B6F1-515C80BDF463}"/>
              </a:ext>
            </a:extLst>
          </p:cNvPr>
          <p:cNvSpPr>
            <a:spLocks noGrp="1"/>
          </p:cNvSpPr>
          <p:nvPr>
            <p:ph type="ftr" sz="quarter" idx="11"/>
          </p:nvPr>
        </p:nvSpPr>
        <p:spPr/>
        <p:txBody>
          <a:bodyPr/>
          <a:lstStyle/>
          <a:p>
            <a:endParaRPr lang="zh-CN" altLang="en-US" dirty="0"/>
          </a:p>
        </p:txBody>
      </p:sp>
      <p:sp>
        <p:nvSpPr>
          <p:cNvPr id="4" name="灯片编号占位符 3">
            <a:extLst>
              <a:ext uri="{FF2B5EF4-FFF2-40B4-BE49-F238E27FC236}">
                <a16:creationId xmlns:a16="http://schemas.microsoft.com/office/drawing/2014/main" id="{536891C0-8B86-48B0-B79E-5B24581FD06E}"/>
              </a:ext>
            </a:extLst>
          </p:cNvPr>
          <p:cNvSpPr>
            <a:spLocks noGrp="1"/>
          </p:cNvSpPr>
          <p:nvPr>
            <p:ph type="sldNum" sz="quarter" idx="12"/>
          </p:nvPr>
        </p:nvSpPr>
        <p:spPr/>
        <p:txBody>
          <a:bodyPr/>
          <a:lstStyle/>
          <a:p>
            <a:fld id="{5DD3DB80-B894-403A-B48E-6FDC1A72010E}" type="slidenum">
              <a:rPr lang="zh-CN" altLang="en-US" smtClean="0"/>
              <a:pPr/>
              <a:t>3</a:t>
            </a:fld>
            <a:endParaRPr lang="zh-CN" altLang="en-US"/>
          </a:p>
        </p:txBody>
      </p:sp>
      <p:grpSp>
        <p:nvGrpSpPr>
          <p:cNvPr id="5" name="21494e30-571c-49ea-bff2-af2ad6c6a2f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1077B6F9-44CF-4AE7-A291-60A313AF1DC6}"/>
              </a:ext>
            </a:extLst>
          </p:cNvPr>
          <p:cNvGrpSpPr>
            <a:grpSpLocks noChangeAspect="1"/>
          </p:cNvGrpSpPr>
          <p:nvPr>
            <p:custDataLst>
              <p:tags r:id="rId1"/>
            </p:custDataLst>
          </p:nvPr>
        </p:nvGrpSpPr>
        <p:grpSpPr>
          <a:xfrm>
            <a:off x="827584" y="2148952"/>
            <a:ext cx="8019271" cy="2841660"/>
            <a:chOff x="826539" y="1635683"/>
            <a:chExt cx="10692361" cy="3788880"/>
          </a:xfrm>
        </p:grpSpPr>
        <p:sp>
          <p:nvSpPr>
            <p:cNvPr id="6" name="îṡ1ïďé">
              <a:extLst>
                <a:ext uri="{FF2B5EF4-FFF2-40B4-BE49-F238E27FC236}">
                  <a16:creationId xmlns:a16="http://schemas.microsoft.com/office/drawing/2014/main" id="{D9BF6A95-5E9D-43E7-AD35-46047F9BF6E6}"/>
                </a:ext>
              </a:extLst>
            </p:cNvPr>
            <p:cNvSpPr/>
            <p:nvPr/>
          </p:nvSpPr>
          <p:spPr>
            <a:xfrm>
              <a:off x="826539" y="3099847"/>
              <a:ext cx="4600984" cy="1165242"/>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68580" tIns="34290" rIns="68580" bIns="34290" anchor="t" anchorCtr="0">
              <a:normAutofit/>
            </a:bodyPr>
            <a:lstStyle/>
            <a:p>
              <a:pPr>
                <a:lnSpc>
                  <a:spcPct val="150000"/>
                </a:lnSpc>
                <a:spcBef>
                  <a:spcPct val="0"/>
                </a:spcBef>
              </a:pPr>
              <a:endParaRPr lang="en-US" altLang="zh-CN" sz="825" dirty="0"/>
            </a:p>
          </p:txBody>
        </p:sp>
        <p:sp>
          <p:nvSpPr>
            <p:cNvPr id="7" name="îSlïḓe">
              <a:extLst>
                <a:ext uri="{FF2B5EF4-FFF2-40B4-BE49-F238E27FC236}">
                  <a16:creationId xmlns:a16="http://schemas.microsoft.com/office/drawing/2014/main" id="{889BFF29-647A-4EF2-9BCB-A9B45A1C11B7}"/>
                </a:ext>
              </a:extLst>
            </p:cNvPr>
            <p:cNvSpPr txBox="1"/>
            <p:nvPr/>
          </p:nvSpPr>
          <p:spPr bwMode="auto">
            <a:xfrm>
              <a:off x="826539" y="2658042"/>
              <a:ext cx="4600984"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pPr>
              <a:endParaRPr lang="en-US" altLang="zh-CN" sz="1500" b="1" dirty="0"/>
            </a:p>
          </p:txBody>
        </p:sp>
        <p:sp>
          <p:nvSpPr>
            <p:cNvPr id="8" name="íṧļídé">
              <a:extLst>
                <a:ext uri="{FF2B5EF4-FFF2-40B4-BE49-F238E27FC236}">
                  <a16:creationId xmlns:a16="http://schemas.microsoft.com/office/drawing/2014/main" id="{26FB24ED-68A4-4D70-AF57-1D45F081397A}"/>
                </a:ext>
              </a:extLst>
            </p:cNvPr>
            <p:cNvSpPr/>
            <p:nvPr/>
          </p:nvSpPr>
          <p:spPr>
            <a:xfrm>
              <a:off x="5591199" y="1635683"/>
              <a:ext cx="4218193" cy="1658724"/>
            </a:xfrm>
            <a:custGeom>
              <a:avLst/>
              <a:gdLst/>
              <a:ahLst/>
              <a:cxnLst>
                <a:cxn ang="0">
                  <a:pos x="wd2" y="hd2"/>
                </a:cxn>
                <a:cxn ang="5400000">
                  <a:pos x="wd2" y="hd2"/>
                </a:cxn>
                <a:cxn ang="10800000">
                  <a:pos x="wd2" y="hd2"/>
                </a:cxn>
                <a:cxn ang="16200000">
                  <a:pos x="wd2" y="hd2"/>
                </a:cxn>
              </a:cxnLst>
              <a:rect l="0" t="0" r="r" b="b"/>
              <a:pathLst>
                <a:path w="21043" h="21386" extrusionOk="0">
                  <a:moveTo>
                    <a:pt x="4151" y="30"/>
                  </a:moveTo>
                  <a:cubicBezTo>
                    <a:pt x="3034" y="-26"/>
                    <a:pt x="1958" y="1128"/>
                    <a:pt x="1185" y="3213"/>
                  </a:cubicBezTo>
                  <a:cubicBezTo>
                    <a:pt x="-417" y="7532"/>
                    <a:pt x="-400" y="14374"/>
                    <a:pt x="1266" y="18470"/>
                  </a:cubicBezTo>
                  <a:cubicBezTo>
                    <a:pt x="1954" y="20160"/>
                    <a:pt x="2823" y="21094"/>
                    <a:pt x="3717" y="21328"/>
                  </a:cubicBezTo>
                  <a:cubicBezTo>
                    <a:pt x="4656" y="21574"/>
                    <a:pt x="5634" y="21052"/>
                    <a:pt x="6470" y="19636"/>
                  </a:cubicBezTo>
                  <a:cubicBezTo>
                    <a:pt x="6990" y="18756"/>
                    <a:pt x="7412" y="17571"/>
                    <a:pt x="7792" y="16300"/>
                  </a:cubicBezTo>
                  <a:cubicBezTo>
                    <a:pt x="8165" y="15052"/>
                    <a:pt x="8499" y="13715"/>
                    <a:pt x="8966" y="12702"/>
                  </a:cubicBezTo>
                  <a:cubicBezTo>
                    <a:pt x="9147" y="12309"/>
                    <a:pt x="9346" y="11973"/>
                    <a:pt x="9564" y="11748"/>
                  </a:cubicBezTo>
                  <a:cubicBezTo>
                    <a:pt x="9771" y="11535"/>
                    <a:pt x="9993" y="11427"/>
                    <a:pt x="10218" y="11431"/>
                  </a:cubicBezTo>
                  <a:lnTo>
                    <a:pt x="18848" y="11431"/>
                  </a:lnTo>
                  <a:cubicBezTo>
                    <a:pt x="20169" y="11380"/>
                    <a:pt x="21183" y="8383"/>
                    <a:pt x="21027" y="4992"/>
                  </a:cubicBezTo>
                  <a:cubicBezTo>
                    <a:pt x="20895" y="2149"/>
                    <a:pt x="19955" y="20"/>
                    <a:pt x="18848" y="58"/>
                  </a:cubicBezTo>
                  <a:lnTo>
                    <a:pt x="5175" y="0"/>
                  </a:lnTo>
                  <a:lnTo>
                    <a:pt x="4151" y="30"/>
                  </a:lnTo>
                  <a:close/>
                </a:path>
              </a:pathLst>
            </a:custGeom>
            <a:solidFill>
              <a:schemeClr val="bg1">
                <a:lumMod val="95000"/>
              </a:schemeClr>
            </a:solidFill>
            <a:ln w="12700" cap="flat">
              <a:noFill/>
              <a:miter lim="400000"/>
            </a:ln>
            <a:effectLst/>
          </p:spPr>
          <p:txBody>
            <a:bodyPr wrap="square" lIns="68580" tIns="34290" rIns="68580" bIns="34290" numCol="1" anchor="ctr">
              <a:normAutofit/>
            </a:bodyPr>
            <a:lstStyle/>
            <a:p>
              <a:pPr algn="ctr">
                <a:defRPr sz="3200" cap="none">
                  <a:solidFill>
                    <a:srgbClr val="000000"/>
                  </a:solidFill>
                </a:defRPr>
              </a:pPr>
              <a:endParaRPr sz="2400"/>
            </a:p>
          </p:txBody>
        </p:sp>
        <p:sp>
          <p:nvSpPr>
            <p:cNvPr id="9" name="îs1íḑè">
              <a:extLst>
                <a:ext uri="{FF2B5EF4-FFF2-40B4-BE49-F238E27FC236}">
                  <a16:creationId xmlns:a16="http://schemas.microsoft.com/office/drawing/2014/main" id="{B2B85C76-EC12-4DC9-9BEA-32AF37959275}"/>
                </a:ext>
              </a:extLst>
            </p:cNvPr>
            <p:cNvSpPr/>
            <p:nvPr/>
          </p:nvSpPr>
          <p:spPr>
            <a:xfrm rot="10800000">
              <a:off x="7300707" y="1940371"/>
              <a:ext cx="4218193" cy="1658724"/>
            </a:xfrm>
            <a:custGeom>
              <a:avLst/>
              <a:gdLst/>
              <a:ahLst/>
              <a:cxnLst>
                <a:cxn ang="0">
                  <a:pos x="wd2" y="hd2"/>
                </a:cxn>
                <a:cxn ang="5400000">
                  <a:pos x="wd2" y="hd2"/>
                </a:cxn>
                <a:cxn ang="10800000">
                  <a:pos x="wd2" y="hd2"/>
                </a:cxn>
                <a:cxn ang="16200000">
                  <a:pos x="wd2" y="hd2"/>
                </a:cxn>
              </a:cxnLst>
              <a:rect l="0" t="0" r="r" b="b"/>
              <a:pathLst>
                <a:path w="21043" h="21386" extrusionOk="0">
                  <a:moveTo>
                    <a:pt x="4151" y="30"/>
                  </a:moveTo>
                  <a:cubicBezTo>
                    <a:pt x="3034" y="-26"/>
                    <a:pt x="1958" y="1128"/>
                    <a:pt x="1185" y="3213"/>
                  </a:cubicBezTo>
                  <a:cubicBezTo>
                    <a:pt x="-417" y="7532"/>
                    <a:pt x="-400" y="14374"/>
                    <a:pt x="1266" y="18470"/>
                  </a:cubicBezTo>
                  <a:cubicBezTo>
                    <a:pt x="1954" y="20160"/>
                    <a:pt x="2823" y="21094"/>
                    <a:pt x="3717" y="21328"/>
                  </a:cubicBezTo>
                  <a:cubicBezTo>
                    <a:pt x="4656" y="21574"/>
                    <a:pt x="5634" y="21052"/>
                    <a:pt x="6470" y="19636"/>
                  </a:cubicBezTo>
                  <a:cubicBezTo>
                    <a:pt x="6990" y="18756"/>
                    <a:pt x="7412" y="17571"/>
                    <a:pt x="7792" y="16300"/>
                  </a:cubicBezTo>
                  <a:cubicBezTo>
                    <a:pt x="8165" y="15052"/>
                    <a:pt x="8499" y="13715"/>
                    <a:pt x="8966" y="12702"/>
                  </a:cubicBezTo>
                  <a:cubicBezTo>
                    <a:pt x="9147" y="12309"/>
                    <a:pt x="9346" y="11973"/>
                    <a:pt x="9564" y="11748"/>
                  </a:cubicBezTo>
                  <a:cubicBezTo>
                    <a:pt x="9771" y="11535"/>
                    <a:pt x="9993" y="11427"/>
                    <a:pt x="10218" y="11431"/>
                  </a:cubicBezTo>
                  <a:lnTo>
                    <a:pt x="18848" y="11431"/>
                  </a:lnTo>
                  <a:cubicBezTo>
                    <a:pt x="20169" y="11380"/>
                    <a:pt x="21183" y="8383"/>
                    <a:pt x="21027" y="4992"/>
                  </a:cubicBezTo>
                  <a:cubicBezTo>
                    <a:pt x="20895" y="2149"/>
                    <a:pt x="19955" y="20"/>
                    <a:pt x="18848" y="58"/>
                  </a:cubicBezTo>
                  <a:lnTo>
                    <a:pt x="5175" y="0"/>
                  </a:lnTo>
                  <a:lnTo>
                    <a:pt x="4151" y="30"/>
                  </a:lnTo>
                  <a:close/>
                </a:path>
              </a:pathLst>
            </a:custGeom>
            <a:solidFill>
              <a:schemeClr val="bg1">
                <a:lumMod val="85000"/>
              </a:schemeClr>
            </a:solidFill>
            <a:ln w="12700" cap="flat">
              <a:noFill/>
              <a:miter lim="400000"/>
            </a:ln>
            <a:effectLst/>
          </p:spPr>
          <p:txBody>
            <a:bodyPr wrap="square" lIns="68580" tIns="34290" rIns="68580" bIns="34290" numCol="1" anchor="ctr">
              <a:normAutofit/>
            </a:bodyPr>
            <a:lstStyle/>
            <a:p>
              <a:pPr algn="ctr">
                <a:defRPr sz="3200" cap="none">
                  <a:solidFill>
                    <a:srgbClr val="000000"/>
                  </a:solidFill>
                </a:defRPr>
              </a:pPr>
              <a:endParaRPr sz="2400"/>
            </a:p>
          </p:txBody>
        </p:sp>
        <p:sp>
          <p:nvSpPr>
            <p:cNvPr id="10" name="ïṩḻiḍé">
              <a:extLst>
                <a:ext uri="{FF2B5EF4-FFF2-40B4-BE49-F238E27FC236}">
                  <a16:creationId xmlns:a16="http://schemas.microsoft.com/office/drawing/2014/main" id="{38668D5B-A099-4E9E-ADBC-3CE46196950F}"/>
                </a:ext>
              </a:extLst>
            </p:cNvPr>
            <p:cNvSpPr/>
            <p:nvPr/>
          </p:nvSpPr>
          <p:spPr>
            <a:xfrm>
              <a:off x="5591199" y="3765839"/>
              <a:ext cx="4218193" cy="1658724"/>
            </a:xfrm>
            <a:custGeom>
              <a:avLst/>
              <a:gdLst/>
              <a:ahLst/>
              <a:cxnLst>
                <a:cxn ang="0">
                  <a:pos x="wd2" y="hd2"/>
                </a:cxn>
                <a:cxn ang="5400000">
                  <a:pos x="wd2" y="hd2"/>
                </a:cxn>
                <a:cxn ang="10800000">
                  <a:pos x="wd2" y="hd2"/>
                </a:cxn>
                <a:cxn ang="16200000">
                  <a:pos x="wd2" y="hd2"/>
                </a:cxn>
              </a:cxnLst>
              <a:rect l="0" t="0" r="r" b="b"/>
              <a:pathLst>
                <a:path w="21043" h="21386" extrusionOk="0">
                  <a:moveTo>
                    <a:pt x="4151" y="30"/>
                  </a:moveTo>
                  <a:cubicBezTo>
                    <a:pt x="3034" y="-26"/>
                    <a:pt x="1958" y="1128"/>
                    <a:pt x="1185" y="3213"/>
                  </a:cubicBezTo>
                  <a:cubicBezTo>
                    <a:pt x="-417" y="7532"/>
                    <a:pt x="-400" y="14374"/>
                    <a:pt x="1266" y="18470"/>
                  </a:cubicBezTo>
                  <a:cubicBezTo>
                    <a:pt x="1954" y="20160"/>
                    <a:pt x="2823" y="21094"/>
                    <a:pt x="3717" y="21328"/>
                  </a:cubicBezTo>
                  <a:cubicBezTo>
                    <a:pt x="4656" y="21574"/>
                    <a:pt x="5634" y="21052"/>
                    <a:pt x="6470" y="19636"/>
                  </a:cubicBezTo>
                  <a:cubicBezTo>
                    <a:pt x="6990" y="18756"/>
                    <a:pt x="7412" y="17571"/>
                    <a:pt x="7792" y="16300"/>
                  </a:cubicBezTo>
                  <a:cubicBezTo>
                    <a:pt x="8165" y="15052"/>
                    <a:pt x="8499" y="13715"/>
                    <a:pt x="8966" y="12702"/>
                  </a:cubicBezTo>
                  <a:cubicBezTo>
                    <a:pt x="9147" y="12309"/>
                    <a:pt x="9346" y="11973"/>
                    <a:pt x="9564" y="11748"/>
                  </a:cubicBezTo>
                  <a:cubicBezTo>
                    <a:pt x="9771" y="11535"/>
                    <a:pt x="9993" y="11427"/>
                    <a:pt x="10218" y="11431"/>
                  </a:cubicBezTo>
                  <a:lnTo>
                    <a:pt x="18848" y="11431"/>
                  </a:lnTo>
                  <a:cubicBezTo>
                    <a:pt x="20169" y="11380"/>
                    <a:pt x="21183" y="8383"/>
                    <a:pt x="21027" y="4992"/>
                  </a:cubicBezTo>
                  <a:cubicBezTo>
                    <a:pt x="20895" y="2149"/>
                    <a:pt x="19955" y="20"/>
                    <a:pt x="18848" y="58"/>
                  </a:cubicBezTo>
                  <a:lnTo>
                    <a:pt x="5175" y="0"/>
                  </a:lnTo>
                  <a:lnTo>
                    <a:pt x="4151" y="30"/>
                  </a:lnTo>
                  <a:close/>
                </a:path>
              </a:pathLst>
            </a:custGeom>
            <a:solidFill>
              <a:schemeClr val="bg1">
                <a:lumMod val="95000"/>
              </a:schemeClr>
            </a:solidFill>
            <a:ln w="12700" cap="flat">
              <a:noFill/>
              <a:miter lim="400000"/>
            </a:ln>
            <a:effectLst/>
          </p:spPr>
          <p:txBody>
            <a:bodyPr wrap="square" lIns="68580" tIns="34290" rIns="68580" bIns="34290" numCol="1" anchor="ctr">
              <a:normAutofit/>
            </a:bodyPr>
            <a:lstStyle/>
            <a:p>
              <a:pPr algn="ctr">
                <a:defRPr sz="3200" cap="none">
                  <a:solidFill>
                    <a:srgbClr val="000000"/>
                  </a:solidFill>
                </a:defRPr>
              </a:pPr>
              <a:endParaRPr sz="2400"/>
            </a:p>
          </p:txBody>
        </p:sp>
        <p:sp>
          <p:nvSpPr>
            <p:cNvPr id="12" name="í$ḻíḓe">
              <a:extLst>
                <a:ext uri="{FF2B5EF4-FFF2-40B4-BE49-F238E27FC236}">
                  <a16:creationId xmlns:a16="http://schemas.microsoft.com/office/drawing/2014/main" id="{B6891304-E794-45FC-8BE9-6BCEF5F5121A}"/>
                </a:ext>
              </a:extLst>
            </p:cNvPr>
            <p:cNvSpPr/>
            <p:nvPr/>
          </p:nvSpPr>
          <p:spPr bwMode="auto">
            <a:xfrm>
              <a:off x="7337424" y="1635683"/>
              <a:ext cx="2281468" cy="86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28588" indent="-128588">
                <a:lnSpc>
                  <a:spcPct val="150000"/>
                </a:lnSpc>
                <a:buFont typeface="Arial" panose="020B0604020202020204" pitchFamily="34" charset="0"/>
                <a:buChar char="•"/>
              </a:pPr>
              <a:r>
                <a:rPr lang="en-US" altLang="zh-CN" dirty="0">
                  <a:latin typeface="Adobe Arabic" panose="02040503050201020203" pitchFamily="18" charset="-78"/>
                  <a:cs typeface="Adobe Arabic" panose="02040503050201020203" pitchFamily="18" charset="-78"/>
                </a:rPr>
                <a:t>Understand data</a:t>
              </a:r>
            </a:p>
            <a:p>
              <a:pPr>
                <a:lnSpc>
                  <a:spcPct val="150000"/>
                </a:lnSpc>
              </a:pPr>
              <a:endParaRPr lang="en-US" altLang="zh-CN" sz="825" dirty="0"/>
            </a:p>
          </p:txBody>
        </p:sp>
        <p:sp>
          <p:nvSpPr>
            <p:cNvPr id="13" name="íṥḷîde">
              <a:extLst>
                <a:ext uri="{FF2B5EF4-FFF2-40B4-BE49-F238E27FC236}">
                  <a16:creationId xmlns:a16="http://schemas.microsoft.com/office/drawing/2014/main" id="{9D3E2246-2C78-4DFE-8065-0BFA93C38DDA}"/>
                </a:ext>
              </a:extLst>
            </p:cNvPr>
            <p:cNvSpPr/>
            <p:nvPr/>
          </p:nvSpPr>
          <p:spPr bwMode="auto">
            <a:xfrm>
              <a:off x="7337424" y="3765839"/>
              <a:ext cx="2281468" cy="86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28588" indent="-128588">
                <a:lnSpc>
                  <a:spcPct val="150000"/>
                </a:lnSpc>
                <a:buFont typeface="Arial" panose="020B0604020202020204" pitchFamily="34" charset="0"/>
                <a:buChar char="•"/>
              </a:pPr>
              <a:r>
                <a:rPr lang="en-US" altLang="zh-CN" dirty="0">
                  <a:latin typeface="Adobe Arabic" panose="02040503050201020203" pitchFamily="18" charset="-78"/>
                  <a:cs typeface="Adobe Arabic" panose="02040503050201020203" pitchFamily="18" charset="-78"/>
                </a:rPr>
                <a:t>Data Analysis</a:t>
              </a:r>
            </a:p>
          </p:txBody>
        </p:sp>
        <p:sp>
          <p:nvSpPr>
            <p:cNvPr id="14" name="îslíḑe">
              <a:extLst>
                <a:ext uri="{FF2B5EF4-FFF2-40B4-BE49-F238E27FC236}">
                  <a16:creationId xmlns:a16="http://schemas.microsoft.com/office/drawing/2014/main" id="{F1E841C4-F50E-4F1E-ACDF-660DC265A826}"/>
                </a:ext>
              </a:extLst>
            </p:cNvPr>
            <p:cNvSpPr/>
            <p:nvPr/>
          </p:nvSpPr>
          <p:spPr bwMode="auto">
            <a:xfrm>
              <a:off x="7491207" y="2732141"/>
              <a:ext cx="2281468" cy="86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28588" indent="-128588">
                <a:lnSpc>
                  <a:spcPct val="150000"/>
                </a:lnSpc>
                <a:buFont typeface="Arial" panose="020B0604020202020204" pitchFamily="34" charset="0"/>
                <a:buChar char="•"/>
              </a:pPr>
              <a:r>
                <a:rPr lang="en-US" altLang="zh-CN" dirty="0">
                  <a:latin typeface="Adobe Arabic" panose="02040503050201020203" pitchFamily="18" charset="-78"/>
                  <a:cs typeface="Adobe Arabic" panose="02040503050201020203" pitchFamily="18" charset="-78"/>
                </a:rPr>
                <a:t>Data cleaning</a:t>
              </a:r>
            </a:p>
          </p:txBody>
        </p:sp>
        <p:sp>
          <p:nvSpPr>
            <p:cNvPr id="16" name="îṣļîdé">
              <a:extLst>
                <a:ext uri="{FF2B5EF4-FFF2-40B4-BE49-F238E27FC236}">
                  <a16:creationId xmlns:a16="http://schemas.microsoft.com/office/drawing/2014/main" id="{1DDF9914-0C66-40E1-9EF3-E3F8B9FCC623}"/>
                </a:ext>
              </a:extLst>
            </p:cNvPr>
            <p:cNvSpPr/>
            <p:nvPr/>
          </p:nvSpPr>
          <p:spPr>
            <a:xfrm>
              <a:off x="5703815" y="1755006"/>
              <a:ext cx="1433217" cy="143321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rmAutofit/>
            </a:bodyPr>
            <a:lstStyle/>
            <a:p>
              <a:pPr algn="ctr"/>
              <a:r>
                <a:rPr lang="en-US" altLang="zh-CN" b="1" dirty="0"/>
                <a:t>01</a:t>
              </a:r>
              <a:endParaRPr lang="zh-CN" altLang="en-US" b="1" dirty="0"/>
            </a:p>
          </p:txBody>
        </p:sp>
        <p:sp>
          <p:nvSpPr>
            <p:cNvPr id="17" name="îṩḷíďê">
              <a:extLst>
                <a:ext uri="{FF2B5EF4-FFF2-40B4-BE49-F238E27FC236}">
                  <a16:creationId xmlns:a16="http://schemas.microsoft.com/office/drawing/2014/main" id="{FCF732D3-2B58-4E91-967C-391D9AD5A452}"/>
                </a:ext>
              </a:extLst>
            </p:cNvPr>
            <p:cNvSpPr/>
            <p:nvPr/>
          </p:nvSpPr>
          <p:spPr>
            <a:xfrm>
              <a:off x="9973068" y="2046554"/>
              <a:ext cx="1433217" cy="1433217"/>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rmAutofit/>
            </a:bodyPr>
            <a:lstStyle/>
            <a:p>
              <a:pPr algn="ctr"/>
              <a:r>
                <a:rPr lang="en-US" altLang="zh-CN" b="1" dirty="0"/>
                <a:t>02</a:t>
              </a:r>
              <a:endParaRPr lang="zh-CN" altLang="en-US" b="1" dirty="0"/>
            </a:p>
          </p:txBody>
        </p:sp>
        <p:sp>
          <p:nvSpPr>
            <p:cNvPr id="19" name="îśľïḍè">
              <a:extLst>
                <a:ext uri="{FF2B5EF4-FFF2-40B4-BE49-F238E27FC236}">
                  <a16:creationId xmlns:a16="http://schemas.microsoft.com/office/drawing/2014/main" id="{5AB43001-356F-43D4-BEAF-C071BC451638}"/>
                </a:ext>
              </a:extLst>
            </p:cNvPr>
            <p:cNvSpPr/>
            <p:nvPr/>
          </p:nvSpPr>
          <p:spPr>
            <a:xfrm>
              <a:off x="5703815" y="3885162"/>
              <a:ext cx="1433217" cy="143321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rmAutofit/>
            </a:bodyPr>
            <a:lstStyle/>
            <a:p>
              <a:pPr algn="ctr"/>
              <a:r>
                <a:rPr lang="en-US" altLang="zh-CN" b="1" dirty="0"/>
                <a:t>03</a:t>
              </a:r>
              <a:endParaRPr lang="zh-CN" altLang="en-US" b="1" dirty="0"/>
            </a:p>
          </p:txBody>
        </p:sp>
      </p:grpSp>
      <p:sp>
        <p:nvSpPr>
          <p:cNvPr id="20" name="文本框 19">
            <a:extLst>
              <a:ext uri="{FF2B5EF4-FFF2-40B4-BE49-F238E27FC236}">
                <a16:creationId xmlns:a16="http://schemas.microsoft.com/office/drawing/2014/main" id="{2B1A93CF-17B3-4F77-8D28-71BC5B61046B}"/>
              </a:ext>
            </a:extLst>
          </p:cNvPr>
          <p:cNvSpPr txBox="1"/>
          <p:nvPr/>
        </p:nvSpPr>
        <p:spPr>
          <a:xfrm>
            <a:off x="475254" y="1731001"/>
            <a:ext cx="3538736" cy="3323987"/>
          </a:xfrm>
          <a:prstGeom prst="rect">
            <a:avLst/>
          </a:prstGeom>
          <a:noFill/>
        </p:spPr>
        <p:txBody>
          <a:bodyPr wrap="square" rtlCol="0">
            <a:spAutoFit/>
          </a:bodyPr>
          <a:lstStyle/>
          <a:p>
            <a:pPr lvl="0" eaLnBrk="0" fontAlgn="base" hangingPunct="0">
              <a:spcBef>
                <a:spcPct val="0"/>
              </a:spcBef>
              <a:spcAft>
                <a:spcPct val="0"/>
              </a:spcAft>
            </a:pPr>
            <a:r>
              <a:rPr lang="en-US" altLang="zh-CN" sz="1200" dirty="0">
                <a:latin typeface="Calibri" panose="020F0502020204030204" pitchFamily="34" charset="0"/>
                <a:cs typeface="Calibri" panose="020F0502020204030204" pitchFamily="34" charset="0"/>
              </a:rPr>
              <a:t>Data columns (total 12 columns):</a:t>
            </a:r>
          </a:p>
          <a:p>
            <a:pPr lvl="0" eaLnBrk="0" fontAlgn="base" hangingPunct="0">
              <a:spcBef>
                <a:spcPct val="0"/>
              </a:spcBef>
              <a:spcAft>
                <a:spcPct val="0"/>
              </a:spcAft>
            </a:pPr>
            <a:r>
              <a:rPr lang="en-US" altLang="zh-CN" sz="1200" dirty="0" err="1">
                <a:latin typeface="Calibri" panose="020F0502020204030204" pitchFamily="34" charset="0"/>
                <a:cs typeface="Calibri" panose="020F0502020204030204" pitchFamily="34" charset="0"/>
              </a:rPr>
              <a:t>User_ID</a:t>
            </a:r>
            <a:r>
              <a:rPr lang="en-US" altLang="zh-CN" sz="1200" dirty="0">
                <a:latin typeface="Calibri" panose="020F0502020204030204" pitchFamily="34" charset="0"/>
                <a:cs typeface="Calibri" panose="020F0502020204030204" pitchFamily="34" charset="0"/>
              </a:rPr>
              <a:t>                       537577 non-null int64</a:t>
            </a:r>
          </a:p>
          <a:p>
            <a:pPr lvl="0" eaLnBrk="0" fontAlgn="base" hangingPunct="0">
              <a:spcBef>
                <a:spcPct val="0"/>
              </a:spcBef>
              <a:spcAft>
                <a:spcPct val="0"/>
              </a:spcAft>
            </a:pPr>
            <a:r>
              <a:rPr lang="en-US" altLang="zh-CN" sz="1200" dirty="0" err="1">
                <a:latin typeface="Calibri" panose="020F0502020204030204" pitchFamily="34" charset="0"/>
                <a:cs typeface="Calibri" panose="020F0502020204030204" pitchFamily="34" charset="0"/>
              </a:rPr>
              <a:t>Product_ID</a:t>
            </a:r>
            <a:r>
              <a:rPr lang="en-US" altLang="zh-CN" sz="1200" dirty="0">
                <a:latin typeface="Calibri" panose="020F0502020204030204" pitchFamily="34" charset="0"/>
                <a:cs typeface="Calibri" panose="020F0502020204030204" pitchFamily="34" charset="0"/>
              </a:rPr>
              <a:t>                    537577 non-null object</a:t>
            </a:r>
          </a:p>
          <a:p>
            <a:pPr lvl="0" eaLnBrk="0" fontAlgn="base" hangingPunct="0">
              <a:spcBef>
                <a:spcPct val="0"/>
              </a:spcBef>
              <a:spcAft>
                <a:spcPct val="0"/>
              </a:spcAft>
            </a:pPr>
            <a:r>
              <a:rPr lang="en-US" altLang="zh-CN" sz="1200" dirty="0">
                <a:latin typeface="Calibri" panose="020F0502020204030204" pitchFamily="34" charset="0"/>
                <a:cs typeface="Calibri" panose="020F0502020204030204" pitchFamily="34" charset="0"/>
              </a:rPr>
              <a:t>Gender                        537577 non-null object</a:t>
            </a:r>
          </a:p>
          <a:p>
            <a:pPr lvl="0" eaLnBrk="0" fontAlgn="base" hangingPunct="0">
              <a:spcBef>
                <a:spcPct val="0"/>
              </a:spcBef>
              <a:spcAft>
                <a:spcPct val="0"/>
              </a:spcAft>
            </a:pPr>
            <a:r>
              <a:rPr lang="en-US" altLang="zh-CN" sz="1200" dirty="0">
                <a:latin typeface="Calibri" panose="020F0502020204030204" pitchFamily="34" charset="0"/>
                <a:cs typeface="Calibri" panose="020F0502020204030204" pitchFamily="34" charset="0"/>
              </a:rPr>
              <a:t>Age                           537577 non-null object</a:t>
            </a:r>
          </a:p>
          <a:p>
            <a:pPr lvl="0" eaLnBrk="0" fontAlgn="base" hangingPunct="0">
              <a:spcBef>
                <a:spcPct val="0"/>
              </a:spcBef>
              <a:spcAft>
                <a:spcPct val="0"/>
              </a:spcAft>
            </a:pPr>
            <a:r>
              <a:rPr lang="en-US" altLang="zh-CN" sz="1200" dirty="0">
                <a:latin typeface="Calibri" panose="020F0502020204030204" pitchFamily="34" charset="0"/>
                <a:cs typeface="Calibri" panose="020F0502020204030204" pitchFamily="34" charset="0"/>
              </a:rPr>
              <a:t>Occupation                    537577 non-null int64</a:t>
            </a:r>
          </a:p>
          <a:p>
            <a:pPr lvl="0" eaLnBrk="0" fontAlgn="base" hangingPunct="0">
              <a:spcBef>
                <a:spcPct val="0"/>
              </a:spcBef>
              <a:spcAft>
                <a:spcPct val="0"/>
              </a:spcAft>
            </a:pPr>
            <a:r>
              <a:rPr lang="en-US" altLang="zh-CN" sz="1200" dirty="0" err="1">
                <a:latin typeface="Calibri" panose="020F0502020204030204" pitchFamily="34" charset="0"/>
                <a:cs typeface="Calibri" panose="020F0502020204030204" pitchFamily="34" charset="0"/>
              </a:rPr>
              <a:t>City_Category</a:t>
            </a:r>
            <a:r>
              <a:rPr lang="en-US" altLang="zh-CN" sz="1200" dirty="0">
                <a:latin typeface="Calibri" panose="020F0502020204030204" pitchFamily="34" charset="0"/>
                <a:cs typeface="Calibri" panose="020F0502020204030204" pitchFamily="34" charset="0"/>
              </a:rPr>
              <a:t>                 537577 non-null object</a:t>
            </a:r>
          </a:p>
          <a:p>
            <a:pPr lvl="0" eaLnBrk="0" fontAlgn="base" hangingPunct="0">
              <a:spcBef>
                <a:spcPct val="0"/>
              </a:spcBef>
              <a:spcAft>
                <a:spcPct val="0"/>
              </a:spcAft>
            </a:pPr>
            <a:r>
              <a:rPr lang="en-US" altLang="zh-CN" sz="1200" dirty="0" err="1">
                <a:latin typeface="Calibri" panose="020F0502020204030204" pitchFamily="34" charset="0"/>
                <a:cs typeface="Calibri" panose="020F0502020204030204" pitchFamily="34" charset="0"/>
              </a:rPr>
              <a:t>Stay_In_Current_City_Years</a:t>
            </a:r>
            <a:r>
              <a:rPr lang="en-US" altLang="zh-CN" sz="1200" dirty="0">
                <a:latin typeface="Calibri" panose="020F0502020204030204" pitchFamily="34" charset="0"/>
                <a:cs typeface="Calibri" panose="020F0502020204030204" pitchFamily="34" charset="0"/>
              </a:rPr>
              <a:t>    537577 non-null object</a:t>
            </a:r>
          </a:p>
          <a:p>
            <a:pPr lvl="0" eaLnBrk="0" fontAlgn="base" hangingPunct="0">
              <a:spcBef>
                <a:spcPct val="0"/>
              </a:spcBef>
              <a:spcAft>
                <a:spcPct val="0"/>
              </a:spcAft>
            </a:pPr>
            <a:r>
              <a:rPr lang="en-US" altLang="zh-CN" sz="1200" dirty="0" err="1">
                <a:latin typeface="Calibri" panose="020F0502020204030204" pitchFamily="34" charset="0"/>
                <a:cs typeface="Calibri" panose="020F0502020204030204" pitchFamily="34" charset="0"/>
              </a:rPr>
              <a:t>Marital_Status</a:t>
            </a:r>
            <a:r>
              <a:rPr lang="en-US" altLang="zh-CN" sz="1200" dirty="0">
                <a:latin typeface="Calibri" panose="020F0502020204030204" pitchFamily="34" charset="0"/>
                <a:cs typeface="Calibri" panose="020F0502020204030204" pitchFamily="34" charset="0"/>
              </a:rPr>
              <a:t>                537577 non-null int64</a:t>
            </a:r>
          </a:p>
          <a:p>
            <a:pPr lvl="0" eaLnBrk="0" fontAlgn="base" hangingPunct="0">
              <a:spcBef>
                <a:spcPct val="0"/>
              </a:spcBef>
              <a:spcAft>
                <a:spcPct val="0"/>
              </a:spcAft>
            </a:pPr>
            <a:r>
              <a:rPr lang="en-US" altLang="zh-CN" sz="1200" dirty="0">
                <a:latin typeface="Calibri" panose="020F0502020204030204" pitchFamily="34" charset="0"/>
                <a:cs typeface="Calibri" panose="020F0502020204030204" pitchFamily="34" charset="0"/>
              </a:rPr>
              <a:t>Product_Category_1            537577 non-null int64</a:t>
            </a:r>
          </a:p>
          <a:p>
            <a:pPr lvl="0" eaLnBrk="0" fontAlgn="base" hangingPunct="0">
              <a:spcBef>
                <a:spcPct val="0"/>
              </a:spcBef>
              <a:spcAft>
                <a:spcPct val="0"/>
              </a:spcAft>
            </a:pPr>
            <a:r>
              <a:rPr lang="en-US" altLang="zh-CN" sz="1200" dirty="0">
                <a:latin typeface="Calibri" panose="020F0502020204030204" pitchFamily="34" charset="0"/>
                <a:cs typeface="Calibri" panose="020F0502020204030204" pitchFamily="34" charset="0"/>
              </a:rPr>
              <a:t>Product_Category_2            370591 non-null float64</a:t>
            </a:r>
          </a:p>
          <a:p>
            <a:pPr lvl="0" eaLnBrk="0" fontAlgn="base" hangingPunct="0">
              <a:spcBef>
                <a:spcPct val="0"/>
              </a:spcBef>
              <a:spcAft>
                <a:spcPct val="0"/>
              </a:spcAft>
            </a:pPr>
            <a:r>
              <a:rPr lang="en-US" altLang="zh-CN" sz="1200" dirty="0">
                <a:latin typeface="Calibri" panose="020F0502020204030204" pitchFamily="34" charset="0"/>
                <a:cs typeface="Calibri" panose="020F0502020204030204" pitchFamily="34" charset="0"/>
              </a:rPr>
              <a:t>Product_Category_3            164278 non-null float64</a:t>
            </a:r>
          </a:p>
          <a:p>
            <a:pPr lvl="0" eaLnBrk="0" fontAlgn="base" hangingPunct="0">
              <a:spcBef>
                <a:spcPct val="0"/>
              </a:spcBef>
              <a:spcAft>
                <a:spcPct val="0"/>
              </a:spcAft>
            </a:pPr>
            <a:r>
              <a:rPr lang="en-US" altLang="zh-CN" sz="1200" dirty="0">
                <a:latin typeface="Calibri" panose="020F0502020204030204" pitchFamily="34" charset="0"/>
                <a:cs typeface="Calibri" panose="020F0502020204030204" pitchFamily="34" charset="0"/>
              </a:rPr>
              <a:t>Purchase                      537577 non-null int64</a:t>
            </a:r>
          </a:p>
          <a:p>
            <a:pPr lvl="0" eaLnBrk="0" fontAlgn="base" hangingPunct="0">
              <a:spcBef>
                <a:spcPct val="0"/>
              </a:spcBef>
              <a:spcAft>
                <a:spcPct val="0"/>
              </a:spcAft>
            </a:pPr>
            <a:r>
              <a:rPr lang="en-US" altLang="zh-CN" sz="1200" dirty="0" err="1">
                <a:latin typeface="Calibri" panose="020F0502020204030204" pitchFamily="34" charset="0"/>
                <a:cs typeface="Calibri" panose="020F0502020204030204" pitchFamily="34" charset="0"/>
              </a:rPr>
              <a:t>dtypes</a:t>
            </a:r>
            <a:r>
              <a:rPr lang="en-US" altLang="zh-CN" sz="1200" dirty="0">
                <a:latin typeface="Calibri" panose="020F0502020204030204" pitchFamily="34" charset="0"/>
                <a:cs typeface="Calibri" panose="020F0502020204030204" pitchFamily="34" charset="0"/>
              </a:rPr>
              <a:t>: float64(2), int64(5), object(5)</a:t>
            </a:r>
            <a:r>
              <a:rPr lang="en-US" altLang="zh-CN" sz="1200" dirty="0"/>
              <a:t> </a:t>
            </a:r>
          </a:p>
          <a:p>
            <a:pPr lvl="0" eaLnBrk="0" fontAlgn="base" hangingPunct="0">
              <a:spcBef>
                <a:spcPct val="0"/>
              </a:spcBef>
              <a:spcAft>
                <a:spcPct val="0"/>
              </a:spcAft>
            </a:pPr>
            <a:endParaRPr lang="en-US" altLang="zh-CN" sz="1200" dirty="0"/>
          </a:p>
          <a:p>
            <a:pPr lvl="0" eaLnBrk="0" fontAlgn="base" hangingPunct="0">
              <a:spcBef>
                <a:spcPct val="0"/>
              </a:spcBef>
              <a:spcAft>
                <a:spcPct val="0"/>
              </a:spcAft>
            </a:pPr>
            <a:endParaRPr lang="en-US" altLang="zh-CN" sz="1200" dirty="0">
              <a:latin typeface="Arial" panose="020B0604020202020204" pitchFamily="34" charset="0"/>
            </a:endParaRPr>
          </a:p>
          <a:p>
            <a:endParaRPr lang="zh-CN" altLang="en-US" dirty="0"/>
          </a:p>
        </p:txBody>
      </p:sp>
    </p:spTree>
    <p:extLst>
      <p:ext uri="{BB962C8B-B14F-4D97-AF65-F5344CB8AC3E}">
        <p14:creationId xmlns:p14="http://schemas.microsoft.com/office/powerpoint/2010/main" val="2379807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iṧļîdè">
            <a:extLst>
              <a:ext uri="{FF2B5EF4-FFF2-40B4-BE49-F238E27FC236}">
                <a16:creationId xmlns:a16="http://schemas.microsoft.com/office/drawing/2014/main" id="{96577A13-53B5-41CB-A5AD-39E460F5843E}"/>
              </a:ext>
            </a:extLst>
          </p:cNvPr>
          <p:cNvGrpSpPr/>
          <p:nvPr/>
        </p:nvGrpSpPr>
        <p:grpSpPr>
          <a:xfrm>
            <a:off x="5226531" y="3529089"/>
            <a:ext cx="3267458" cy="3134686"/>
            <a:chOff x="4078514" y="1942600"/>
            <a:chExt cx="4034972" cy="3871012"/>
          </a:xfrm>
        </p:grpSpPr>
        <p:sp>
          <p:nvSpPr>
            <p:cNvPr id="32" name="işlïḋê">
              <a:extLst>
                <a:ext uri="{FF2B5EF4-FFF2-40B4-BE49-F238E27FC236}">
                  <a16:creationId xmlns:a16="http://schemas.microsoft.com/office/drawing/2014/main" id="{6489EBC8-99AB-4DA4-B6EB-8C12190A348A}"/>
                </a:ext>
              </a:extLst>
            </p:cNvPr>
            <p:cNvSpPr/>
            <p:nvPr/>
          </p:nvSpPr>
          <p:spPr>
            <a:xfrm>
              <a:off x="4078514" y="1942600"/>
              <a:ext cx="1925415" cy="3871012"/>
            </a:xfrm>
            <a:custGeom>
              <a:avLst/>
              <a:gdLst/>
              <a:ahLst/>
              <a:cxnLst>
                <a:cxn ang="0">
                  <a:pos x="wd2" y="hd2"/>
                </a:cxn>
                <a:cxn ang="5400000">
                  <a:pos x="wd2" y="hd2"/>
                </a:cxn>
                <a:cxn ang="10800000">
                  <a:pos x="wd2" y="hd2"/>
                </a:cxn>
                <a:cxn ang="16200000">
                  <a:pos x="wd2" y="hd2"/>
                </a:cxn>
              </a:cxnLst>
              <a:rect l="0" t="0" r="r" b="b"/>
              <a:pathLst>
                <a:path w="21600" h="21600" extrusionOk="0">
                  <a:moveTo>
                    <a:pt x="19380" y="17858"/>
                  </a:moveTo>
                  <a:cubicBezTo>
                    <a:pt x="17609" y="18189"/>
                    <a:pt x="15708" y="17694"/>
                    <a:pt x="15211" y="16791"/>
                  </a:cubicBezTo>
                  <a:cubicBezTo>
                    <a:pt x="15116" y="16619"/>
                    <a:pt x="15650" y="16547"/>
                    <a:pt x="15745" y="16718"/>
                  </a:cubicBezTo>
                  <a:cubicBezTo>
                    <a:pt x="16167" y="17486"/>
                    <a:pt x="17744" y="17870"/>
                    <a:pt x="19233" y="17592"/>
                  </a:cubicBezTo>
                  <a:cubicBezTo>
                    <a:pt x="19569" y="17530"/>
                    <a:pt x="19711" y="17796"/>
                    <a:pt x="19380" y="17858"/>
                  </a:cubicBezTo>
                  <a:close/>
                  <a:moveTo>
                    <a:pt x="17044" y="9573"/>
                  </a:moveTo>
                  <a:cubicBezTo>
                    <a:pt x="17207" y="9416"/>
                    <a:pt x="17685" y="9555"/>
                    <a:pt x="17522" y="9713"/>
                  </a:cubicBezTo>
                  <a:cubicBezTo>
                    <a:pt x="16980" y="10239"/>
                    <a:pt x="17082" y="10849"/>
                    <a:pt x="17754" y="11332"/>
                  </a:cubicBezTo>
                  <a:cubicBezTo>
                    <a:pt x="17958" y="11479"/>
                    <a:pt x="17477" y="11616"/>
                    <a:pt x="17275" y="11471"/>
                  </a:cubicBezTo>
                  <a:cubicBezTo>
                    <a:pt x="16490" y="10906"/>
                    <a:pt x="16416" y="10183"/>
                    <a:pt x="17044" y="9573"/>
                  </a:cubicBezTo>
                  <a:close/>
                  <a:moveTo>
                    <a:pt x="5002" y="8390"/>
                  </a:moveTo>
                  <a:cubicBezTo>
                    <a:pt x="4505" y="8739"/>
                    <a:pt x="4407" y="9148"/>
                    <a:pt x="4722" y="9546"/>
                  </a:cubicBezTo>
                  <a:cubicBezTo>
                    <a:pt x="4854" y="9712"/>
                    <a:pt x="4318" y="9782"/>
                    <a:pt x="4188" y="9619"/>
                  </a:cubicBezTo>
                  <a:cubicBezTo>
                    <a:pt x="3825" y="9161"/>
                    <a:pt x="3952" y="8652"/>
                    <a:pt x="4524" y="8251"/>
                  </a:cubicBezTo>
                  <a:cubicBezTo>
                    <a:pt x="4728" y="8107"/>
                    <a:pt x="5208" y="8245"/>
                    <a:pt x="5002" y="8390"/>
                  </a:cubicBezTo>
                  <a:close/>
                  <a:moveTo>
                    <a:pt x="12996" y="3168"/>
                  </a:moveTo>
                  <a:cubicBezTo>
                    <a:pt x="12014" y="3098"/>
                    <a:pt x="11071" y="3427"/>
                    <a:pt x="10814" y="3896"/>
                  </a:cubicBezTo>
                  <a:cubicBezTo>
                    <a:pt x="10720" y="4067"/>
                    <a:pt x="10185" y="3995"/>
                    <a:pt x="10280" y="3823"/>
                  </a:cubicBezTo>
                  <a:cubicBezTo>
                    <a:pt x="10623" y="3196"/>
                    <a:pt x="11863" y="2811"/>
                    <a:pt x="13144" y="2903"/>
                  </a:cubicBezTo>
                  <a:cubicBezTo>
                    <a:pt x="13496" y="2927"/>
                    <a:pt x="13345" y="3193"/>
                    <a:pt x="12996" y="3168"/>
                  </a:cubicBezTo>
                  <a:close/>
                  <a:moveTo>
                    <a:pt x="21600" y="275"/>
                  </a:moveTo>
                  <a:cubicBezTo>
                    <a:pt x="20900" y="101"/>
                    <a:pt x="20112" y="0"/>
                    <a:pt x="19275" y="0"/>
                  </a:cubicBezTo>
                  <a:cubicBezTo>
                    <a:pt x="17042" y="0"/>
                    <a:pt x="15139" y="699"/>
                    <a:pt x="14399" y="1682"/>
                  </a:cubicBezTo>
                  <a:cubicBezTo>
                    <a:pt x="14477" y="1868"/>
                    <a:pt x="14588" y="2052"/>
                    <a:pt x="14739" y="2229"/>
                  </a:cubicBezTo>
                  <a:cubicBezTo>
                    <a:pt x="15231" y="2809"/>
                    <a:pt x="16210" y="3520"/>
                    <a:pt x="17552" y="3629"/>
                  </a:cubicBezTo>
                  <a:cubicBezTo>
                    <a:pt x="17600" y="3534"/>
                    <a:pt x="17674" y="3443"/>
                    <a:pt x="17787" y="3359"/>
                  </a:cubicBezTo>
                  <a:cubicBezTo>
                    <a:pt x="18227" y="3029"/>
                    <a:pt x="18888" y="2846"/>
                    <a:pt x="19687" y="2904"/>
                  </a:cubicBezTo>
                  <a:cubicBezTo>
                    <a:pt x="20039" y="2928"/>
                    <a:pt x="19889" y="3194"/>
                    <a:pt x="19539" y="3169"/>
                  </a:cubicBezTo>
                  <a:cubicBezTo>
                    <a:pt x="18886" y="3122"/>
                    <a:pt x="18234" y="3377"/>
                    <a:pt x="18104" y="3695"/>
                  </a:cubicBezTo>
                  <a:cubicBezTo>
                    <a:pt x="17977" y="4003"/>
                    <a:pt x="18131" y="4287"/>
                    <a:pt x="18431" y="4558"/>
                  </a:cubicBezTo>
                  <a:cubicBezTo>
                    <a:pt x="18604" y="4714"/>
                    <a:pt x="18126" y="4852"/>
                    <a:pt x="17953" y="4697"/>
                  </a:cubicBezTo>
                  <a:cubicBezTo>
                    <a:pt x="17697" y="4466"/>
                    <a:pt x="17498" y="4178"/>
                    <a:pt x="17492" y="3898"/>
                  </a:cubicBezTo>
                  <a:cubicBezTo>
                    <a:pt x="17471" y="3898"/>
                    <a:pt x="17450" y="3898"/>
                    <a:pt x="17428" y="3896"/>
                  </a:cubicBezTo>
                  <a:cubicBezTo>
                    <a:pt x="15958" y="3786"/>
                    <a:pt x="14866" y="3038"/>
                    <a:pt x="14296" y="2410"/>
                  </a:cubicBezTo>
                  <a:cubicBezTo>
                    <a:pt x="14082" y="2175"/>
                    <a:pt x="13929" y="1928"/>
                    <a:pt x="13836" y="1676"/>
                  </a:cubicBezTo>
                  <a:cubicBezTo>
                    <a:pt x="13317" y="1555"/>
                    <a:pt x="12739" y="1488"/>
                    <a:pt x="12130" y="1488"/>
                  </a:cubicBezTo>
                  <a:cubicBezTo>
                    <a:pt x="9897" y="1488"/>
                    <a:pt x="8086" y="2388"/>
                    <a:pt x="8086" y="3499"/>
                  </a:cubicBezTo>
                  <a:cubicBezTo>
                    <a:pt x="8086" y="3511"/>
                    <a:pt x="8088" y="3523"/>
                    <a:pt x="8089" y="3535"/>
                  </a:cubicBezTo>
                  <a:cubicBezTo>
                    <a:pt x="5547" y="3632"/>
                    <a:pt x="3544" y="4689"/>
                    <a:pt x="3544" y="5978"/>
                  </a:cubicBezTo>
                  <a:cubicBezTo>
                    <a:pt x="3544" y="6103"/>
                    <a:pt x="3565" y="6224"/>
                    <a:pt x="3601" y="6342"/>
                  </a:cubicBezTo>
                  <a:cubicBezTo>
                    <a:pt x="4829" y="6852"/>
                    <a:pt x="6276" y="7234"/>
                    <a:pt x="7871" y="7342"/>
                  </a:cubicBezTo>
                  <a:cubicBezTo>
                    <a:pt x="8435" y="7380"/>
                    <a:pt x="9011" y="7381"/>
                    <a:pt x="9578" y="7347"/>
                  </a:cubicBezTo>
                  <a:cubicBezTo>
                    <a:pt x="8505" y="7062"/>
                    <a:pt x="7829" y="6470"/>
                    <a:pt x="7887" y="5855"/>
                  </a:cubicBezTo>
                  <a:cubicBezTo>
                    <a:pt x="7372" y="5665"/>
                    <a:pt x="7075" y="5360"/>
                    <a:pt x="6910" y="5049"/>
                  </a:cubicBezTo>
                  <a:cubicBezTo>
                    <a:pt x="6817" y="4877"/>
                    <a:pt x="7351" y="4804"/>
                    <a:pt x="7444" y="4976"/>
                  </a:cubicBezTo>
                  <a:cubicBezTo>
                    <a:pt x="7559" y="5192"/>
                    <a:pt x="7747" y="5441"/>
                    <a:pt x="8101" y="5596"/>
                  </a:cubicBezTo>
                  <a:cubicBezTo>
                    <a:pt x="8236" y="5584"/>
                    <a:pt x="8401" y="5627"/>
                    <a:pt x="8445" y="5702"/>
                  </a:cubicBezTo>
                  <a:cubicBezTo>
                    <a:pt x="8883" y="5795"/>
                    <a:pt x="9369" y="5772"/>
                    <a:pt x="9696" y="5580"/>
                  </a:cubicBezTo>
                  <a:cubicBezTo>
                    <a:pt x="9928" y="5444"/>
                    <a:pt x="10317" y="5640"/>
                    <a:pt x="10088" y="5775"/>
                  </a:cubicBezTo>
                  <a:cubicBezTo>
                    <a:pt x="9684" y="6011"/>
                    <a:pt x="9015" y="6086"/>
                    <a:pt x="8428" y="5994"/>
                  </a:cubicBezTo>
                  <a:cubicBezTo>
                    <a:pt x="8472" y="6593"/>
                    <a:pt x="9402" y="7124"/>
                    <a:pt x="10602" y="7234"/>
                  </a:cubicBezTo>
                  <a:cubicBezTo>
                    <a:pt x="10618" y="7236"/>
                    <a:pt x="10631" y="7238"/>
                    <a:pt x="10644" y="7240"/>
                  </a:cubicBezTo>
                  <a:cubicBezTo>
                    <a:pt x="11787" y="7074"/>
                    <a:pt x="12825" y="6750"/>
                    <a:pt x="13557" y="6267"/>
                  </a:cubicBezTo>
                  <a:cubicBezTo>
                    <a:pt x="13484" y="6074"/>
                    <a:pt x="13457" y="5874"/>
                    <a:pt x="13440" y="5673"/>
                  </a:cubicBezTo>
                  <a:cubicBezTo>
                    <a:pt x="13425" y="5495"/>
                    <a:pt x="13978" y="5495"/>
                    <a:pt x="13993" y="5673"/>
                  </a:cubicBezTo>
                  <a:cubicBezTo>
                    <a:pt x="14040" y="6209"/>
                    <a:pt x="14404" y="7297"/>
                    <a:pt x="16015" y="7031"/>
                  </a:cubicBezTo>
                  <a:cubicBezTo>
                    <a:pt x="16356" y="6975"/>
                    <a:pt x="16500" y="7241"/>
                    <a:pt x="16163" y="7296"/>
                  </a:cubicBezTo>
                  <a:cubicBezTo>
                    <a:pt x="15452" y="7414"/>
                    <a:pt x="14624" y="7274"/>
                    <a:pt x="14164" y="6979"/>
                  </a:cubicBezTo>
                  <a:cubicBezTo>
                    <a:pt x="13974" y="6857"/>
                    <a:pt x="13836" y="6726"/>
                    <a:pt x="13734" y="6590"/>
                  </a:cubicBezTo>
                  <a:cubicBezTo>
                    <a:pt x="12351" y="7362"/>
                    <a:pt x="10190" y="7747"/>
                    <a:pt x="8119" y="7632"/>
                  </a:cubicBezTo>
                  <a:cubicBezTo>
                    <a:pt x="6419" y="7539"/>
                    <a:pt x="4874" y="7183"/>
                    <a:pt x="3547" y="6674"/>
                  </a:cubicBezTo>
                  <a:cubicBezTo>
                    <a:pt x="2030" y="7077"/>
                    <a:pt x="997" y="7873"/>
                    <a:pt x="997" y="8789"/>
                  </a:cubicBezTo>
                  <a:cubicBezTo>
                    <a:pt x="997" y="9268"/>
                    <a:pt x="1280" y="9713"/>
                    <a:pt x="1766" y="10087"/>
                  </a:cubicBezTo>
                  <a:cubicBezTo>
                    <a:pt x="1763" y="10089"/>
                    <a:pt x="1761" y="10090"/>
                    <a:pt x="1758" y="10091"/>
                  </a:cubicBezTo>
                  <a:cubicBezTo>
                    <a:pt x="2538" y="10495"/>
                    <a:pt x="3581" y="10777"/>
                    <a:pt x="4684" y="10901"/>
                  </a:cubicBezTo>
                  <a:cubicBezTo>
                    <a:pt x="6335" y="11087"/>
                    <a:pt x="8223" y="10915"/>
                    <a:pt x="9093" y="10150"/>
                  </a:cubicBezTo>
                  <a:cubicBezTo>
                    <a:pt x="8703" y="9932"/>
                    <a:pt x="8385" y="9678"/>
                    <a:pt x="8084" y="9430"/>
                  </a:cubicBezTo>
                  <a:cubicBezTo>
                    <a:pt x="7899" y="9277"/>
                    <a:pt x="8378" y="9140"/>
                    <a:pt x="8562" y="9291"/>
                  </a:cubicBezTo>
                  <a:cubicBezTo>
                    <a:pt x="8820" y="9503"/>
                    <a:pt x="9090" y="9735"/>
                    <a:pt x="9425" y="9933"/>
                  </a:cubicBezTo>
                  <a:cubicBezTo>
                    <a:pt x="9583" y="9927"/>
                    <a:pt x="9763" y="10003"/>
                    <a:pt x="9742" y="10099"/>
                  </a:cubicBezTo>
                  <a:cubicBezTo>
                    <a:pt x="9872" y="10160"/>
                    <a:pt x="10012" y="10214"/>
                    <a:pt x="10165" y="10259"/>
                  </a:cubicBezTo>
                  <a:cubicBezTo>
                    <a:pt x="10824" y="10456"/>
                    <a:pt x="11700" y="10520"/>
                    <a:pt x="12310" y="10243"/>
                  </a:cubicBezTo>
                  <a:cubicBezTo>
                    <a:pt x="12573" y="10123"/>
                    <a:pt x="12965" y="10317"/>
                    <a:pt x="12701" y="10438"/>
                  </a:cubicBezTo>
                  <a:cubicBezTo>
                    <a:pt x="12042" y="10737"/>
                    <a:pt x="11094" y="10777"/>
                    <a:pt x="10286" y="10600"/>
                  </a:cubicBezTo>
                  <a:cubicBezTo>
                    <a:pt x="9993" y="10536"/>
                    <a:pt x="9735" y="10450"/>
                    <a:pt x="9500" y="10350"/>
                  </a:cubicBezTo>
                  <a:cubicBezTo>
                    <a:pt x="8985" y="10770"/>
                    <a:pt x="8160" y="11037"/>
                    <a:pt x="7235" y="11164"/>
                  </a:cubicBezTo>
                  <a:cubicBezTo>
                    <a:pt x="7677" y="12064"/>
                    <a:pt x="9375" y="12655"/>
                    <a:pt x="11250" y="12509"/>
                  </a:cubicBezTo>
                  <a:cubicBezTo>
                    <a:pt x="11331" y="12342"/>
                    <a:pt x="11448" y="12178"/>
                    <a:pt x="11570" y="12017"/>
                  </a:cubicBezTo>
                  <a:cubicBezTo>
                    <a:pt x="11695" y="11853"/>
                    <a:pt x="12230" y="11924"/>
                    <a:pt x="12104" y="12091"/>
                  </a:cubicBezTo>
                  <a:cubicBezTo>
                    <a:pt x="11870" y="12399"/>
                    <a:pt x="11534" y="12785"/>
                    <a:pt x="11721" y="13119"/>
                  </a:cubicBezTo>
                  <a:cubicBezTo>
                    <a:pt x="11884" y="13409"/>
                    <a:pt x="12401" y="13675"/>
                    <a:pt x="13048" y="13573"/>
                  </a:cubicBezTo>
                  <a:cubicBezTo>
                    <a:pt x="13390" y="13519"/>
                    <a:pt x="13534" y="13785"/>
                    <a:pt x="13196" y="13838"/>
                  </a:cubicBezTo>
                  <a:cubicBezTo>
                    <a:pt x="12496" y="13949"/>
                    <a:pt x="11719" y="13761"/>
                    <a:pt x="11384" y="13437"/>
                  </a:cubicBezTo>
                  <a:cubicBezTo>
                    <a:pt x="11165" y="13227"/>
                    <a:pt x="11113" y="13009"/>
                    <a:pt x="11152" y="12791"/>
                  </a:cubicBezTo>
                  <a:cubicBezTo>
                    <a:pt x="9080" y="12897"/>
                    <a:pt x="7164" y="12245"/>
                    <a:pt x="6692" y="11222"/>
                  </a:cubicBezTo>
                  <a:cubicBezTo>
                    <a:pt x="6044" y="11273"/>
                    <a:pt x="5367" y="11260"/>
                    <a:pt x="4730" y="11188"/>
                  </a:cubicBezTo>
                  <a:cubicBezTo>
                    <a:pt x="3460" y="11046"/>
                    <a:pt x="2241" y="10739"/>
                    <a:pt x="1344" y="10276"/>
                  </a:cubicBezTo>
                  <a:cubicBezTo>
                    <a:pt x="514" y="10694"/>
                    <a:pt x="0" y="11268"/>
                    <a:pt x="0" y="11902"/>
                  </a:cubicBezTo>
                  <a:cubicBezTo>
                    <a:pt x="0" y="12600"/>
                    <a:pt x="622" y="13226"/>
                    <a:pt x="1607" y="13650"/>
                  </a:cubicBezTo>
                  <a:cubicBezTo>
                    <a:pt x="2813" y="13434"/>
                    <a:pt x="4096" y="13353"/>
                    <a:pt x="5189" y="13792"/>
                  </a:cubicBezTo>
                  <a:cubicBezTo>
                    <a:pt x="5238" y="13812"/>
                    <a:pt x="5265" y="13834"/>
                    <a:pt x="5277" y="13856"/>
                  </a:cubicBezTo>
                  <a:cubicBezTo>
                    <a:pt x="5567" y="13660"/>
                    <a:pt x="5952" y="13499"/>
                    <a:pt x="6404" y="13389"/>
                  </a:cubicBezTo>
                  <a:cubicBezTo>
                    <a:pt x="6723" y="13312"/>
                    <a:pt x="7004" y="13549"/>
                    <a:pt x="6683" y="13627"/>
                  </a:cubicBezTo>
                  <a:cubicBezTo>
                    <a:pt x="5904" y="13816"/>
                    <a:pt x="5395" y="14159"/>
                    <a:pt x="5256" y="14584"/>
                  </a:cubicBezTo>
                  <a:cubicBezTo>
                    <a:pt x="5198" y="14758"/>
                    <a:pt x="4665" y="14684"/>
                    <a:pt x="4722" y="14510"/>
                  </a:cubicBezTo>
                  <a:cubicBezTo>
                    <a:pt x="4780" y="14332"/>
                    <a:pt x="4901" y="14164"/>
                    <a:pt x="5075" y="14011"/>
                  </a:cubicBezTo>
                  <a:cubicBezTo>
                    <a:pt x="4988" y="14026"/>
                    <a:pt x="4886" y="14023"/>
                    <a:pt x="4798" y="13987"/>
                  </a:cubicBezTo>
                  <a:cubicBezTo>
                    <a:pt x="3767" y="13573"/>
                    <a:pt x="2458" y="13756"/>
                    <a:pt x="1335" y="13995"/>
                  </a:cubicBezTo>
                  <a:cubicBezTo>
                    <a:pt x="1188" y="14207"/>
                    <a:pt x="1107" y="14434"/>
                    <a:pt x="1107" y="14671"/>
                  </a:cubicBezTo>
                  <a:cubicBezTo>
                    <a:pt x="1107" y="15609"/>
                    <a:pt x="2356" y="16401"/>
                    <a:pt x="4072" y="16661"/>
                  </a:cubicBezTo>
                  <a:cubicBezTo>
                    <a:pt x="5272" y="15656"/>
                    <a:pt x="7724" y="14897"/>
                    <a:pt x="9846" y="15560"/>
                  </a:cubicBezTo>
                  <a:cubicBezTo>
                    <a:pt x="9848" y="15561"/>
                    <a:pt x="9849" y="15562"/>
                    <a:pt x="9852" y="15563"/>
                  </a:cubicBezTo>
                  <a:cubicBezTo>
                    <a:pt x="10280" y="15391"/>
                    <a:pt x="10857" y="15303"/>
                    <a:pt x="11484" y="15351"/>
                  </a:cubicBezTo>
                  <a:cubicBezTo>
                    <a:pt x="11835" y="15378"/>
                    <a:pt x="11686" y="15643"/>
                    <a:pt x="11336" y="15617"/>
                  </a:cubicBezTo>
                  <a:cubicBezTo>
                    <a:pt x="10257" y="15534"/>
                    <a:pt x="9444" y="16030"/>
                    <a:pt x="9731" y="16541"/>
                  </a:cubicBezTo>
                  <a:cubicBezTo>
                    <a:pt x="9828" y="16712"/>
                    <a:pt x="9293" y="16785"/>
                    <a:pt x="9197" y="16614"/>
                  </a:cubicBezTo>
                  <a:cubicBezTo>
                    <a:pt x="9019" y="16299"/>
                    <a:pt x="9146" y="15998"/>
                    <a:pt x="9466" y="15769"/>
                  </a:cubicBezTo>
                  <a:cubicBezTo>
                    <a:pt x="7712" y="15267"/>
                    <a:pt x="5688" y="15896"/>
                    <a:pt x="4627" y="16724"/>
                  </a:cubicBezTo>
                  <a:cubicBezTo>
                    <a:pt x="4653" y="16726"/>
                    <a:pt x="4680" y="16728"/>
                    <a:pt x="4706" y="16730"/>
                  </a:cubicBezTo>
                  <a:cubicBezTo>
                    <a:pt x="4599" y="16935"/>
                    <a:pt x="4541" y="17150"/>
                    <a:pt x="4541" y="17371"/>
                  </a:cubicBezTo>
                  <a:cubicBezTo>
                    <a:pt x="4541" y="18726"/>
                    <a:pt x="6679" y="19832"/>
                    <a:pt x="9368" y="19902"/>
                  </a:cubicBezTo>
                  <a:cubicBezTo>
                    <a:pt x="9693" y="19540"/>
                    <a:pt x="10233" y="19227"/>
                    <a:pt x="10910" y="19016"/>
                  </a:cubicBezTo>
                  <a:cubicBezTo>
                    <a:pt x="10784" y="18641"/>
                    <a:pt x="10781" y="18268"/>
                    <a:pt x="10900" y="17892"/>
                  </a:cubicBezTo>
                  <a:cubicBezTo>
                    <a:pt x="10659" y="17767"/>
                    <a:pt x="10483" y="17615"/>
                    <a:pt x="10379" y="17447"/>
                  </a:cubicBezTo>
                  <a:cubicBezTo>
                    <a:pt x="10273" y="17277"/>
                    <a:pt x="10807" y="17204"/>
                    <a:pt x="10913" y="17374"/>
                  </a:cubicBezTo>
                  <a:cubicBezTo>
                    <a:pt x="11081" y="17643"/>
                    <a:pt x="11493" y="17837"/>
                    <a:pt x="12023" y="17916"/>
                  </a:cubicBezTo>
                  <a:cubicBezTo>
                    <a:pt x="12103" y="17890"/>
                    <a:pt x="12182" y="17865"/>
                    <a:pt x="12261" y="17839"/>
                  </a:cubicBezTo>
                  <a:cubicBezTo>
                    <a:pt x="12561" y="17742"/>
                    <a:pt x="12838" y="17981"/>
                    <a:pt x="12541" y="18077"/>
                  </a:cubicBezTo>
                  <a:cubicBezTo>
                    <a:pt x="12273" y="18164"/>
                    <a:pt x="12128" y="18229"/>
                    <a:pt x="11810" y="18174"/>
                  </a:cubicBezTo>
                  <a:cubicBezTo>
                    <a:pt x="11666" y="18149"/>
                    <a:pt x="11531" y="18119"/>
                    <a:pt x="11402" y="18083"/>
                  </a:cubicBezTo>
                  <a:cubicBezTo>
                    <a:pt x="11340" y="18349"/>
                    <a:pt x="11346" y="18615"/>
                    <a:pt x="11424" y="18881"/>
                  </a:cubicBezTo>
                  <a:cubicBezTo>
                    <a:pt x="11676" y="18827"/>
                    <a:pt x="11943" y="18786"/>
                    <a:pt x="12221" y="18761"/>
                  </a:cubicBezTo>
                  <a:cubicBezTo>
                    <a:pt x="12280" y="18756"/>
                    <a:pt x="12333" y="18759"/>
                    <a:pt x="12379" y="18768"/>
                  </a:cubicBezTo>
                  <a:cubicBezTo>
                    <a:pt x="12567" y="18636"/>
                    <a:pt x="12798" y="18516"/>
                    <a:pt x="13034" y="18422"/>
                  </a:cubicBezTo>
                  <a:cubicBezTo>
                    <a:pt x="13309" y="18312"/>
                    <a:pt x="13704" y="18505"/>
                    <a:pt x="13425" y="18616"/>
                  </a:cubicBezTo>
                  <a:cubicBezTo>
                    <a:pt x="12807" y="18865"/>
                    <a:pt x="12005" y="19349"/>
                    <a:pt x="12830" y="19702"/>
                  </a:cubicBezTo>
                  <a:cubicBezTo>
                    <a:pt x="13101" y="19818"/>
                    <a:pt x="12707" y="20012"/>
                    <a:pt x="12437" y="19896"/>
                  </a:cubicBezTo>
                  <a:cubicBezTo>
                    <a:pt x="11871" y="19654"/>
                    <a:pt x="11835" y="19348"/>
                    <a:pt x="12056" y="19062"/>
                  </a:cubicBezTo>
                  <a:cubicBezTo>
                    <a:pt x="11066" y="19202"/>
                    <a:pt x="10276" y="19564"/>
                    <a:pt x="9875" y="20017"/>
                  </a:cubicBezTo>
                  <a:cubicBezTo>
                    <a:pt x="11119" y="20969"/>
                    <a:pt x="13276" y="21600"/>
                    <a:pt x="15731" y="21600"/>
                  </a:cubicBezTo>
                  <a:cubicBezTo>
                    <a:pt x="18194" y="21600"/>
                    <a:pt x="20358" y="20964"/>
                    <a:pt x="21600" y="20005"/>
                  </a:cubicBezTo>
                  <a:cubicBezTo>
                    <a:pt x="21600" y="20005"/>
                    <a:pt x="21600" y="275"/>
                    <a:pt x="21600" y="275"/>
                  </a:cubicBezTo>
                  <a:close/>
                </a:path>
              </a:pathLst>
            </a:custGeom>
            <a:solidFill>
              <a:schemeClr val="tx2">
                <a:lumMod val="20000"/>
                <a:lumOff val="80000"/>
              </a:schemeClr>
            </a:solidFill>
            <a:ln w="12700">
              <a:miter lim="400000"/>
            </a:ln>
          </p:spPr>
          <p:txBody>
            <a:bodyPr lIns="28575" tIns="28575" rIns="28575" bIns="28575" anchor="ctr"/>
            <a:lstStyle/>
            <a:p>
              <a:pPr algn="ctr" defTabSz="342900">
                <a:defRPr sz="3000">
                  <a:solidFill>
                    <a:srgbClr val="FFFFFF"/>
                  </a:solidFill>
                  <a:effectLst>
                    <a:outerShdw blurRad="38100" dist="12700" dir="5400000" rotWithShape="0">
                      <a:srgbClr val="000000">
                        <a:alpha val="50000"/>
                      </a:srgbClr>
                    </a:outerShdw>
                  </a:effectLst>
                </a:defRPr>
              </a:pPr>
              <a:endParaRPr sz="2250"/>
            </a:p>
          </p:txBody>
        </p:sp>
        <p:sp>
          <p:nvSpPr>
            <p:cNvPr id="33" name="íṩ1îdê">
              <a:extLst>
                <a:ext uri="{FF2B5EF4-FFF2-40B4-BE49-F238E27FC236}">
                  <a16:creationId xmlns:a16="http://schemas.microsoft.com/office/drawing/2014/main" id="{F34341CB-8FD8-46F3-B61C-77A485BF5E49}"/>
                </a:ext>
              </a:extLst>
            </p:cNvPr>
            <p:cNvSpPr/>
            <p:nvPr/>
          </p:nvSpPr>
          <p:spPr>
            <a:xfrm>
              <a:off x="6188049" y="1942600"/>
              <a:ext cx="1925437" cy="3871012"/>
            </a:xfrm>
            <a:custGeom>
              <a:avLst/>
              <a:gdLst/>
              <a:ahLst/>
              <a:cxnLst>
                <a:cxn ang="0">
                  <a:pos x="wd2" y="hd2"/>
                </a:cxn>
                <a:cxn ang="5400000">
                  <a:pos x="wd2" y="hd2"/>
                </a:cxn>
                <a:cxn ang="10800000">
                  <a:pos x="wd2" y="hd2"/>
                </a:cxn>
                <a:cxn ang="16200000">
                  <a:pos x="wd2" y="hd2"/>
                </a:cxn>
              </a:cxnLst>
              <a:rect l="0" t="0" r="r" b="b"/>
              <a:pathLst>
                <a:path w="21600" h="21600" extrusionOk="0">
                  <a:moveTo>
                    <a:pt x="2367" y="17592"/>
                  </a:moveTo>
                  <a:cubicBezTo>
                    <a:pt x="3856" y="17870"/>
                    <a:pt x="5432" y="17486"/>
                    <a:pt x="5855" y="16718"/>
                  </a:cubicBezTo>
                  <a:cubicBezTo>
                    <a:pt x="5949" y="16547"/>
                    <a:pt x="6484" y="16619"/>
                    <a:pt x="6389" y="16791"/>
                  </a:cubicBezTo>
                  <a:cubicBezTo>
                    <a:pt x="5892" y="17694"/>
                    <a:pt x="3992" y="18189"/>
                    <a:pt x="2220" y="17858"/>
                  </a:cubicBezTo>
                  <a:cubicBezTo>
                    <a:pt x="1889" y="17796"/>
                    <a:pt x="2032" y="17530"/>
                    <a:pt x="2367" y="17592"/>
                  </a:cubicBezTo>
                  <a:close/>
                  <a:moveTo>
                    <a:pt x="4325" y="11471"/>
                  </a:moveTo>
                  <a:cubicBezTo>
                    <a:pt x="4123" y="11616"/>
                    <a:pt x="3642" y="11479"/>
                    <a:pt x="3846" y="11332"/>
                  </a:cubicBezTo>
                  <a:cubicBezTo>
                    <a:pt x="4518" y="10849"/>
                    <a:pt x="4620" y="10239"/>
                    <a:pt x="4078" y="9713"/>
                  </a:cubicBezTo>
                  <a:cubicBezTo>
                    <a:pt x="3915" y="9555"/>
                    <a:pt x="4393" y="9416"/>
                    <a:pt x="4556" y="9573"/>
                  </a:cubicBezTo>
                  <a:cubicBezTo>
                    <a:pt x="5184" y="10183"/>
                    <a:pt x="5111" y="10906"/>
                    <a:pt x="4325" y="11471"/>
                  </a:cubicBezTo>
                  <a:close/>
                  <a:moveTo>
                    <a:pt x="17076" y="8251"/>
                  </a:moveTo>
                  <a:cubicBezTo>
                    <a:pt x="17648" y="8652"/>
                    <a:pt x="17775" y="9161"/>
                    <a:pt x="17412" y="9619"/>
                  </a:cubicBezTo>
                  <a:cubicBezTo>
                    <a:pt x="17282" y="9782"/>
                    <a:pt x="16747" y="9712"/>
                    <a:pt x="16878" y="9546"/>
                  </a:cubicBezTo>
                  <a:cubicBezTo>
                    <a:pt x="17192" y="9148"/>
                    <a:pt x="17095" y="8739"/>
                    <a:pt x="16598" y="8390"/>
                  </a:cubicBezTo>
                  <a:cubicBezTo>
                    <a:pt x="16391" y="8245"/>
                    <a:pt x="16872" y="8107"/>
                    <a:pt x="17076" y="8251"/>
                  </a:cubicBezTo>
                  <a:close/>
                  <a:moveTo>
                    <a:pt x="8456" y="2903"/>
                  </a:moveTo>
                  <a:cubicBezTo>
                    <a:pt x="9736" y="2811"/>
                    <a:pt x="10977" y="3196"/>
                    <a:pt x="11320" y="3823"/>
                  </a:cubicBezTo>
                  <a:cubicBezTo>
                    <a:pt x="11415" y="3995"/>
                    <a:pt x="10881" y="4067"/>
                    <a:pt x="10786" y="3896"/>
                  </a:cubicBezTo>
                  <a:cubicBezTo>
                    <a:pt x="10530" y="3427"/>
                    <a:pt x="9587" y="3098"/>
                    <a:pt x="8603" y="3168"/>
                  </a:cubicBezTo>
                  <a:cubicBezTo>
                    <a:pt x="8255" y="3193"/>
                    <a:pt x="8104" y="2927"/>
                    <a:pt x="8456" y="2903"/>
                  </a:cubicBezTo>
                  <a:close/>
                  <a:moveTo>
                    <a:pt x="0" y="20005"/>
                  </a:moveTo>
                  <a:cubicBezTo>
                    <a:pt x="1242" y="20964"/>
                    <a:pt x="3407" y="21600"/>
                    <a:pt x="5870" y="21600"/>
                  </a:cubicBezTo>
                  <a:cubicBezTo>
                    <a:pt x="8324" y="21600"/>
                    <a:pt x="10481" y="20969"/>
                    <a:pt x="11725" y="20017"/>
                  </a:cubicBezTo>
                  <a:cubicBezTo>
                    <a:pt x="11324" y="19564"/>
                    <a:pt x="10534" y="19202"/>
                    <a:pt x="9544" y="19062"/>
                  </a:cubicBezTo>
                  <a:cubicBezTo>
                    <a:pt x="9765" y="19348"/>
                    <a:pt x="9729" y="19654"/>
                    <a:pt x="9162" y="19896"/>
                  </a:cubicBezTo>
                  <a:cubicBezTo>
                    <a:pt x="8893" y="20012"/>
                    <a:pt x="8499" y="19818"/>
                    <a:pt x="8770" y="19702"/>
                  </a:cubicBezTo>
                  <a:cubicBezTo>
                    <a:pt x="9594" y="19349"/>
                    <a:pt x="8793" y="18865"/>
                    <a:pt x="8175" y="18616"/>
                  </a:cubicBezTo>
                  <a:cubicBezTo>
                    <a:pt x="7897" y="18505"/>
                    <a:pt x="8292" y="18312"/>
                    <a:pt x="8566" y="18422"/>
                  </a:cubicBezTo>
                  <a:cubicBezTo>
                    <a:pt x="8802" y="18516"/>
                    <a:pt x="9032" y="18636"/>
                    <a:pt x="9221" y="18768"/>
                  </a:cubicBezTo>
                  <a:cubicBezTo>
                    <a:pt x="9267" y="18759"/>
                    <a:pt x="9320" y="18756"/>
                    <a:pt x="9380" y="18761"/>
                  </a:cubicBezTo>
                  <a:cubicBezTo>
                    <a:pt x="9657" y="18786"/>
                    <a:pt x="9924" y="18827"/>
                    <a:pt x="10177" y="18881"/>
                  </a:cubicBezTo>
                  <a:cubicBezTo>
                    <a:pt x="10254" y="18615"/>
                    <a:pt x="10260" y="18349"/>
                    <a:pt x="10198" y="18083"/>
                  </a:cubicBezTo>
                  <a:cubicBezTo>
                    <a:pt x="10069" y="18119"/>
                    <a:pt x="9934" y="18149"/>
                    <a:pt x="9790" y="18174"/>
                  </a:cubicBezTo>
                  <a:cubicBezTo>
                    <a:pt x="9471" y="18229"/>
                    <a:pt x="9326" y="18164"/>
                    <a:pt x="9059" y="18077"/>
                  </a:cubicBezTo>
                  <a:cubicBezTo>
                    <a:pt x="8761" y="17981"/>
                    <a:pt x="9039" y="17742"/>
                    <a:pt x="9339" y="17839"/>
                  </a:cubicBezTo>
                  <a:cubicBezTo>
                    <a:pt x="9418" y="17865"/>
                    <a:pt x="9497" y="17890"/>
                    <a:pt x="9577" y="17916"/>
                  </a:cubicBezTo>
                  <a:cubicBezTo>
                    <a:pt x="10108" y="17837"/>
                    <a:pt x="10519" y="17643"/>
                    <a:pt x="10687" y="17374"/>
                  </a:cubicBezTo>
                  <a:cubicBezTo>
                    <a:pt x="10792" y="17204"/>
                    <a:pt x="11327" y="17277"/>
                    <a:pt x="11221" y="17447"/>
                  </a:cubicBezTo>
                  <a:cubicBezTo>
                    <a:pt x="11117" y="17615"/>
                    <a:pt x="10942" y="17767"/>
                    <a:pt x="10701" y="17892"/>
                  </a:cubicBezTo>
                  <a:cubicBezTo>
                    <a:pt x="10819" y="18268"/>
                    <a:pt x="10816" y="18641"/>
                    <a:pt x="10690" y="19016"/>
                  </a:cubicBezTo>
                  <a:cubicBezTo>
                    <a:pt x="11367" y="19227"/>
                    <a:pt x="11908" y="19540"/>
                    <a:pt x="12233" y="19902"/>
                  </a:cubicBezTo>
                  <a:cubicBezTo>
                    <a:pt x="14921" y="19832"/>
                    <a:pt x="17059" y="18726"/>
                    <a:pt x="17059" y="17371"/>
                  </a:cubicBezTo>
                  <a:cubicBezTo>
                    <a:pt x="17059" y="17150"/>
                    <a:pt x="17001" y="16935"/>
                    <a:pt x="16894" y="16730"/>
                  </a:cubicBezTo>
                  <a:cubicBezTo>
                    <a:pt x="16920" y="16728"/>
                    <a:pt x="16947" y="16726"/>
                    <a:pt x="16973" y="16724"/>
                  </a:cubicBezTo>
                  <a:cubicBezTo>
                    <a:pt x="15912" y="15896"/>
                    <a:pt x="13889" y="15267"/>
                    <a:pt x="12134" y="15769"/>
                  </a:cubicBezTo>
                  <a:cubicBezTo>
                    <a:pt x="12454" y="15998"/>
                    <a:pt x="12580" y="16299"/>
                    <a:pt x="12403" y="16614"/>
                  </a:cubicBezTo>
                  <a:cubicBezTo>
                    <a:pt x="12307" y="16785"/>
                    <a:pt x="11773" y="16712"/>
                    <a:pt x="11869" y="16541"/>
                  </a:cubicBezTo>
                  <a:cubicBezTo>
                    <a:pt x="12156" y="16030"/>
                    <a:pt x="11345" y="15534"/>
                    <a:pt x="10263" y="15617"/>
                  </a:cubicBezTo>
                  <a:cubicBezTo>
                    <a:pt x="9915" y="15643"/>
                    <a:pt x="9764" y="15378"/>
                    <a:pt x="10116" y="15351"/>
                  </a:cubicBezTo>
                  <a:cubicBezTo>
                    <a:pt x="10743" y="15303"/>
                    <a:pt x="11320" y="15391"/>
                    <a:pt x="11748" y="15563"/>
                  </a:cubicBezTo>
                  <a:cubicBezTo>
                    <a:pt x="11751" y="15562"/>
                    <a:pt x="11752" y="15561"/>
                    <a:pt x="11755" y="15560"/>
                  </a:cubicBezTo>
                  <a:cubicBezTo>
                    <a:pt x="13876" y="14897"/>
                    <a:pt x="16328" y="15656"/>
                    <a:pt x="17527" y="16661"/>
                  </a:cubicBezTo>
                  <a:cubicBezTo>
                    <a:pt x="19243" y="16401"/>
                    <a:pt x="20492" y="15609"/>
                    <a:pt x="20492" y="14671"/>
                  </a:cubicBezTo>
                  <a:cubicBezTo>
                    <a:pt x="20492" y="14434"/>
                    <a:pt x="20411" y="14207"/>
                    <a:pt x="20266" y="13995"/>
                  </a:cubicBezTo>
                  <a:cubicBezTo>
                    <a:pt x="19142" y="13756"/>
                    <a:pt x="17832" y="13573"/>
                    <a:pt x="16802" y="13987"/>
                  </a:cubicBezTo>
                  <a:cubicBezTo>
                    <a:pt x="16714" y="14023"/>
                    <a:pt x="16612" y="14026"/>
                    <a:pt x="16525" y="14011"/>
                  </a:cubicBezTo>
                  <a:cubicBezTo>
                    <a:pt x="16698" y="14164"/>
                    <a:pt x="16819" y="14332"/>
                    <a:pt x="16878" y="14510"/>
                  </a:cubicBezTo>
                  <a:cubicBezTo>
                    <a:pt x="16935" y="14684"/>
                    <a:pt x="16401" y="14758"/>
                    <a:pt x="16344" y="14584"/>
                  </a:cubicBezTo>
                  <a:cubicBezTo>
                    <a:pt x="16205" y="14159"/>
                    <a:pt x="15696" y="13816"/>
                    <a:pt x="14917" y="13627"/>
                  </a:cubicBezTo>
                  <a:cubicBezTo>
                    <a:pt x="14596" y="13549"/>
                    <a:pt x="14876" y="13312"/>
                    <a:pt x="15196" y="13389"/>
                  </a:cubicBezTo>
                  <a:cubicBezTo>
                    <a:pt x="15648" y="13499"/>
                    <a:pt x="16033" y="13660"/>
                    <a:pt x="16322" y="13856"/>
                  </a:cubicBezTo>
                  <a:cubicBezTo>
                    <a:pt x="16334" y="13834"/>
                    <a:pt x="16362" y="13812"/>
                    <a:pt x="16410" y="13792"/>
                  </a:cubicBezTo>
                  <a:cubicBezTo>
                    <a:pt x="17504" y="13353"/>
                    <a:pt x="18787" y="13434"/>
                    <a:pt x="19994" y="13650"/>
                  </a:cubicBezTo>
                  <a:cubicBezTo>
                    <a:pt x="20977" y="13226"/>
                    <a:pt x="21600" y="12600"/>
                    <a:pt x="21600" y="11902"/>
                  </a:cubicBezTo>
                  <a:cubicBezTo>
                    <a:pt x="21600" y="11268"/>
                    <a:pt x="21086" y="10694"/>
                    <a:pt x="20256" y="10276"/>
                  </a:cubicBezTo>
                  <a:cubicBezTo>
                    <a:pt x="19359" y="10739"/>
                    <a:pt x="18140" y="11046"/>
                    <a:pt x="16870" y="11188"/>
                  </a:cubicBezTo>
                  <a:cubicBezTo>
                    <a:pt x="16233" y="11260"/>
                    <a:pt x="15557" y="11273"/>
                    <a:pt x="14908" y="11222"/>
                  </a:cubicBezTo>
                  <a:cubicBezTo>
                    <a:pt x="14436" y="12245"/>
                    <a:pt x="12520" y="12897"/>
                    <a:pt x="10448" y="12791"/>
                  </a:cubicBezTo>
                  <a:cubicBezTo>
                    <a:pt x="10487" y="13009"/>
                    <a:pt x="10435" y="13227"/>
                    <a:pt x="10216" y="13437"/>
                  </a:cubicBezTo>
                  <a:cubicBezTo>
                    <a:pt x="9880" y="13761"/>
                    <a:pt x="9104" y="13949"/>
                    <a:pt x="8404" y="13838"/>
                  </a:cubicBezTo>
                  <a:cubicBezTo>
                    <a:pt x="8065" y="13785"/>
                    <a:pt x="8210" y="13519"/>
                    <a:pt x="8551" y="13573"/>
                  </a:cubicBezTo>
                  <a:cubicBezTo>
                    <a:pt x="9199" y="13675"/>
                    <a:pt x="9716" y="13409"/>
                    <a:pt x="9879" y="13119"/>
                  </a:cubicBezTo>
                  <a:cubicBezTo>
                    <a:pt x="10066" y="12785"/>
                    <a:pt x="9730" y="12399"/>
                    <a:pt x="9497" y="12091"/>
                  </a:cubicBezTo>
                  <a:cubicBezTo>
                    <a:pt x="9370" y="11924"/>
                    <a:pt x="9906" y="11853"/>
                    <a:pt x="10030" y="12017"/>
                  </a:cubicBezTo>
                  <a:cubicBezTo>
                    <a:pt x="10152" y="12178"/>
                    <a:pt x="10269" y="12342"/>
                    <a:pt x="10350" y="12509"/>
                  </a:cubicBezTo>
                  <a:cubicBezTo>
                    <a:pt x="12225" y="12655"/>
                    <a:pt x="13922" y="12064"/>
                    <a:pt x="14364" y="11164"/>
                  </a:cubicBezTo>
                  <a:cubicBezTo>
                    <a:pt x="13439" y="11037"/>
                    <a:pt x="12615" y="10770"/>
                    <a:pt x="12100" y="10350"/>
                  </a:cubicBezTo>
                  <a:cubicBezTo>
                    <a:pt x="11865" y="10450"/>
                    <a:pt x="11607" y="10536"/>
                    <a:pt x="11313" y="10600"/>
                  </a:cubicBezTo>
                  <a:cubicBezTo>
                    <a:pt x="10506" y="10777"/>
                    <a:pt x="9557" y="10737"/>
                    <a:pt x="8899" y="10438"/>
                  </a:cubicBezTo>
                  <a:cubicBezTo>
                    <a:pt x="8635" y="10317"/>
                    <a:pt x="9027" y="10123"/>
                    <a:pt x="9290" y="10243"/>
                  </a:cubicBezTo>
                  <a:cubicBezTo>
                    <a:pt x="9900" y="10520"/>
                    <a:pt x="10776" y="10456"/>
                    <a:pt x="11434" y="10259"/>
                  </a:cubicBezTo>
                  <a:cubicBezTo>
                    <a:pt x="11587" y="10214"/>
                    <a:pt x="11728" y="10160"/>
                    <a:pt x="11859" y="10099"/>
                  </a:cubicBezTo>
                  <a:cubicBezTo>
                    <a:pt x="11838" y="10003"/>
                    <a:pt x="12017" y="9927"/>
                    <a:pt x="12176" y="9933"/>
                  </a:cubicBezTo>
                  <a:cubicBezTo>
                    <a:pt x="12509" y="9735"/>
                    <a:pt x="12780" y="9503"/>
                    <a:pt x="13038" y="9291"/>
                  </a:cubicBezTo>
                  <a:cubicBezTo>
                    <a:pt x="13223" y="9140"/>
                    <a:pt x="13701" y="9277"/>
                    <a:pt x="13516" y="9430"/>
                  </a:cubicBezTo>
                  <a:cubicBezTo>
                    <a:pt x="13215" y="9678"/>
                    <a:pt x="12897" y="9932"/>
                    <a:pt x="12507" y="10150"/>
                  </a:cubicBezTo>
                  <a:cubicBezTo>
                    <a:pt x="13376" y="10915"/>
                    <a:pt x="15265" y="11087"/>
                    <a:pt x="16916" y="10901"/>
                  </a:cubicBezTo>
                  <a:cubicBezTo>
                    <a:pt x="18019" y="10777"/>
                    <a:pt x="19062" y="10495"/>
                    <a:pt x="19842" y="10091"/>
                  </a:cubicBezTo>
                  <a:cubicBezTo>
                    <a:pt x="19839" y="10090"/>
                    <a:pt x="19836" y="10089"/>
                    <a:pt x="19833" y="10087"/>
                  </a:cubicBezTo>
                  <a:cubicBezTo>
                    <a:pt x="20320" y="9713"/>
                    <a:pt x="20603" y="9268"/>
                    <a:pt x="20603" y="8789"/>
                  </a:cubicBezTo>
                  <a:cubicBezTo>
                    <a:pt x="20603" y="7873"/>
                    <a:pt x="19571" y="7077"/>
                    <a:pt x="18052" y="6674"/>
                  </a:cubicBezTo>
                  <a:cubicBezTo>
                    <a:pt x="16726" y="7183"/>
                    <a:pt x="15182" y="7539"/>
                    <a:pt x="13481" y="7632"/>
                  </a:cubicBezTo>
                  <a:cubicBezTo>
                    <a:pt x="11410" y="7747"/>
                    <a:pt x="9249" y="7362"/>
                    <a:pt x="7866" y="6590"/>
                  </a:cubicBezTo>
                  <a:cubicBezTo>
                    <a:pt x="7765" y="6726"/>
                    <a:pt x="7627" y="6857"/>
                    <a:pt x="7436" y="6979"/>
                  </a:cubicBezTo>
                  <a:cubicBezTo>
                    <a:pt x="6976" y="7274"/>
                    <a:pt x="6147" y="7414"/>
                    <a:pt x="5437" y="7296"/>
                  </a:cubicBezTo>
                  <a:cubicBezTo>
                    <a:pt x="5100" y="7241"/>
                    <a:pt x="5244" y="6975"/>
                    <a:pt x="5584" y="7031"/>
                  </a:cubicBezTo>
                  <a:cubicBezTo>
                    <a:pt x="7196" y="7297"/>
                    <a:pt x="7561" y="6209"/>
                    <a:pt x="7607" y="5673"/>
                  </a:cubicBezTo>
                  <a:cubicBezTo>
                    <a:pt x="7622" y="5495"/>
                    <a:pt x="8175" y="5495"/>
                    <a:pt x="8160" y="5673"/>
                  </a:cubicBezTo>
                  <a:cubicBezTo>
                    <a:pt x="8143" y="5874"/>
                    <a:pt x="8116" y="6074"/>
                    <a:pt x="8043" y="6267"/>
                  </a:cubicBezTo>
                  <a:cubicBezTo>
                    <a:pt x="8775" y="6750"/>
                    <a:pt x="9813" y="7074"/>
                    <a:pt x="10956" y="7240"/>
                  </a:cubicBezTo>
                  <a:cubicBezTo>
                    <a:pt x="10969" y="7238"/>
                    <a:pt x="10982" y="7236"/>
                    <a:pt x="10998" y="7234"/>
                  </a:cubicBezTo>
                  <a:cubicBezTo>
                    <a:pt x="12198" y="7124"/>
                    <a:pt x="13128" y="6593"/>
                    <a:pt x="13172" y="5994"/>
                  </a:cubicBezTo>
                  <a:cubicBezTo>
                    <a:pt x="12585" y="6086"/>
                    <a:pt x="11915" y="6011"/>
                    <a:pt x="11512" y="5775"/>
                  </a:cubicBezTo>
                  <a:cubicBezTo>
                    <a:pt x="11283" y="5640"/>
                    <a:pt x="11672" y="5444"/>
                    <a:pt x="11904" y="5580"/>
                  </a:cubicBezTo>
                  <a:cubicBezTo>
                    <a:pt x="12231" y="5772"/>
                    <a:pt x="12717" y="5795"/>
                    <a:pt x="13154" y="5702"/>
                  </a:cubicBezTo>
                  <a:cubicBezTo>
                    <a:pt x="13200" y="5627"/>
                    <a:pt x="13364" y="5584"/>
                    <a:pt x="13499" y="5596"/>
                  </a:cubicBezTo>
                  <a:cubicBezTo>
                    <a:pt x="13853" y="5441"/>
                    <a:pt x="14041" y="5192"/>
                    <a:pt x="14156" y="4976"/>
                  </a:cubicBezTo>
                  <a:cubicBezTo>
                    <a:pt x="14248" y="4804"/>
                    <a:pt x="14783" y="4877"/>
                    <a:pt x="14691" y="5049"/>
                  </a:cubicBezTo>
                  <a:cubicBezTo>
                    <a:pt x="14525" y="5360"/>
                    <a:pt x="14228" y="5665"/>
                    <a:pt x="13713" y="5855"/>
                  </a:cubicBezTo>
                  <a:cubicBezTo>
                    <a:pt x="13772" y="6470"/>
                    <a:pt x="13095" y="7062"/>
                    <a:pt x="12022" y="7347"/>
                  </a:cubicBezTo>
                  <a:cubicBezTo>
                    <a:pt x="12588" y="7381"/>
                    <a:pt x="13165" y="7380"/>
                    <a:pt x="13728" y="7342"/>
                  </a:cubicBezTo>
                  <a:cubicBezTo>
                    <a:pt x="15324" y="7234"/>
                    <a:pt x="16771" y="6852"/>
                    <a:pt x="17999" y="6342"/>
                  </a:cubicBezTo>
                  <a:cubicBezTo>
                    <a:pt x="18035" y="6224"/>
                    <a:pt x="18055" y="6103"/>
                    <a:pt x="18055" y="5978"/>
                  </a:cubicBezTo>
                  <a:cubicBezTo>
                    <a:pt x="18055" y="4689"/>
                    <a:pt x="16053" y="3632"/>
                    <a:pt x="13512" y="3535"/>
                  </a:cubicBezTo>
                  <a:cubicBezTo>
                    <a:pt x="13512" y="3523"/>
                    <a:pt x="13513" y="3511"/>
                    <a:pt x="13513" y="3499"/>
                  </a:cubicBezTo>
                  <a:cubicBezTo>
                    <a:pt x="13513" y="2388"/>
                    <a:pt x="11704" y="1488"/>
                    <a:pt x="9470" y="1488"/>
                  </a:cubicBezTo>
                  <a:cubicBezTo>
                    <a:pt x="8860" y="1488"/>
                    <a:pt x="8283" y="1555"/>
                    <a:pt x="7765" y="1676"/>
                  </a:cubicBezTo>
                  <a:cubicBezTo>
                    <a:pt x="7671" y="1928"/>
                    <a:pt x="7518" y="2175"/>
                    <a:pt x="7304" y="2410"/>
                  </a:cubicBezTo>
                  <a:cubicBezTo>
                    <a:pt x="6733" y="3038"/>
                    <a:pt x="5642" y="3786"/>
                    <a:pt x="4172" y="3896"/>
                  </a:cubicBezTo>
                  <a:cubicBezTo>
                    <a:pt x="4150" y="3898"/>
                    <a:pt x="4129" y="3898"/>
                    <a:pt x="4109" y="3898"/>
                  </a:cubicBezTo>
                  <a:cubicBezTo>
                    <a:pt x="4102" y="4178"/>
                    <a:pt x="3903" y="4466"/>
                    <a:pt x="3647" y="4697"/>
                  </a:cubicBezTo>
                  <a:cubicBezTo>
                    <a:pt x="3475" y="4852"/>
                    <a:pt x="2996" y="4714"/>
                    <a:pt x="3169" y="4558"/>
                  </a:cubicBezTo>
                  <a:cubicBezTo>
                    <a:pt x="3469" y="4287"/>
                    <a:pt x="3623" y="4003"/>
                    <a:pt x="3496" y="3695"/>
                  </a:cubicBezTo>
                  <a:cubicBezTo>
                    <a:pt x="3366" y="3377"/>
                    <a:pt x="2714" y="3122"/>
                    <a:pt x="2061" y="3169"/>
                  </a:cubicBezTo>
                  <a:cubicBezTo>
                    <a:pt x="1711" y="3194"/>
                    <a:pt x="1561" y="2928"/>
                    <a:pt x="1913" y="2904"/>
                  </a:cubicBezTo>
                  <a:cubicBezTo>
                    <a:pt x="2712" y="2846"/>
                    <a:pt x="3373" y="3029"/>
                    <a:pt x="3813" y="3359"/>
                  </a:cubicBezTo>
                  <a:cubicBezTo>
                    <a:pt x="3926" y="3443"/>
                    <a:pt x="4000" y="3534"/>
                    <a:pt x="4048" y="3629"/>
                  </a:cubicBezTo>
                  <a:cubicBezTo>
                    <a:pt x="5391" y="3520"/>
                    <a:pt x="6369" y="2809"/>
                    <a:pt x="6861" y="2229"/>
                  </a:cubicBezTo>
                  <a:cubicBezTo>
                    <a:pt x="7011" y="2052"/>
                    <a:pt x="7124" y="1868"/>
                    <a:pt x="7201" y="1682"/>
                  </a:cubicBezTo>
                  <a:cubicBezTo>
                    <a:pt x="6461" y="699"/>
                    <a:pt x="4558" y="0"/>
                    <a:pt x="2325" y="0"/>
                  </a:cubicBezTo>
                  <a:cubicBezTo>
                    <a:pt x="1488" y="0"/>
                    <a:pt x="701" y="101"/>
                    <a:pt x="0" y="275"/>
                  </a:cubicBezTo>
                  <a:cubicBezTo>
                    <a:pt x="0" y="275"/>
                    <a:pt x="0" y="20005"/>
                    <a:pt x="0" y="20005"/>
                  </a:cubicBezTo>
                  <a:close/>
                </a:path>
              </a:pathLst>
            </a:custGeom>
            <a:solidFill>
              <a:schemeClr val="tx2">
                <a:lumMod val="20000"/>
                <a:lumOff val="80000"/>
              </a:schemeClr>
            </a:solidFill>
            <a:ln w="12700">
              <a:miter lim="400000"/>
            </a:ln>
          </p:spPr>
          <p:txBody>
            <a:bodyPr lIns="28575" tIns="28575" rIns="28575" bIns="28575" anchor="ctr"/>
            <a:lstStyle/>
            <a:p>
              <a:pPr algn="ctr" defTabSz="342900">
                <a:defRPr sz="3000">
                  <a:solidFill>
                    <a:srgbClr val="FFFFFF"/>
                  </a:solidFill>
                  <a:effectLst>
                    <a:outerShdw blurRad="38100" dist="12700" dir="5400000" rotWithShape="0">
                      <a:srgbClr val="000000">
                        <a:alpha val="50000"/>
                      </a:srgbClr>
                    </a:outerShdw>
                  </a:effectLst>
                </a:defRPr>
              </a:pPr>
              <a:endParaRPr sz="2250"/>
            </a:p>
          </p:txBody>
        </p:sp>
      </p:grpSp>
      <p:sp>
        <p:nvSpPr>
          <p:cNvPr id="3" name="页脚占位符 2">
            <a:extLst>
              <a:ext uri="{FF2B5EF4-FFF2-40B4-BE49-F238E27FC236}">
                <a16:creationId xmlns:a16="http://schemas.microsoft.com/office/drawing/2014/main" id="{9E85F9EA-81CB-4E65-81DC-A0CAECB30433}"/>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11BBFAE1-3900-472B-B390-834ED42A1694}"/>
              </a:ext>
            </a:extLst>
          </p:cNvPr>
          <p:cNvSpPr>
            <a:spLocks noGrp="1"/>
          </p:cNvSpPr>
          <p:nvPr>
            <p:ph type="sldNum" sz="quarter" idx="12"/>
          </p:nvPr>
        </p:nvSpPr>
        <p:spPr/>
        <p:txBody>
          <a:bodyPr/>
          <a:lstStyle/>
          <a:p>
            <a:fld id="{5DD3DB80-B894-403A-B48E-6FDC1A72010E}" type="slidenum">
              <a:rPr lang="zh-CN" altLang="en-US" smtClean="0"/>
              <a:pPr/>
              <a:t>4</a:t>
            </a:fld>
            <a:endParaRPr lang="zh-CN" altLang="en-US"/>
          </a:p>
        </p:txBody>
      </p:sp>
      <p:grpSp>
        <p:nvGrpSpPr>
          <p:cNvPr id="7" name="ïṩ1iḍê">
            <a:extLst>
              <a:ext uri="{FF2B5EF4-FFF2-40B4-BE49-F238E27FC236}">
                <a16:creationId xmlns:a16="http://schemas.microsoft.com/office/drawing/2014/main" id="{3C411DFE-793E-4483-882B-A0D537E16CAB}"/>
              </a:ext>
            </a:extLst>
          </p:cNvPr>
          <p:cNvGrpSpPr/>
          <p:nvPr/>
        </p:nvGrpSpPr>
        <p:grpSpPr>
          <a:xfrm>
            <a:off x="899592" y="1988840"/>
            <a:ext cx="4056541" cy="1097397"/>
            <a:chOff x="687278" y="2398652"/>
            <a:chExt cx="3524773" cy="1463196"/>
          </a:xfrm>
        </p:grpSpPr>
        <p:sp>
          <p:nvSpPr>
            <p:cNvPr id="30" name="ïšlîḍé">
              <a:extLst>
                <a:ext uri="{FF2B5EF4-FFF2-40B4-BE49-F238E27FC236}">
                  <a16:creationId xmlns:a16="http://schemas.microsoft.com/office/drawing/2014/main" id="{0B18E2B0-1EB3-47D9-999A-040A66333587}"/>
                </a:ext>
              </a:extLst>
            </p:cNvPr>
            <p:cNvSpPr/>
            <p:nvPr/>
          </p:nvSpPr>
          <p:spPr>
            <a:xfrm>
              <a:off x="687278" y="2840457"/>
              <a:ext cx="3524773" cy="10213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67500" anchor="t" anchorCtr="0">
              <a:normAutofit/>
            </a:bodyPr>
            <a:lstStyle/>
            <a:p>
              <a:pPr>
                <a:lnSpc>
                  <a:spcPct val="150000"/>
                </a:lnSpc>
                <a:spcBef>
                  <a:spcPct val="0"/>
                </a:spcBef>
              </a:pPr>
              <a:r>
                <a:rPr lang="en-US" altLang="zh-CN" sz="825" dirty="0"/>
                <a:t>.</a:t>
              </a:r>
            </a:p>
          </p:txBody>
        </p:sp>
        <p:sp>
          <p:nvSpPr>
            <p:cNvPr id="31" name="išḷíḑê">
              <a:extLst>
                <a:ext uri="{FF2B5EF4-FFF2-40B4-BE49-F238E27FC236}">
                  <a16:creationId xmlns:a16="http://schemas.microsoft.com/office/drawing/2014/main" id="{CDCE2E6E-9F9D-4935-A9CB-B3F96711DD75}"/>
                </a:ext>
              </a:extLst>
            </p:cNvPr>
            <p:cNvSpPr txBox="1"/>
            <p:nvPr/>
          </p:nvSpPr>
          <p:spPr bwMode="auto">
            <a:xfrm>
              <a:off x="687278" y="2398652"/>
              <a:ext cx="352477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endParaRPr lang="en-US" altLang="zh-CN" sz="1500" b="1" dirty="0"/>
            </a:p>
          </p:txBody>
        </p:sp>
      </p:grpSp>
      <p:cxnSp>
        <p:nvCxnSpPr>
          <p:cNvPr id="8" name="直接连接符 7">
            <a:extLst>
              <a:ext uri="{FF2B5EF4-FFF2-40B4-BE49-F238E27FC236}">
                <a16:creationId xmlns:a16="http://schemas.microsoft.com/office/drawing/2014/main" id="{EAC579A7-0222-4A5E-9F1C-C1DE6603CB11}"/>
              </a:ext>
            </a:extLst>
          </p:cNvPr>
          <p:cNvCxnSpPr/>
          <p:nvPr/>
        </p:nvCxnSpPr>
        <p:spPr>
          <a:xfrm>
            <a:off x="1338523" y="3212976"/>
            <a:ext cx="425904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9" name="iṩľíḍè">
            <a:extLst>
              <a:ext uri="{FF2B5EF4-FFF2-40B4-BE49-F238E27FC236}">
                <a16:creationId xmlns:a16="http://schemas.microsoft.com/office/drawing/2014/main" id="{6D3A5917-906E-4F9A-8D9F-DDE69F492EBE}"/>
              </a:ext>
            </a:extLst>
          </p:cNvPr>
          <p:cNvGrpSpPr/>
          <p:nvPr/>
        </p:nvGrpSpPr>
        <p:grpSpPr>
          <a:xfrm>
            <a:off x="637083" y="2526036"/>
            <a:ext cx="1924003" cy="1728992"/>
            <a:chOff x="7017328" y="-57005"/>
            <a:chExt cx="2565337" cy="2305322"/>
          </a:xfrm>
        </p:grpSpPr>
        <p:grpSp>
          <p:nvGrpSpPr>
            <p:cNvPr id="24" name="iṩḷîdé">
              <a:extLst>
                <a:ext uri="{FF2B5EF4-FFF2-40B4-BE49-F238E27FC236}">
                  <a16:creationId xmlns:a16="http://schemas.microsoft.com/office/drawing/2014/main" id="{881B6BF8-5F50-44A5-9AA6-CC999AA1A142}"/>
                </a:ext>
              </a:extLst>
            </p:cNvPr>
            <p:cNvGrpSpPr/>
            <p:nvPr/>
          </p:nvGrpSpPr>
          <p:grpSpPr>
            <a:xfrm>
              <a:off x="7677117" y="1143572"/>
              <a:ext cx="1905548" cy="1104745"/>
              <a:chOff x="666932" y="4425289"/>
              <a:chExt cx="1530975" cy="1104745"/>
            </a:xfrm>
          </p:grpSpPr>
          <p:sp>
            <p:nvSpPr>
              <p:cNvPr id="28" name="îS1ïḓê">
                <a:extLst>
                  <a:ext uri="{FF2B5EF4-FFF2-40B4-BE49-F238E27FC236}">
                    <a16:creationId xmlns:a16="http://schemas.microsoft.com/office/drawing/2014/main" id="{40571F8C-714A-42C4-94AC-5CBC860A22BC}"/>
                  </a:ext>
                </a:extLst>
              </p:cNvPr>
              <p:cNvSpPr txBox="1"/>
              <p:nvPr/>
            </p:nvSpPr>
            <p:spPr bwMode="auto">
              <a:xfrm>
                <a:off x="666932" y="4425289"/>
                <a:ext cx="1530975"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endParaRPr lang="en-US" altLang="zh-CN" sz="1500" b="1" dirty="0"/>
              </a:p>
            </p:txBody>
          </p:sp>
          <p:sp>
            <p:nvSpPr>
              <p:cNvPr id="29" name="ïsḻïḑè">
                <a:extLst>
                  <a:ext uri="{FF2B5EF4-FFF2-40B4-BE49-F238E27FC236}">
                    <a16:creationId xmlns:a16="http://schemas.microsoft.com/office/drawing/2014/main" id="{84FA1721-48D5-45F2-A67F-F35AAF985F0A}"/>
                  </a:ext>
                </a:extLst>
              </p:cNvPr>
              <p:cNvSpPr/>
              <p:nvPr/>
            </p:nvSpPr>
            <p:spPr bwMode="auto">
              <a:xfrm>
                <a:off x="666932" y="4867096"/>
                <a:ext cx="1530975"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500" tIns="35100" rIns="67500" bIns="351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28588" indent="-128588">
                  <a:lnSpc>
                    <a:spcPct val="150000"/>
                  </a:lnSpc>
                  <a:buFont typeface="Arial" panose="020B0604020202020204" pitchFamily="34" charset="0"/>
                  <a:buChar char="•"/>
                </a:pPr>
                <a:endParaRPr lang="en-US" altLang="zh-CN" sz="825" dirty="0"/>
              </a:p>
            </p:txBody>
          </p:sp>
        </p:grpSp>
        <p:grpSp>
          <p:nvGrpSpPr>
            <p:cNvPr id="25" name="îṥlîdé">
              <a:extLst>
                <a:ext uri="{FF2B5EF4-FFF2-40B4-BE49-F238E27FC236}">
                  <a16:creationId xmlns:a16="http://schemas.microsoft.com/office/drawing/2014/main" id="{6DCC42A6-49B4-46F5-ADA2-7647408A36D9}"/>
                </a:ext>
              </a:extLst>
            </p:cNvPr>
            <p:cNvGrpSpPr/>
            <p:nvPr/>
          </p:nvGrpSpPr>
          <p:grpSpPr>
            <a:xfrm>
              <a:off x="7017328" y="-57005"/>
              <a:ext cx="508913" cy="509711"/>
              <a:chOff x="5763548" y="870242"/>
              <a:chExt cx="899313" cy="900725"/>
            </a:xfrm>
          </p:grpSpPr>
          <p:sp>
            <p:nvSpPr>
              <p:cNvPr id="26" name="îṩlîḑè">
                <a:extLst>
                  <a:ext uri="{FF2B5EF4-FFF2-40B4-BE49-F238E27FC236}">
                    <a16:creationId xmlns:a16="http://schemas.microsoft.com/office/drawing/2014/main" id="{0FC25266-7218-46D1-8C96-DC5DC8719AE5}"/>
                  </a:ext>
                </a:extLst>
              </p:cNvPr>
              <p:cNvSpPr/>
              <p:nvPr/>
            </p:nvSpPr>
            <p:spPr bwMode="auto">
              <a:xfrm>
                <a:off x="5763548" y="870242"/>
                <a:ext cx="899313" cy="900725"/>
              </a:xfrm>
              <a:prstGeom prst="roundRect">
                <a:avLst/>
              </a:prstGeom>
              <a:solidFill>
                <a:schemeClr val="bg1"/>
              </a:solidFill>
              <a:ln w="57150">
                <a:solidFill>
                  <a:schemeClr val="tx2">
                    <a:lumMod val="20000"/>
                    <a:lumOff val="80000"/>
                  </a:schemeClr>
                </a:solidFill>
              </a:ln>
            </p:spPr>
            <p:txBody>
              <a:bodyPr vert="horz" wrap="square" lIns="68580" tIns="34290" rIns="68580" bIns="34290" numCol="1" anchor="t" anchorCtr="0" compatLnSpc="1">
                <a:prstTxWarp prst="textNoShape">
                  <a:avLst/>
                </a:prstTxWarp>
              </a:bodyPr>
              <a:lstStyle/>
              <a:p>
                <a:endParaRPr lang="id-ID" sz="1350" dirty="0"/>
              </a:p>
            </p:txBody>
          </p:sp>
          <p:sp>
            <p:nvSpPr>
              <p:cNvPr id="27" name="ïṥ1iḑe">
                <a:extLst>
                  <a:ext uri="{FF2B5EF4-FFF2-40B4-BE49-F238E27FC236}">
                    <a16:creationId xmlns:a16="http://schemas.microsoft.com/office/drawing/2014/main" id="{2512BACD-5C53-4D80-B738-42C66CC31E35}"/>
                  </a:ext>
                </a:extLst>
              </p:cNvPr>
              <p:cNvSpPr/>
              <p:nvPr/>
            </p:nvSpPr>
            <p:spPr>
              <a:xfrm>
                <a:off x="5958485" y="1037791"/>
                <a:ext cx="533700" cy="547632"/>
              </a:xfrm>
              <a:custGeom>
                <a:avLst/>
                <a:gdLst>
                  <a:gd name="T0" fmla="*/ 4313 w 5734"/>
                  <a:gd name="T1" fmla="*/ 3918 h 5892"/>
                  <a:gd name="T2" fmla="*/ 5734 w 5734"/>
                  <a:gd name="T3" fmla="*/ 2497 h 5892"/>
                  <a:gd name="T4" fmla="*/ 4313 w 5734"/>
                  <a:gd name="T5" fmla="*/ 1076 h 5892"/>
                  <a:gd name="T6" fmla="*/ 4149 w 5734"/>
                  <a:gd name="T7" fmla="*/ 1085 h 5892"/>
                  <a:gd name="T8" fmla="*/ 3733 w 5734"/>
                  <a:gd name="T9" fmla="*/ 378 h 5892"/>
                  <a:gd name="T10" fmla="*/ 2768 w 5734"/>
                  <a:gd name="T11" fmla="*/ 0 h 5892"/>
                  <a:gd name="T12" fmla="*/ 1389 w 5734"/>
                  <a:gd name="T13" fmla="*/ 1076 h 5892"/>
                  <a:gd name="T14" fmla="*/ 0 w 5734"/>
                  <a:gd name="T15" fmla="*/ 2497 h 5892"/>
                  <a:gd name="T16" fmla="*/ 1421 w 5734"/>
                  <a:gd name="T17" fmla="*/ 3918 h 5892"/>
                  <a:gd name="T18" fmla="*/ 2140 w 5734"/>
                  <a:gd name="T19" fmla="*/ 3918 h 5892"/>
                  <a:gd name="T20" fmla="*/ 2140 w 5734"/>
                  <a:gd name="T21" fmla="*/ 4472 h 5892"/>
                  <a:gd name="T22" fmla="*/ 1315 w 5734"/>
                  <a:gd name="T23" fmla="*/ 4472 h 5892"/>
                  <a:gd name="T24" fmla="*/ 954 w 5734"/>
                  <a:gd name="T25" fmla="*/ 4259 h 5892"/>
                  <a:gd name="T26" fmla="*/ 540 w 5734"/>
                  <a:gd name="T27" fmla="*/ 4672 h 5892"/>
                  <a:gd name="T28" fmla="*/ 954 w 5734"/>
                  <a:gd name="T29" fmla="*/ 5086 h 5892"/>
                  <a:gd name="T30" fmla="*/ 1315 w 5734"/>
                  <a:gd name="T31" fmla="*/ 4872 h 5892"/>
                  <a:gd name="T32" fmla="*/ 2340 w 5734"/>
                  <a:gd name="T33" fmla="*/ 4872 h 5892"/>
                  <a:gd name="T34" fmla="*/ 2540 w 5734"/>
                  <a:gd name="T35" fmla="*/ 4672 h 5892"/>
                  <a:gd name="T36" fmla="*/ 2540 w 5734"/>
                  <a:gd name="T37" fmla="*/ 3918 h 5892"/>
                  <a:gd name="T38" fmla="*/ 2667 w 5734"/>
                  <a:gd name="T39" fmla="*/ 3918 h 5892"/>
                  <a:gd name="T40" fmla="*/ 2667 w 5734"/>
                  <a:gd name="T41" fmla="*/ 5117 h 5892"/>
                  <a:gd name="T42" fmla="*/ 2454 w 5734"/>
                  <a:gd name="T43" fmla="*/ 5479 h 5892"/>
                  <a:gd name="T44" fmla="*/ 2867 w 5734"/>
                  <a:gd name="T45" fmla="*/ 5892 h 5892"/>
                  <a:gd name="T46" fmla="*/ 3280 w 5734"/>
                  <a:gd name="T47" fmla="*/ 5479 h 5892"/>
                  <a:gd name="T48" fmla="*/ 3067 w 5734"/>
                  <a:gd name="T49" fmla="*/ 5117 h 5892"/>
                  <a:gd name="T50" fmla="*/ 3067 w 5734"/>
                  <a:gd name="T51" fmla="*/ 3918 h 5892"/>
                  <a:gd name="T52" fmla="*/ 3194 w 5734"/>
                  <a:gd name="T53" fmla="*/ 3918 h 5892"/>
                  <a:gd name="T54" fmla="*/ 3194 w 5734"/>
                  <a:gd name="T55" fmla="*/ 4691 h 5892"/>
                  <a:gd name="T56" fmla="*/ 3394 w 5734"/>
                  <a:gd name="T57" fmla="*/ 4891 h 5892"/>
                  <a:gd name="T58" fmla="*/ 4430 w 5734"/>
                  <a:gd name="T59" fmla="*/ 4891 h 5892"/>
                  <a:gd name="T60" fmla="*/ 4780 w 5734"/>
                  <a:gd name="T61" fmla="*/ 5085 h 5892"/>
                  <a:gd name="T62" fmla="*/ 5194 w 5734"/>
                  <a:gd name="T63" fmla="*/ 4672 h 5892"/>
                  <a:gd name="T64" fmla="*/ 4780 w 5734"/>
                  <a:gd name="T65" fmla="*/ 4259 h 5892"/>
                  <a:gd name="T66" fmla="*/ 4409 w 5734"/>
                  <a:gd name="T67" fmla="*/ 4491 h 5892"/>
                  <a:gd name="T68" fmla="*/ 3594 w 5734"/>
                  <a:gd name="T69" fmla="*/ 4491 h 5892"/>
                  <a:gd name="T70" fmla="*/ 3594 w 5734"/>
                  <a:gd name="T71" fmla="*/ 3918 h 5892"/>
                  <a:gd name="T72" fmla="*/ 4313 w 5734"/>
                  <a:gd name="T73" fmla="*/ 3918 h 5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34" h="5892">
                    <a:moveTo>
                      <a:pt x="4313" y="3918"/>
                    </a:moveTo>
                    <a:cubicBezTo>
                      <a:pt x="5096" y="3918"/>
                      <a:pt x="5734" y="3280"/>
                      <a:pt x="5734" y="2497"/>
                    </a:cubicBezTo>
                    <a:cubicBezTo>
                      <a:pt x="5734" y="1713"/>
                      <a:pt x="5096" y="1076"/>
                      <a:pt x="4313" y="1076"/>
                    </a:cubicBezTo>
                    <a:cubicBezTo>
                      <a:pt x="4258" y="1076"/>
                      <a:pt x="4203" y="1079"/>
                      <a:pt x="4149" y="1085"/>
                    </a:cubicBezTo>
                    <a:cubicBezTo>
                      <a:pt x="4084" y="816"/>
                      <a:pt x="3940" y="570"/>
                      <a:pt x="3733" y="378"/>
                    </a:cubicBezTo>
                    <a:cubicBezTo>
                      <a:pt x="3470" y="134"/>
                      <a:pt x="3127" y="0"/>
                      <a:pt x="2768" y="0"/>
                    </a:cubicBezTo>
                    <a:cubicBezTo>
                      <a:pt x="2107" y="0"/>
                      <a:pt x="1544" y="451"/>
                      <a:pt x="1389" y="1076"/>
                    </a:cubicBezTo>
                    <a:cubicBezTo>
                      <a:pt x="620" y="1093"/>
                      <a:pt x="0" y="1724"/>
                      <a:pt x="0" y="2497"/>
                    </a:cubicBezTo>
                    <a:cubicBezTo>
                      <a:pt x="0" y="3281"/>
                      <a:pt x="638" y="3918"/>
                      <a:pt x="1421" y="3918"/>
                    </a:cubicBezTo>
                    <a:lnTo>
                      <a:pt x="2140" y="3918"/>
                    </a:lnTo>
                    <a:lnTo>
                      <a:pt x="2140" y="4472"/>
                    </a:lnTo>
                    <a:lnTo>
                      <a:pt x="1315" y="4472"/>
                    </a:lnTo>
                    <a:cubicBezTo>
                      <a:pt x="1245" y="4345"/>
                      <a:pt x="1109" y="4259"/>
                      <a:pt x="954" y="4259"/>
                    </a:cubicBezTo>
                    <a:cubicBezTo>
                      <a:pt x="726" y="4259"/>
                      <a:pt x="540" y="4444"/>
                      <a:pt x="540" y="4672"/>
                    </a:cubicBezTo>
                    <a:cubicBezTo>
                      <a:pt x="540" y="4900"/>
                      <a:pt x="726" y="5086"/>
                      <a:pt x="954" y="5086"/>
                    </a:cubicBezTo>
                    <a:cubicBezTo>
                      <a:pt x="1109" y="5086"/>
                      <a:pt x="1245" y="4999"/>
                      <a:pt x="1315" y="4872"/>
                    </a:cubicBezTo>
                    <a:lnTo>
                      <a:pt x="2340" y="4872"/>
                    </a:lnTo>
                    <a:cubicBezTo>
                      <a:pt x="2451" y="4872"/>
                      <a:pt x="2540" y="4783"/>
                      <a:pt x="2540" y="4672"/>
                    </a:cubicBezTo>
                    <a:lnTo>
                      <a:pt x="2540" y="3918"/>
                    </a:lnTo>
                    <a:lnTo>
                      <a:pt x="2667" y="3918"/>
                    </a:lnTo>
                    <a:lnTo>
                      <a:pt x="2667" y="5117"/>
                    </a:lnTo>
                    <a:cubicBezTo>
                      <a:pt x="2540" y="5188"/>
                      <a:pt x="2454" y="5323"/>
                      <a:pt x="2454" y="5479"/>
                    </a:cubicBezTo>
                    <a:cubicBezTo>
                      <a:pt x="2454" y="5707"/>
                      <a:pt x="2639" y="5892"/>
                      <a:pt x="2867" y="5892"/>
                    </a:cubicBezTo>
                    <a:cubicBezTo>
                      <a:pt x="3095" y="5892"/>
                      <a:pt x="3280" y="5707"/>
                      <a:pt x="3280" y="5479"/>
                    </a:cubicBezTo>
                    <a:cubicBezTo>
                      <a:pt x="3280" y="5323"/>
                      <a:pt x="3194" y="5188"/>
                      <a:pt x="3067" y="5117"/>
                    </a:cubicBezTo>
                    <a:lnTo>
                      <a:pt x="3067" y="3918"/>
                    </a:lnTo>
                    <a:lnTo>
                      <a:pt x="3194" y="3918"/>
                    </a:lnTo>
                    <a:lnTo>
                      <a:pt x="3194" y="4691"/>
                    </a:lnTo>
                    <a:cubicBezTo>
                      <a:pt x="3194" y="4802"/>
                      <a:pt x="3283" y="4891"/>
                      <a:pt x="3394" y="4891"/>
                    </a:cubicBezTo>
                    <a:lnTo>
                      <a:pt x="4430" y="4891"/>
                    </a:lnTo>
                    <a:cubicBezTo>
                      <a:pt x="4503" y="5008"/>
                      <a:pt x="4633" y="5085"/>
                      <a:pt x="4780" y="5085"/>
                    </a:cubicBezTo>
                    <a:cubicBezTo>
                      <a:pt x="5008" y="5085"/>
                      <a:pt x="5194" y="4900"/>
                      <a:pt x="5194" y="4672"/>
                    </a:cubicBezTo>
                    <a:cubicBezTo>
                      <a:pt x="5194" y="4444"/>
                      <a:pt x="5008" y="4259"/>
                      <a:pt x="4780" y="4259"/>
                    </a:cubicBezTo>
                    <a:cubicBezTo>
                      <a:pt x="4617" y="4259"/>
                      <a:pt x="4476" y="4354"/>
                      <a:pt x="4409" y="4491"/>
                    </a:cubicBezTo>
                    <a:lnTo>
                      <a:pt x="3594" y="4491"/>
                    </a:lnTo>
                    <a:lnTo>
                      <a:pt x="3594" y="3918"/>
                    </a:lnTo>
                    <a:lnTo>
                      <a:pt x="4313" y="3918"/>
                    </a:lnTo>
                    <a:close/>
                  </a:path>
                </a:pathLst>
              </a:custGeom>
              <a:solidFill>
                <a:schemeClr val="accent1"/>
              </a:solidFill>
              <a:ln w="12700">
                <a:miter lim="400000"/>
              </a:ln>
            </p:spPr>
            <p:txBody>
              <a:bodyPr lIns="14284" tIns="14284" rIns="14284" bIns="14284"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defTabSz="171399">
                  <a:defRPr sz="3000" cap="none">
                    <a:solidFill>
                      <a:srgbClr val="FFFFFF"/>
                    </a:solidFill>
                    <a:effectLst>
                      <a:outerShdw blurRad="38100" dist="12700" dir="5400000" rotWithShape="0">
                        <a:srgbClr val="000000">
                          <a:alpha val="50000"/>
                        </a:srgbClr>
                      </a:outerShdw>
                    </a:effectLst>
                  </a:defRPr>
                </a:pPr>
                <a:endParaRPr sz="1125" dirty="0">
                  <a:solidFill>
                    <a:srgbClr val="FFFFFF"/>
                  </a:solidFill>
                  <a:effectLst>
                    <a:outerShdw blurRad="38100" dist="12700" dir="5400000" rotWithShape="0">
                      <a:srgbClr val="000000">
                        <a:alpha val="50000"/>
                      </a:srgbClr>
                    </a:outerShdw>
                  </a:effectLst>
                </a:endParaRPr>
              </a:p>
            </p:txBody>
          </p:sp>
        </p:grpSp>
      </p:grpSp>
      <p:grpSp>
        <p:nvGrpSpPr>
          <p:cNvPr id="10" name="íṣlïḋé">
            <a:extLst>
              <a:ext uri="{FF2B5EF4-FFF2-40B4-BE49-F238E27FC236}">
                <a16:creationId xmlns:a16="http://schemas.microsoft.com/office/drawing/2014/main" id="{B1736DFC-9584-4874-A2B3-DA553185FD16}"/>
              </a:ext>
            </a:extLst>
          </p:cNvPr>
          <p:cNvGrpSpPr/>
          <p:nvPr/>
        </p:nvGrpSpPr>
        <p:grpSpPr>
          <a:xfrm>
            <a:off x="650011" y="4361944"/>
            <a:ext cx="1973749" cy="734488"/>
            <a:chOff x="6951000" y="1269000"/>
            <a:chExt cx="2631665" cy="979317"/>
          </a:xfrm>
        </p:grpSpPr>
        <p:sp>
          <p:nvSpPr>
            <p:cNvPr id="23" name="ïşľidé">
              <a:extLst>
                <a:ext uri="{FF2B5EF4-FFF2-40B4-BE49-F238E27FC236}">
                  <a16:creationId xmlns:a16="http://schemas.microsoft.com/office/drawing/2014/main" id="{D64AD8D7-B2C0-4876-ABCD-A15FB2819D7F}"/>
                </a:ext>
              </a:extLst>
            </p:cNvPr>
            <p:cNvSpPr/>
            <p:nvPr/>
          </p:nvSpPr>
          <p:spPr bwMode="auto">
            <a:xfrm>
              <a:off x="7677117" y="1585379"/>
              <a:ext cx="1905548"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500" tIns="35100" rIns="67500" bIns="351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28588" indent="-128588">
                <a:lnSpc>
                  <a:spcPct val="150000"/>
                </a:lnSpc>
                <a:buFont typeface="Arial" panose="020B0604020202020204" pitchFamily="34" charset="0"/>
                <a:buChar char="•"/>
              </a:pPr>
              <a:endParaRPr lang="en-US" altLang="zh-CN" sz="825" dirty="0"/>
            </a:p>
          </p:txBody>
        </p:sp>
        <p:grpSp>
          <p:nvGrpSpPr>
            <p:cNvPr id="19" name="íSḷïḋè">
              <a:extLst>
                <a:ext uri="{FF2B5EF4-FFF2-40B4-BE49-F238E27FC236}">
                  <a16:creationId xmlns:a16="http://schemas.microsoft.com/office/drawing/2014/main" id="{77EA1347-CD21-491C-A006-F2614988A5E2}"/>
                </a:ext>
              </a:extLst>
            </p:cNvPr>
            <p:cNvGrpSpPr/>
            <p:nvPr/>
          </p:nvGrpSpPr>
          <p:grpSpPr>
            <a:xfrm>
              <a:off x="6951000" y="1269000"/>
              <a:ext cx="508912" cy="509712"/>
              <a:chOff x="5646344" y="3213462"/>
              <a:chExt cx="899312" cy="900726"/>
            </a:xfrm>
          </p:grpSpPr>
          <p:sp>
            <p:nvSpPr>
              <p:cNvPr id="20" name="í$liďè">
                <a:extLst>
                  <a:ext uri="{FF2B5EF4-FFF2-40B4-BE49-F238E27FC236}">
                    <a16:creationId xmlns:a16="http://schemas.microsoft.com/office/drawing/2014/main" id="{69E1BD36-033C-4B2B-93D7-222CDE0298BF}"/>
                  </a:ext>
                </a:extLst>
              </p:cNvPr>
              <p:cNvSpPr/>
              <p:nvPr/>
            </p:nvSpPr>
            <p:spPr bwMode="auto">
              <a:xfrm>
                <a:off x="5646344" y="3213462"/>
                <a:ext cx="899312" cy="900726"/>
              </a:xfrm>
              <a:prstGeom prst="roundRect">
                <a:avLst/>
              </a:prstGeom>
              <a:solidFill>
                <a:schemeClr val="bg1"/>
              </a:solidFill>
              <a:ln w="57150">
                <a:solidFill>
                  <a:schemeClr val="tx2">
                    <a:lumMod val="20000"/>
                    <a:lumOff val="80000"/>
                  </a:schemeClr>
                </a:solidFill>
              </a:ln>
            </p:spPr>
            <p:txBody>
              <a:bodyPr vert="horz" wrap="square" lIns="68580" tIns="34290" rIns="68580" bIns="34290" numCol="1" anchor="t" anchorCtr="0" compatLnSpc="1">
                <a:prstTxWarp prst="textNoShape">
                  <a:avLst/>
                </a:prstTxWarp>
              </a:bodyPr>
              <a:lstStyle/>
              <a:p>
                <a:endParaRPr lang="id-ID" sz="1350"/>
              </a:p>
            </p:txBody>
          </p:sp>
          <p:sp>
            <p:nvSpPr>
              <p:cNvPr id="21" name="i$lidê">
                <a:extLst>
                  <a:ext uri="{FF2B5EF4-FFF2-40B4-BE49-F238E27FC236}">
                    <a16:creationId xmlns:a16="http://schemas.microsoft.com/office/drawing/2014/main" id="{9AB384AE-CA37-42B7-B646-D49740B43659}"/>
                  </a:ext>
                </a:extLst>
              </p:cNvPr>
              <p:cNvSpPr/>
              <p:nvPr/>
            </p:nvSpPr>
            <p:spPr>
              <a:xfrm>
                <a:off x="5829151" y="3390009"/>
                <a:ext cx="533699" cy="547632"/>
              </a:xfrm>
              <a:custGeom>
                <a:avLst/>
                <a:gdLst>
                  <a:gd name="T0" fmla="*/ 4313 w 5734"/>
                  <a:gd name="T1" fmla="*/ 3918 h 5892"/>
                  <a:gd name="T2" fmla="*/ 5734 w 5734"/>
                  <a:gd name="T3" fmla="*/ 2497 h 5892"/>
                  <a:gd name="T4" fmla="*/ 4313 w 5734"/>
                  <a:gd name="T5" fmla="*/ 1076 h 5892"/>
                  <a:gd name="T6" fmla="*/ 4149 w 5734"/>
                  <a:gd name="T7" fmla="*/ 1085 h 5892"/>
                  <a:gd name="T8" fmla="*/ 3733 w 5734"/>
                  <a:gd name="T9" fmla="*/ 378 h 5892"/>
                  <a:gd name="T10" fmla="*/ 2768 w 5734"/>
                  <a:gd name="T11" fmla="*/ 0 h 5892"/>
                  <a:gd name="T12" fmla="*/ 1389 w 5734"/>
                  <a:gd name="T13" fmla="*/ 1076 h 5892"/>
                  <a:gd name="T14" fmla="*/ 0 w 5734"/>
                  <a:gd name="T15" fmla="*/ 2497 h 5892"/>
                  <a:gd name="T16" fmla="*/ 1421 w 5734"/>
                  <a:gd name="T17" fmla="*/ 3918 h 5892"/>
                  <a:gd name="T18" fmla="*/ 2140 w 5734"/>
                  <a:gd name="T19" fmla="*/ 3918 h 5892"/>
                  <a:gd name="T20" fmla="*/ 2140 w 5734"/>
                  <a:gd name="T21" fmla="*/ 4472 h 5892"/>
                  <a:gd name="T22" fmla="*/ 1315 w 5734"/>
                  <a:gd name="T23" fmla="*/ 4472 h 5892"/>
                  <a:gd name="T24" fmla="*/ 954 w 5734"/>
                  <a:gd name="T25" fmla="*/ 4259 h 5892"/>
                  <a:gd name="T26" fmla="*/ 540 w 5734"/>
                  <a:gd name="T27" fmla="*/ 4672 h 5892"/>
                  <a:gd name="T28" fmla="*/ 954 w 5734"/>
                  <a:gd name="T29" fmla="*/ 5086 h 5892"/>
                  <a:gd name="T30" fmla="*/ 1315 w 5734"/>
                  <a:gd name="T31" fmla="*/ 4872 h 5892"/>
                  <a:gd name="T32" fmla="*/ 2340 w 5734"/>
                  <a:gd name="T33" fmla="*/ 4872 h 5892"/>
                  <a:gd name="T34" fmla="*/ 2540 w 5734"/>
                  <a:gd name="T35" fmla="*/ 4672 h 5892"/>
                  <a:gd name="T36" fmla="*/ 2540 w 5734"/>
                  <a:gd name="T37" fmla="*/ 3918 h 5892"/>
                  <a:gd name="T38" fmla="*/ 2667 w 5734"/>
                  <a:gd name="T39" fmla="*/ 3918 h 5892"/>
                  <a:gd name="T40" fmla="*/ 2667 w 5734"/>
                  <a:gd name="T41" fmla="*/ 5117 h 5892"/>
                  <a:gd name="T42" fmla="*/ 2454 w 5734"/>
                  <a:gd name="T43" fmla="*/ 5479 h 5892"/>
                  <a:gd name="T44" fmla="*/ 2867 w 5734"/>
                  <a:gd name="T45" fmla="*/ 5892 h 5892"/>
                  <a:gd name="T46" fmla="*/ 3280 w 5734"/>
                  <a:gd name="T47" fmla="*/ 5479 h 5892"/>
                  <a:gd name="T48" fmla="*/ 3067 w 5734"/>
                  <a:gd name="T49" fmla="*/ 5117 h 5892"/>
                  <a:gd name="T50" fmla="*/ 3067 w 5734"/>
                  <a:gd name="T51" fmla="*/ 3918 h 5892"/>
                  <a:gd name="T52" fmla="*/ 3194 w 5734"/>
                  <a:gd name="T53" fmla="*/ 3918 h 5892"/>
                  <a:gd name="T54" fmla="*/ 3194 w 5734"/>
                  <a:gd name="T55" fmla="*/ 4691 h 5892"/>
                  <a:gd name="T56" fmla="*/ 3394 w 5734"/>
                  <a:gd name="T57" fmla="*/ 4891 h 5892"/>
                  <a:gd name="T58" fmla="*/ 4430 w 5734"/>
                  <a:gd name="T59" fmla="*/ 4891 h 5892"/>
                  <a:gd name="T60" fmla="*/ 4780 w 5734"/>
                  <a:gd name="T61" fmla="*/ 5085 h 5892"/>
                  <a:gd name="T62" fmla="*/ 5194 w 5734"/>
                  <a:gd name="T63" fmla="*/ 4672 h 5892"/>
                  <a:gd name="T64" fmla="*/ 4780 w 5734"/>
                  <a:gd name="T65" fmla="*/ 4259 h 5892"/>
                  <a:gd name="T66" fmla="*/ 4409 w 5734"/>
                  <a:gd name="T67" fmla="*/ 4491 h 5892"/>
                  <a:gd name="T68" fmla="*/ 3594 w 5734"/>
                  <a:gd name="T69" fmla="*/ 4491 h 5892"/>
                  <a:gd name="T70" fmla="*/ 3594 w 5734"/>
                  <a:gd name="T71" fmla="*/ 3918 h 5892"/>
                  <a:gd name="T72" fmla="*/ 4313 w 5734"/>
                  <a:gd name="T73" fmla="*/ 3918 h 5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34" h="5892">
                    <a:moveTo>
                      <a:pt x="4313" y="3918"/>
                    </a:moveTo>
                    <a:cubicBezTo>
                      <a:pt x="5096" y="3918"/>
                      <a:pt x="5734" y="3280"/>
                      <a:pt x="5734" y="2497"/>
                    </a:cubicBezTo>
                    <a:cubicBezTo>
                      <a:pt x="5734" y="1713"/>
                      <a:pt x="5096" y="1076"/>
                      <a:pt x="4313" y="1076"/>
                    </a:cubicBezTo>
                    <a:cubicBezTo>
                      <a:pt x="4258" y="1076"/>
                      <a:pt x="4203" y="1079"/>
                      <a:pt x="4149" y="1085"/>
                    </a:cubicBezTo>
                    <a:cubicBezTo>
                      <a:pt x="4084" y="816"/>
                      <a:pt x="3940" y="570"/>
                      <a:pt x="3733" y="378"/>
                    </a:cubicBezTo>
                    <a:cubicBezTo>
                      <a:pt x="3470" y="134"/>
                      <a:pt x="3127" y="0"/>
                      <a:pt x="2768" y="0"/>
                    </a:cubicBezTo>
                    <a:cubicBezTo>
                      <a:pt x="2107" y="0"/>
                      <a:pt x="1544" y="451"/>
                      <a:pt x="1389" y="1076"/>
                    </a:cubicBezTo>
                    <a:cubicBezTo>
                      <a:pt x="620" y="1093"/>
                      <a:pt x="0" y="1724"/>
                      <a:pt x="0" y="2497"/>
                    </a:cubicBezTo>
                    <a:cubicBezTo>
                      <a:pt x="0" y="3281"/>
                      <a:pt x="638" y="3918"/>
                      <a:pt x="1421" y="3918"/>
                    </a:cubicBezTo>
                    <a:lnTo>
                      <a:pt x="2140" y="3918"/>
                    </a:lnTo>
                    <a:lnTo>
                      <a:pt x="2140" y="4472"/>
                    </a:lnTo>
                    <a:lnTo>
                      <a:pt x="1315" y="4472"/>
                    </a:lnTo>
                    <a:cubicBezTo>
                      <a:pt x="1245" y="4345"/>
                      <a:pt x="1109" y="4259"/>
                      <a:pt x="954" y="4259"/>
                    </a:cubicBezTo>
                    <a:cubicBezTo>
                      <a:pt x="726" y="4259"/>
                      <a:pt x="540" y="4444"/>
                      <a:pt x="540" y="4672"/>
                    </a:cubicBezTo>
                    <a:cubicBezTo>
                      <a:pt x="540" y="4900"/>
                      <a:pt x="726" y="5086"/>
                      <a:pt x="954" y="5086"/>
                    </a:cubicBezTo>
                    <a:cubicBezTo>
                      <a:pt x="1109" y="5086"/>
                      <a:pt x="1245" y="4999"/>
                      <a:pt x="1315" y="4872"/>
                    </a:cubicBezTo>
                    <a:lnTo>
                      <a:pt x="2340" y="4872"/>
                    </a:lnTo>
                    <a:cubicBezTo>
                      <a:pt x="2451" y="4872"/>
                      <a:pt x="2540" y="4783"/>
                      <a:pt x="2540" y="4672"/>
                    </a:cubicBezTo>
                    <a:lnTo>
                      <a:pt x="2540" y="3918"/>
                    </a:lnTo>
                    <a:lnTo>
                      <a:pt x="2667" y="3918"/>
                    </a:lnTo>
                    <a:lnTo>
                      <a:pt x="2667" y="5117"/>
                    </a:lnTo>
                    <a:cubicBezTo>
                      <a:pt x="2540" y="5188"/>
                      <a:pt x="2454" y="5323"/>
                      <a:pt x="2454" y="5479"/>
                    </a:cubicBezTo>
                    <a:cubicBezTo>
                      <a:pt x="2454" y="5707"/>
                      <a:pt x="2639" y="5892"/>
                      <a:pt x="2867" y="5892"/>
                    </a:cubicBezTo>
                    <a:cubicBezTo>
                      <a:pt x="3095" y="5892"/>
                      <a:pt x="3280" y="5707"/>
                      <a:pt x="3280" y="5479"/>
                    </a:cubicBezTo>
                    <a:cubicBezTo>
                      <a:pt x="3280" y="5323"/>
                      <a:pt x="3194" y="5188"/>
                      <a:pt x="3067" y="5117"/>
                    </a:cubicBezTo>
                    <a:lnTo>
                      <a:pt x="3067" y="3918"/>
                    </a:lnTo>
                    <a:lnTo>
                      <a:pt x="3194" y="3918"/>
                    </a:lnTo>
                    <a:lnTo>
                      <a:pt x="3194" y="4691"/>
                    </a:lnTo>
                    <a:cubicBezTo>
                      <a:pt x="3194" y="4802"/>
                      <a:pt x="3283" y="4891"/>
                      <a:pt x="3394" y="4891"/>
                    </a:cubicBezTo>
                    <a:lnTo>
                      <a:pt x="4430" y="4891"/>
                    </a:lnTo>
                    <a:cubicBezTo>
                      <a:pt x="4503" y="5008"/>
                      <a:pt x="4633" y="5085"/>
                      <a:pt x="4780" y="5085"/>
                    </a:cubicBezTo>
                    <a:cubicBezTo>
                      <a:pt x="5008" y="5085"/>
                      <a:pt x="5194" y="4900"/>
                      <a:pt x="5194" y="4672"/>
                    </a:cubicBezTo>
                    <a:cubicBezTo>
                      <a:pt x="5194" y="4444"/>
                      <a:pt x="5008" y="4259"/>
                      <a:pt x="4780" y="4259"/>
                    </a:cubicBezTo>
                    <a:cubicBezTo>
                      <a:pt x="4617" y="4259"/>
                      <a:pt x="4476" y="4354"/>
                      <a:pt x="4409" y="4491"/>
                    </a:cubicBezTo>
                    <a:lnTo>
                      <a:pt x="3594" y="4491"/>
                    </a:lnTo>
                    <a:lnTo>
                      <a:pt x="3594" y="3918"/>
                    </a:lnTo>
                    <a:lnTo>
                      <a:pt x="4313" y="3918"/>
                    </a:lnTo>
                    <a:close/>
                  </a:path>
                </a:pathLst>
              </a:custGeom>
              <a:solidFill>
                <a:schemeClr val="accent3"/>
              </a:solidFill>
              <a:ln w="12700">
                <a:miter lim="400000"/>
              </a:ln>
            </p:spPr>
            <p:txBody>
              <a:bodyPr lIns="14284" tIns="14284" rIns="14284" bIns="14284"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defTabSz="171399">
                  <a:defRPr sz="3000" cap="none">
                    <a:solidFill>
                      <a:srgbClr val="FFFFFF"/>
                    </a:solidFill>
                    <a:effectLst>
                      <a:outerShdw blurRad="38100" dist="12700" dir="5400000" rotWithShape="0">
                        <a:srgbClr val="000000">
                          <a:alpha val="50000"/>
                        </a:srgbClr>
                      </a:outerShdw>
                    </a:effectLst>
                  </a:defRPr>
                </a:pPr>
                <a:endParaRPr sz="1125">
                  <a:solidFill>
                    <a:srgbClr val="FFFFFF"/>
                  </a:solidFill>
                  <a:effectLst>
                    <a:outerShdw blurRad="38100" dist="12700" dir="5400000" rotWithShape="0">
                      <a:srgbClr val="000000">
                        <a:alpha val="50000"/>
                      </a:srgbClr>
                    </a:outerShdw>
                  </a:effectLst>
                </a:endParaRPr>
              </a:p>
            </p:txBody>
          </p:sp>
        </p:grpSp>
      </p:grpSp>
      <p:grpSp>
        <p:nvGrpSpPr>
          <p:cNvPr id="11" name="íṣḻïḑé">
            <a:extLst>
              <a:ext uri="{FF2B5EF4-FFF2-40B4-BE49-F238E27FC236}">
                <a16:creationId xmlns:a16="http://schemas.microsoft.com/office/drawing/2014/main" id="{8F69F61F-3426-4B96-A56A-64D2952927A2}"/>
              </a:ext>
            </a:extLst>
          </p:cNvPr>
          <p:cNvGrpSpPr/>
          <p:nvPr/>
        </p:nvGrpSpPr>
        <p:grpSpPr>
          <a:xfrm>
            <a:off x="4049486" y="1891573"/>
            <a:ext cx="1429161" cy="1036516"/>
            <a:chOff x="7677117" y="1143572"/>
            <a:chExt cx="1905548" cy="1382021"/>
          </a:xfrm>
        </p:grpSpPr>
        <p:sp>
          <p:nvSpPr>
            <p:cNvPr id="16" name="íṩlíḑe">
              <a:extLst>
                <a:ext uri="{FF2B5EF4-FFF2-40B4-BE49-F238E27FC236}">
                  <a16:creationId xmlns:a16="http://schemas.microsoft.com/office/drawing/2014/main" id="{F99316A2-6EAC-4A39-BB2C-780B9DA245FB}"/>
                </a:ext>
              </a:extLst>
            </p:cNvPr>
            <p:cNvSpPr txBox="1"/>
            <p:nvPr/>
          </p:nvSpPr>
          <p:spPr bwMode="auto">
            <a:xfrm>
              <a:off x="7677117" y="1143572"/>
              <a:ext cx="1905548"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endParaRPr lang="en-US" altLang="zh-CN" sz="1500" b="1" dirty="0"/>
            </a:p>
          </p:txBody>
        </p:sp>
        <p:grpSp>
          <p:nvGrpSpPr>
            <p:cNvPr id="13" name="iṡľíḑê">
              <a:extLst>
                <a:ext uri="{FF2B5EF4-FFF2-40B4-BE49-F238E27FC236}">
                  <a16:creationId xmlns:a16="http://schemas.microsoft.com/office/drawing/2014/main" id="{F41E1627-AB06-49C8-A4E9-7CCE88931527}"/>
                </a:ext>
              </a:extLst>
            </p:cNvPr>
            <p:cNvGrpSpPr/>
            <p:nvPr/>
          </p:nvGrpSpPr>
          <p:grpSpPr>
            <a:xfrm>
              <a:off x="8490529" y="2015881"/>
              <a:ext cx="508912" cy="509712"/>
              <a:chOff x="8366887" y="4533297"/>
              <a:chExt cx="899312" cy="900726"/>
            </a:xfrm>
          </p:grpSpPr>
          <p:sp>
            <p:nvSpPr>
              <p:cNvPr id="14" name="i$ḷîďé">
                <a:extLst>
                  <a:ext uri="{FF2B5EF4-FFF2-40B4-BE49-F238E27FC236}">
                    <a16:creationId xmlns:a16="http://schemas.microsoft.com/office/drawing/2014/main" id="{7B0CADD2-44A6-4BD5-91A6-2586D0D1224F}"/>
                  </a:ext>
                </a:extLst>
              </p:cNvPr>
              <p:cNvSpPr/>
              <p:nvPr/>
            </p:nvSpPr>
            <p:spPr bwMode="auto">
              <a:xfrm>
                <a:off x="8366887" y="4533297"/>
                <a:ext cx="899312" cy="900726"/>
              </a:xfrm>
              <a:prstGeom prst="roundRect">
                <a:avLst/>
              </a:prstGeom>
              <a:solidFill>
                <a:schemeClr val="bg1"/>
              </a:solidFill>
              <a:ln w="57150">
                <a:solidFill>
                  <a:schemeClr val="tx2">
                    <a:lumMod val="20000"/>
                    <a:lumOff val="80000"/>
                  </a:schemeClr>
                </a:solidFill>
              </a:ln>
            </p:spPr>
            <p:txBody>
              <a:bodyPr vert="horz" wrap="square" lIns="68580" tIns="34290" rIns="68580" bIns="34290" numCol="1" anchor="t" anchorCtr="0" compatLnSpc="1">
                <a:prstTxWarp prst="textNoShape">
                  <a:avLst/>
                </a:prstTxWarp>
              </a:bodyPr>
              <a:lstStyle/>
              <a:p>
                <a:endParaRPr lang="id-ID" sz="1350" dirty="0"/>
              </a:p>
            </p:txBody>
          </p:sp>
          <p:sp>
            <p:nvSpPr>
              <p:cNvPr id="15" name="ïṡľîḋè">
                <a:extLst>
                  <a:ext uri="{FF2B5EF4-FFF2-40B4-BE49-F238E27FC236}">
                    <a16:creationId xmlns:a16="http://schemas.microsoft.com/office/drawing/2014/main" id="{B0119F92-0ED9-4149-B536-F6FAF489E645}"/>
                  </a:ext>
                </a:extLst>
              </p:cNvPr>
              <p:cNvSpPr/>
              <p:nvPr/>
            </p:nvSpPr>
            <p:spPr>
              <a:xfrm>
                <a:off x="8549693" y="4647833"/>
                <a:ext cx="533698" cy="547633"/>
              </a:xfrm>
              <a:custGeom>
                <a:avLst/>
                <a:gdLst>
                  <a:gd name="T0" fmla="*/ 4313 w 5734"/>
                  <a:gd name="T1" fmla="*/ 3918 h 5892"/>
                  <a:gd name="T2" fmla="*/ 5734 w 5734"/>
                  <a:gd name="T3" fmla="*/ 2497 h 5892"/>
                  <a:gd name="T4" fmla="*/ 4313 w 5734"/>
                  <a:gd name="T5" fmla="*/ 1076 h 5892"/>
                  <a:gd name="T6" fmla="*/ 4149 w 5734"/>
                  <a:gd name="T7" fmla="*/ 1085 h 5892"/>
                  <a:gd name="T8" fmla="*/ 3733 w 5734"/>
                  <a:gd name="T9" fmla="*/ 378 h 5892"/>
                  <a:gd name="T10" fmla="*/ 2768 w 5734"/>
                  <a:gd name="T11" fmla="*/ 0 h 5892"/>
                  <a:gd name="T12" fmla="*/ 1389 w 5734"/>
                  <a:gd name="T13" fmla="*/ 1076 h 5892"/>
                  <a:gd name="T14" fmla="*/ 0 w 5734"/>
                  <a:gd name="T15" fmla="*/ 2497 h 5892"/>
                  <a:gd name="T16" fmla="*/ 1421 w 5734"/>
                  <a:gd name="T17" fmla="*/ 3918 h 5892"/>
                  <a:gd name="T18" fmla="*/ 2140 w 5734"/>
                  <a:gd name="T19" fmla="*/ 3918 h 5892"/>
                  <a:gd name="T20" fmla="*/ 2140 w 5734"/>
                  <a:gd name="T21" fmla="*/ 4472 h 5892"/>
                  <a:gd name="T22" fmla="*/ 1315 w 5734"/>
                  <a:gd name="T23" fmla="*/ 4472 h 5892"/>
                  <a:gd name="T24" fmla="*/ 954 w 5734"/>
                  <a:gd name="T25" fmla="*/ 4259 h 5892"/>
                  <a:gd name="T26" fmla="*/ 540 w 5734"/>
                  <a:gd name="T27" fmla="*/ 4672 h 5892"/>
                  <a:gd name="T28" fmla="*/ 954 w 5734"/>
                  <a:gd name="T29" fmla="*/ 5086 h 5892"/>
                  <a:gd name="T30" fmla="*/ 1315 w 5734"/>
                  <a:gd name="T31" fmla="*/ 4872 h 5892"/>
                  <a:gd name="T32" fmla="*/ 2340 w 5734"/>
                  <a:gd name="T33" fmla="*/ 4872 h 5892"/>
                  <a:gd name="T34" fmla="*/ 2540 w 5734"/>
                  <a:gd name="T35" fmla="*/ 4672 h 5892"/>
                  <a:gd name="T36" fmla="*/ 2540 w 5734"/>
                  <a:gd name="T37" fmla="*/ 3918 h 5892"/>
                  <a:gd name="T38" fmla="*/ 2667 w 5734"/>
                  <a:gd name="T39" fmla="*/ 3918 h 5892"/>
                  <a:gd name="T40" fmla="*/ 2667 w 5734"/>
                  <a:gd name="T41" fmla="*/ 5117 h 5892"/>
                  <a:gd name="T42" fmla="*/ 2454 w 5734"/>
                  <a:gd name="T43" fmla="*/ 5479 h 5892"/>
                  <a:gd name="T44" fmla="*/ 2867 w 5734"/>
                  <a:gd name="T45" fmla="*/ 5892 h 5892"/>
                  <a:gd name="T46" fmla="*/ 3280 w 5734"/>
                  <a:gd name="T47" fmla="*/ 5479 h 5892"/>
                  <a:gd name="T48" fmla="*/ 3067 w 5734"/>
                  <a:gd name="T49" fmla="*/ 5117 h 5892"/>
                  <a:gd name="T50" fmla="*/ 3067 w 5734"/>
                  <a:gd name="T51" fmla="*/ 3918 h 5892"/>
                  <a:gd name="T52" fmla="*/ 3194 w 5734"/>
                  <a:gd name="T53" fmla="*/ 3918 h 5892"/>
                  <a:gd name="T54" fmla="*/ 3194 w 5734"/>
                  <a:gd name="T55" fmla="*/ 4691 h 5892"/>
                  <a:gd name="T56" fmla="*/ 3394 w 5734"/>
                  <a:gd name="T57" fmla="*/ 4891 h 5892"/>
                  <a:gd name="T58" fmla="*/ 4430 w 5734"/>
                  <a:gd name="T59" fmla="*/ 4891 h 5892"/>
                  <a:gd name="T60" fmla="*/ 4780 w 5734"/>
                  <a:gd name="T61" fmla="*/ 5085 h 5892"/>
                  <a:gd name="T62" fmla="*/ 5194 w 5734"/>
                  <a:gd name="T63" fmla="*/ 4672 h 5892"/>
                  <a:gd name="T64" fmla="*/ 4780 w 5734"/>
                  <a:gd name="T65" fmla="*/ 4259 h 5892"/>
                  <a:gd name="T66" fmla="*/ 4409 w 5734"/>
                  <a:gd name="T67" fmla="*/ 4491 h 5892"/>
                  <a:gd name="T68" fmla="*/ 3594 w 5734"/>
                  <a:gd name="T69" fmla="*/ 4491 h 5892"/>
                  <a:gd name="T70" fmla="*/ 3594 w 5734"/>
                  <a:gd name="T71" fmla="*/ 3918 h 5892"/>
                  <a:gd name="T72" fmla="*/ 4313 w 5734"/>
                  <a:gd name="T73" fmla="*/ 3918 h 5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34" h="5892">
                    <a:moveTo>
                      <a:pt x="4313" y="3918"/>
                    </a:moveTo>
                    <a:cubicBezTo>
                      <a:pt x="5096" y="3918"/>
                      <a:pt x="5734" y="3280"/>
                      <a:pt x="5734" y="2497"/>
                    </a:cubicBezTo>
                    <a:cubicBezTo>
                      <a:pt x="5734" y="1713"/>
                      <a:pt x="5096" y="1076"/>
                      <a:pt x="4313" y="1076"/>
                    </a:cubicBezTo>
                    <a:cubicBezTo>
                      <a:pt x="4258" y="1076"/>
                      <a:pt x="4203" y="1079"/>
                      <a:pt x="4149" y="1085"/>
                    </a:cubicBezTo>
                    <a:cubicBezTo>
                      <a:pt x="4084" y="816"/>
                      <a:pt x="3940" y="570"/>
                      <a:pt x="3733" y="378"/>
                    </a:cubicBezTo>
                    <a:cubicBezTo>
                      <a:pt x="3470" y="134"/>
                      <a:pt x="3127" y="0"/>
                      <a:pt x="2768" y="0"/>
                    </a:cubicBezTo>
                    <a:cubicBezTo>
                      <a:pt x="2107" y="0"/>
                      <a:pt x="1544" y="451"/>
                      <a:pt x="1389" y="1076"/>
                    </a:cubicBezTo>
                    <a:cubicBezTo>
                      <a:pt x="620" y="1093"/>
                      <a:pt x="0" y="1724"/>
                      <a:pt x="0" y="2497"/>
                    </a:cubicBezTo>
                    <a:cubicBezTo>
                      <a:pt x="0" y="3281"/>
                      <a:pt x="638" y="3918"/>
                      <a:pt x="1421" y="3918"/>
                    </a:cubicBezTo>
                    <a:lnTo>
                      <a:pt x="2140" y="3918"/>
                    </a:lnTo>
                    <a:lnTo>
                      <a:pt x="2140" y="4472"/>
                    </a:lnTo>
                    <a:lnTo>
                      <a:pt x="1315" y="4472"/>
                    </a:lnTo>
                    <a:cubicBezTo>
                      <a:pt x="1245" y="4345"/>
                      <a:pt x="1109" y="4259"/>
                      <a:pt x="954" y="4259"/>
                    </a:cubicBezTo>
                    <a:cubicBezTo>
                      <a:pt x="726" y="4259"/>
                      <a:pt x="540" y="4444"/>
                      <a:pt x="540" y="4672"/>
                    </a:cubicBezTo>
                    <a:cubicBezTo>
                      <a:pt x="540" y="4900"/>
                      <a:pt x="726" y="5086"/>
                      <a:pt x="954" y="5086"/>
                    </a:cubicBezTo>
                    <a:cubicBezTo>
                      <a:pt x="1109" y="5086"/>
                      <a:pt x="1245" y="4999"/>
                      <a:pt x="1315" y="4872"/>
                    </a:cubicBezTo>
                    <a:lnTo>
                      <a:pt x="2340" y="4872"/>
                    </a:lnTo>
                    <a:cubicBezTo>
                      <a:pt x="2451" y="4872"/>
                      <a:pt x="2540" y="4783"/>
                      <a:pt x="2540" y="4672"/>
                    </a:cubicBezTo>
                    <a:lnTo>
                      <a:pt x="2540" y="3918"/>
                    </a:lnTo>
                    <a:lnTo>
                      <a:pt x="2667" y="3918"/>
                    </a:lnTo>
                    <a:lnTo>
                      <a:pt x="2667" y="5117"/>
                    </a:lnTo>
                    <a:cubicBezTo>
                      <a:pt x="2540" y="5188"/>
                      <a:pt x="2454" y="5323"/>
                      <a:pt x="2454" y="5479"/>
                    </a:cubicBezTo>
                    <a:cubicBezTo>
                      <a:pt x="2454" y="5707"/>
                      <a:pt x="2639" y="5892"/>
                      <a:pt x="2867" y="5892"/>
                    </a:cubicBezTo>
                    <a:cubicBezTo>
                      <a:pt x="3095" y="5892"/>
                      <a:pt x="3280" y="5707"/>
                      <a:pt x="3280" y="5479"/>
                    </a:cubicBezTo>
                    <a:cubicBezTo>
                      <a:pt x="3280" y="5323"/>
                      <a:pt x="3194" y="5188"/>
                      <a:pt x="3067" y="5117"/>
                    </a:cubicBezTo>
                    <a:lnTo>
                      <a:pt x="3067" y="3918"/>
                    </a:lnTo>
                    <a:lnTo>
                      <a:pt x="3194" y="3918"/>
                    </a:lnTo>
                    <a:lnTo>
                      <a:pt x="3194" y="4691"/>
                    </a:lnTo>
                    <a:cubicBezTo>
                      <a:pt x="3194" y="4802"/>
                      <a:pt x="3283" y="4891"/>
                      <a:pt x="3394" y="4891"/>
                    </a:cubicBezTo>
                    <a:lnTo>
                      <a:pt x="4430" y="4891"/>
                    </a:lnTo>
                    <a:cubicBezTo>
                      <a:pt x="4503" y="5008"/>
                      <a:pt x="4633" y="5085"/>
                      <a:pt x="4780" y="5085"/>
                    </a:cubicBezTo>
                    <a:cubicBezTo>
                      <a:pt x="5008" y="5085"/>
                      <a:pt x="5194" y="4900"/>
                      <a:pt x="5194" y="4672"/>
                    </a:cubicBezTo>
                    <a:cubicBezTo>
                      <a:pt x="5194" y="4444"/>
                      <a:pt x="5008" y="4259"/>
                      <a:pt x="4780" y="4259"/>
                    </a:cubicBezTo>
                    <a:cubicBezTo>
                      <a:pt x="4617" y="4259"/>
                      <a:pt x="4476" y="4354"/>
                      <a:pt x="4409" y="4491"/>
                    </a:cubicBezTo>
                    <a:lnTo>
                      <a:pt x="3594" y="4491"/>
                    </a:lnTo>
                    <a:lnTo>
                      <a:pt x="3594" y="3918"/>
                    </a:lnTo>
                    <a:lnTo>
                      <a:pt x="4313" y="3918"/>
                    </a:lnTo>
                    <a:close/>
                  </a:path>
                </a:pathLst>
              </a:custGeom>
              <a:solidFill>
                <a:schemeClr val="accent2"/>
              </a:solidFill>
              <a:ln w="12700">
                <a:miter lim="400000"/>
              </a:ln>
            </p:spPr>
            <p:txBody>
              <a:bodyPr lIns="14284" tIns="14284" rIns="14284" bIns="14284"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defTabSz="171399">
                  <a:defRPr sz="3000" cap="none">
                    <a:solidFill>
                      <a:srgbClr val="FFFFFF"/>
                    </a:solidFill>
                    <a:effectLst>
                      <a:outerShdw blurRad="38100" dist="12700" dir="5400000" rotWithShape="0">
                        <a:srgbClr val="000000">
                          <a:alpha val="50000"/>
                        </a:srgbClr>
                      </a:outerShdw>
                    </a:effectLst>
                  </a:defRPr>
                </a:pPr>
                <a:endParaRPr sz="1125" dirty="0">
                  <a:solidFill>
                    <a:srgbClr val="FFFFFF"/>
                  </a:solidFill>
                  <a:effectLst>
                    <a:outerShdw blurRad="38100" dist="12700" dir="5400000" rotWithShape="0">
                      <a:srgbClr val="000000">
                        <a:alpha val="50000"/>
                      </a:srgbClr>
                    </a:outerShdw>
                  </a:effectLst>
                </a:endParaRPr>
              </a:p>
            </p:txBody>
          </p:sp>
        </p:grpSp>
      </p:grpSp>
      <p:sp>
        <p:nvSpPr>
          <p:cNvPr id="44" name="文本框 43">
            <a:extLst>
              <a:ext uri="{FF2B5EF4-FFF2-40B4-BE49-F238E27FC236}">
                <a16:creationId xmlns:a16="http://schemas.microsoft.com/office/drawing/2014/main" id="{1D92A447-3E0D-4BCF-93E2-C711A985E277}"/>
              </a:ext>
            </a:extLst>
          </p:cNvPr>
          <p:cNvSpPr txBox="1"/>
          <p:nvPr/>
        </p:nvSpPr>
        <p:spPr>
          <a:xfrm>
            <a:off x="1225330" y="257831"/>
            <a:ext cx="3538736" cy="4431983"/>
          </a:xfrm>
          <a:prstGeom prst="rect">
            <a:avLst/>
          </a:prstGeom>
          <a:noFill/>
        </p:spPr>
        <p:txBody>
          <a:bodyPr wrap="square" rtlCol="0">
            <a:spAutoFit/>
          </a:bodyPr>
          <a:lstStyle/>
          <a:p>
            <a:r>
              <a:rPr lang="en-US" altLang="zh-CN" sz="1200" dirty="0"/>
              <a:t>This dataset has 537577 entries with 12 columns (potential features ). The unique </a:t>
            </a:r>
            <a:r>
              <a:rPr lang="en-US" altLang="zh-CN" sz="1200" dirty="0" err="1"/>
              <a:t>User_ID</a:t>
            </a:r>
            <a:r>
              <a:rPr lang="en-US" altLang="zh-CN" sz="1200" dirty="0"/>
              <a:t> and </a:t>
            </a:r>
            <a:r>
              <a:rPr lang="en-US" altLang="zh-CN" sz="1200" dirty="0" err="1"/>
              <a:t>Product_ID</a:t>
            </a:r>
            <a:r>
              <a:rPr lang="en-US" altLang="zh-CN" sz="1200" dirty="0"/>
              <a:t> are 5891 and 3623, respectively. They are small compared to the total number of entries, therefore, it can be inferred that a great portion of </a:t>
            </a:r>
            <a:r>
              <a:rPr lang="en-US" altLang="zh-CN" sz="1200" dirty="0" err="1"/>
              <a:t>User_ID</a:t>
            </a:r>
            <a:r>
              <a:rPr lang="en-US" altLang="zh-CN" sz="1200" dirty="0"/>
              <a:t> and </a:t>
            </a:r>
            <a:r>
              <a:rPr lang="en-US" altLang="zh-CN" sz="1200" dirty="0" err="1"/>
              <a:t>Product_ID</a:t>
            </a:r>
            <a:r>
              <a:rPr lang="en-US" altLang="zh-CN" sz="1200" dirty="0"/>
              <a:t> repeat many times and they may contain crucial information. However, these information are only available for the target variable Purchase. We want to predict Purchase based on the information Gender, Age, </a:t>
            </a:r>
            <a:r>
              <a:rPr lang="en-US" altLang="zh-CN" sz="1200" dirty="0" err="1"/>
              <a:t>etc</a:t>
            </a:r>
            <a:r>
              <a:rPr lang="en-US" altLang="zh-CN" sz="1200" dirty="0"/>
              <a:t> so that they can reflect those in their marketing strategies that target new customers. And according to the info, there are 2 columns where data is missing, Product_Category2 and Product_Category_3 is missing more, so they are not considered in this analysis.</a:t>
            </a:r>
            <a:endParaRPr lang="zh-CN" altLang="zh-CN" sz="1200" dirty="0"/>
          </a:p>
          <a:p>
            <a:r>
              <a:rPr lang="en-US" altLang="zh-CN" sz="1200" dirty="0"/>
              <a:t> </a:t>
            </a:r>
            <a:endParaRPr lang="zh-CN" altLang="zh-CN" sz="1200" dirty="0"/>
          </a:p>
          <a:p>
            <a:r>
              <a:rPr lang="en-US" altLang="zh-CN" sz="1200" dirty="0"/>
              <a:t>The dataset explored through </a:t>
            </a:r>
            <a:r>
              <a:rPr lang="en-US" altLang="zh-CN" sz="1200" dirty="0" err="1"/>
              <a:t>eda</a:t>
            </a:r>
            <a:r>
              <a:rPr lang="en-US" altLang="zh-CN" sz="1200" dirty="0"/>
              <a:t> (exploratory data analysis) to provide the necessary conclusions for subsequent processing and modeling. And my group partners </a:t>
            </a:r>
            <a:r>
              <a:rPr lang="en-US" altLang="zh-CN" sz="1200" dirty="0" err="1"/>
              <a:t>Xinzhi</a:t>
            </a:r>
            <a:r>
              <a:rPr lang="en-US" altLang="zh-CN" sz="1200" dirty="0"/>
              <a:t> </a:t>
            </a:r>
            <a:r>
              <a:rPr lang="en-US" altLang="zh-CN" sz="1200" dirty="0" err="1"/>
              <a:t>Huo</a:t>
            </a:r>
            <a:r>
              <a:rPr lang="en-US" altLang="zh-CN" sz="1200" dirty="0"/>
              <a:t> and </a:t>
            </a:r>
            <a:r>
              <a:rPr lang="en-US" altLang="zh-CN" sz="1200" dirty="0" err="1"/>
              <a:t>Zhelin</a:t>
            </a:r>
            <a:r>
              <a:rPr lang="en-US" altLang="zh-CN" sz="1200" dirty="0"/>
              <a:t> Liang did the data analysis section and showed the relationship between data.</a:t>
            </a:r>
            <a:endParaRPr lang="zh-CN" altLang="zh-CN" sz="1200" dirty="0"/>
          </a:p>
          <a:p>
            <a:endParaRPr lang="zh-CN" altLang="en-US" dirty="0"/>
          </a:p>
        </p:txBody>
      </p:sp>
      <p:pic>
        <p:nvPicPr>
          <p:cNvPr id="2052" name="Picture 4" descr="https://www.kaggleusercontent.com/kf/8110146/eyJhbGciOiJkaXIiLCJlbmMiOiJBMTI4Q0JDLUhTMjU2In0..wGi4rrlqFbEjAwHiOKsifg.2DIwUk0Prp2Co4DfQwbLprporlzuuJiy8Ut7mIBVqZcRkCHhXRGL440KzoNHtLnie3qUJ4-hTE1V51x-3TCPsqdDlVcAPdJ8LAAcHbBaGWAESf5qeSRrFqnJMHJOzSU4_fh9mSWQ4gcRVwVa1pnDtHQx61NTzfw88BQ8wATAhEY.3MeEVPxcX9Ij86biXuGdmg/__results___files/__results___13_2.png">
            <a:extLst>
              <a:ext uri="{FF2B5EF4-FFF2-40B4-BE49-F238E27FC236}">
                <a16:creationId xmlns:a16="http://schemas.microsoft.com/office/drawing/2014/main" id="{A5D6D21F-D631-468F-A683-F81BD830D5D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81870" y="108357"/>
            <a:ext cx="3404929" cy="3220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030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181AE-65EF-4FC0-AF18-A1A7CC72A063}"/>
              </a:ext>
            </a:extLst>
          </p:cNvPr>
          <p:cNvSpPr>
            <a:spLocks noGrp="1"/>
          </p:cNvSpPr>
          <p:nvPr>
            <p:ph type="title"/>
          </p:nvPr>
        </p:nvSpPr>
        <p:spPr>
          <a:xfrm>
            <a:off x="156715" y="87324"/>
            <a:ext cx="8229600" cy="1143000"/>
          </a:xfrm>
        </p:spPr>
        <p:txBody>
          <a:bodyPr/>
          <a:lstStyle/>
          <a:p>
            <a:r>
              <a:rPr lang="en-US" altLang="zh-CN" dirty="0">
                <a:latin typeface="Adobe Arabic" panose="02040503050201020203" pitchFamily="18" charset="-78"/>
                <a:cs typeface="Adobe Arabic" panose="02040503050201020203" pitchFamily="18" charset="-78"/>
              </a:rPr>
              <a:t>Construction step </a:t>
            </a:r>
            <a:r>
              <a:rPr lang="en-US" altLang="zh-CN" sz="1800" dirty="0"/>
              <a:t>(5.19-6.10)</a:t>
            </a:r>
            <a:endParaRPr lang="zh-CN" altLang="en-US" dirty="0"/>
          </a:p>
        </p:txBody>
      </p:sp>
      <p:sp>
        <p:nvSpPr>
          <p:cNvPr id="3" name="页脚占位符 2">
            <a:extLst>
              <a:ext uri="{FF2B5EF4-FFF2-40B4-BE49-F238E27FC236}">
                <a16:creationId xmlns:a16="http://schemas.microsoft.com/office/drawing/2014/main" id="{EEF9BD2E-0137-4178-87BF-5635914DDDC4}"/>
              </a:ext>
            </a:extLst>
          </p:cNvPr>
          <p:cNvSpPr>
            <a:spLocks noGrp="1"/>
          </p:cNvSpPr>
          <p:nvPr>
            <p:ph type="ftr" sz="quarter" idx="11"/>
          </p:nvPr>
        </p:nvSpPr>
        <p:spPr/>
        <p:txBody>
          <a:bodyPr/>
          <a:lstStyle/>
          <a:p>
            <a:endParaRPr lang="zh-CN" altLang="en-US" dirty="0"/>
          </a:p>
        </p:txBody>
      </p:sp>
      <p:sp>
        <p:nvSpPr>
          <p:cNvPr id="4" name="灯片编号占位符 3">
            <a:extLst>
              <a:ext uri="{FF2B5EF4-FFF2-40B4-BE49-F238E27FC236}">
                <a16:creationId xmlns:a16="http://schemas.microsoft.com/office/drawing/2014/main" id="{69239170-430D-4CDD-B26C-32B93925D6C8}"/>
              </a:ext>
            </a:extLst>
          </p:cNvPr>
          <p:cNvSpPr>
            <a:spLocks noGrp="1"/>
          </p:cNvSpPr>
          <p:nvPr>
            <p:ph type="sldNum" sz="quarter" idx="12"/>
          </p:nvPr>
        </p:nvSpPr>
        <p:spPr/>
        <p:txBody>
          <a:bodyPr/>
          <a:lstStyle/>
          <a:p>
            <a:fld id="{5DD3DB80-B894-403A-B48E-6FDC1A72010E}" type="slidenum">
              <a:rPr lang="zh-CN" altLang="en-US" smtClean="0"/>
              <a:pPr/>
              <a:t>5</a:t>
            </a:fld>
            <a:endParaRPr lang="zh-CN" altLang="en-US"/>
          </a:p>
        </p:txBody>
      </p:sp>
      <p:cxnSp>
        <p:nvCxnSpPr>
          <p:cNvPr id="6" name="直接连接符 5">
            <a:extLst>
              <a:ext uri="{FF2B5EF4-FFF2-40B4-BE49-F238E27FC236}">
                <a16:creationId xmlns:a16="http://schemas.microsoft.com/office/drawing/2014/main" id="{B7505650-3BC0-4B0B-A989-D6B31BA84336}"/>
              </a:ext>
            </a:extLst>
          </p:cNvPr>
          <p:cNvCxnSpPr>
            <a:cxnSpLocks/>
            <a:stCxn id="7" idx="0"/>
            <a:endCxn id="15" idx="0"/>
          </p:cNvCxnSpPr>
          <p:nvPr/>
        </p:nvCxnSpPr>
        <p:spPr>
          <a:xfrm>
            <a:off x="1682041" y="2867011"/>
            <a:ext cx="5969732"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7" name="îŝḷíḓe">
            <a:extLst>
              <a:ext uri="{FF2B5EF4-FFF2-40B4-BE49-F238E27FC236}">
                <a16:creationId xmlns:a16="http://schemas.microsoft.com/office/drawing/2014/main" id="{C04F8F03-CA67-4C74-90A1-1AF79760CDCF}"/>
              </a:ext>
            </a:extLst>
          </p:cNvPr>
          <p:cNvSpPr/>
          <p:nvPr/>
        </p:nvSpPr>
        <p:spPr>
          <a:xfrm>
            <a:off x="1583074" y="2768147"/>
            <a:ext cx="197933" cy="1977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14300">
            <a:solidFill>
              <a:schemeClr val="bg1"/>
            </a:solidFill>
            <a:round/>
          </a:ln>
        </p:spPr>
        <p:txBody>
          <a:bodyPr lIns="0" tIns="0" rIns="0" bIns="0" anchor="ctr"/>
          <a:lstStyle/>
          <a:p>
            <a:pPr marL="30479" marR="30479" defTabSz="685800">
              <a:defRPr sz="1400" b="1">
                <a:solidFill>
                  <a:srgbClr val="FFFFFF"/>
                </a:solidFill>
                <a:uFill>
                  <a:solidFill>
                    <a:srgbClr val="FFFFFF"/>
                  </a:solidFill>
                </a:uFill>
              </a:defRPr>
            </a:pPr>
            <a:endParaRPr sz="900"/>
          </a:p>
        </p:txBody>
      </p:sp>
      <p:sp>
        <p:nvSpPr>
          <p:cNvPr id="8" name="ísļiḓe">
            <a:extLst>
              <a:ext uri="{FF2B5EF4-FFF2-40B4-BE49-F238E27FC236}">
                <a16:creationId xmlns:a16="http://schemas.microsoft.com/office/drawing/2014/main" id="{C60BAC6F-1A43-420A-AC71-E40296784DC4}"/>
              </a:ext>
            </a:extLst>
          </p:cNvPr>
          <p:cNvSpPr txBox="1"/>
          <p:nvPr/>
        </p:nvSpPr>
        <p:spPr>
          <a:xfrm>
            <a:off x="1081648" y="3007946"/>
            <a:ext cx="1200788" cy="276999"/>
          </a:xfrm>
          <a:prstGeom prst="rect">
            <a:avLst/>
          </a:prstGeom>
          <a:noFill/>
        </p:spPr>
        <p:txBody>
          <a:bodyPr wrap="none" lIns="67500" tIns="35100" rIns="67500" bIns="35100" rtlCol="0" anchor="ctr" anchorCtr="0">
            <a:normAutofit/>
          </a:bodyPr>
          <a:lstStyle/>
          <a:p>
            <a:pPr algn="ctr"/>
            <a:r>
              <a:rPr lang="en-US" altLang="zh-CN" sz="1200" dirty="0"/>
              <a:t>Simple Features selection</a:t>
            </a:r>
            <a:endParaRPr lang="zh-CN" altLang="en-US" sz="1200" b="1" dirty="0"/>
          </a:p>
        </p:txBody>
      </p:sp>
      <p:sp>
        <p:nvSpPr>
          <p:cNvPr id="9" name="iṥḷîḓe">
            <a:extLst>
              <a:ext uri="{FF2B5EF4-FFF2-40B4-BE49-F238E27FC236}">
                <a16:creationId xmlns:a16="http://schemas.microsoft.com/office/drawing/2014/main" id="{478B40A1-66E0-4C5A-9C14-5BF6211F628B}"/>
              </a:ext>
            </a:extLst>
          </p:cNvPr>
          <p:cNvSpPr/>
          <p:nvPr/>
        </p:nvSpPr>
        <p:spPr>
          <a:xfrm>
            <a:off x="3075507" y="2768147"/>
            <a:ext cx="197933" cy="1977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tx1">
              <a:lumMod val="40000"/>
              <a:lumOff val="60000"/>
            </a:schemeClr>
          </a:solidFill>
          <a:ln w="114300">
            <a:solidFill>
              <a:schemeClr val="bg1"/>
            </a:solidFill>
            <a:round/>
          </a:ln>
        </p:spPr>
        <p:txBody>
          <a:bodyPr lIns="0" tIns="0" rIns="0" bIns="0" anchor="ctr"/>
          <a:lstStyle/>
          <a:p>
            <a:pPr marL="30479" marR="30479" defTabSz="685800">
              <a:defRPr sz="1400" b="1">
                <a:solidFill>
                  <a:srgbClr val="FFFFFF"/>
                </a:solidFill>
                <a:uFill>
                  <a:solidFill>
                    <a:srgbClr val="FFFFFF"/>
                  </a:solidFill>
                </a:uFill>
              </a:defRPr>
            </a:pPr>
            <a:endParaRPr sz="900"/>
          </a:p>
        </p:txBody>
      </p:sp>
      <p:sp>
        <p:nvSpPr>
          <p:cNvPr id="10" name="íşliďé">
            <a:extLst>
              <a:ext uri="{FF2B5EF4-FFF2-40B4-BE49-F238E27FC236}">
                <a16:creationId xmlns:a16="http://schemas.microsoft.com/office/drawing/2014/main" id="{10A89BD6-D6D4-4FF7-AA64-0A8601C44141}"/>
              </a:ext>
            </a:extLst>
          </p:cNvPr>
          <p:cNvSpPr txBox="1"/>
          <p:nvPr/>
        </p:nvSpPr>
        <p:spPr>
          <a:xfrm>
            <a:off x="2584213" y="3012984"/>
            <a:ext cx="1200788" cy="292960"/>
          </a:xfrm>
          <a:prstGeom prst="rect">
            <a:avLst/>
          </a:prstGeom>
          <a:noFill/>
        </p:spPr>
        <p:txBody>
          <a:bodyPr wrap="none" lIns="67500" tIns="35100" rIns="67500" bIns="35100" rtlCol="0" anchor="ctr" anchorCtr="0">
            <a:noAutofit/>
          </a:bodyPr>
          <a:lstStyle/>
          <a:p>
            <a:r>
              <a:rPr lang="en-US" altLang="zh-CN" sz="1200" dirty="0"/>
              <a:t>Model selection</a:t>
            </a:r>
            <a:endParaRPr lang="zh-CN" altLang="zh-CN" sz="1400" dirty="0"/>
          </a:p>
        </p:txBody>
      </p:sp>
      <p:sp>
        <p:nvSpPr>
          <p:cNvPr id="11" name="îsḷiḋé">
            <a:extLst>
              <a:ext uri="{FF2B5EF4-FFF2-40B4-BE49-F238E27FC236}">
                <a16:creationId xmlns:a16="http://schemas.microsoft.com/office/drawing/2014/main" id="{39F2C79C-C2C9-4B8E-A71F-8287EF1F7DD8}"/>
              </a:ext>
            </a:extLst>
          </p:cNvPr>
          <p:cNvSpPr/>
          <p:nvPr/>
        </p:nvSpPr>
        <p:spPr>
          <a:xfrm>
            <a:off x="4567939" y="2768147"/>
            <a:ext cx="197933" cy="1977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w="114300">
            <a:solidFill>
              <a:schemeClr val="bg1"/>
            </a:solidFill>
            <a:round/>
          </a:ln>
        </p:spPr>
        <p:txBody>
          <a:bodyPr lIns="0" tIns="0" rIns="0" bIns="0" anchor="ctr"/>
          <a:lstStyle/>
          <a:p>
            <a:pPr marL="30479" marR="30479" defTabSz="685800">
              <a:defRPr sz="1400" b="1">
                <a:solidFill>
                  <a:srgbClr val="FFFFFF"/>
                </a:solidFill>
                <a:uFill>
                  <a:solidFill>
                    <a:srgbClr val="FFFFFF"/>
                  </a:solidFill>
                </a:uFill>
              </a:defRPr>
            </a:pPr>
            <a:endParaRPr sz="900"/>
          </a:p>
        </p:txBody>
      </p:sp>
      <p:sp>
        <p:nvSpPr>
          <p:cNvPr id="12" name="ïṣļíḋê">
            <a:extLst>
              <a:ext uri="{FF2B5EF4-FFF2-40B4-BE49-F238E27FC236}">
                <a16:creationId xmlns:a16="http://schemas.microsoft.com/office/drawing/2014/main" id="{C4BEBB27-0325-47D7-BA80-281C83373E8A}"/>
              </a:ext>
            </a:extLst>
          </p:cNvPr>
          <p:cNvSpPr txBox="1"/>
          <p:nvPr/>
        </p:nvSpPr>
        <p:spPr>
          <a:xfrm>
            <a:off x="4020524" y="3002036"/>
            <a:ext cx="1200788" cy="276999"/>
          </a:xfrm>
          <a:prstGeom prst="rect">
            <a:avLst/>
          </a:prstGeom>
          <a:noFill/>
        </p:spPr>
        <p:txBody>
          <a:bodyPr wrap="none" lIns="67500" tIns="35100" rIns="67500" bIns="35100" rtlCol="0" anchor="ctr" anchorCtr="0">
            <a:normAutofit/>
          </a:bodyPr>
          <a:lstStyle/>
          <a:p>
            <a:r>
              <a:rPr lang="en-US" altLang="zh-CN" sz="1200" dirty="0"/>
              <a:t>Model parameters</a:t>
            </a:r>
            <a:endParaRPr lang="zh-CN" altLang="zh-CN" sz="1200" dirty="0"/>
          </a:p>
        </p:txBody>
      </p:sp>
      <p:sp>
        <p:nvSpPr>
          <p:cNvPr id="13" name="ï$ḷíḑe">
            <a:extLst>
              <a:ext uri="{FF2B5EF4-FFF2-40B4-BE49-F238E27FC236}">
                <a16:creationId xmlns:a16="http://schemas.microsoft.com/office/drawing/2014/main" id="{7D7C59D7-C84C-4578-B9AE-29D0A3D97A32}"/>
              </a:ext>
            </a:extLst>
          </p:cNvPr>
          <p:cNvSpPr/>
          <p:nvPr/>
        </p:nvSpPr>
        <p:spPr>
          <a:xfrm>
            <a:off x="6060372" y="2768147"/>
            <a:ext cx="197933" cy="1977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tx1">
              <a:lumMod val="40000"/>
              <a:lumOff val="60000"/>
            </a:schemeClr>
          </a:solidFill>
          <a:ln w="114300">
            <a:solidFill>
              <a:schemeClr val="bg1"/>
            </a:solidFill>
            <a:round/>
          </a:ln>
        </p:spPr>
        <p:txBody>
          <a:bodyPr lIns="0" tIns="0" rIns="0" bIns="0" anchor="ctr"/>
          <a:lstStyle/>
          <a:p>
            <a:pPr marL="30479" marR="30479" defTabSz="685800">
              <a:defRPr sz="1400" b="1">
                <a:solidFill>
                  <a:srgbClr val="FFFFFF"/>
                </a:solidFill>
                <a:uFill>
                  <a:solidFill>
                    <a:srgbClr val="FFFFFF"/>
                  </a:solidFill>
                </a:uFill>
              </a:defRPr>
            </a:pPr>
            <a:endParaRPr sz="900"/>
          </a:p>
        </p:txBody>
      </p:sp>
      <p:sp>
        <p:nvSpPr>
          <p:cNvPr id="14" name="î$ļíḍê">
            <a:extLst>
              <a:ext uri="{FF2B5EF4-FFF2-40B4-BE49-F238E27FC236}">
                <a16:creationId xmlns:a16="http://schemas.microsoft.com/office/drawing/2014/main" id="{F0700DCA-DC64-406B-A938-DBCFC80E31D3}"/>
              </a:ext>
            </a:extLst>
          </p:cNvPr>
          <p:cNvSpPr txBox="1"/>
          <p:nvPr/>
        </p:nvSpPr>
        <p:spPr>
          <a:xfrm>
            <a:off x="5558947" y="3007946"/>
            <a:ext cx="1200788" cy="276999"/>
          </a:xfrm>
          <a:prstGeom prst="rect">
            <a:avLst/>
          </a:prstGeom>
          <a:noFill/>
        </p:spPr>
        <p:txBody>
          <a:bodyPr wrap="none" lIns="67500" tIns="35100" rIns="67500" bIns="35100" rtlCol="0" anchor="ctr" anchorCtr="0">
            <a:noAutofit/>
          </a:bodyPr>
          <a:lstStyle/>
          <a:p>
            <a:r>
              <a:rPr lang="en-US" altLang="zh-CN" sz="1200" dirty="0"/>
              <a:t>Training result</a:t>
            </a:r>
            <a:endParaRPr lang="zh-CN" altLang="zh-CN" sz="1200" dirty="0"/>
          </a:p>
        </p:txBody>
      </p:sp>
      <p:sp>
        <p:nvSpPr>
          <p:cNvPr id="15" name="îṧḷïďe">
            <a:extLst>
              <a:ext uri="{FF2B5EF4-FFF2-40B4-BE49-F238E27FC236}">
                <a16:creationId xmlns:a16="http://schemas.microsoft.com/office/drawing/2014/main" id="{915C12FC-E562-425B-9F3E-F6B640C9913A}"/>
              </a:ext>
            </a:extLst>
          </p:cNvPr>
          <p:cNvSpPr/>
          <p:nvPr/>
        </p:nvSpPr>
        <p:spPr>
          <a:xfrm>
            <a:off x="7552806" y="2768147"/>
            <a:ext cx="197933" cy="1977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3"/>
          </a:solidFill>
          <a:ln w="114300">
            <a:solidFill>
              <a:schemeClr val="bg1"/>
            </a:solidFill>
            <a:round/>
          </a:ln>
        </p:spPr>
        <p:txBody>
          <a:bodyPr lIns="0" tIns="0" rIns="0" bIns="0" anchor="ctr"/>
          <a:lstStyle/>
          <a:p>
            <a:pPr marL="30479" marR="30479" defTabSz="685800">
              <a:defRPr sz="1400" b="1">
                <a:solidFill>
                  <a:srgbClr val="FFFFFF"/>
                </a:solidFill>
                <a:uFill>
                  <a:solidFill>
                    <a:srgbClr val="FFFFFF"/>
                  </a:solidFill>
                </a:uFill>
              </a:defRPr>
            </a:pPr>
            <a:endParaRPr sz="900"/>
          </a:p>
        </p:txBody>
      </p:sp>
      <p:sp>
        <p:nvSpPr>
          <p:cNvPr id="16" name="iṥḷiḓé">
            <a:extLst>
              <a:ext uri="{FF2B5EF4-FFF2-40B4-BE49-F238E27FC236}">
                <a16:creationId xmlns:a16="http://schemas.microsoft.com/office/drawing/2014/main" id="{FC7B4E17-9D42-423D-A14D-77B10818611C}"/>
              </a:ext>
            </a:extLst>
          </p:cNvPr>
          <p:cNvSpPr txBox="1"/>
          <p:nvPr/>
        </p:nvSpPr>
        <p:spPr>
          <a:xfrm>
            <a:off x="7051379" y="3007946"/>
            <a:ext cx="1200788" cy="276999"/>
          </a:xfrm>
          <a:prstGeom prst="rect">
            <a:avLst/>
          </a:prstGeom>
          <a:noFill/>
        </p:spPr>
        <p:txBody>
          <a:bodyPr wrap="none" lIns="67500" tIns="35100" rIns="67500" bIns="35100" rtlCol="0" anchor="ctr" anchorCtr="0">
            <a:normAutofit/>
          </a:bodyPr>
          <a:lstStyle/>
          <a:p>
            <a:r>
              <a:rPr lang="en-US" altLang="zh-CN" sz="1200" dirty="0"/>
              <a:t>Model improvement</a:t>
            </a:r>
            <a:endParaRPr lang="zh-CN" altLang="zh-CN" sz="1200" dirty="0"/>
          </a:p>
        </p:txBody>
      </p:sp>
      <p:sp>
        <p:nvSpPr>
          <p:cNvPr id="17" name="îSḻïḋe">
            <a:extLst>
              <a:ext uri="{FF2B5EF4-FFF2-40B4-BE49-F238E27FC236}">
                <a16:creationId xmlns:a16="http://schemas.microsoft.com/office/drawing/2014/main" id="{85253635-3964-4CF5-8407-BCC0C3195440}"/>
              </a:ext>
            </a:extLst>
          </p:cNvPr>
          <p:cNvSpPr txBox="1"/>
          <p:nvPr/>
        </p:nvSpPr>
        <p:spPr>
          <a:xfrm>
            <a:off x="661556" y="4200142"/>
            <a:ext cx="2298500" cy="623295"/>
          </a:xfrm>
          <a:prstGeom prst="rect">
            <a:avLst/>
          </a:prstGeom>
          <a:noFill/>
        </p:spPr>
        <p:txBody>
          <a:bodyPr wrap="square" lIns="67500" tIns="35100" rIns="67500" bIns="35100" rtlCol="0">
            <a:normAutofit/>
          </a:bodyPr>
          <a:lstStyle/>
          <a:p>
            <a:pPr marL="128588" indent="-128588">
              <a:lnSpc>
                <a:spcPct val="150000"/>
              </a:lnSpc>
              <a:spcBef>
                <a:spcPct val="0"/>
              </a:spcBef>
              <a:buFont typeface="Arial" panose="020B0604020202020204" pitchFamily="34" charset="0"/>
              <a:buChar char="•"/>
            </a:pPr>
            <a:endParaRPr lang="zh-CN" altLang="en-US" sz="825" dirty="0"/>
          </a:p>
        </p:txBody>
      </p:sp>
      <p:sp>
        <p:nvSpPr>
          <p:cNvPr id="18" name="îṣľïḓé">
            <a:extLst>
              <a:ext uri="{FF2B5EF4-FFF2-40B4-BE49-F238E27FC236}">
                <a16:creationId xmlns:a16="http://schemas.microsoft.com/office/drawing/2014/main" id="{A12A3826-08F5-48DC-AAFD-6A416F2B8C2F}"/>
              </a:ext>
            </a:extLst>
          </p:cNvPr>
          <p:cNvSpPr txBox="1"/>
          <p:nvPr/>
        </p:nvSpPr>
        <p:spPr>
          <a:xfrm>
            <a:off x="661556" y="3953324"/>
            <a:ext cx="2298500" cy="230833"/>
          </a:xfrm>
          <a:prstGeom prst="rect">
            <a:avLst/>
          </a:prstGeom>
          <a:noFill/>
        </p:spPr>
        <p:txBody>
          <a:bodyPr wrap="none" rtlCol="0">
            <a:normAutofit fontScale="92500" lnSpcReduction="10000"/>
          </a:bodyPr>
          <a:lstStyle/>
          <a:p>
            <a:endParaRPr lang="zh-CN" altLang="en-US" sz="1050" b="1" dirty="0"/>
          </a:p>
        </p:txBody>
      </p:sp>
      <p:sp>
        <p:nvSpPr>
          <p:cNvPr id="19" name="íSľíḑé">
            <a:hlinkClick r:id="rId3" action="ppaction://hlinksldjump"/>
            <a:extLst>
              <a:ext uri="{FF2B5EF4-FFF2-40B4-BE49-F238E27FC236}">
                <a16:creationId xmlns:a16="http://schemas.microsoft.com/office/drawing/2014/main" id="{65360824-4C52-456B-A2C9-A09D821A2C10}"/>
              </a:ext>
            </a:extLst>
          </p:cNvPr>
          <p:cNvSpPr/>
          <p:nvPr/>
        </p:nvSpPr>
        <p:spPr bwMode="auto">
          <a:xfrm>
            <a:off x="733018" y="3679303"/>
            <a:ext cx="345810" cy="274031"/>
          </a:xfrm>
          <a:custGeom>
            <a:avLst/>
            <a:gdLst>
              <a:gd name="connsiteX0" fmla="*/ 511657 w 606157"/>
              <a:gd name="connsiteY0" fmla="*/ 343654 h 480339"/>
              <a:gd name="connsiteX1" fmla="*/ 521432 w 606157"/>
              <a:gd name="connsiteY1" fmla="*/ 353421 h 480339"/>
              <a:gd name="connsiteX2" fmla="*/ 521432 w 606157"/>
              <a:gd name="connsiteY2" fmla="*/ 376178 h 480339"/>
              <a:gd name="connsiteX3" fmla="*/ 544305 w 606157"/>
              <a:gd name="connsiteY3" fmla="*/ 376178 h 480339"/>
              <a:gd name="connsiteX4" fmla="*/ 554080 w 606157"/>
              <a:gd name="connsiteY4" fmla="*/ 385945 h 480339"/>
              <a:gd name="connsiteX5" fmla="*/ 544305 w 606157"/>
              <a:gd name="connsiteY5" fmla="*/ 395712 h 480339"/>
              <a:gd name="connsiteX6" fmla="*/ 521432 w 606157"/>
              <a:gd name="connsiteY6" fmla="*/ 395712 h 480339"/>
              <a:gd name="connsiteX7" fmla="*/ 521432 w 606157"/>
              <a:gd name="connsiteY7" fmla="*/ 418566 h 480339"/>
              <a:gd name="connsiteX8" fmla="*/ 511657 w 606157"/>
              <a:gd name="connsiteY8" fmla="*/ 428333 h 480339"/>
              <a:gd name="connsiteX9" fmla="*/ 501882 w 606157"/>
              <a:gd name="connsiteY9" fmla="*/ 418566 h 480339"/>
              <a:gd name="connsiteX10" fmla="*/ 501882 w 606157"/>
              <a:gd name="connsiteY10" fmla="*/ 395712 h 480339"/>
              <a:gd name="connsiteX11" fmla="*/ 479106 w 606157"/>
              <a:gd name="connsiteY11" fmla="*/ 395712 h 480339"/>
              <a:gd name="connsiteX12" fmla="*/ 469331 w 606157"/>
              <a:gd name="connsiteY12" fmla="*/ 385945 h 480339"/>
              <a:gd name="connsiteX13" fmla="*/ 479106 w 606157"/>
              <a:gd name="connsiteY13" fmla="*/ 376178 h 480339"/>
              <a:gd name="connsiteX14" fmla="*/ 501882 w 606157"/>
              <a:gd name="connsiteY14" fmla="*/ 376178 h 480339"/>
              <a:gd name="connsiteX15" fmla="*/ 501882 w 606157"/>
              <a:gd name="connsiteY15" fmla="*/ 353421 h 480339"/>
              <a:gd name="connsiteX16" fmla="*/ 511657 w 606157"/>
              <a:gd name="connsiteY16" fmla="*/ 343654 h 480339"/>
              <a:gd name="connsiteX17" fmla="*/ 511621 w 606157"/>
              <a:gd name="connsiteY17" fmla="*/ 311170 h 480339"/>
              <a:gd name="connsiteX18" fmla="*/ 436735 w 606157"/>
              <a:gd name="connsiteY18" fmla="*/ 385944 h 480339"/>
              <a:gd name="connsiteX19" fmla="*/ 511621 w 606157"/>
              <a:gd name="connsiteY19" fmla="*/ 460816 h 480339"/>
              <a:gd name="connsiteX20" fmla="*/ 586605 w 606157"/>
              <a:gd name="connsiteY20" fmla="*/ 385944 h 480339"/>
              <a:gd name="connsiteX21" fmla="*/ 511621 w 606157"/>
              <a:gd name="connsiteY21" fmla="*/ 311170 h 480339"/>
              <a:gd name="connsiteX22" fmla="*/ 511621 w 606157"/>
              <a:gd name="connsiteY22" fmla="*/ 291647 h 480339"/>
              <a:gd name="connsiteX23" fmla="*/ 606157 w 606157"/>
              <a:gd name="connsiteY23" fmla="*/ 385944 h 480339"/>
              <a:gd name="connsiteX24" fmla="*/ 511621 w 606157"/>
              <a:gd name="connsiteY24" fmla="*/ 480339 h 480339"/>
              <a:gd name="connsiteX25" fmla="*/ 417183 w 606157"/>
              <a:gd name="connsiteY25" fmla="*/ 385944 h 480339"/>
              <a:gd name="connsiteX26" fmla="*/ 511621 w 606157"/>
              <a:gd name="connsiteY26" fmla="*/ 291647 h 480339"/>
              <a:gd name="connsiteX27" fmla="*/ 368279 w 606157"/>
              <a:gd name="connsiteY27" fmla="*/ 200476 h 480339"/>
              <a:gd name="connsiteX28" fmla="*/ 489505 w 606157"/>
              <a:gd name="connsiteY28" fmla="*/ 259991 h 480339"/>
              <a:gd name="connsiteX29" fmla="*/ 487746 w 606157"/>
              <a:gd name="connsiteY29" fmla="*/ 273650 h 480339"/>
              <a:gd name="connsiteX30" fmla="*/ 481782 w 606157"/>
              <a:gd name="connsiteY30" fmla="*/ 275699 h 480339"/>
              <a:gd name="connsiteX31" fmla="*/ 474059 w 606157"/>
              <a:gd name="connsiteY31" fmla="*/ 271894 h 480339"/>
              <a:gd name="connsiteX32" fmla="*/ 368279 w 606157"/>
              <a:gd name="connsiteY32" fmla="*/ 219989 h 480339"/>
              <a:gd name="connsiteX33" fmla="*/ 293588 w 606157"/>
              <a:gd name="connsiteY33" fmla="*/ 242819 h 480339"/>
              <a:gd name="connsiteX34" fmla="*/ 279999 w 606157"/>
              <a:gd name="connsiteY34" fmla="*/ 240185 h 480339"/>
              <a:gd name="connsiteX35" fmla="*/ 282639 w 606157"/>
              <a:gd name="connsiteY35" fmla="*/ 226623 h 480339"/>
              <a:gd name="connsiteX36" fmla="*/ 368279 w 606157"/>
              <a:gd name="connsiteY36" fmla="*/ 200476 h 480339"/>
              <a:gd name="connsiteX37" fmla="*/ 153211 w 606157"/>
              <a:gd name="connsiteY37" fmla="*/ 200476 h 480339"/>
              <a:gd name="connsiteX38" fmla="*/ 306325 w 606157"/>
              <a:gd name="connsiteY38" fmla="*/ 353439 h 480339"/>
              <a:gd name="connsiteX39" fmla="*/ 296547 w 606157"/>
              <a:gd name="connsiteY39" fmla="*/ 363200 h 480339"/>
              <a:gd name="connsiteX40" fmla="*/ 286770 w 606157"/>
              <a:gd name="connsiteY40" fmla="*/ 353439 h 480339"/>
              <a:gd name="connsiteX41" fmla="*/ 153211 w 606157"/>
              <a:gd name="connsiteY41" fmla="*/ 219999 h 480339"/>
              <a:gd name="connsiteX42" fmla="*/ 19554 w 606157"/>
              <a:gd name="connsiteY42" fmla="*/ 353439 h 480339"/>
              <a:gd name="connsiteX43" fmla="*/ 9777 w 606157"/>
              <a:gd name="connsiteY43" fmla="*/ 363200 h 480339"/>
              <a:gd name="connsiteX44" fmla="*/ 0 w 606157"/>
              <a:gd name="connsiteY44" fmla="*/ 353439 h 480339"/>
              <a:gd name="connsiteX45" fmla="*/ 153211 w 606157"/>
              <a:gd name="connsiteY45" fmla="*/ 200476 h 480339"/>
              <a:gd name="connsiteX46" fmla="*/ 368295 w 606157"/>
              <a:gd name="connsiteY46" fmla="*/ 19531 h 480339"/>
              <a:gd name="connsiteX47" fmla="*/ 306326 w 606157"/>
              <a:gd name="connsiteY47" fmla="*/ 81348 h 480339"/>
              <a:gd name="connsiteX48" fmla="*/ 368295 w 606157"/>
              <a:gd name="connsiteY48" fmla="*/ 143262 h 480339"/>
              <a:gd name="connsiteX49" fmla="*/ 430165 w 606157"/>
              <a:gd name="connsiteY49" fmla="*/ 81348 h 480339"/>
              <a:gd name="connsiteX50" fmla="*/ 368295 w 606157"/>
              <a:gd name="connsiteY50" fmla="*/ 19531 h 480339"/>
              <a:gd name="connsiteX51" fmla="*/ 153211 w 606157"/>
              <a:gd name="connsiteY51" fmla="*/ 19531 h 480339"/>
              <a:gd name="connsiteX52" fmla="*/ 91242 w 606157"/>
              <a:gd name="connsiteY52" fmla="*/ 81348 h 480339"/>
              <a:gd name="connsiteX53" fmla="*/ 153211 w 606157"/>
              <a:gd name="connsiteY53" fmla="*/ 143262 h 480339"/>
              <a:gd name="connsiteX54" fmla="*/ 215081 w 606157"/>
              <a:gd name="connsiteY54" fmla="*/ 81348 h 480339"/>
              <a:gd name="connsiteX55" fmla="*/ 153211 w 606157"/>
              <a:gd name="connsiteY55" fmla="*/ 19531 h 480339"/>
              <a:gd name="connsiteX56" fmla="*/ 368295 w 606157"/>
              <a:gd name="connsiteY56" fmla="*/ 0 h 480339"/>
              <a:gd name="connsiteX57" fmla="*/ 449714 w 606157"/>
              <a:gd name="connsiteY57" fmla="*/ 81348 h 480339"/>
              <a:gd name="connsiteX58" fmla="*/ 368295 w 606157"/>
              <a:gd name="connsiteY58" fmla="*/ 162794 h 480339"/>
              <a:gd name="connsiteX59" fmla="*/ 286778 w 606157"/>
              <a:gd name="connsiteY59" fmla="*/ 81348 h 480339"/>
              <a:gd name="connsiteX60" fmla="*/ 368295 w 606157"/>
              <a:gd name="connsiteY60" fmla="*/ 0 h 480339"/>
              <a:gd name="connsiteX61" fmla="*/ 153211 w 606157"/>
              <a:gd name="connsiteY61" fmla="*/ 0 h 480339"/>
              <a:gd name="connsiteX62" fmla="*/ 234630 w 606157"/>
              <a:gd name="connsiteY62" fmla="*/ 81348 h 480339"/>
              <a:gd name="connsiteX63" fmla="*/ 153211 w 606157"/>
              <a:gd name="connsiteY63" fmla="*/ 162794 h 480339"/>
              <a:gd name="connsiteX64" fmla="*/ 71694 w 606157"/>
              <a:gd name="connsiteY64" fmla="*/ 81348 h 480339"/>
              <a:gd name="connsiteX65" fmla="*/ 153211 w 606157"/>
              <a:gd name="connsiteY65" fmla="*/ 0 h 48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6157" h="480339">
                <a:moveTo>
                  <a:pt x="511657" y="343654"/>
                </a:moveTo>
                <a:cubicBezTo>
                  <a:pt x="517131" y="343654"/>
                  <a:pt x="521432" y="348049"/>
                  <a:pt x="521432" y="353421"/>
                </a:cubicBezTo>
                <a:lnTo>
                  <a:pt x="521432" y="376178"/>
                </a:lnTo>
                <a:lnTo>
                  <a:pt x="544305" y="376178"/>
                </a:lnTo>
                <a:cubicBezTo>
                  <a:pt x="549682" y="376178"/>
                  <a:pt x="554080" y="380573"/>
                  <a:pt x="554080" y="385945"/>
                </a:cubicBezTo>
                <a:cubicBezTo>
                  <a:pt x="554080" y="391414"/>
                  <a:pt x="549682" y="395712"/>
                  <a:pt x="544305" y="395712"/>
                </a:cubicBezTo>
                <a:lnTo>
                  <a:pt x="521432" y="395712"/>
                </a:lnTo>
                <a:lnTo>
                  <a:pt x="521432" y="418566"/>
                </a:lnTo>
                <a:cubicBezTo>
                  <a:pt x="521432" y="423938"/>
                  <a:pt x="517131" y="428333"/>
                  <a:pt x="511657" y="428333"/>
                </a:cubicBezTo>
                <a:cubicBezTo>
                  <a:pt x="506281" y="428333"/>
                  <a:pt x="501882" y="423938"/>
                  <a:pt x="501882" y="418566"/>
                </a:cubicBezTo>
                <a:lnTo>
                  <a:pt x="501882" y="395712"/>
                </a:lnTo>
                <a:lnTo>
                  <a:pt x="479106" y="395712"/>
                </a:lnTo>
                <a:cubicBezTo>
                  <a:pt x="473730" y="395712"/>
                  <a:pt x="469331" y="391414"/>
                  <a:pt x="469331" y="385945"/>
                </a:cubicBezTo>
                <a:cubicBezTo>
                  <a:pt x="469331" y="380573"/>
                  <a:pt x="473730" y="376178"/>
                  <a:pt x="479106" y="376178"/>
                </a:cubicBezTo>
                <a:lnTo>
                  <a:pt x="501882" y="376178"/>
                </a:lnTo>
                <a:lnTo>
                  <a:pt x="501882" y="353421"/>
                </a:lnTo>
                <a:cubicBezTo>
                  <a:pt x="501882" y="348049"/>
                  <a:pt x="506281" y="343654"/>
                  <a:pt x="511657" y="343654"/>
                </a:cubicBezTo>
                <a:close/>
                <a:moveTo>
                  <a:pt x="511621" y="311170"/>
                </a:moveTo>
                <a:cubicBezTo>
                  <a:pt x="470366" y="311170"/>
                  <a:pt x="436735" y="344750"/>
                  <a:pt x="436735" y="385944"/>
                </a:cubicBezTo>
                <a:cubicBezTo>
                  <a:pt x="436735" y="427236"/>
                  <a:pt x="470366" y="460816"/>
                  <a:pt x="511621" y="460816"/>
                </a:cubicBezTo>
                <a:cubicBezTo>
                  <a:pt x="552975" y="460816"/>
                  <a:pt x="586605" y="427236"/>
                  <a:pt x="586605" y="385944"/>
                </a:cubicBezTo>
                <a:cubicBezTo>
                  <a:pt x="586605" y="344750"/>
                  <a:pt x="552975" y="311170"/>
                  <a:pt x="511621" y="311170"/>
                </a:cubicBezTo>
                <a:close/>
                <a:moveTo>
                  <a:pt x="511621" y="291647"/>
                </a:moveTo>
                <a:cubicBezTo>
                  <a:pt x="563729" y="291647"/>
                  <a:pt x="606157" y="333915"/>
                  <a:pt x="606157" y="385944"/>
                </a:cubicBezTo>
                <a:cubicBezTo>
                  <a:pt x="606157" y="437974"/>
                  <a:pt x="563729" y="480339"/>
                  <a:pt x="511621" y="480339"/>
                </a:cubicBezTo>
                <a:cubicBezTo>
                  <a:pt x="459514" y="480339"/>
                  <a:pt x="417183" y="437974"/>
                  <a:pt x="417183" y="385944"/>
                </a:cubicBezTo>
                <a:cubicBezTo>
                  <a:pt x="417183" y="333915"/>
                  <a:pt x="459514" y="291647"/>
                  <a:pt x="511621" y="291647"/>
                </a:cubicBezTo>
                <a:close/>
                <a:moveTo>
                  <a:pt x="368279" y="200476"/>
                </a:moveTo>
                <a:cubicBezTo>
                  <a:pt x="416085" y="200476"/>
                  <a:pt x="460274" y="222135"/>
                  <a:pt x="489505" y="259991"/>
                </a:cubicBezTo>
                <a:cubicBezTo>
                  <a:pt x="492829" y="264284"/>
                  <a:pt x="492047" y="270333"/>
                  <a:pt x="487746" y="273650"/>
                </a:cubicBezTo>
                <a:cubicBezTo>
                  <a:pt x="485986" y="275016"/>
                  <a:pt x="483835" y="275699"/>
                  <a:pt x="481782" y="275699"/>
                </a:cubicBezTo>
                <a:cubicBezTo>
                  <a:pt x="478849" y="275699"/>
                  <a:pt x="475916" y="274430"/>
                  <a:pt x="474059" y="271894"/>
                </a:cubicBezTo>
                <a:cubicBezTo>
                  <a:pt x="448542" y="238917"/>
                  <a:pt x="409926" y="219989"/>
                  <a:pt x="368279" y="219989"/>
                </a:cubicBezTo>
                <a:cubicBezTo>
                  <a:pt x="341492" y="219989"/>
                  <a:pt x="315683" y="227892"/>
                  <a:pt x="293588" y="242819"/>
                </a:cubicBezTo>
                <a:cubicBezTo>
                  <a:pt x="289091" y="245844"/>
                  <a:pt x="283030" y="244673"/>
                  <a:pt x="279999" y="240185"/>
                </a:cubicBezTo>
                <a:cubicBezTo>
                  <a:pt x="276969" y="235697"/>
                  <a:pt x="278142" y="229648"/>
                  <a:pt x="282639" y="226623"/>
                </a:cubicBezTo>
                <a:cubicBezTo>
                  <a:pt x="307960" y="209549"/>
                  <a:pt x="337582" y="200476"/>
                  <a:pt x="368279" y="200476"/>
                </a:cubicBezTo>
                <a:close/>
                <a:moveTo>
                  <a:pt x="153211" y="200476"/>
                </a:moveTo>
                <a:cubicBezTo>
                  <a:pt x="237688" y="200476"/>
                  <a:pt x="306325" y="269099"/>
                  <a:pt x="306325" y="353439"/>
                </a:cubicBezTo>
                <a:cubicBezTo>
                  <a:pt x="306325" y="358808"/>
                  <a:pt x="302023" y="363200"/>
                  <a:pt x="296547" y="363200"/>
                </a:cubicBezTo>
                <a:cubicBezTo>
                  <a:pt x="291170" y="363200"/>
                  <a:pt x="286770" y="358808"/>
                  <a:pt x="286770" y="353439"/>
                </a:cubicBezTo>
                <a:cubicBezTo>
                  <a:pt x="286770" y="279837"/>
                  <a:pt x="226835" y="219999"/>
                  <a:pt x="153211" y="219999"/>
                </a:cubicBezTo>
                <a:cubicBezTo>
                  <a:pt x="79490" y="219999"/>
                  <a:pt x="19554" y="279837"/>
                  <a:pt x="19554" y="353439"/>
                </a:cubicBezTo>
                <a:cubicBezTo>
                  <a:pt x="19554" y="358808"/>
                  <a:pt x="15155" y="363200"/>
                  <a:pt x="9777" y="363200"/>
                </a:cubicBezTo>
                <a:cubicBezTo>
                  <a:pt x="4400" y="363200"/>
                  <a:pt x="0" y="358808"/>
                  <a:pt x="0" y="353439"/>
                </a:cubicBezTo>
                <a:cubicBezTo>
                  <a:pt x="0" y="269099"/>
                  <a:pt x="68735" y="200476"/>
                  <a:pt x="153211" y="200476"/>
                </a:cubicBezTo>
                <a:close/>
                <a:moveTo>
                  <a:pt x="368295" y="19531"/>
                </a:moveTo>
                <a:cubicBezTo>
                  <a:pt x="334085" y="19531"/>
                  <a:pt x="306326" y="47266"/>
                  <a:pt x="306326" y="81348"/>
                </a:cubicBezTo>
                <a:cubicBezTo>
                  <a:pt x="306326" y="115528"/>
                  <a:pt x="334085" y="143262"/>
                  <a:pt x="368295" y="143262"/>
                </a:cubicBezTo>
                <a:cubicBezTo>
                  <a:pt x="402407" y="143262"/>
                  <a:pt x="430165" y="115528"/>
                  <a:pt x="430165" y="81348"/>
                </a:cubicBezTo>
                <a:cubicBezTo>
                  <a:pt x="430165" y="47266"/>
                  <a:pt x="402407" y="19531"/>
                  <a:pt x="368295" y="19531"/>
                </a:cubicBezTo>
                <a:close/>
                <a:moveTo>
                  <a:pt x="153211" y="19531"/>
                </a:moveTo>
                <a:cubicBezTo>
                  <a:pt x="119001" y="19531"/>
                  <a:pt x="91242" y="47266"/>
                  <a:pt x="91242" y="81348"/>
                </a:cubicBezTo>
                <a:cubicBezTo>
                  <a:pt x="91242" y="115528"/>
                  <a:pt x="119001" y="143262"/>
                  <a:pt x="153211" y="143262"/>
                </a:cubicBezTo>
                <a:cubicBezTo>
                  <a:pt x="187323" y="143262"/>
                  <a:pt x="215081" y="115528"/>
                  <a:pt x="215081" y="81348"/>
                </a:cubicBezTo>
                <a:cubicBezTo>
                  <a:pt x="215081" y="47266"/>
                  <a:pt x="187323" y="19531"/>
                  <a:pt x="153211" y="19531"/>
                </a:cubicBezTo>
                <a:close/>
                <a:moveTo>
                  <a:pt x="368295" y="0"/>
                </a:moveTo>
                <a:cubicBezTo>
                  <a:pt x="413158" y="0"/>
                  <a:pt x="449714" y="36523"/>
                  <a:pt x="449714" y="81348"/>
                </a:cubicBezTo>
                <a:cubicBezTo>
                  <a:pt x="449714" y="126270"/>
                  <a:pt x="413158" y="162794"/>
                  <a:pt x="368295" y="162794"/>
                </a:cubicBezTo>
                <a:cubicBezTo>
                  <a:pt x="323333" y="162794"/>
                  <a:pt x="286778" y="126270"/>
                  <a:pt x="286778" y="81348"/>
                </a:cubicBezTo>
                <a:cubicBezTo>
                  <a:pt x="286778" y="36523"/>
                  <a:pt x="323333" y="0"/>
                  <a:pt x="368295" y="0"/>
                </a:cubicBezTo>
                <a:close/>
                <a:moveTo>
                  <a:pt x="153211" y="0"/>
                </a:moveTo>
                <a:cubicBezTo>
                  <a:pt x="198074" y="0"/>
                  <a:pt x="234630" y="36523"/>
                  <a:pt x="234630" y="81348"/>
                </a:cubicBezTo>
                <a:cubicBezTo>
                  <a:pt x="234630" y="126270"/>
                  <a:pt x="198074" y="162794"/>
                  <a:pt x="153211" y="162794"/>
                </a:cubicBezTo>
                <a:cubicBezTo>
                  <a:pt x="108249" y="162794"/>
                  <a:pt x="71694" y="126270"/>
                  <a:pt x="71694" y="81348"/>
                </a:cubicBezTo>
                <a:cubicBezTo>
                  <a:pt x="71694" y="36523"/>
                  <a:pt x="108249" y="0"/>
                  <a:pt x="153211" y="0"/>
                </a:cubicBezTo>
                <a:close/>
              </a:path>
            </a:pathLst>
          </a:custGeom>
          <a:solidFill>
            <a:schemeClr val="accent1"/>
          </a:solidFill>
          <a:ln>
            <a:noFill/>
          </a:ln>
        </p:spPr>
        <p:txBody>
          <a:bodyPr anchor="ctr"/>
          <a:lstStyle/>
          <a:p>
            <a:pPr algn="ctr"/>
            <a:endParaRPr sz="1350">
              <a:solidFill>
                <a:schemeClr val="accent1"/>
              </a:solidFill>
            </a:endParaRPr>
          </a:p>
        </p:txBody>
      </p:sp>
      <p:cxnSp>
        <p:nvCxnSpPr>
          <p:cNvPr id="20" name="直接连接符 19">
            <a:extLst>
              <a:ext uri="{FF2B5EF4-FFF2-40B4-BE49-F238E27FC236}">
                <a16:creationId xmlns:a16="http://schemas.microsoft.com/office/drawing/2014/main" id="{D3A31C89-39DE-4F21-87A3-C573D9EBDC2F}"/>
              </a:ext>
            </a:extLst>
          </p:cNvPr>
          <p:cNvCxnSpPr>
            <a:cxnSpLocks/>
          </p:cNvCxnSpPr>
          <p:nvPr/>
        </p:nvCxnSpPr>
        <p:spPr>
          <a:xfrm>
            <a:off x="2771800" y="3693931"/>
            <a:ext cx="0" cy="1052705"/>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631FD789-1C7C-4B6A-963A-D6FCED3E1445}"/>
              </a:ext>
            </a:extLst>
          </p:cNvPr>
          <p:cNvCxnSpPr>
            <a:cxnSpLocks/>
          </p:cNvCxnSpPr>
          <p:nvPr/>
        </p:nvCxnSpPr>
        <p:spPr>
          <a:xfrm>
            <a:off x="5010088" y="3679303"/>
            <a:ext cx="0" cy="105300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3" name="ïSḷíḍé">
            <a:extLst>
              <a:ext uri="{FF2B5EF4-FFF2-40B4-BE49-F238E27FC236}">
                <a16:creationId xmlns:a16="http://schemas.microsoft.com/office/drawing/2014/main" id="{E2BD8C0D-978C-48D7-8C39-0DB7FE66AA65}"/>
              </a:ext>
            </a:extLst>
          </p:cNvPr>
          <p:cNvSpPr txBox="1"/>
          <p:nvPr/>
        </p:nvSpPr>
        <p:spPr>
          <a:xfrm>
            <a:off x="2910518" y="4002818"/>
            <a:ext cx="2298500" cy="230833"/>
          </a:xfrm>
          <a:prstGeom prst="rect">
            <a:avLst/>
          </a:prstGeom>
          <a:noFill/>
        </p:spPr>
        <p:txBody>
          <a:bodyPr wrap="none" rtlCol="0">
            <a:normAutofit fontScale="92500" lnSpcReduction="10000"/>
          </a:bodyPr>
          <a:lstStyle>
            <a:defPPr>
              <a:defRPr lang="zh-CN"/>
            </a:defPPr>
            <a:lvl1pPr>
              <a:defRPr sz="1400" b="1">
                <a:solidFill>
                  <a:schemeClr val="accent1"/>
                </a:solidFill>
              </a:defRPr>
            </a:lvl1pPr>
          </a:lstStyle>
          <a:p>
            <a:endParaRPr lang="zh-CN" altLang="en-US" sz="1050" dirty="0">
              <a:solidFill>
                <a:schemeClr val="tx1"/>
              </a:solidFill>
            </a:endParaRPr>
          </a:p>
        </p:txBody>
      </p:sp>
      <p:sp>
        <p:nvSpPr>
          <p:cNvPr id="24" name="iṣľiḓè">
            <a:hlinkClick r:id="rId4" action="ppaction://hlinksldjump"/>
            <a:extLst>
              <a:ext uri="{FF2B5EF4-FFF2-40B4-BE49-F238E27FC236}">
                <a16:creationId xmlns:a16="http://schemas.microsoft.com/office/drawing/2014/main" id="{711881F9-035A-41F4-A6E0-0BE52FF1FBDA}"/>
              </a:ext>
            </a:extLst>
          </p:cNvPr>
          <p:cNvSpPr/>
          <p:nvPr/>
        </p:nvSpPr>
        <p:spPr bwMode="auto">
          <a:xfrm>
            <a:off x="3594569" y="3679303"/>
            <a:ext cx="345810" cy="274031"/>
          </a:xfrm>
          <a:custGeom>
            <a:avLst/>
            <a:gdLst>
              <a:gd name="connsiteX0" fmla="*/ 511657 w 606157"/>
              <a:gd name="connsiteY0" fmla="*/ 343654 h 480339"/>
              <a:gd name="connsiteX1" fmla="*/ 521432 w 606157"/>
              <a:gd name="connsiteY1" fmla="*/ 353421 h 480339"/>
              <a:gd name="connsiteX2" fmla="*/ 521432 w 606157"/>
              <a:gd name="connsiteY2" fmla="*/ 376178 h 480339"/>
              <a:gd name="connsiteX3" fmla="*/ 544305 w 606157"/>
              <a:gd name="connsiteY3" fmla="*/ 376178 h 480339"/>
              <a:gd name="connsiteX4" fmla="*/ 554080 w 606157"/>
              <a:gd name="connsiteY4" fmla="*/ 385945 h 480339"/>
              <a:gd name="connsiteX5" fmla="*/ 544305 w 606157"/>
              <a:gd name="connsiteY5" fmla="*/ 395712 h 480339"/>
              <a:gd name="connsiteX6" fmla="*/ 521432 w 606157"/>
              <a:gd name="connsiteY6" fmla="*/ 395712 h 480339"/>
              <a:gd name="connsiteX7" fmla="*/ 521432 w 606157"/>
              <a:gd name="connsiteY7" fmla="*/ 418566 h 480339"/>
              <a:gd name="connsiteX8" fmla="*/ 511657 w 606157"/>
              <a:gd name="connsiteY8" fmla="*/ 428333 h 480339"/>
              <a:gd name="connsiteX9" fmla="*/ 501882 w 606157"/>
              <a:gd name="connsiteY9" fmla="*/ 418566 h 480339"/>
              <a:gd name="connsiteX10" fmla="*/ 501882 w 606157"/>
              <a:gd name="connsiteY10" fmla="*/ 395712 h 480339"/>
              <a:gd name="connsiteX11" fmla="*/ 479106 w 606157"/>
              <a:gd name="connsiteY11" fmla="*/ 395712 h 480339"/>
              <a:gd name="connsiteX12" fmla="*/ 469331 w 606157"/>
              <a:gd name="connsiteY12" fmla="*/ 385945 h 480339"/>
              <a:gd name="connsiteX13" fmla="*/ 479106 w 606157"/>
              <a:gd name="connsiteY13" fmla="*/ 376178 h 480339"/>
              <a:gd name="connsiteX14" fmla="*/ 501882 w 606157"/>
              <a:gd name="connsiteY14" fmla="*/ 376178 h 480339"/>
              <a:gd name="connsiteX15" fmla="*/ 501882 w 606157"/>
              <a:gd name="connsiteY15" fmla="*/ 353421 h 480339"/>
              <a:gd name="connsiteX16" fmla="*/ 511657 w 606157"/>
              <a:gd name="connsiteY16" fmla="*/ 343654 h 480339"/>
              <a:gd name="connsiteX17" fmla="*/ 511621 w 606157"/>
              <a:gd name="connsiteY17" fmla="*/ 311170 h 480339"/>
              <a:gd name="connsiteX18" fmla="*/ 436735 w 606157"/>
              <a:gd name="connsiteY18" fmla="*/ 385944 h 480339"/>
              <a:gd name="connsiteX19" fmla="*/ 511621 w 606157"/>
              <a:gd name="connsiteY19" fmla="*/ 460816 h 480339"/>
              <a:gd name="connsiteX20" fmla="*/ 586605 w 606157"/>
              <a:gd name="connsiteY20" fmla="*/ 385944 h 480339"/>
              <a:gd name="connsiteX21" fmla="*/ 511621 w 606157"/>
              <a:gd name="connsiteY21" fmla="*/ 311170 h 480339"/>
              <a:gd name="connsiteX22" fmla="*/ 511621 w 606157"/>
              <a:gd name="connsiteY22" fmla="*/ 291647 h 480339"/>
              <a:gd name="connsiteX23" fmla="*/ 606157 w 606157"/>
              <a:gd name="connsiteY23" fmla="*/ 385944 h 480339"/>
              <a:gd name="connsiteX24" fmla="*/ 511621 w 606157"/>
              <a:gd name="connsiteY24" fmla="*/ 480339 h 480339"/>
              <a:gd name="connsiteX25" fmla="*/ 417183 w 606157"/>
              <a:gd name="connsiteY25" fmla="*/ 385944 h 480339"/>
              <a:gd name="connsiteX26" fmla="*/ 511621 w 606157"/>
              <a:gd name="connsiteY26" fmla="*/ 291647 h 480339"/>
              <a:gd name="connsiteX27" fmla="*/ 368279 w 606157"/>
              <a:gd name="connsiteY27" fmla="*/ 200476 h 480339"/>
              <a:gd name="connsiteX28" fmla="*/ 489505 w 606157"/>
              <a:gd name="connsiteY28" fmla="*/ 259991 h 480339"/>
              <a:gd name="connsiteX29" fmla="*/ 487746 w 606157"/>
              <a:gd name="connsiteY29" fmla="*/ 273650 h 480339"/>
              <a:gd name="connsiteX30" fmla="*/ 481782 w 606157"/>
              <a:gd name="connsiteY30" fmla="*/ 275699 h 480339"/>
              <a:gd name="connsiteX31" fmla="*/ 474059 w 606157"/>
              <a:gd name="connsiteY31" fmla="*/ 271894 h 480339"/>
              <a:gd name="connsiteX32" fmla="*/ 368279 w 606157"/>
              <a:gd name="connsiteY32" fmla="*/ 219989 h 480339"/>
              <a:gd name="connsiteX33" fmla="*/ 293588 w 606157"/>
              <a:gd name="connsiteY33" fmla="*/ 242819 h 480339"/>
              <a:gd name="connsiteX34" fmla="*/ 279999 w 606157"/>
              <a:gd name="connsiteY34" fmla="*/ 240185 h 480339"/>
              <a:gd name="connsiteX35" fmla="*/ 282639 w 606157"/>
              <a:gd name="connsiteY35" fmla="*/ 226623 h 480339"/>
              <a:gd name="connsiteX36" fmla="*/ 368279 w 606157"/>
              <a:gd name="connsiteY36" fmla="*/ 200476 h 480339"/>
              <a:gd name="connsiteX37" fmla="*/ 153211 w 606157"/>
              <a:gd name="connsiteY37" fmla="*/ 200476 h 480339"/>
              <a:gd name="connsiteX38" fmla="*/ 306325 w 606157"/>
              <a:gd name="connsiteY38" fmla="*/ 353439 h 480339"/>
              <a:gd name="connsiteX39" fmla="*/ 296547 w 606157"/>
              <a:gd name="connsiteY39" fmla="*/ 363200 h 480339"/>
              <a:gd name="connsiteX40" fmla="*/ 286770 w 606157"/>
              <a:gd name="connsiteY40" fmla="*/ 353439 h 480339"/>
              <a:gd name="connsiteX41" fmla="*/ 153211 w 606157"/>
              <a:gd name="connsiteY41" fmla="*/ 219999 h 480339"/>
              <a:gd name="connsiteX42" fmla="*/ 19554 w 606157"/>
              <a:gd name="connsiteY42" fmla="*/ 353439 h 480339"/>
              <a:gd name="connsiteX43" fmla="*/ 9777 w 606157"/>
              <a:gd name="connsiteY43" fmla="*/ 363200 h 480339"/>
              <a:gd name="connsiteX44" fmla="*/ 0 w 606157"/>
              <a:gd name="connsiteY44" fmla="*/ 353439 h 480339"/>
              <a:gd name="connsiteX45" fmla="*/ 153211 w 606157"/>
              <a:gd name="connsiteY45" fmla="*/ 200476 h 480339"/>
              <a:gd name="connsiteX46" fmla="*/ 368295 w 606157"/>
              <a:gd name="connsiteY46" fmla="*/ 19531 h 480339"/>
              <a:gd name="connsiteX47" fmla="*/ 306326 w 606157"/>
              <a:gd name="connsiteY47" fmla="*/ 81348 h 480339"/>
              <a:gd name="connsiteX48" fmla="*/ 368295 w 606157"/>
              <a:gd name="connsiteY48" fmla="*/ 143262 h 480339"/>
              <a:gd name="connsiteX49" fmla="*/ 430165 w 606157"/>
              <a:gd name="connsiteY49" fmla="*/ 81348 h 480339"/>
              <a:gd name="connsiteX50" fmla="*/ 368295 w 606157"/>
              <a:gd name="connsiteY50" fmla="*/ 19531 h 480339"/>
              <a:gd name="connsiteX51" fmla="*/ 153211 w 606157"/>
              <a:gd name="connsiteY51" fmla="*/ 19531 h 480339"/>
              <a:gd name="connsiteX52" fmla="*/ 91242 w 606157"/>
              <a:gd name="connsiteY52" fmla="*/ 81348 h 480339"/>
              <a:gd name="connsiteX53" fmla="*/ 153211 w 606157"/>
              <a:gd name="connsiteY53" fmla="*/ 143262 h 480339"/>
              <a:gd name="connsiteX54" fmla="*/ 215081 w 606157"/>
              <a:gd name="connsiteY54" fmla="*/ 81348 h 480339"/>
              <a:gd name="connsiteX55" fmla="*/ 153211 w 606157"/>
              <a:gd name="connsiteY55" fmla="*/ 19531 h 480339"/>
              <a:gd name="connsiteX56" fmla="*/ 368295 w 606157"/>
              <a:gd name="connsiteY56" fmla="*/ 0 h 480339"/>
              <a:gd name="connsiteX57" fmla="*/ 449714 w 606157"/>
              <a:gd name="connsiteY57" fmla="*/ 81348 h 480339"/>
              <a:gd name="connsiteX58" fmla="*/ 368295 w 606157"/>
              <a:gd name="connsiteY58" fmla="*/ 162794 h 480339"/>
              <a:gd name="connsiteX59" fmla="*/ 286778 w 606157"/>
              <a:gd name="connsiteY59" fmla="*/ 81348 h 480339"/>
              <a:gd name="connsiteX60" fmla="*/ 368295 w 606157"/>
              <a:gd name="connsiteY60" fmla="*/ 0 h 480339"/>
              <a:gd name="connsiteX61" fmla="*/ 153211 w 606157"/>
              <a:gd name="connsiteY61" fmla="*/ 0 h 480339"/>
              <a:gd name="connsiteX62" fmla="*/ 234630 w 606157"/>
              <a:gd name="connsiteY62" fmla="*/ 81348 h 480339"/>
              <a:gd name="connsiteX63" fmla="*/ 153211 w 606157"/>
              <a:gd name="connsiteY63" fmla="*/ 162794 h 480339"/>
              <a:gd name="connsiteX64" fmla="*/ 71694 w 606157"/>
              <a:gd name="connsiteY64" fmla="*/ 81348 h 480339"/>
              <a:gd name="connsiteX65" fmla="*/ 153211 w 606157"/>
              <a:gd name="connsiteY65" fmla="*/ 0 h 48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6157" h="480339">
                <a:moveTo>
                  <a:pt x="511657" y="343654"/>
                </a:moveTo>
                <a:cubicBezTo>
                  <a:pt x="517131" y="343654"/>
                  <a:pt x="521432" y="348049"/>
                  <a:pt x="521432" y="353421"/>
                </a:cubicBezTo>
                <a:lnTo>
                  <a:pt x="521432" y="376178"/>
                </a:lnTo>
                <a:lnTo>
                  <a:pt x="544305" y="376178"/>
                </a:lnTo>
                <a:cubicBezTo>
                  <a:pt x="549682" y="376178"/>
                  <a:pt x="554080" y="380573"/>
                  <a:pt x="554080" y="385945"/>
                </a:cubicBezTo>
                <a:cubicBezTo>
                  <a:pt x="554080" y="391414"/>
                  <a:pt x="549682" y="395712"/>
                  <a:pt x="544305" y="395712"/>
                </a:cubicBezTo>
                <a:lnTo>
                  <a:pt x="521432" y="395712"/>
                </a:lnTo>
                <a:lnTo>
                  <a:pt x="521432" y="418566"/>
                </a:lnTo>
                <a:cubicBezTo>
                  <a:pt x="521432" y="423938"/>
                  <a:pt x="517131" y="428333"/>
                  <a:pt x="511657" y="428333"/>
                </a:cubicBezTo>
                <a:cubicBezTo>
                  <a:pt x="506281" y="428333"/>
                  <a:pt x="501882" y="423938"/>
                  <a:pt x="501882" y="418566"/>
                </a:cubicBezTo>
                <a:lnTo>
                  <a:pt x="501882" y="395712"/>
                </a:lnTo>
                <a:lnTo>
                  <a:pt x="479106" y="395712"/>
                </a:lnTo>
                <a:cubicBezTo>
                  <a:pt x="473730" y="395712"/>
                  <a:pt x="469331" y="391414"/>
                  <a:pt x="469331" y="385945"/>
                </a:cubicBezTo>
                <a:cubicBezTo>
                  <a:pt x="469331" y="380573"/>
                  <a:pt x="473730" y="376178"/>
                  <a:pt x="479106" y="376178"/>
                </a:cubicBezTo>
                <a:lnTo>
                  <a:pt x="501882" y="376178"/>
                </a:lnTo>
                <a:lnTo>
                  <a:pt x="501882" y="353421"/>
                </a:lnTo>
                <a:cubicBezTo>
                  <a:pt x="501882" y="348049"/>
                  <a:pt x="506281" y="343654"/>
                  <a:pt x="511657" y="343654"/>
                </a:cubicBezTo>
                <a:close/>
                <a:moveTo>
                  <a:pt x="511621" y="311170"/>
                </a:moveTo>
                <a:cubicBezTo>
                  <a:pt x="470366" y="311170"/>
                  <a:pt x="436735" y="344750"/>
                  <a:pt x="436735" y="385944"/>
                </a:cubicBezTo>
                <a:cubicBezTo>
                  <a:pt x="436735" y="427236"/>
                  <a:pt x="470366" y="460816"/>
                  <a:pt x="511621" y="460816"/>
                </a:cubicBezTo>
                <a:cubicBezTo>
                  <a:pt x="552975" y="460816"/>
                  <a:pt x="586605" y="427236"/>
                  <a:pt x="586605" y="385944"/>
                </a:cubicBezTo>
                <a:cubicBezTo>
                  <a:pt x="586605" y="344750"/>
                  <a:pt x="552975" y="311170"/>
                  <a:pt x="511621" y="311170"/>
                </a:cubicBezTo>
                <a:close/>
                <a:moveTo>
                  <a:pt x="511621" y="291647"/>
                </a:moveTo>
                <a:cubicBezTo>
                  <a:pt x="563729" y="291647"/>
                  <a:pt x="606157" y="333915"/>
                  <a:pt x="606157" y="385944"/>
                </a:cubicBezTo>
                <a:cubicBezTo>
                  <a:pt x="606157" y="437974"/>
                  <a:pt x="563729" y="480339"/>
                  <a:pt x="511621" y="480339"/>
                </a:cubicBezTo>
                <a:cubicBezTo>
                  <a:pt x="459514" y="480339"/>
                  <a:pt x="417183" y="437974"/>
                  <a:pt x="417183" y="385944"/>
                </a:cubicBezTo>
                <a:cubicBezTo>
                  <a:pt x="417183" y="333915"/>
                  <a:pt x="459514" y="291647"/>
                  <a:pt x="511621" y="291647"/>
                </a:cubicBezTo>
                <a:close/>
                <a:moveTo>
                  <a:pt x="368279" y="200476"/>
                </a:moveTo>
                <a:cubicBezTo>
                  <a:pt x="416085" y="200476"/>
                  <a:pt x="460274" y="222135"/>
                  <a:pt x="489505" y="259991"/>
                </a:cubicBezTo>
                <a:cubicBezTo>
                  <a:pt x="492829" y="264284"/>
                  <a:pt x="492047" y="270333"/>
                  <a:pt x="487746" y="273650"/>
                </a:cubicBezTo>
                <a:cubicBezTo>
                  <a:pt x="485986" y="275016"/>
                  <a:pt x="483835" y="275699"/>
                  <a:pt x="481782" y="275699"/>
                </a:cubicBezTo>
                <a:cubicBezTo>
                  <a:pt x="478849" y="275699"/>
                  <a:pt x="475916" y="274430"/>
                  <a:pt x="474059" y="271894"/>
                </a:cubicBezTo>
                <a:cubicBezTo>
                  <a:pt x="448542" y="238917"/>
                  <a:pt x="409926" y="219989"/>
                  <a:pt x="368279" y="219989"/>
                </a:cubicBezTo>
                <a:cubicBezTo>
                  <a:pt x="341492" y="219989"/>
                  <a:pt x="315683" y="227892"/>
                  <a:pt x="293588" y="242819"/>
                </a:cubicBezTo>
                <a:cubicBezTo>
                  <a:pt x="289091" y="245844"/>
                  <a:pt x="283030" y="244673"/>
                  <a:pt x="279999" y="240185"/>
                </a:cubicBezTo>
                <a:cubicBezTo>
                  <a:pt x="276969" y="235697"/>
                  <a:pt x="278142" y="229648"/>
                  <a:pt x="282639" y="226623"/>
                </a:cubicBezTo>
                <a:cubicBezTo>
                  <a:pt x="307960" y="209549"/>
                  <a:pt x="337582" y="200476"/>
                  <a:pt x="368279" y="200476"/>
                </a:cubicBezTo>
                <a:close/>
                <a:moveTo>
                  <a:pt x="153211" y="200476"/>
                </a:moveTo>
                <a:cubicBezTo>
                  <a:pt x="237688" y="200476"/>
                  <a:pt x="306325" y="269099"/>
                  <a:pt x="306325" y="353439"/>
                </a:cubicBezTo>
                <a:cubicBezTo>
                  <a:pt x="306325" y="358808"/>
                  <a:pt x="302023" y="363200"/>
                  <a:pt x="296547" y="363200"/>
                </a:cubicBezTo>
                <a:cubicBezTo>
                  <a:pt x="291170" y="363200"/>
                  <a:pt x="286770" y="358808"/>
                  <a:pt x="286770" y="353439"/>
                </a:cubicBezTo>
                <a:cubicBezTo>
                  <a:pt x="286770" y="279837"/>
                  <a:pt x="226835" y="219999"/>
                  <a:pt x="153211" y="219999"/>
                </a:cubicBezTo>
                <a:cubicBezTo>
                  <a:pt x="79490" y="219999"/>
                  <a:pt x="19554" y="279837"/>
                  <a:pt x="19554" y="353439"/>
                </a:cubicBezTo>
                <a:cubicBezTo>
                  <a:pt x="19554" y="358808"/>
                  <a:pt x="15155" y="363200"/>
                  <a:pt x="9777" y="363200"/>
                </a:cubicBezTo>
                <a:cubicBezTo>
                  <a:pt x="4400" y="363200"/>
                  <a:pt x="0" y="358808"/>
                  <a:pt x="0" y="353439"/>
                </a:cubicBezTo>
                <a:cubicBezTo>
                  <a:pt x="0" y="269099"/>
                  <a:pt x="68735" y="200476"/>
                  <a:pt x="153211" y="200476"/>
                </a:cubicBezTo>
                <a:close/>
                <a:moveTo>
                  <a:pt x="368295" y="19531"/>
                </a:moveTo>
                <a:cubicBezTo>
                  <a:pt x="334085" y="19531"/>
                  <a:pt x="306326" y="47266"/>
                  <a:pt x="306326" y="81348"/>
                </a:cubicBezTo>
                <a:cubicBezTo>
                  <a:pt x="306326" y="115528"/>
                  <a:pt x="334085" y="143262"/>
                  <a:pt x="368295" y="143262"/>
                </a:cubicBezTo>
                <a:cubicBezTo>
                  <a:pt x="402407" y="143262"/>
                  <a:pt x="430165" y="115528"/>
                  <a:pt x="430165" y="81348"/>
                </a:cubicBezTo>
                <a:cubicBezTo>
                  <a:pt x="430165" y="47266"/>
                  <a:pt x="402407" y="19531"/>
                  <a:pt x="368295" y="19531"/>
                </a:cubicBezTo>
                <a:close/>
                <a:moveTo>
                  <a:pt x="153211" y="19531"/>
                </a:moveTo>
                <a:cubicBezTo>
                  <a:pt x="119001" y="19531"/>
                  <a:pt x="91242" y="47266"/>
                  <a:pt x="91242" y="81348"/>
                </a:cubicBezTo>
                <a:cubicBezTo>
                  <a:pt x="91242" y="115528"/>
                  <a:pt x="119001" y="143262"/>
                  <a:pt x="153211" y="143262"/>
                </a:cubicBezTo>
                <a:cubicBezTo>
                  <a:pt x="187323" y="143262"/>
                  <a:pt x="215081" y="115528"/>
                  <a:pt x="215081" y="81348"/>
                </a:cubicBezTo>
                <a:cubicBezTo>
                  <a:pt x="215081" y="47266"/>
                  <a:pt x="187323" y="19531"/>
                  <a:pt x="153211" y="19531"/>
                </a:cubicBezTo>
                <a:close/>
                <a:moveTo>
                  <a:pt x="368295" y="0"/>
                </a:moveTo>
                <a:cubicBezTo>
                  <a:pt x="413158" y="0"/>
                  <a:pt x="449714" y="36523"/>
                  <a:pt x="449714" y="81348"/>
                </a:cubicBezTo>
                <a:cubicBezTo>
                  <a:pt x="449714" y="126270"/>
                  <a:pt x="413158" y="162794"/>
                  <a:pt x="368295" y="162794"/>
                </a:cubicBezTo>
                <a:cubicBezTo>
                  <a:pt x="323333" y="162794"/>
                  <a:pt x="286778" y="126270"/>
                  <a:pt x="286778" y="81348"/>
                </a:cubicBezTo>
                <a:cubicBezTo>
                  <a:pt x="286778" y="36523"/>
                  <a:pt x="323333" y="0"/>
                  <a:pt x="368295" y="0"/>
                </a:cubicBezTo>
                <a:close/>
                <a:moveTo>
                  <a:pt x="153211" y="0"/>
                </a:moveTo>
                <a:cubicBezTo>
                  <a:pt x="198074" y="0"/>
                  <a:pt x="234630" y="36523"/>
                  <a:pt x="234630" y="81348"/>
                </a:cubicBezTo>
                <a:cubicBezTo>
                  <a:pt x="234630" y="126270"/>
                  <a:pt x="198074" y="162794"/>
                  <a:pt x="153211" y="162794"/>
                </a:cubicBezTo>
                <a:cubicBezTo>
                  <a:pt x="108249" y="162794"/>
                  <a:pt x="71694" y="126270"/>
                  <a:pt x="71694" y="81348"/>
                </a:cubicBezTo>
                <a:cubicBezTo>
                  <a:pt x="71694" y="36523"/>
                  <a:pt x="108249" y="0"/>
                  <a:pt x="153211" y="0"/>
                </a:cubicBezTo>
                <a:close/>
              </a:path>
            </a:pathLst>
          </a:custGeom>
          <a:solidFill>
            <a:schemeClr val="accent2"/>
          </a:solidFill>
          <a:ln>
            <a:noFill/>
          </a:ln>
        </p:spPr>
        <p:txBody>
          <a:bodyPr anchor="ctr"/>
          <a:lstStyle/>
          <a:p>
            <a:pPr algn="ctr"/>
            <a:endParaRPr sz="1350">
              <a:solidFill>
                <a:schemeClr val="accent1"/>
              </a:solidFill>
            </a:endParaRPr>
          </a:p>
        </p:txBody>
      </p:sp>
      <p:sp>
        <p:nvSpPr>
          <p:cNvPr id="25" name="iṣ1íďê">
            <a:extLst>
              <a:ext uri="{FF2B5EF4-FFF2-40B4-BE49-F238E27FC236}">
                <a16:creationId xmlns:a16="http://schemas.microsoft.com/office/drawing/2014/main" id="{39F2026C-3B5D-4F6A-A630-9DBAB0694908}"/>
              </a:ext>
            </a:extLst>
          </p:cNvPr>
          <p:cNvSpPr txBox="1"/>
          <p:nvPr/>
        </p:nvSpPr>
        <p:spPr>
          <a:xfrm>
            <a:off x="6384658" y="4205569"/>
            <a:ext cx="2298500" cy="624710"/>
          </a:xfrm>
          <a:prstGeom prst="rect">
            <a:avLst/>
          </a:prstGeom>
          <a:noFill/>
        </p:spPr>
        <p:txBody>
          <a:bodyPr wrap="square" lIns="67500" tIns="35100" rIns="67500" bIns="35100" rtlCol="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28588" indent="-128588">
              <a:lnSpc>
                <a:spcPct val="150000"/>
              </a:lnSpc>
              <a:spcBef>
                <a:spcPct val="0"/>
              </a:spcBef>
              <a:buFont typeface="Arial" panose="020B0604020202020204" pitchFamily="34" charset="0"/>
              <a:buChar char="•"/>
            </a:pPr>
            <a:endParaRPr lang="zh-CN" altLang="en-US" sz="825" dirty="0"/>
          </a:p>
        </p:txBody>
      </p:sp>
      <p:sp>
        <p:nvSpPr>
          <p:cNvPr id="26" name="íŝḻíḑê">
            <a:extLst>
              <a:ext uri="{FF2B5EF4-FFF2-40B4-BE49-F238E27FC236}">
                <a16:creationId xmlns:a16="http://schemas.microsoft.com/office/drawing/2014/main" id="{A28A4A34-F4DB-4639-BA98-5B57C47D1658}"/>
              </a:ext>
            </a:extLst>
          </p:cNvPr>
          <p:cNvSpPr txBox="1"/>
          <p:nvPr/>
        </p:nvSpPr>
        <p:spPr>
          <a:xfrm>
            <a:off x="6124210" y="3989451"/>
            <a:ext cx="2298500" cy="230833"/>
          </a:xfrm>
          <a:prstGeom prst="rect">
            <a:avLst/>
          </a:prstGeom>
          <a:noFill/>
        </p:spPr>
        <p:txBody>
          <a:bodyPr wrap="none" rtlCol="0">
            <a:normAutofit fontScale="92500"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zh-CN" altLang="en-US" sz="1050" b="1" dirty="0"/>
          </a:p>
        </p:txBody>
      </p:sp>
      <p:sp>
        <p:nvSpPr>
          <p:cNvPr id="27" name="îšḻiḋè">
            <a:hlinkClick r:id="rId5" action="ppaction://hlinksldjump"/>
            <a:extLst>
              <a:ext uri="{FF2B5EF4-FFF2-40B4-BE49-F238E27FC236}">
                <a16:creationId xmlns:a16="http://schemas.microsoft.com/office/drawing/2014/main" id="{9B4A13B2-502F-43A8-8112-2847215F12E9}"/>
              </a:ext>
            </a:extLst>
          </p:cNvPr>
          <p:cNvSpPr/>
          <p:nvPr/>
        </p:nvSpPr>
        <p:spPr bwMode="auto">
          <a:xfrm>
            <a:off x="6456120" y="3679303"/>
            <a:ext cx="345810" cy="274031"/>
          </a:xfrm>
          <a:custGeom>
            <a:avLst/>
            <a:gdLst>
              <a:gd name="connsiteX0" fmla="*/ 511657 w 606157"/>
              <a:gd name="connsiteY0" fmla="*/ 343654 h 480339"/>
              <a:gd name="connsiteX1" fmla="*/ 521432 w 606157"/>
              <a:gd name="connsiteY1" fmla="*/ 353421 h 480339"/>
              <a:gd name="connsiteX2" fmla="*/ 521432 w 606157"/>
              <a:gd name="connsiteY2" fmla="*/ 376178 h 480339"/>
              <a:gd name="connsiteX3" fmla="*/ 544305 w 606157"/>
              <a:gd name="connsiteY3" fmla="*/ 376178 h 480339"/>
              <a:gd name="connsiteX4" fmla="*/ 554080 w 606157"/>
              <a:gd name="connsiteY4" fmla="*/ 385945 h 480339"/>
              <a:gd name="connsiteX5" fmla="*/ 544305 w 606157"/>
              <a:gd name="connsiteY5" fmla="*/ 395712 h 480339"/>
              <a:gd name="connsiteX6" fmla="*/ 521432 w 606157"/>
              <a:gd name="connsiteY6" fmla="*/ 395712 h 480339"/>
              <a:gd name="connsiteX7" fmla="*/ 521432 w 606157"/>
              <a:gd name="connsiteY7" fmla="*/ 418566 h 480339"/>
              <a:gd name="connsiteX8" fmla="*/ 511657 w 606157"/>
              <a:gd name="connsiteY8" fmla="*/ 428333 h 480339"/>
              <a:gd name="connsiteX9" fmla="*/ 501882 w 606157"/>
              <a:gd name="connsiteY9" fmla="*/ 418566 h 480339"/>
              <a:gd name="connsiteX10" fmla="*/ 501882 w 606157"/>
              <a:gd name="connsiteY10" fmla="*/ 395712 h 480339"/>
              <a:gd name="connsiteX11" fmla="*/ 479106 w 606157"/>
              <a:gd name="connsiteY11" fmla="*/ 395712 h 480339"/>
              <a:gd name="connsiteX12" fmla="*/ 469331 w 606157"/>
              <a:gd name="connsiteY12" fmla="*/ 385945 h 480339"/>
              <a:gd name="connsiteX13" fmla="*/ 479106 w 606157"/>
              <a:gd name="connsiteY13" fmla="*/ 376178 h 480339"/>
              <a:gd name="connsiteX14" fmla="*/ 501882 w 606157"/>
              <a:gd name="connsiteY14" fmla="*/ 376178 h 480339"/>
              <a:gd name="connsiteX15" fmla="*/ 501882 w 606157"/>
              <a:gd name="connsiteY15" fmla="*/ 353421 h 480339"/>
              <a:gd name="connsiteX16" fmla="*/ 511657 w 606157"/>
              <a:gd name="connsiteY16" fmla="*/ 343654 h 480339"/>
              <a:gd name="connsiteX17" fmla="*/ 511621 w 606157"/>
              <a:gd name="connsiteY17" fmla="*/ 311170 h 480339"/>
              <a:gd name="connsiteX18" fmla="*/ 436735 w 606157"/>
              <a:gd name="connsiteY18" fmla="*/ 385944 h 480339"/>
              <a:gd name="connsiteX19" fmla="*/ 511621 w 606157"/>
              <a:gd name="connsiteY19" fmla="*/ 460816 h 480339"/>
              <a:gd name="connsiteX20" fmla="*/ 586605 w 606157"/>
              <a:gd name="connsiteY20" fmla="*/ 385944 h 480339"/>
              <a:gd name="connsiteX21" fmla="*/ 511621 w 606157"/>
              <a:gd name="connsiteY21" fmla="*/ 311170 h 480339"/>
              <a:gd name="connsiteX22" fmla="*/ 511621 w 606157"/>
              <a:gd name="connsiteY22" fmla="*/ 291647 h 480339"/>
              <a:gd name="connsiteX23" fmla="*/ 606157 w 606157"/>
              <a:gd name="connsiteY23" fmla="*/ 385944 h 480339"/>
              <a:gd name="connsiteX24" fmla="*/ 511621 w 606157"/>
              <a:gd name="connsiteY24" fmla="*/ 480339 h 480339"/>
              <a:gd name="connsiteX25" fmla="*/ 417183 w 606157"/>
              <a:gd name="connsiteY25" fmla="*/ 385944 h 480339"/>
              <a:gd name="connsiteX26" fmla="*/ 511621 w 606157"/>
              <a:gd name="connsiteY26" fmla="*/ 291647 h 480339"/>
              <a:gd name="connsiteX27" fmla="*/ 368279 w 606157"/>
              <a:gd name="connsiteY27" fmla="*/ 200476 h 480339"/>
              <a:gd name="connsiteX28" fmla="*/ 489505 w 606157"/>
              <a:gd name="connsiteY28" fmla="*/ 259991 h 480339"/>
              <a:gd name="connsiteX29" fmla="*/ 487746 w 606157"/>
              <a:gd name="connsiteY29" fmla="*/ 273650 h 480339"/>
              <a:gd name="connsiteX30" fmla="*/ 481782 w 606157"/>
              <a:gd name="connsiteY30" fmla="*/ 275699 h 480339"/>
              <a:gd name="connsiteX31" fmla="*/ 474059 w 606157"/>
              <a:gd name="connsiteY31" fmla="*/ 271894 h 480339"/>
              <a:gd name="connsiteX32" fmla="*/ 368279 w 606157"/>
              <a:gd name="connsiteY32" fmla="*/ 219989 h 480339"/>
              <a:gd name="connsiteX33" fmla="*/ 293588 w 606157"/>
              <a:gd name="connsiteY33" fmla="*/ 242819 h 480339"/>
              <a:gd name="connsiteX34" fmla="*/ 279999 w 606157"/>
              <a:gd name="connsiteY34" fmla="*/ 240185 h 480339"/>
              <a:gd name="connsiteX35" fmla="*/ 282639 w 606157"/>
              <a:gd name="connsiteY35" fmla="*/ 226623 h 480339"/>
              <a:gd name="connsiteX36" fmla="*/ 368279 w 606157"/>
              <a:gd name="connsiteY36" fmla="*/ 200476 h 480339"/>
              <a:gd name="connsiteX37" fmla="*/ 153211 w 606157"/>
              <a:gd name="connsiteY37" fmla="*/ 200476 h 480339"/>
              <a:gd name="connsiteX38" fmla="*/ 306325 w 606157"/>
              <a:gd name="connsiteY38" fmla="*/ 353439 h 480339"/>
              <a:gd name="connsiteX39" fmla="*/ 296547 w 606157"/>
              <a:gd name="connsiteY39" fmla="*/ 363200 h 480339"/>
              <a:gd name="connsiteX40" fmla="*/ 286770 w 606157"/>
              <a:gd name="connsiteY40" fmla="*/ 353439 h 480339"/>
              <a:gd name="connsiteX41" fmla="*/ 153211 w 606157"/>
              <a:gd name="connsiteY41" fmla="*/ 219999 h 480339"/>
              <a:gd name="connsiteX42" fmla="*/ 19554 w 606157"/>
              <a:gd name="connsiteY42" fmla="*/ 353439 h 480339"/>
              <a:gd name="connsiteX43" fmla="*/ 9777 w 606157"/>
              <a:gd name="connsiteY43" fmla="*/ 363200 h 480339"/>
              <a:gd name="connsiteX44" fmla="*/ 0 w 606157"/>
              <a:gd name="connsiteY44" fmla="*/ 353439 h 480339"/>
              <a:gd name="connsiteX45" fmla="*/ 153211 w 606157"/>
              <a:gd name="connsiteY45" fmla="*/ 200476 h 480339"/>
              <a:gd name="connsiteX46" fmla="*/ 368295 w 606157"/>
              <a:gd name="connsiteY46" fmla="*/ 19531 h 480339"/>
              <a:gd name="connsiteX47" fmla="*/ 306326 w 606157"/>
              <a:gd name="connsiteY47" fmla="*/ 81348 h 480339"/>
              <a:gd name="connsiteX48" fmla="*/ 368295 w 606157"/>
              <a:gd name="connsiteY48" fmla="*/ 143262 h 480339"/>
              <a:gd name="connsiteX49" fmla="*/ 430165 w 606157"/>
              <a:gd name="connsiteY49" fmla="*/ 81348 h 480339"/>
              <a:gd name="connsiteX50" fmla="*/ 368295 w 606157"/>
              <a:gd name="connsiteY50" fmla="*/ 19531 h 480339"/>
              <a:gd name="connsiteX51" fmla="*/ 153211 w 606157"/>
              <a:gd name="connsiteY51" fmla="*/ 19531 h 480339"/>
              <a:gd name="connsiteX52" fmla="*/ 91242 w 606157"/>
              <a:gd name="connsiteY52" fmla="*/ 81348 h 480339"/>
              <a:gd name="connsiteX53" fmla="*/ 153211 w 606157"/>
              <a:gd name="connsiteY53" fmla="*/ 143262 h 480339"/>
              <a:gd name="connsiteX54" fmla="*/ 215081 w 606157"/>
              <a:gd name="connsiteY54" fmla="*/ 81348 h 480339"/>
              <a:gd name="connsiteX55" fmla="*/ 153211 w 606157"/>
              <a:gd name="connsiteY55" fmla="*/ 19531 h 480339"/>
              <a:gd name="connsiteX56" fmla="*/ 368295 w 606157"/>
              <a:gd name="connsiteY56" fmla="*/ 0 h 480339"/>
              <a:gd name="connsiteX57" fmla="*/ 449714 w 606157"/>
              <a:gd name="connsiteY57" fmla="*/ 81348 h 480339"/>
              <a:gd name="connsiteX58" fmla="*/ 368295 w 606157"/>
              <a:gd name="connsiteY58" fmla="*/ 162794 h 480339"/>
              <a:gd name="connsiteX59" fmla="*/ 286778 w 606157"/>
              <a:gd name="connsiteY59" fmla="*/ 81348 h 480339"/>
              <a:gd name="connsiteX60" fmla="*/ 368295 w 606157"/>
              <a:gd name="connsiteY60" fmla="*/ 0 h 480339"/>
              <a:gd name="connsiteX61" fmla="*/ 153211 w 606157"/>
              <a:gd name="connsiteY61" fmla="*/ 0 h 480339"/>
              <a:gd name="connsiteX62" fmla="*/ 234630 w 606157"/>
              <a:gd name="connsiteY62" fmla="*/ 81348 h 480339"/>
              <a:gd name="connsiteX63" fmla="*/ 153211 w 606157"/>
              <a:gd name="connsiteY63" fmla="*/ 162794 h 480339"/>
              <a:gd name="connsiteX64" fmla="*/ 71694 w 606157"/>
              <a:gd name="connsiteY64" fmla="*/ 81348 h 480339"/>
              <a:gd name="connsiteX65" fmla="*/ 153211 w 606157"/>
              <a:gd name="connsiteY65" fmla="*/ 0 h 48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6157" h="480339">
                <a:moveTo>
                  <a:pt x="511657" y="343654"/>
                </a:moveTo>
                <a:cubicBezTo>
                  <a:pt x="517131" y="343654"/>
                  <a:pt x="521432" y="348049"/>
                  <a:pt x="521432" y="353421"/>
                </a:cubicBezTo>
                <a:lnTo>
                  <a:pt x="521432" y="376178"/>
                </a:lnTo>
                <a:lnTo>
                  <a:pt x="544305" y="376178"/>
                </a:lnTo>
                <a:cubicBezTo>
                  <a:pt x="549682" y="376178"/>
                  <a:pt x="554080" y="380573"/>
                  <a:pt x="554080" y="385945"/>
                </a:cubicBezTo>
                <a:cubicBezTo>
                  <a:pt x="554080" y="391414"/>
                  <a:pt x="549682" y="395712"/>
                  <a:pt x="544305" y="395712"/>
                </a:cubicBezTo>
                <a:lnTo>
                  <a:pt x="521432" y="395712"/>
                </a:lnTo>
                <a:lnTo>
                  <a:pt x="521432" y="418566"/>
                </a:lnTo>
                <a:cubicBezTo>
                  <a:pt x="521432" y="423938"/>
                  <a:pt x="517131" y="428333"/>
                  <a:pt x="511657" y="428333"/>
                </a:cubicBezTo>
                <a:cubicBezTo>
                  <a:pt x="506281" y="428333"/>
                  <a:pt x="501882" y="423938"/>
                  <a:pt x="501882" y="418566"/>
                </a:cubicBezTo>
                <a:lnTo>
                  <a:pt x="501882" y="395712"/>
                </a:lnTo>
                <a:lnTo>
                  <a:pt x="479106" y="395712"/>
                </a:lnTo>
                <a:cubicBezTo>
                  <a:pt x="473730" y="395712"/>
                  <a:pt x="469331" y="391414"/>
                  <a:pt x="469331" y="385945"/>
                </a:cubicBezTo>
                <a:cubicBezTo>
                  <a:pt x="469331" y="380573"/>
                  <a:pt x="473730" y="376178"/>
                  <a:pt x="479106" y="376178"/>
                </a:cubicBezTo>
                <a:lnTo>
                  <a:pt x="501882" y="376178"/>
                </a:lnTo>
                <a:lnTo>
                  <a:pt x="501882" y="353421"/>
                </a:lnTo>
                <a:cubicBezTo>
                  <a:pt x="501882" y="348049"/>
                  <a:pt x="506281" y="343654"/>
                  <a:pt x="511657" y="343654"/>
                </a:cubicBezTo>
                <a:close/>
                <a:moveTo>
                  <a:pt x="511621" y="311170"/>
                </a:moveTo>
                <a:cubicBezTo>
                  <a:pt x="470366" y="311170"/>
                  <a:pt x="436735" y="344750"/>
                  <a:pt x="436735" y="385944"/>
                </a:cubicBezTo>
                <a:cubicBezTo>
                  <a:pt x="436735" y="427236"/>
                  <a:pt x="470366" y="460816"/>
                  <a:pt x="511621" y="460816"/>
                </a:cubicBezTo>
                <a:cubicBezTo>
                  <a:pt x="552975" y="460816"/>
                  <a:pt x="586605" y="427236"/>
                  <a:pt x="586605" y="385944"/>
                </a:cubicBezTo>
                <a:cubicBezTo>
                  <a:pt x="586605" y="344750"/>
                  <a:pt x="552975" y="311170"/>
                  <a:pt x="511621" y="311170"/>
                </a:cubicBezTo>
                <a:close/>
                <a:moveTo>
                  <a:pt x="511621" y="291647"/>
                </a:moveTo>
                <a:cubicBezTo>
                  <a:pt x="563729" y="291647"/>
                  <a:pt x="606157" y="333915"/>
                  <a:pt x="606157" y="385944"/>
                </a:cubicBezTo>
                <a:cubicBezTo>
                  <a:pt x="606157" y="437974"/>
                  <a:pt x="563729" y="480339"/>
                  <a:pt x="511621" y="480339"/>
                </a:cubicBezTo>
                <a:cubicBezTo>
                  <a:pt x="459514" y="480339"/>
                  <a:pt x="417183" y="437974"/>
                  <a:pt x="417183" y="385944"/>
                </a:cubicBezTo>
                <a:cubicBezTo>
                  <a:pt x="417183" y="333915"/>
                  <a:pt x="459514" y="291647"/>
                  <a:pt x="511621" y="291647"/>
                </a:cubicBezTo>
                <a:close/>
                <a:moveTo>
                  <a:pt x="368279" y="200476"/>
                </a:moveTo>
                <a:cubicBezTo>
                  <a:pt x="416085" y="200476"/>
                  <a:pt x="460274" y="222135"/>
                  <a:pt x="489505" y="259991"/>
                </a:cubicBezTo>
                <a:cubicBezTo>
                  <a:pt x="492829" y="264284"/>
                  <a:pt x="492047" y="270333"/>
                  <a:pt x="487746" y="273650"/>
                </a:cubicBezTo>
                <a:cubicBezTo>
                  <a:pt x="485986" y="275016"/>
                  <a:pt x="483835" y="275699"/>
                  <a:pt x="481782" y="275699"/>
                </a:cubicBezTo>
                <a:cubicBezTo>
                  <a:pt x="478849" y="275699"/>
                  <a:pt x="475916" y="274430"/>
                  <a:pt x="474059" y="271894"/>
                </a:cubicBezTo>
                <a:cubicBezTo>
                  <a:pt x="448542" y="238917"/>
                  <a:pt x="409926" y="219989"/>
                  <a:pt x="368279" y="219989"/>
                </a:cubicBezTo>
                <a:cubicBezTo>
                  <a:pt x="341492" y="219989"/>
                  <a:pt x="315683" y="227892"/>
                  <a:pt x="293588" y="242819"/>
                </a:cubicBezTo>
                <a:cubicBezTo>
                  <a:pt x="289091" y="245844"/>
                  <a:pt x="283030" y="244673"/>
                  <a:pt x="279999" y="240185"/>
                </a:cubicBezTo>
                <a:cubicBezTo>
                  <a:pt x="276969" y="235697"/>
                  <a:pt x="278142" y="229648"/>
                  <a:pt x="282639" y="226623"/>
                </a:cubicBezTo>
                <a:cubicBezTo>
                  <a:pt x="307960" y="209549"/>
                  <a:pt x="337582" y="200476"/>
                  <a:pt x="368279" y="200476"/>
                </a:cubicBezTo>
                <a:close/>
                <a:moveTo>
                  <a:pt x="153211" y="200476"/>
                </a:moveTo>
                <a:cubicBezTo>
                  <a:pt x="237688" y="200476"/>
                  <a:pt x="306325" y="269099"/>
                  <a:pt x="306325" y="353439"/>
                </a:cubicBezTo>
                <a:cubicBezTo>
                  <a:pt x="306325" y="358808"/>
                  <a:pt x="302023" y="363200"/>
                  <a:pt x="296547" y="363200"/>
                </a:cubicBezTo>
                <a:cubicBezTo>
                  <a:pt x="291170" y="363200"/>
                  <a:pt x="286770" y="358808"/>
                  <a:pt x="286770" y="353439"/>
                </a:cubicBezTo>
                <a:cubicBezTo>
                  <a:pt x="286770" y="279837"/>
                  <a:pt x="226835" y="219999"/>
                  <a:pt x="153211" y="219999"/>
                </a:cubicBezTo>
                <a:cubicBezTo>
                  <a:pt x="79490" y="219999"/>
                  <a:pt x="19554" y="279837"/>
                  <a:pt x="19554" y="353439"/>
                </a:cubicBezTo>
                <a:cubicBezTo>
                  <a:pt x="19554" y="358808"/>
                  <a:pt x="15155" y="363200"/>
                  <a:pt x="9777" y="363200"/>
                </a:cubicBezTo>
                <a:cubicBezTo>
                  <a:pt x="4400" y="363200"/>
                  <a:pt x="0" y="358808"/>
                  <a:pt x="0" y="353439"/>
                </a:cubicBezTo>
                <a:cubicBezTo>
                  <a:pt x="0" y="269099"/>
                  <a:pt x="68735" y="200476"/>
                  <a:pt x="153211" y="200476"/>
                </a:cubicBezTo>
                <a:close/>
                <a:moveTo>
                  <a:pt x="368295" y="19531"/>
                </a:moveTo>
                <a:cubicBezTo>
                  <a:pt x="334085" y="19531"/>
                  <a:pt x="306326" y="47266"/>
                  <a:pt x="306326" y="81348"/>
                </a:cubicBezTo>
                <a:cubicBezTo>
                  <a:pt x="306326" y="115528"/>
                  <a:pt x="334085" y="143262"/>
                  <a:pt x="368295" y="143262"/>
                </a:cubicBezTo>
                <a:cubicBezTo>
                  <a:pt x="402407" y="143262"/>
                  <a:pt x="430165" y="115528"/>
                  <a:pt x="430165" y="81348"/>
                </a:cubicBezTo>
                <a:cubicBezTo>
                  <a:pt x="430165" y="47266"/>
                  <a:pt x="402407" y="19531"/>
                  <a:pt x="368295" y="19531"/>
                </a:cubicBezTo>
                <a:close/>
                <a:moveTo>
                  <a:pt x="153211" y="19531"/>
                </a:moveTo>
                <a:cubicBezTo>
                  <a:pt x="119001" y="19531"/>
                  <a:pt x="91242" y="47266"/>
                  <a:pt x="91242" y="81348"/>
                </a:cubicBezTo>
                <a:cubicBezTo>
                  <a:pt x="91242" y="115528"/>
                  <a:pt x="119001" y="143262"/>
                  <a:pt x="153211" y="143262"/>
                </a:cubicBezTo>
                <a:cubicBezTo>
                  <a:pt x="187323" y="143262"/>
                  <a:pt x="215081" y="115528"/>
                  <a:pt x="215081" y="81348"/>
                </a:cubicBezTo>
                <a:cubicBezTo>
                  <a:pt x="215081" y="47266"/>
                  <a:pt x="187323" y="19531"/>
                  <a:pt x="153211" y="19531"/>
                </a:cubicBezTo>
                <a:close/>
                <a:moveTo>
                  <a:pt x="368295" y="0"/>
                </a:moveTo>
                <a:cubicBezTo>
                  <a:pt x="413158" y="0"/>
                  <a:pt x="449714" y="36523"/>
                  <a:pt x="449714" y="81348"/>
                </a:cubicBezTo>
                <a:cubicBezTo>
                  <a:pt x="449714" y="126270"/>
                  <a:pt x="413158" y="162794"/>
                  <a:pt x="368295" y="162794"/>
                </a:cubicBezTo>
                <a:cubicBezTo>
                  <a:pt x="323333" y="162794"/>
                  <a:pt x="286778" y="126270"/>
                  <a:pt x="286778" y="81348"/>
                </a:cubicBezTo>
                <a:cubicBezTo>
                  <a:pt x="286778" y="36523"/>
                  <a:pt x="323333" y="0"/>
                  <a:pt x="368295" y="0"/>
                </a:cubicBezTo>
                <a:close/>
                <a:moveTo>
                  <a:pt x="153211" y="0"/>
                </a:moveTo>
                <a:cubicBezTo>
                  <a:pt x="198074" y="0"/>
                  <a:pt x="234630" y="36523"/>
                  <a:pt x="234630" y="81348"/>
                </a:cubicBezTo>
                <a:cubicBezTo>
                  <a:pt x="234630" y="126270"/>
                  <a:pt x="198074" y="162794"/>
                  <a:pt x="153211" y="162794"/>
                </a:cubicBezTo>
                <a:cubicBezTo>
                  <a:pt x="108249" y="162794"/>
                  <a:pt x="71694" y="126270"/>
                  <a:pt x="71694" y="81348"/>
                </a:cubicBezTo>
                <a:cubicBezTo>
                  <a:pt x="71694" y="36523"/>
                  <a:pt x="108249" y="0"/>
                  <a:pt x="153211" y="0"/>
                </a:cubicBezTo>
                <a:close/>
              </a:path>
            </a:pathLst>
          </a:custGeom>
          <a:solidFill>
            <a:schemeClr val="accent3"/>
          </a:solidFill>
          <a:ln>
            <a:noFill/>
          </a:ln>
        </p:spPr>
        <p:txBody>
          <a:bodyPr anchor="ctr"/>
          <a:lstStyle/>
          <a:p>
            <a:pPr algn="ctr"/>
            <a:endParaRPr sz="1350" dirty="0">
              <a:solidFill>
                <a:schemeClr val="accent1"/>
              </a:solidFill>
            </a:endParaRPr>
          </a:p>
        </p:txBody>
      </p:sp>
      <p:sp>
        <p:nvSpPr>
          <p:cNvPr id="28" name="ïṣľîďe">
            <a:extLst>
              <a:ext uri="{FF2B5EF4-FFF2-40B4-BE49-F238E27FC236}">
                <a16:creationId xmlns:a16="http://schemas.microsoft.com/office/drawing/2014/main" id="{37AE52F7-29F5-4DBF-BEE8-BB92D9CDD463}"/>
              </a:ext>
            </a:extLst>
          </p:cNvPr>
          <p:cNvSpPr txBox="1"/>
          <p:nvPr/>
        </p:nvSpPr>
        <p:spPr>
          <a:xfrm>
            <a:off x="2025223" y="1807923"/>
            <a:ext cx="2298500" cy="623295"/>
          </a:xfrm>
          <a:prstGeom prst="rect">
            <a:avLst/>
          </a:prstGeom>
          <a:noFill/>
        </p:spPr>
        <p:txBody>
          <a:bodyPr wrap="square" lIns="67500" tIns="35100" rIns="67500" bIns="35100" rtlCol="0">
            <a:normAutofit/>
          </a:bodyPr>
          <a:lstStyle/>
          <a:p>
            <a:pPr marL="128588" indent="-128588">
              <a:lnSpc>
                <a:spcPct val="150000"/>
              </a:lnSpc>
              <a:spcBef>
                <a:spcPct val="0"/>
              </a:spcBef>
              <a:buFont typeface="Arial" panose="020B0604020202020204" pitchFamily="34" charset="0"/>
              <a:buChar char="•"/>
            </a:pPr>
            <a:endParaRPr lang="zh-CN" altLang="en-US" sz="825" dirty="0"/>
          </a:p>
        </p:txBody>
      </p:sp>
      <p:sp>
        <p:nvSpPr>
          <p:cNvPr id="29" name="íSlîďe">
            <a:extLst>
              <a:ext uri="{FF2B5EF4-FFF2-40B4-BE49-F238E27FC236}">
                <a16:creationId xmlns:a16="http://schemas.microsoft.com/office/drawing/2014/main" id="{A4F63A93-EAF4-48E4-9B3B-166B15FF3099}"/>
              </a:ext>
            </a:extLst>
          </p:cNvPr>
          <p:cNvSpPr txBox="1"/>
          <p:nvPr/>
        </p:nvSpPr>
        <p:spPr>
          <a:xfrm>
            <a:off x="2025223" y="1561105"/>
            <a:ext cx="2298500" cy="230833"/>
          </a:xfrm>
          <a:prstGeom prst="rect">
            <a:avLst/>
          </a:prstGeom>
          <a:noFill/>
        </p:spPr>
        <p:txBody>
          <a:bodyPr wrap="none" rtlCol="0">
            <a:normAutofit fontScale="92500" lnSpcReduction="10000"/>
          </a:bodyPr>
          <a:lstStyle/>
          <a:p>
            <a:endParaRPr lang="zh-CN" altLang="en-US" sz="1050" b="1" dirty="0"/>
          </a:p>
        </p:txBody>
      </p:sp>
      <p:sp>
        <p:nvSpPr>
          <p:cNvPr id="30" name="islïdê">
            <a:hlinkClick r:id="rId6" action="ppaction://hlinksldjump"/>
            <a:extLst>
              <a:ext uri="{FF2B5EF4-FFF2-40B4-BE49-F238E27FC236}">
                <a16:creationId xmlns:a16="http://schemas.microsoft.com/office/drawing/2014/main" id="{DDD21758-16A3-4028-BD40-449CC34A01E2}"/>
              </a:ext>
            </a:extLst>
          </p:cNvPr>
          <p:cNvSpPr/>
          <p:nvPr/>
        </p:nvSpPr>
        <p:spPr bwMode="auto">
          <a:xfrm>
            <a:off x="2185287" y="1188210"/>
            <a:ext cx="345810" cy="274031"/>
          </a:xfrm>
          <a:custGeom>
            <a:avLst/>
            <a:gdLst>
              <a:gd name="connsiteX0" fmla="*/ 511657 w 606157"/>
              <a:gd name="connsiteY0" fmla="*/ 343654 h 480339"/>
              <a:gd name="connsiteX1" fmla="*/ 521432 w 606157"/>
              <a:gd name="connsiteY1" fmla="*/ 353421 h 480339"/>
              <a:gd name="connsiteX2" fmla="*/ 521432 w 606157"/>
              <a:gd name="connsiteY2" fmla="*/ 376178 h 480339"/>
              <a:gd name="connsiteX3" fmla="*/ 544305 w 606157"/>
              <a:gd name="connsiteY3" fmla="*/ 376178 h 480339"/>
              <a:gd name="connsiteX4" fmla="*/ 554080 w 606157"/>
              <a:gd name="connsiteY4" fmla="*/ 385945 h 480339"/>
              <a:gd name="connsiteX5" fmla="*/ 544305 w 606157"/>
              <a:gd name="connsiteY5" fmla="*/ 395712 h 480339"/>
              <a:gd name="connsiteX6" fmla="*/ 521432 w 606157"/>
              <a:gd name="connsiteY6" fmla="*/ 395712 h 480339"/>
              <a:gd name="connsiteX7" fmla="*/ 521432 w 606157"/>
              <a:gd name="connsiteY7" fmla="*/ 418566 h 480339"/>
              <a:gd name="connsiteX8" fmla="*/ 511657 w 606157"/>
              <a:gd name="connsiteY8" fmla="*/ 428333 h 480339"/>
              <a:gd name="connsiteX9" fmla="*/ 501882 w 606157"/>
              <a:gd name="connsiteY9" fmla="*/ 418566 h 480339"/>
              <a:gd name="connsiteX10" fmla="*/ 501882 w 606157"/>
              <a:gd name="connsiteY10" fmla="*/ 395712 h 480339"/>
              <a:gd name="connsiteX11" fmla="*/ 479106 w 606157"/>
              <a:gd name="connsiteY11" fmla="*/ 395712 h 480339"/>
              <a:gd name="connsiteX12" fmla="*/ 469331 w 606157"/>
              <a:gd name="connsiteY12" fmla="*/ 385945 h 480339"/>
              <a:gd name="connsiteX13" fmla="*/ 479106 w 606157"/>
              <a:gd name="connsiteY13" fmla="*/ 376178 h 480339"/>
              <a:gd name="connsiteX14" fmla="*/ 501882 w 606157"/>
              <a:gd name="connsiteY14" fmla="*/ 376178 h 480339"/>
              <a:gd name="connsiteX15" fmla="*/ 501882 w 606157"/>
              <a:gd name="connsiteY15" fmla="*/ 353421 h 480339"/>
              <a:gd name="connsiteX16" fmla="*/ 511657 w 606157"/>
              <a:gd name="connsiteY16" fmla="*/ 343654 h 480339"/>
              <a:gd name="connsiteX17" fmla="*/ 511621 w 606157"/>
              <a:gd name="connsiteY17" fmla="*/ 311170 h 480339"/>
              <a:gd name="connsiteX18" fmla="*/ 436735 w 606157"/>
              <a:gd name="connsiteY18" fmla="*/ 385944 h 480339"/>
              <a:gd name="connsiteX19" fmla="*/ 511621 w 606157"/>
              <a:gd name="connsiteY19" fmla="*/ 460816 h 480339"/>
              <a:gd name="connsiteX20" fmla="*/ 586605 w 606157"/>
              <a:gd name="connsiteY20" fmla="*/ 385944 h 480339"/>
              <a:gd name="connsiteX21" fmla="*/ 511621 w 606157"/>
              <a:gd name="connsiteY21" fmla="*/ 311170 h 480339"/>
              <a:gd name="connsiteX22" fmla="*/ 511621 w 606157"/>
              <a:gd name="connsiteY22" fmla="*/ 291647 h 480339"/>
              <a:gd name="connsiteX23" fmla="*/ 606157 w 606157"/>
              <a:gd name="connsiteY23" fmla="*/ 385944 h 480339"/>
              <a:gd name="connsiteX24" fmla="*/ 511621 w 606157"/>
              <a:gd name="connsiteY24" fmla="*/ 480339 h 480339"/>
              <a:gd name="connsiteX25" fmla="*/ 417183 w 606157"/>
              <a:gd name="connsiteY25" fmla="*/ 385944 h 480339"/>
              <a:gd name="connsiteX26" fmla="*/ 511621 w 606157"/>
              <a:gd name="connsiteY26" fmla="*/ 291647 h 480339"/>
              <a:gd name="connsiteX27" fmla="*/ 368279 w 606157"/>
              <a:gd name="connsiteY27" fmla="*/ 200476 h 480339"/>
              <a:gd name="connsiteX28" fmla="*/ 489505 w 606157"/>
              <a:gd name="connsiteY28" fmla="*/ 259991 h 480339"/>
              <a:gd name="connsiteX29" fmla="*/ 487746 w 606157"/>
              <a:gd name="connsiteY29" fmla="*/ 273650 h 480339"/>
              <a:gd name="connsiteX30" fmla="*/ 481782 w 606157"/>
              <a:gd name="connsiteY30" fmla="*/ 275699 h 480339"/>
              <a:gd name="connsiteX31" fmla="*/ 474059 w 606157"/>
              <a:gd name="connsiteY31" fmla="*/ 271894 h 480339"/>
              <a:gd name="connsiteX32" fmla="*/ 368279 w 606157"/>
              <a:gd name="connsiteY32" fmla="*/ 219989 h 480339"/>
              <a:gd name="connsiteX33" fmla="*/ 293588 w 606157"/>
              <a:gd name="connsiteY33" fmla="*/ 242819 h 480339"/>
              <a:gd name="connsiteX34" fmla="*/ 279999 w 606157"/>
              <a:gd name="connsiteY34" fmla="*/ 240185 h 480339"/>
              <a:gd name="connsiteX35" fmla="*/ 282639 w 606157"/>
              <a:gd name="connsiteY35" fmla="*/ 226623 h 480339"/>
              <a:gd name="connsiteX36" fmla="*/ 368279 w 606157"/>
              <a:gd name="connsiteY36" fmla="*/ 200476 h 480339"/>
              <a:gd name="connsiteX37" fmla="*/ 153211 w 606157"/>
              <a:gd name="connsiteY37" fmla="*/ 200476 h 480339"/>
              <a:gd name="connsiteX38" fmla="*/ 306325 w 606157"/>
              <a:gd name="connsiteY38" fmla="*/ 353439 h 480339"/>
              <a:gd name="connsiteX39" fmla="*/ 296547 w 606157"/>
              <a:gd name="connsiteY39" fmla="*/ 363200 h 480339"/>
              <a:gd name="connsiteX40" fmla="*/ 286770 w 606157"/>
              <a:gd name="connsiteY40" fmla="*/ 353439 h 480339"/>
              <a:gd name="connsiteX41" fmla="*/ 153211 w 606157"/>
              <a:gd name="connsiteY41" fmla="*/ 219999 h 480339"/>
              <a:gd name="connsiteX42" fmla="*/ 19554 w 606157"/>
              <a:gd name="connsiteY42" fmla="*/ 353439 h 480339"/>
              <a:gd name="connsiteX43" fmla="*/ 9777 w 606157"/>
              <a:gd name="connsiteY43" fmla="*/ 363200 h 480339"/>
              <a:gd name="connsiteX44" fmla="*/ 0 w 606157"/>
              <a:gd name="connsiteY44" fmla="*/ 353439 h 480339"/>
              <a:gd name="connsiteX45" fmla="*/ 153211 w 606157"/>
              <a:gd name="connsiteY45" fmla="*/ 200476 h 480339"/>
              <a:gd name="connsiteX46" fmla="*/ 368295 w 606157"/>
              <a:gd name="connsiteY46" fmla="*/ 19531 h 480339"/>
              <a:gd name="connsiteX47" fmla="*/ 306326 w 606157"/>
              <a:gd name="connsiteY47" fmla="*/ 81348 h 480339"/>
              <a:gd name="connsiteX48" fmla="*/ 368295 w 606157"/>
              <a:gd name="connsiteY48" fmla="*/ 143262 h 480339"/>
              <a:gd name="connsiteX49" fmla="*/ 430165 w 606157"/>
              <a:gd name="connsiteY49" fmla="*/ 81348 h 480339"/>
              <a:gd name="connsiteX50" fmla="*/ 368295 w 606157"/>
              <a:gd name="connsiteY50" fmla="*/ 19531 h 480339"/>
              <a:gd name="connsiteX51" fmla="*/ 153211 w 606157"/>
              <a:gd name="connsiteY51" fmla="*/ 19531 h 480339"/>
              <a:gd name="connsiteX52" fmla="*/ 91242 w 606157"/>
              <a:gd name="connsiteY52" fmla="*/ 81348 h 480339"/>
              <a:gd name="connsiteX53" fmla="*/ 153211 w 606157"/>
              <a:gd name="connsiteY53" fmla="*/ 143262 h 480339"/>
              <a:gd name="connsiteX54" fmla="*/ 215081 w 606157"/>
              <a:gd name="connsiteY54" fmla="*/ 81348 h 480339"/>
              <a:gd name="connsiteX55" fmla="*/ 153211 w 606157"/>
              <a:gd name="connsiteY55" fmla="*/ 19531 h 480339"/>
              <a:gd name="connsiteX56" fmla="*/ 368295 w 606157"/>
              <a:gd name="connsiteY56" fmla="*/ 0 h 480339"/>
              <a:gd name="connsiteX57" fmla="*/ 449714 w 606157"/>
              <a:gd name="connsiteY57" fmla="*/ 81348 h 480339"/>
              <a:gd name="connsiteX58" fmla="*/ 368295 w 606157"/>
              <a:gd name="connsiteY58" fmla="*/ 162794 h 480339"/>
              <a:gd name="connsiteX59" fmla="*/ 286778 w 606157"/>
              <a:gd name="connsiteY59" fmla="*/ 81348 h 480339"/>
              <a:gd name="connsiteX60" fmla="*/ 368295 w 606157"/>
              <a:gd name="connsiteY60" fmla="*/ 0 h 480339"/>
              <a:gd name="connsiteX61" fmla="*/ 153211 w 606157"/>
              <a:gd name="connsiteY61" fmla="*/ 0 h 480339"/>
              <a:gd name="connsiteX62" fmla="*/ 234630 w 606157"/>
              <a:gd name="connsiteY62" fmla="*/ 81348 h 480339"/>
              <a:gd name="connsiteX63" fmla="*/ 153211 w 606157"/>
              <a:gd name="connsiteY63" fmla="*/ 162794 h 480339"/>
              <a:gd name="connsiteX64" fmla="*/ 71694 w 606157"/>
              <a:gd name="connsiteY64" fmla="*/ 81348 h 480339"/>
              <a:gd name="connsiteX65" fmla="*/ 153211 w 606157"/>
              <a:gd name="connsiteY65" fmla="*/ 0 h 48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6157" h="480339">
                <a:moveTo>
                  <a:pt x="511657" y="343654"/>
                </a:moveTo>
                <a:cubicBezTo>
                  <a:pt x="517131" y="343654"/>
                  <a:pt x="521432" y="348049"/>
                  <a:pt x="521432" y="353421"/>
                </a:cubicBezTo>
                <a:lnTo>
                  <a:pt x="521432" y="376178"/>
                </a:lnTo>
                <a:lnTo>
                  <a:pt x="544305" y="376178"/>
                </a:lnTo>
                <a:cubicBezTo>
                  <a:pt x="549682" y="376178"/>
                  <a:pt x="554080" y="380573"/>
                  <a:pt x="554080" y="385945"/>
                </a:cubicBezTo>
                <a:cubicBezTo>
                  <a:pt x="554080" y="391414"/>
                  <a:pt x="549682" y="395712"/>
                  <a:pt x="544305" y="395712"/>
                </a:cubicBezTo>
                <a:lnTo>
                  <a:pt x="521432" y="395712"/>
                </a:lnTo>
                <a:lnTo>
                  <a:pt x="521432" y="418566"/>
                </a:lnTo>
                <a:cubicBezTo>
                  <a:pt x="521432" y="423938"/>
                  <a:pt x="517131" y="428333"/>
                  <a:pt x="511657" y="428333"/>
                </a:cubicBezTo>
                <a:cubicBezTo>
                  <a:pt x="506281" y="428333"/>
                  <a:pt x="501882" y="423938"/>
                  <a:pt x="501882" y="418566"/>
                </a:cubicBezTo>
                <a:lnTo>
                  <a:pt x="501882" y="395712"/>
                </a:lnTo>
                <a:lnTo>
                  <a:pt x="479106" y="395712"/>
                </a:lnTo>
                <a:cubicBezTo>
                  <a:pt x="473730" y="395712"/>
                  <a:pt x="469331" y="391414"/>
                  <a:pt x="469331" y="385945"/>
                </a:cubicBezTo>
                <a:cubicBezTo>
                  <a:pt x="469331" y="380573"/>
                  <a:pt x="473730" y="376178"/>
                  <a:pt x="479106" y="376178"/>
                </a:cubicBezTo>
                <a:lnTo>
                  <a:pt x="501882" y="376178"/>
                </a:lnTo>
                <a:lnTo>
                  <a:pt x="501882" y="353421"/>
                </a:lnTo>
                <a:cubicBezTo>
                  <a:pt x="501882" y="348049"/>
                  <a:pt x="506281" y="343654"/>
                  <a:pt x="511657" y="343654"/>
                </a:cubicBezTo>
                <a:close/>
                <a:moveTo>
                  <a:pt x="511621" y="311170"/>
                </a:moveTo>
                <a:cubicBezTo>
                  <a:pt x="470366" y="311170"/>
                  <a:pt x="436735" y="344750"/>
                  <a:pt x="436735" y="385944"/>
                </a:cubicBezTo>
                <a:cubicBezTo>
                  <a:pt x="436735" y="427236"/>
                  <a:pt x="470366" y="460816"/>
                  <a:pt x="511621" y="460816"/>
                </a:cubicBezTo>
                <a:cubicBezTo>
                  <a:pt x="552975" y="460816"/>
                  <a:pt x="586605" y="427236"/>
                  <a:pt x="586605" y="385944"/>
                </a:cubicBezTo>
                <a:cubicBezTo>
                  <a:pt x="586605" y="344750"/>
                  <a:pt x="552975" y="311170"/>
                  <a:pt x="511621" y="311170"/>
                </a:cubicBezTo>
                <a:close/>
                <a:moveTo>
                  <a:pt x="511621" y="291647"/>
                </a:moveTo>
                <a:cubicBezTo>
                  <a:pt x="563729" y="291647"/>
                  <a:pt x="606157" y="333915"/>
                  <a:pt x="606157" y="385944"/>
                </a:cubicBezTo>
                <a:cubicBezTo>
                  <a:pt x="606157" y="437974"/>
                  <a:pt x="563729" y="480339"/>
                  <a:pt x="511621" y="480339"/>
                </a:cubicBezTo>
                <a:cubicBezTo>
                  <a:pt x="459514" y="480339"/>
                  <a:pt x="417183" y="437974"/>
                  <a:pt x="417183" y="385944"/>
                </a:cubicBezTo>
                <a:cubicBezTo>
                  <a:pt x="417183" y="333915"/>
                  <a:pt x="459514" y="291647"/>
                  <a:pt x="511621" y="291647"/>
                </a:cubicBezTo>
                <a:close/>
                <a:moveTo>
                  <a:pt x="368279" y="200476"/>
                </a:moveTo>
                <a:cubicBezTo>
                  <a:pt x="416085" y="200476"/>
                  <a:pt x="460274" y="222135"/>
                  <a:pt x="489505" y="259991"/>
                </a:cubicBezTo>
                <a:cubicBezTo>
                  <a:pt x="492829" y="264284"/>
                  <a:pt x="492047" y="270333"/>
                  <a:pt x="487746" y="273650"/>
                </a:cubicBezTo>
                <a:cubicBezTo>
                  <a:pt x="485986" y="275016"/>
                  <a:pt x="483835" y="275699"/>
                  <a:pt x="481782" y="275699"/>
                </a:cubicBezTo>
                <a:cubicBezTo>
                  <a:pt x="478849" y="275699"/>
                  <a:pt x="475916" y="274430"/>
                  <a:pt x="474059" y="271894"/>
                </a:cubicBezTo>
                <a:cubicBezTo>
                  <a:pt x="448542" y="238917"/>
                  <a:pt x="409926" y="219989"/>
                  <a:pt x="368279" y="219989"/>
                </a:cubicBezTo>
                <a:cubicBezTo>
                  <a:pt x="341492" y="219989"/>
                  <a:pt x="315683" y="227892"/>
                  <a:pt x="293588" y="242819"/>
                </a:cubicBezTo>
                <a:cubicBezTo>
                  <a:pt x="289091" y="245844"/>
                  <a:pt x="283030" y="244673"/>
                  <a:pt x="279999" y="240185"/>
                </a:cubicBezTo>
                <a:cubicBezTo>
                  <a:pt x="276969" y="235697"/>
                  <a:pt x="278142" y="229648"/>
                  <a:pt x="282639" y="226623"/>
                </a:cubicBezTo>
                <a:cubicBezTo>
                  <a:pt x="307960" y="209549"/>
                  <a:pt x="337582" y="200476"/>
                  <a:pt x="368279" y="200476"/>
                </a:cubicBezTo>
                <a:close/>
                <a:moveTo>
                  <a:pt x="153211" y="200476"/>
                </a:moveTo>
                <a:cubicBezTo>
                  <a:pt x="237688" y="200476"/>
                  <a:pt x="306325" y="269099"/>
                  <a:pt x="306325" y="353439"/>
                </a:cubicBezTo>
                <a:cubicBezTo>
                  <a:pt x="306325" y="358808"/>
                  <a:pt x="302023" y="363200"/>
                  <a:pt x="296547" y="363200"/>
                </a:cubicBezTo>
                <a:cubicBezTo>
                  <a:pt x="291170" y="363200"/>
                  <a:pt x="286770" y="358808"/>
                  <a:pt x="286770" y="353439"/>
                </a:cubicBezTo>
                <a:cubicBezTo>
                  <a:pt x="286770" y="279837"/>
                  <a:pt x="226835" y="219999"/>
                  <a:pt x="153211" y="219999"/>
                </a:cubicBezTo>
                <a:cubicBezTo>
                  <a:pt x="79490" y="219999"/>
                  <a:pt x="19554" y="279837"/>
                  <a:pt x="19554" y="353439"/>
                </a:cubicBezTo>
                <a:cubicBezTo>
                  <a:pt x="19554" y="358808"/>
                  <a:pt x="15155" y="363200"/>
                  <a:pt x="9777" y="363200"/>
                </a:cubicBezTo>
                <a:cubicBezTo>
                  <a:pt x="4400" y="363200"/>
                  <a:pt x="0" y="358808"/>
                  <a:pt x="0" y="353439"/>
                </a:cubicBezTo>
                <a:cubicBezTo>
                  <a:pt x="0" y="269099"/>
                  <a:pt x="68735" y="200476"/>
                  <a:pt x="153211" y="200476"/>
                </a:cubicBezTo>
                <a:close/>
                <a:moveTo>
                  <a:pt x="368295" y="19531"/>
                </a:moveTo>
                <a:cubicBezTo>
                  <a:pt x="334085" y="19531"/>
                  <a:pt x="306326" y="47266"/>
                  <a:pt x="306326" y="81348"/>
                </a:cubicBezTo>
                <a:cubicBezTo>
                  <a:pt x="306326" y="115528"/>
                  <a:pt x="334085" y="143262"/>
                  <a:pt x="368295" y="143262"/>
                </a:cubicBezTo>
                <a:cubicBezTo>
                  <a:pt x="402407" y="143262"/>
                  <a:pt x="430165" y="115528"/>
                  <a:pt x="430165" y="81348"/>
                </a:cubicBezTo>
                <a:cubicBezTo>
                  <a:pt x="430165" y="47266"/>
                  <a:pt x="402407" y="19531"/>
                  <a:pt x="368295" y="19531"/>
                </a:cubicBezTo>
                <a:close/>
                <a:moveTo>
                  <a:pt x="153211" y="19531"/>
                </a:moveTo>
                <a:cubicBezTo>
                  <a:pt x="119001" y="19531"/>
                  <a:pt x="91242" y="47266"/>
                  <a:pt x="91242" y="81348"/>
                </a:cubicBezTo>
                <a:cubicBezTo>
                  <a:pt x="91242" y="115528"/>
                  <a:pt x="119001" y="143262"/>
                  <a:pt x="153211" y="143262"/>
                </a:cubicBezTo>
                <a:cubicBezTo>
                  <a:pt x="187323" y="143262"/>
                  <a:pt x="215081" y="115528"/>
                  <a:pt x="215081" y="81348"/>
                </a:cubicBezTo>
                <a:cubicBezTo>
                  <a:pt x="215081" y="47266"/>
                  <a:pt x="187323" y="19531"/>
                  <a:pt x="153211" y="19531"/>
                </a:cubicBezTo>
                <a:close/>
                <a:moveTo>
                  <a:pt x="368295" y="0"/>
                </a:moveTo>
                <a:cubicBezTo>
                  <a:pt x="413158" y="0"/>
                  <a:pt x="449714" y="36523"/>
                  <a:pt x="449714" y="81348"/>
                </a:cubicBezTo>
                <a:cubicBezTo>
                  <a:pt x="449714" y="126270"/>
                  <a:pt x="413158" y="162794"/>
                  <a:pt x="368295" y="162794"/>
                </a:cubicBezTo>
                <a:cubicBezTo>
                  <a:pt x="323333" y="162794"/>
                  <a:pt x="286778" y="126270"/>
                  <a:pt x="286778" y="81348"/>
                </a:cubicBezTo>
                <a:cubicBezTo>
                  <a:pt x="286778" y="36523"/>
                  <a:pt x="323333" y="0"/>
                  <a:pt x="368295" y="0"/>
                </a:cubicBezTo>
                <a:close/>
                <a:moveTo>
                  <a:pt x="153211" y="0"/>
                </a:moveTo>
                <a:cubicBezTo>
                  <a:pt x="198074" y="0"/>
                  <a:pt x="234630" y="36523"/>
                  <a:pt x="234630" y="81348"/>
                </a:cubicBezTo>
                <a:cubicBezTo>
                  <a:pt x="234630" y="126270"/>
                  <a:pt x="198074" y="162794"/>
                  <a:pt x="153211" y="162794"/>
                </a:cubicBezTo>
                <a:cubicBezTo>
                  <a:pt x="108249" y="162794"/>
                  <a:pt x="71694" y="126270"/>
                  <a:pt x="71694" y="81348"/>
                </a:cubicBezTo>
                <a:cubicBezTo>
                  <a:pt x="71694" y="36523"/>
                  <a:pt x="108249" y="0"/>
                  <a:pt x="153211" y="0"/>
                </a:cubicBezTo>
                <a:close/>
              </a:path>
            </a:pathLst>
          </a:custGeom>
          <a:solidFill>
            <a:schemeClr val="tx1">
              <a:lumMod val="50000"/>
              <a:lumOff val="50000"/>
            </a:schemeClr>
          </a:solidFill>
          <a:ln>
            <a:noFill/>
          </a:ln>
        </p:spPr>
        <p:txBody>
          <a:bodyPr anchor="ctr"/>
          <a:lstStyle/>
          <a:p>
            <a:pPr algn="ctr"/>
            <a:endParaRPr sz="1350">
              <a:solidFill>
                <a:schemeClr val="accent1"/>
              </a:solidFill>
            </a:endParaRPr>
          </a:p>
        </p:txBody>
      </p:sp>
      <p:cxnSp>
        <p:nvCxnSpPr>
          <p:cNvPr id="31" name="直接连接符 30">
            <a:extLst>
              <a:ext uri="{FF2B5EF4-FFF2-40B4-BE49-F238E27FC236}">
                <a16:creationId xmlns:a16="http://schemas.microsoft.com/office/drawing/2014/main" id="{70F882FD-769B-40EE-AE31-F08B43BCF37E}"/>
              </a:ext>
            </a:extLst>
          </p:cNvPr>
          <p:cNvCxnSpPr>
            <a:cxnSpLocks/>
          </p:cNvCxnSpPr>
          <p:nvPr/>
        </p:nvCxnSpPr>
        <p:spPr>
          <a:xfrm>
            <a:off x="4066514" y="1382390"/>
            <a:ext cx="0" cy="1052705"/>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3" name="íŝľïḓè">
            <a:extLst>
              <a:ext uri="{FF2B5EF4-FFF2-40B4-BE49-F238E27FC236}">
                <a16:creationId xmlns:a16="http://schemas.microsoft.com/office/drawing/2014/main" id="{45B20B8B-2142-47F6-8DF6-E97F51D67AB3}"/>
              </a:ext>
            </a:extLst>
          </p:cNvPr>
          <p:cNvSpPr txBox="1"/>
          <p:nvPr/>
        </p:nvSpPr>
        <p:spPr>
          <a:xfrm>
            <a:off x="5010088" y="1563566"/>
            <a:ext cx="2298500" cy="230833"/>
          </a:xfrm>
          <a:prstGeom prst="rect">
            <a:avLst/>
          </a:prstGeom>
          <a:noFill/>
        </p:spPr>
        <p:txBody>
          <a:bodyPr wrap="none" rtlCol="0">
            <a:normAutofit fontScale="92500" lnSpcReduction="10000"/>
          </a:bodyPr>
          <a:lstStyle>
            <a:defPPr>
              <a:defRPr lang="zh-CN"/>
            </a:defPPr>
            <a:lvl1pPr>
              <a:defRPr sz="1400" b="1">
                <a:solidFill>
                  <a:schemeClr val="accent1"/>
                </a:solidFill>
              </a:defRPr>
            </a:lvl1pPr>
          </a:lstStyle>
          <a:p>
            <a:endParaRPr lang="zh-CN" altLang="en-US" sz="1050" dirty="0">
              <a:solidFill>
                <a:schemeClr val="tx1"/>
              </a:solidFill>
            </a:endParaRPr>
          </a:p>
        </p:txBody>
      </p:sp>
      <p:sp>
        <p:nvSpPr>
          <p:cNvPr id="34" name="ïSľïḋe">
            <a:hlinkClick r:id="rId7" action="ppaction://hlinksldjump"/>
            <a:extLst>
              <a:ext uri="{FF2B5EF4-FFF2-40B4-BE49-F238E27FC236}">
                <a16:creationId xmlns:a16="http://schemas.microsoft.com/office/drawing/2014/main" id="{A5EF7997-E730-4D5C-ADE8-67B309786E59}"/>
              </a:ext>
            </a:extLst>
          </p:cNvPr>
          <p:cNvSpPr/>
          <p:nvPr/>
        </p:nvSpPr>
        <p:spPr bwMode="auto">
          <a:xfrm>
            <a:off x="4940104" y="1052736"/>
            <a:ext cx="345810" cy="274031"/>
          </a:xfrm>
          <a:custGeom>
            <a:avLst/>
            <a:gdLst>
              <a:gd name="connsiteX0" fmla="*/ 511657 w 606157"/>
              <a:gd name="connsiteY0" fmla="*/ 343654 h 480339"/>
              <a:gd name="connsiteX1" fmla="*/ 521432 w 606157"/>
              <a:gd name="connsiteY1" fmla="*/ 353421 h 480339"/>
              <a:gd name="connsiteX2" fmla="*/ 521432 w 606157"/>
              <a:gd name="connsiteY2" fmla="*/ 376178 h 480339"/>
              <a:gd name="connsiteX3" fmla="*/ 544305 w 606157"/>
              <a:gd name="connsiteY3" fmla="*/ 376178 h 480339"/>
              <a:gd name="connsiteX4" fmla="*/ 554080 w 606157"/>
              <a:gd name="connsiteY4" fmla="*/ 385945 h 480339"/>
              <a:gd name="connsiteX5" fmla="*/ 544305 w 606157"/>
              <a:gd name="connsiteY5" fmla="*/ 395712 h 480339"/>
              <a:gd name="connsiteX6" fmla="*/ 521432 w 606157"/>
              <a:gd name="connsiteY6" fmla="*/ 395712 h 480339"/>
              <a:gd name="connsiteX7" fmla="*/ 521432 w 606157"/>
              <a:gd name="connsiteY7" fmla="*/ 418566 h 480339"/>
              <a:gd name="connsiteX8" fmla="*/ 511657 w 606157"/>
              <a:gd name="connsiteY8" fmla="*/ 428333 h 480339"/>
              <a:gd name="connsiteX9" fmla="*/ 501882 w 606157"/>
              <a:gd name="connsiteY9" fmla="*/ 418566 h 480339"/>
              <a:gd name="connsiteX10" fmla="*/ 501882 w 606157"/>
              <a:gd name="connsiteY10" fmla="*/ 395712 h 480339"/>
              <a:gd name="connsiteX11" fmla="*/ 479106 w 606157"/>
              <a:gd name="connsiteY11" fmla="*/ 395712 h 480339"/>
              <a:gd name="connsiteX12" fmla="*/ 469331 w 606157"/>
              <a:gd name="connsiteY12" fmla="*/ 385945 h 480339"/>
              <a:gd name="connsiteX13" fmla="*/ 479106 w 606157"/>
              <a:gd name="connsiteY13" fmla="*/ 376178 h 480339"/>
              <a:gd name="connsiteX14" fmla="*/ 501882 w 606157"/>
              <a:gd name="connsiteY14" fmla="*/ 376178 h 480339"/>
              <a:gd name="connsiteX15" fmla="*/ 501882 w 606157"/>
              <a:gd name="connsiteY15" fmla="*/ 353421 h 480339"/>
              <a:gd name="connsiteX16" fmla="*/ 511657 w 606157"/>
              <a:gd name="connsiteY16" fmla="*/ 343654 h 480339"/>
              <a:gd name="connsiteX17" fmla="*/ 511621 w 606157"/>
              <a:gd name="connsiteY17" fmla="*/ 311170 h 480339"/>
              <a:gd name="connsiteX18" fmla="*/ 436735 w 606157"/>
              <a:gd name="connsiteY18" fmla="*/ 385944 h 480339"/>
              <a:gd name="connsiteX19" fmla="*/ 511621 w 606157"/>
              <a:gd name="connsiteY19" fmla="*/ 460816 h 480339"/>
              <a:gd name="connsiteX20" fmla="*/ 586605 w 606157"/>
              <a:gd name="connsiteY20" fmla="*/ 385944 h 480339"/>
              <a:gd name="connsiteX21" fmla="*/ 511621 w 606157"/>
              <a:gd name="connsiteY21" fmla="*/ 311170 h 480339"/>
              <a:gd name="connsiteX22" fmla="*/ 511621 w 606157"/>
              <a:gd name="connsiteY22" fmla="*/ 291647 h 480339"/>
              <a:gd name="connsiteX23" fmla="*/ 606157 w 606157"/>
              <a:gd name="connsiteY23" fmla="*/ 385944 h 480339"/>
              <a:gd name="connsiteX24" fmla="*/ 511621 w 606157"/>
              <a:gd name="connsiteY24" fmla="*/ 480339 h 480339"/>
              <a:gd name="connsiteX25" fmla="*/ 417183 w 606157"/>
              <a:gd name="connsiteY25" fmla="*/ 385944 h 480339"/>
              <a:gd name="connsiteX26" fmla="*/ 511621 w 606157"/>
              <a:gd name="connsiteY26" fmla="*/ 291647 h 480339"/>
              <a:gd name="connsiteX27" fmla="*/ 368279 w 606157"/>
              <a:gd name="connsiteY27" fmla="*/ 200476 h 480339"/>
              <a:gd name="connsiteX28" fmla="*/ 489505 w 606157"/>
              <a:gd name="connsiteY28" fmla="*/ 259991 h 480339"/>
              <a:gd name="connsiteX29" fmla="*/ 487746 w 606157"/>
              <a:gd name="connsiteY29" fmla="*/ 273650 h 480339"/>
              <a:gd name="connsiteX30" fmla="*/ 481782 w 606157"/>
              <a:gd name="connsiteY30" fmla="*/ 275699 h 480339"/>
              <a:gd name="connsiteX31" fmla="*/ 474059 w 606157"/>
              <a:gd name="connsiteY31" fmla="*/ 271894 h 480339"/>
              <a:gd name="connsiteX32" fmla="*/ 368279 w 606157"/>
              <a:gd name="connsiteY32" fmla="*/ 219989 h 480339"/>
              <a:gd name="connsiteX33" fmla="*/ 293588 w 606157"/>
              <a:gd name="connsiteY33" fmla="*/ 242819 h 480339"/>
              <a:gd name="connsiteX34" fmla="*/ 279999 w 606157"/>
              <a:gd name="connsiteY34" fmla="*/ 240185 h 480339"/>
              <a:gd name="connsiteX35" fmla="*/ 282639 w 606157"/>
              <a:gd name="connsiteY35" fmla="*/ 226623 h 480339"/>
              <a:gd name="connsiteX36" fmla="*/ 368279 w 606157"/>
              <a:gd name="connsiteY36" fmla="*/ 200476 h 480339"/>
              <a:gd name="connsiteX37" fmla="*/ 153211 w 606157"/>
              <a:gd name="connsiteY37" fmla="*/ 200476 h 480339"/>
              <a:gd name="connsiteX38" fmla="*/ 306325 w 606157"/>
              <a:gd name="connsiteY38" fmla="*/ 353439 h 480339"/>
              <a:gd name="connsiteX39" fmla="*/ 296547 w 606157"/>
              <a:gd name="connsiteY39" fmla="*/ 363200 h 480339"/>
              <a:gd name="connsiteX40" fmla="*/ 286770 w 606157"/>
              <a:gd name="connsiteY40" fmla="*/ 353439 h 480339"/>
              <a:gd name="connsiteX41" fmla="*/ 153211 w 606157"/>
              <a:gd name="connsiteY41" fmla="*/ 219999 h 480339"/>
              <a:gd name="connsiteX42" fmla="*/ 19554 w 606157"/>
              <a:gd name="connsiteY42" fmla="*/ 353439 h 480339"/>
              <a:gd name="connsiteX43" fmla="*/ 9777 w 606157"/>
              <a:gd name="connsiteY43" fmla="*/ 363200 h 480339"/>
              <a:gd name="connsiteX44" fmla="*/ 0 w 606157"/>
              <a:gd name="connsiteY44" fmla="*/ 353439 h 480339"/>
              <a:gd name="connsiteX45" fmla="*/ 153211 w 606157"/>
              <a:gd name="connsiteY45" fmla="*/ 200476 h 480339"/>
              <a:gd name="connsiteX46" fmla="*/ 368295 w 606157"/>
              <a:gd name="connsiteY46" fmla="*/ 19531 h 480339"/>
              <a:gd name="connsiteX47" fmla="*/ 306326 w 606157"/>
              <a:gd name="connsiteY47" fmla="*/ 81348 h 480339"/>
              <a:gd name="connsiteX48" fmla="*/ 368295 w 606157"/>
              <a:gd name="connsiteY48" fmla="*/ 143262 h 480339"/>
              <a:gd name="connsiteX49" fmla="*/ 430165 w 606157"/>
              <a:gd name="connsiteY49" fmla="*/ 81348 h 480339"/>
              <a:gd name="connsiteX50" fmla="*/ 368295 w 606157"/>
              <a:gd name="connsiteY50" fmla="*/ 19531 h 480339"/>
              <a:gd name="connsiteX51" fmla="*/ 153211 w 606157"/>
              <a:gd name="connsiteY51" fmla="*/ 19531 h 480339"/>
              <a:gd name="connsiteX52" fmla="*/ 91242 w 606157"/>
              <a:gd name="connsiteY52" fmla="*/ 81348 h 480339"/>
              <a:gd name="connsiteX53" fmla="*/ 153211 w 606157"/>
              <a:gd name="connsiteY53" fmla="*/ 143262 h 480339"/>
              <a:gd name="connsiteX54" fmla="*/ 215081 w 606157"/>
              <a:gd name="connsiteY54" fmla="*/ 81348 h 480339"/>
              <a:gd name="connsiteX55" fmla="*/ 153211 w 606157"/>
              <a:gd name="connsiteY55" fmla="*/ 19531 h 480339"/>
              <a:gd name="connsiteX56" fmla="*/ 368295 w 606157"/>
              <a:gd name="connsiteY56" fmla="*/ 0 h 480339"/>
              <a:gd name="connsiteX57" fmla="*/ 449714 w 606157"/>
              <a:gd name="connsiteY57" fmla="*/ 81348 h 480339"/>
              <a:gd name="connsiteX58" fmla="*/ 368295 w 606157"/>
              <a:gd name="connsiteY58" fmla="*/ 162794 h 480339"/>
              <a:gd name="connsiteX59" fmla="*/ 286778 w 606157"/>
              <a:gd name="connsiteY59" fmla="*/ 81348 h 480339"/>
              <a:gd name="connsiteX60" fmla="*/ 368295 w 606157"/>
              <a:gd name="connsiteY60" fmla="*/ 0 h 480339"/>
              <a:gd name="connsiteX61" fmla="*/ 153211 w 606157"/>
              <a:gd name="connsiteY61" fmla="*/ 0 h 480339"/>
              <a:gd name="connsiteX62" fmla="*/ 234630 w 606157"/>
              <a:gd name="connsiteY62" fmla="*/ 81348 h 480339"/>
              <a:gd name="connsiteX63" fmla="*/ 153211 w 606157"/>
              <a:gd name="connsiteY63" fmla="*/ 162794 h 480339"/>
              <a:gd name="connsiteX64" fmla="*/ 71694 w 606157"/>
              <a:gd name="connsiteY64" fmla="*/ 81348 h 480339"/>
              <a:gd name="connsiteX65" fmla="*/ 153211 w 606157"/>
              <a:gd name="connsiteY65" fmla="*/ 0 h 48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6157" h="480339">
                <a:moveTo>
                  <a:pt x="511657" y="343654"/>
                </a:moveTo>
                <a:cubicBezTo>
                  <a:pt x="517131" y="343654"/>
                  <a:pt x="521432" y="348049"/>
                  <a:pt x="521432" y="353421"/>
                </a:cubicBezTo>
                <a:lnTo>
                  <a:pt x="521432" y="376178"/>
                </a:lnTo>
                <a:lnTo>
                  <a:pt x="544305" y="376178"/>
                </a:lnTo>
                <a:cubicBezTo>
                  <a:pt x="549682" y="376178"/>
                  <a:pt x="554080" y="380573"/>
                  <a:pt x="554080" y="385945"/>
                </a:cubicBezTo>
                <a:cubicBezTo>
                  <a:pt x="554080" y="391414"/>
                  <a:pt x="549682" y="395712"/>
                  <a:pt x="544305" y="395712"/>
                </a:cubicBezTo>
                <a:lnTo>
                  <a:pt x="521432" y="395712"/>
                </a:lnTo>
                <a:lnTo>
                  <a:pt x="521432" y="418566"/>
                </a:lnTo>
                <a:cubicBezTo>
                  <a:pt x="521432" y="423938"/>
                  <a:pt x="517131" y="428333"/>
                  <a:pt x="511657" y="428333"/>
                </a:cubicBezTo>
                <a:cubicBezTo>
                  <a:pt x="506281" y="428333"/>
                  <a:pt x="501882" y="423938"/>
                  <a:pt x="501882" y="418566"/>
                </a:cubicBezTo>
                <a:lnTo>
                  <a:pt x="501882" y="395712"/>
                </a:lnTo>
                <a:lnTo>
                  <a:pt x="479106" y="395712"/>
                </a:lnTo>
                <a:cubicBezTo>
                  <a:pt x="473730" y="395712"/>
                  <a:pt x="469331" y="391414"/>
                  <a:pt x="469331" y="385945"/>
                </a:cubicBezTo>
                <a:cubicBezTo>
                  <a:pt x="469331" y="380573"/>
                  <a:pt x="473730" y="376178"/>
                  <a:pt x="479106" y="376178"/>
                </a:cubicBezTo>
                <a:lnTo>
                  <a:pt x="501882" y="376178"/>
                </a:lnTo>
                <a:lnTo>
                  <a:pt x="501882" y="353421"/>
                </a:lnTo>
                <a:cubicBezTo>
                  <a:pt x="501882" y="348049"/>
                  <a:pt x="506281" y="343654"/>
                  <a:pt x="511657" y="343654"/>
                </a:cubicBezTo>
                <a:close/>
                <a:moveTo>
                  <a:pt x="511621" y="311170"/>
                </a:moveTo>
                <a:cubicBezTo>
                  <a:pt x="470366" y="311170"/>
                  <a:pt x="436735" y="344750"/>
                  <a:pt x="436735" y="385944"/>
                </a:cubicBezTo>
                <a:cubicBezTo>
                  <a:pt x="436735" y="427236"/>
                  <a:pt x="470366" y="460816"/>
                  <a:pt x="511621" y="460816"/>
                </a:cubicBezTo>
                <a:cubicBezTo>
                  <a:pt x="552975" y="460816"/>
                  <a:pt x="586605" y="427236"/>
                  <a:pt x="586605" y="385944"/>
                </a:cubicBezTo>
                <a:cubicBezTo>
                  <a:pt x="586605" y="344750"/>
                  <a:pt x="552975" y="311170"/>
                  <a:pt x="511621" y="311170"/>
                </a:cubicBezTo>
                <a:close/>
                <a:moveTo>
                  <a:pt x="511621" y="291647"/>
                </a:moveTo>
                <a:cubicBezTo>
                  <a:pt x="563729" y="291647"/>
                  <a:pt x="606157" y="333915"/>
                  <a:pt x="606157" y="385944"/>
                </a:cubicBezTo>
                <a:cubicBezTo>
                  <a:pt x="606157" y="437974"/>
                  <a:pt x="563729" y="480339"/>
                  <a:pt x="511621" y="480339"/>
                </a:cubicBezTo>
                <a:cubicBezTo>
                  <a:pt x="459514" y="480339"/>
                  <a:pt x="417183" y="437974"/>
                  <a:pt x="417183" y="385944"/>
                </a:cubicBezTo>
                <a:cubicBezTo>
                  <a:pt x="417183" y="333915"/>
                  <a:pt x="459514" y="291647"/>
                  <a:pt x="511621" y="291647"/>
                </a:cubicBezTo>
                <a:close/>
                <a:moveTo>
                  <a:pt x="368279" y="200476"/>
                </a:moveTo>
                <a:cubicBezTo>
                  <a:pt x="416085" y="200476"/>
                  <a:pt x="460274" y="222135"/>
                  <a:pt x="489505" y="259991"/>
                </a:cubicBezTo>
                <a:cubicBezTo>
                  <a:pt x="492829" y="264284"/>
                  <a:pt x="492047" y="270333"/>
                  <a:pt x="487746" y="273650"/>
                </a:cubicBezTo>
                <a:cubicBezTo>
                  <a:pt x="485986" y="275016"/>
                  <a:pt x="483835" y="275699"/>
                  <a:pt x="481782" y="275699"/>
                </a:cubicBezTo>
                <a:cubicBezTo>
                  <a:pt x="478849" y="275699"/>
                  <a:pt x="475916" y="274430"/>
                  <a:pt x="474059" y="271894"/>
                </a:cubicBezTo>
                <a:cubicBezTo>
                  <a:pt x="448542" y="238917"/>
                  <a:pt x="409926" y="219989"/>
                  <a:pt x="368279" y="219989"/>
                </a:cubicBezTo>
                <a:cubicBezTo>
                  <a:pt x="341492" y="219989"/>
                  <a:pt x="315683" y="227892"/>
                  <a:pt x="293588" y="242819"/>
                </a:cubicBezTo>
                <a:cubicBezTo>
                  <a:pt x="289091" y="245844"/>
                  <a:pt x="283030" y="244673"/>
                  <a:pt x="279999" y="240185"/>
                </a:cubicBezTo>
                <a:cubicBezTo>
                  <a:pt x="276969" y="235697"/>
                  <a:pt x="278142" y="229648"/>
                  <a:pt x="282639" y="226623"/>
                </a:cubicBezTo>
                <a:cubicBezTo>
                  <a:pt x="307960" y="209549"/>
                  <a:pt x="337582" y="200476"/>
                  <a:pt x="368279" y="200476"/>
                </a:cubicBezTo>
                <a:close/>
                <a:moveTo>
                  <a:pt x="153211" y="200476"/>
                </a:moveTo>
                <a:cubicBezTo>
                  <a:pt x="237688" y="200476"/>
                  <a:pt x="306325" y="269099"/>
                  <a:pt x="306325" y="353439"/>
                </a:cubicBezTo>
                <a:cubicBezTo>
                  <a:pt x="306325" y="358808"/>
                  <a:pt x="302023" y="363200"/>
                  <a:pt x="296547" y="363200"/>
                </a:cubicBezTo>
                <a:cubicBezTo>
                  <a:pt x="291170" y="363200"/>
                  <a:pt x="286770" y="358808"/>
                  <a:pt x="286770" y="353439"/>
                </a:cubicBezTo>
                <a:cubicBezTo>
                  <a:pt x="286770" y="279837"/>
                  <a:pt x="226835" y="219999"/>
                  <a:pt x="153211" y="219999"/>
                </a:cubicBezTo>
                <a:cubicBezTo>
                  <a:pt x="79490" y="219999"/>
                  <a:pt x="19554" y="279837"/>
                  <a:pt x="19554" y="353439"/>
                </a:cubicBezTo>
                <a:cubicBezTo>
                  <a:pt x="19554" y="358808"/>
                  <a:pt x="15155" y="363200"/>
                  <a:pt x="9777" y="363200"/>
                </a:cubicBezTo>
                <a:cubicBezTo>
                  <a:pt x="4400" y="363200"/>
                  <a:pt x="0" y="358808"/>
                  <a:pt x="0" y="353439"/>
                </a:cubicBezTo>
                <a:cubicBezTo>
                  <a:pt x="0" y="269099"/>
                  <a:pt x="68735" y="200476"/>
                  <a:pt x="153211" y="200476"/>
                </a:cubicBezTo>
                <a:close/>
                <a:moveTo>
                  <a:pt x="368295" y="19531"/>
                </a:moveTo>
                <a:cubicBezTo>
                  <a:pt x="334085" y="19531"/>
                  <a:pt x="306326" y="47266"/>
                  <a:pt x="306326" y="81348"/>
                </a:cubicBezTo>
                <a:cubicBezTo>
                  <a:pt x="306326" y="115528"/>
                  <a:pt x="334085" y="143262"/>
                  <a:pt x="368295" y="143262"/>
                </a:cubicBezTo>
                <a:cubicBezTo>
                  <a:pt x="402407" y="143262"/>
                  <a:pt x="430165" y="115528"/>
                  <a:pt x="430165" y="81348"/>
                </a:cubicBezTo>
                <a:cubicBezTo>
                  <a:pt x="430165" y="47266"/>
                  <a:pt x="402407" y="19531"/>
                  <a:pt x="368295" y="19531"/>
                </a:cubicBezTo>
                <a:close/>
                <a:moveTo>
                  <a:pt x="153211" y="19531"/>
                </a:moveTo>
                <a:cubicBezTo>
                  <a:pt x="119001" y="19531"/>
                  <a:pt x="91242" y="47266"/>
                  <a:pt x="91242" y="81348"/>
                </a:cubicBezTo>
                <a:cubicBezTo>
                  <a:pt x="91242" y="115528"/>
                  <a:pt x="119001" y="143262"/>
                  <a:pt x="153211" y="143262"/>
                </a:cubicBezTo>
                <a:cubicBezTo>
                  <a:pt x="187323" y="143262"/>
                  <a:pt x="215081" y="115528"/>
                  <a:pt x="215081" y="81348"/>
                </a:cubicBezTo>
                <a:cubicBezTo>
                  <a:pt x="215081" y="47266"/>
                  <a:pt x="187323" y="19531"/>
                  <a:pt x="153211" y="19531"/>
                </a:cubicBezTo>
                <a:close/>
                <a:moveTo>
                  <a:pt x="368295" y="0"/>
                </a:moveTo>
                <a:cubicBezTo>
                  <a:pt x="413158" y="0"/>
                  <a:pt x="449714" y="36523"/>
                  <a:pt x="449714" y="81348"/>
                </a:cubicBezTo>
                <a:cubicBezTo>
                  <a:pt x="449714" y="126270"/>
                  <a:pt x="413158" y="162794"/>
                  <a:pt x="368295" y="162794"/>
                </a:cubicBezTo>
                <a:cubicBezTo>
                  <a:pt x="323333" y="162794"/>
                  <a:pt x="286778" y="126270"/>
                  <a:pt x="286778" y="81348"/>
                </a:cubicBezTo>
                <a:cubicBezTo>
                  <a:pt x="286778" y="36523"/>
                  <a:pt x="323333" y="0"/>
                  <a:pt x="368295" y="0"/>
                </a:cubicBezTo>
                <a:close/>
                <a:moveTo>
                  <a:pt x="153211" y="0"/>
                </a:moveTo>
                <a:cubicBezTo>
                  <a:pt x="198074" y="0"/>
                  <a:pt x="234630" y="36523"/>
                  <a:pt x="234630" y="81348"/>
                </a:cubicBezTo>
                <a:cubicBezTo>
                  <a:pt x="234630" y="126270"/>
                  <a:pt x="198074" y="162794"/>
                  <a:pt x="153211" y="162794"/>
                </a:cubicBezTo>
                <a:cubicBezTo>
                  <a:pt x="108249" y="162794"/>
                  <a:pt x="71694" y="126270"/>
                  <a:pt x="71694" y="81348"/>
                </a:cubicBezTo>
                <a:cubicBezTo>
                  <a:pt x="71694" y="36523"/>
                  <a:pt x="108249" y="0"/>
                  <a:pt x="153211" y="0"/>
                </a:cubicBezTo>
                <a:close/>
              </a:path>
            </a:pathLst>
          </a:custGeom>
          <a:solidFill>
            <a:schemeClr val="tx1">
              <a:lumMod val="50000"/>
              <a:lumOff val="50000"/>
            </a:schemeClr>
          </a:solidFill>
          <a:ln>
            <a:noFill/>
          </a:ln>
        </p:spPr>
        <p:txBody>
          <a:bodyPr anchor="ctr"/>
          <a:lstStyle/>
          <a:p>
            <a:pPr algn="ctr"/>
            <a:endParaRPr sz="1350" dirty="0">
              <a:solidFill>
                <a:schemeClr val="accent1"/>
              </a:solidFill>
            </a:endParaRPr>
          </a:p>
        </p:txBody>
      </p:sp>
      <p:sp>
        <p:nvSpPr>
          <p:cNvPr id="36" name="文本框 35">
            <a:extLst>
              <a:ext uri="{FF2B5EF4-FFF2-40B4-BE49-F238E27FC236}">
                <a16:creationId xmlns:a16="http://schemas.microsoft.com/office/drawing/2014/main" id="{2910CE1E-5923-47F4-AA86-BEBD324AF23E}"/>
              </a:ext>
            </a:extLst>
          </p:cNvPr>
          <p:cNvSpPr txBox="1"/>
          <p:nvPr/>
        </p:nvSpPr>
        <p:spPr>
          <a:xfrm>
            <a:off x="354675" y="4040887"/>
            <a:ext cx="2092046" cy="2769989"/>
          </a:xfrm>
          <a:prstGeom prst="rect">
            <a:avLst/>
          </a:prstGeom>
          <a:noFill/>
        </p:spPr>
        <p:txBody>
          <a:bodyPr wrap="square" rtlCol="0">
            <a:spAutoFit/>
          </a:bodyPr>
          <a:lstStyle/>
          <a:p>
            <a:r>
              <a:rPr lang="en-US" altLang="zh-CN" sz="1200" dirty="0"/>
              <a:t>According to the step II, I found that </a:t>
            </a:r>
            <a:r>
              <a:rPr lang="en-US" altLang="zh-CN" sz="1200" dirty="0" err="1"/>
              <a:t>User_ID</a:t>
            </a:r>
            <a:r>
              <a:rPr lang="en-US" altLang="zh-CN" sz="1200" dirty="0"/>
              <a:t> and </a:t>
            </a:r>
            <a:r>
              <a:rPr lang="en-US" altLang="zh-CN" sz="1200" dirty="0" err="1"/>
              <a:t>Product_ID</a:t>
            </a:r>
            <a:r>
              <a:rPr lang="en-US" altLang="zh-CN" sz="1200" dirty="0"/>
              <a:t> are the most relevant to purchases and other attributes are not so highly. So I considered training two cases:</a:t>
            </a:r>
            <a:endParaRPr lang="zh-CN" altLang="zh-CN" sz="1200" dirty="0"/>
          </a:p>
          <a:p>
            <a:r>
              <a:rPr lang="en-US" altLang="zh-CN" sz="1200" dirty="0"/>
              <a:t> Case1: Train with all features except </a:t>
            </a:r>
          </a:p>
          <a:p>
            <a:r>
              <a:rPr lang="en-US" altLang="zh-CN" sz="1200" dirty="0"/>
              <a:t>Case2: Train with all features except </a:t>
            </a:r>
            <a:r>
              <a:rPr lang="en-US" altLang="zh-CN" sz="1200" dirty="0" err="1"/>
              <a:t>purchases,User_ID</a:t>
            </a:r>
            <a:r>
              <a:rPr lang="en-US" altLang="zh-CN" sz="1200" dirty="0"/>
              <a:t> and Product_</a:t>
            </a:r>
          </a:p>
          <a:p>
            <a:endParaRPr lang="zh-CN" altLang="zh-CN" sz="1200" dirty="0"/>
          </a:p>
          <a:p>
            <a:endParaRPr lang="zh-CN" altLang="en-US" dirty="0"/>
          </a:p>
        </p:txBody>
      </p:sp>
      <p:sp>
        <p:nvSpPr>
          <p:cNvPr id="32" name="文本框 31">
            <a:extLst>
              <a:ext uri="{FF2B5EF4-FFF2-40B4-BE49-F238E27FC236}">
                <a16:creationId xmlns:a16="http://schemas.microsoft.com/office/drawing/2014/main" id="{1DE6A83E-35D2-46EF-8B53-9BDD9681E60E}"/>
              </a:ext>
            </a:extLst>
          </p:cNvPr>
          <p:cNvSpPr txBox="1"/>
          <p:nvPr/>
        </p:nvSpPr>
        <p:spPr>
          <a:xfrm>
            <a:off x="1371334" y="1995840"/>
            <a:ext cx="2250735" cy="584775"/>
          </a:xfrm>
          <a:prstGeom prst="rect">
            <a:avLst/>
          </a:prstGeom>
          <a:noFill/>
        </p:spPr>
        <p:txBody>
          <a:bodyPr wrap="square" rtlCol="0">
            <a:spAutoFit/>
          </a:bodyPr>
          <a:lstStyle/>
          <a:p>
            <a:r>
              <a:rPr lang="en-US" altLang="zh-CN" sz="1600" dirty="0" err="1"/>
              <a:t>RandomForestRegressor</a:t>
            </a:r>
            <a:endParaRPr lang="en-US" altLang="zh-CN" sz="1600" dirty="0"/>
          </a:p>
          <a:p>
            <a:r>
              <a:rPr lang="en-US" altLang="zh-CN" sz="1600" dirty="0" err="1"/>
              <a:t>XgboostRegressor</a:t>
            </a:r>
            <a:endParaRPr lang="zh-CN" altLang="en-US" sz="1600" dirty="0"/>
          </a:p>
        </p:txBody>
      </p:sp>
      <p:sp>
        <p:nvSpPr>
          <p:cNvPr id="35" name="文本框 34">
            <a:extLst>
              <a:ext uri="{FF2B5EF4-FFF2-40B4-BE49-F238E27FC236}">
                <a16:creationId xmlns:a16="http://schemas.microsoft.com/office/drawing/2014/main" id="{E0597C46-6FDA-4C65-A2D2-882A50FC799C}"/>
              </a:ext>
            </a:extLst>
          </p:cNvPr>
          <p:cNvSpPr txBox="1"/>
          <p:nvPr/>
        </p:nvSpPr>
        <p:spPr>
          <a:xfrm>
            <a:off x="3367460" y="4319516"/>
            <a:ext cx="1808111" cy="338554"/>
          </a:xfrm>
          <a:prstGeom prst="rect">
            <a:avLst/>
          </a:prstGeom>
          <a:noFill/>
        </p:spPr>
        <p:txBody>
          <a:bodyPr wrap="square" rtlCol="0">
            <a:spAutoFit/>
          </a:bodyPr>
          <a:lstStyle/>
          <a:p>
            <a:r>
              <a:rPr lang="en-US" altLang="zh-CN" sz="1600" dirty="0" err="1"/>
              <a:t>GridSearchCV</a:t>
            </a:r>
            <a:endParaRPr lang="zh-CN" altLang="en-US" sz="1600" dirty="0"/>
          </a:p>
        </p:txBody>
      </p:sp>
      <p:sp>
        <p:nvSpPr>
          <p:cNvPr id="37" name="文本框 36">
            <a:extLst>
              <a:ext uri="{FF2B5EF4-FFF2-40B4-BE49-F238E27FC236}">
                <a16:creationId xmlns:a16="http://schemas.microsoft.com/office/drawing/2014/main" id="{8CDDCE58-C825-4250-B17E-AA6317C7F17F}"/>
              </a:ext>
            </a:extLst>
          </p:cNvPr>
          <p:cNvSpPr txBox="1"/>
          <p:nvPr/>
        </p:nvSpPr>
        <p:spPr>
          <a:xfrm>
            <a:off x="5267296" y="1223838"/>
            <a:ext cx="3230012" cy="1846659"/>
          </a:xfrm>
          <a:prstGeom prst="rect">
            <a:avLst/>
          </a:prstGeom>
          <a:noFill/>
        </p:spPr>
        <p:txBody>
          <a:bodyPr wrap="square" rtlCol="0">
            <a:spAutoFit/>
          </a:bodyPr>
          <a:lstStyle/>
          <a:p>
            <a:r>
              <a:rPr lang="en-US" altLang="zh-CN" sz="1200" dirty="0" err="1"/>
              <a:t>RFregressor</a:t>
            </a:r>
            <a:r>
              <a:rPr lang="en-US" altLang="zh-CN" sz="1200" dirty="0"/>
              <a:t>:  RMSE for case1 : 2930;  for case2 : 4422</a:t>
            </a:r>
            <a:endParaRPr lang="zh-CN" altLang="zh-CN" sz="1200" dirty="0"/>
          </a:p>
          <a:p>
            <a:r>
              <a:rPr lang="en-US" altLang="zh-CN" sz="1200" dirty="0" err="1"/>
              <a:t>Xgbregressor</a:t>
            </a:r>
            <a:r>
              <a:rPr lang="en-US" altLang="zh-CN" sz="1200" dirty="0"/>
              <a:t>:  RMSE for case1: 3622;  for case2: 6917</a:t>
            </a:r>
            <a:endParaRPr lang="zh-CN" altLang="zh-CN" sz="1200" dirty="0"/>
          </a:p>
          <a:p>
            <a:r>
              <a:rPr lang="en-US" altLang="zh-CN" sz="1200" dirty="0"/>
              <a:t>From the results of the assessment: Although </a:t>
            </a:r>
            <a:r>
              <a:rPr lang="en-US" altLang="zh-CN" sz="1200" dirty="0" err="1"/>
              <a:t>xgb</a:t>
            </a:r>
            <a:r>
              <a:rPr lang="en-US" altLang="zh-CN" sz="1200" dirty="0"/>
              <a:t> has better speed performance, it does not perform satisfactorily on this data set. So I choose the RF model</a:t>
            </a:r>
            <a:endParaRPr lang="zh-CN" altLang="zh-CN" sz="1200" dirty="0"/>
          </a:p>
          <a:p>
            <a:endParaRPr lang="zh-CN" altLang="en-US" dirty="0"/>
          </a:p>
        </p:txBody>
      </p:sp>
      <p:sp>
        <p:nvSpPr>
          <p:cNvPr id="38" name="文本框 37">
            <a:extLst>
              <a:ext uri="{FF2B5EF4-FFF2-40B4-BE49-F238E27FC236}">
                <a16:creationId xmlns:a16="http://schemas.microsoft.com/office/drawing/2014/main" id="{8E142FFC-B7B4-4DC0-B20F-09FB4BB4B78F}"/>
              </a:ext>
            </a:extLst>
          </p:cNvPr>
          <p:cNvSpPr txBox="1"/>
          <p:nvPr/>
        </p:nvSpPr>
        <p:spPr>
          <a:xfrm>
            <a:off x="5285914" y="4196006"/>
            <a:ext cx="3581488" cy="584775"/>
          </a:xfrm>
          <a:prstGeom prst="rect">
            <a:avLst/>
          </a:prstGeom>
          <a:noFill/>
        </p:spPr>
        <p:txBody>
          <a:bodyPr wrap="square" rtlCol="0">
            <a:spAutoFit/>
          </a:bodyPr>
          <a:lstStyle/>
          <a:p>
            <a:r>
              <a:rPr lang="en-US" altLang="zh-CN" sz="1600" dirty="0"/>
              <a:t>Features </a:t>
            </a:r>
            <a:r>
              <a:rPr lang="en-US" altLang="zh-CN" sz="1600" dirty="0" err="1"/>
              <a:t>seletion</a:t>
            </a:r>
            <a:endParaRPr lang="en-US" altLang="zh-CN" sz="1600" dirty="0"/>
          </a:p>
          <a:p>
            <a:r>
              <a:rPr lang="en-US" altLang="zh-CN" sz="1600" dirty="0"/>
              <a:t>Parameter adjustment </a:t>
            </a:r>
            <a:endParaRPr lang="zh-CN" altLang="en-US" sz="1600" dirty="0"/>
          </a:p>
        </p:txBody>
      </p:sp>
    </p:spTree>
    <p:extLst>
      <p:ext uri="{BB962C8B-B14F-4D97-AF65-F5344CB8AC3E}">
        <p14:creationId xmlns:p14="http://schemas.microsoft.com/office/powerpoint/2010/main" val="1788030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B56B5-F79A-4DA5-A25D-20C993D75174}"/>
              </a:ext>
            </a:extLst>
          </p:cNvPr>
          <p:cNvSpPr>
            <a:spLocks noGrp="1"/>
          </p:cNvSpPr>
          <p:nvPr>
            <p:ph type="title"/>
          </p:nvPr>
        </p:nvSpPr>
        <p:spPr/>
        <p:txBody>
          <a:bodyPr/>
          <a:lstStyle/>
          <a:p>
            <a:endParaRPr lang="zh-CN" altLang="en-US" dirty="0"/>
          </a:p>
        </p:txBody>
      </p:sp>
      <p:sp>
        <p:nvSpPr>
          <p:cNvPr id="3" name="页脚占位符 2">
            <a:extLst>
              <a:ext uri="{FF2B5EF4-FFF2-40B4-BE49-F238E27FC236}">
                <a16:creationId xmlns:a16="http://schemas.microsoft.com/office/drawing/2014/main" id="{47964ABF-701F-49F7-8459-5A37D4CC9A04}"/>
              </a:ext>
            </a:extLst>
          </p:cNvPr>
          <p:cNvSpPr>
            <a:spLocks noGrp="1"/>
          </p:cNvSpPr>
          <p:nvPr>
            <p:ph type="ftr" sz="quarter" idx="11"/>
          </p:nvPr>
        </p:nvSpPr>
        <p:spPr/>
        <p:txBody>
          <a:bodyPr/>
          <a:lstStyle/>
          <a:p>
            <a:r>
              <a:rPr lang="en-US" altLang="zh-CN"/>
              <a:t>www.islide.cc </a:t>
            </a:r>
            <a:endParaRPr lang="zh-CN" altLang="en-US" dirty="0"/>
          </a:p>
        </p:txBody>
      </p:sp>
      <p:sp>
        <p:nvSpPr>
          <p:cNvPr id="4" name="灯片编号占位符 3">
            <a:extLst>
              <a:ext uri="{FF2B5EF4-FFF2-40B4-BE49-F238E27FC236}">
                <a16:creationId xmlns:a16="http://schemas.microsoft.com/office/drawing/2014/main" id="{F96BF2F2-C81C-4998-B9D2-E7D7C35363B5}"/>
              </a:ext>
            </a:extLst>
          </p:cNvPr>
          <p:cNvSpPr>
            <a:spLocks noGrp="1"/>
          </p:cNvSpPr>
          <p:nvPr>
            <p:ph type="sldNum" sz="quarter" idx="12"/>
          </p:nvPr>
        </p:nvSpPr>
        <p:spPr/>
        <p:txBody>
          <a:bodyPr/>
          <a:lstStyle/>
          <a:p>
            <a:fld id="{5DD3DB80-B894-403A-B48E-6FDC1A72010E}" type="slidenum">
              <a:rPr lang="zh-CN" altLang="en-US" smtClean="0"/>
              <a:t>6</a:t>
            </a:fld>
            <a:endParaRPr lang="zh-CN" altLang="en-US"/>
          </a:p>
        </p:txBody>
      </p:sp>
      <p:sp>
        <p:nvSpPr>
          <p:cNvPr id="14" name="ïŝ1íďê">
            <a:extLst>
              <a:ext uri="{FF2B5EF4-FFF2-40B4-BE49-F238E27FC236}">
                <a16:creationId xmlns:a16="http://schemas.microsoft.com/office/drawing/2014/main" id="{CA35A50A-4975-4448-946B-FEE3DA6367F2}"/>
              </a:ext>
            </a:extLst>
          </p:cNvPr>
          <p:cNvSpPr/>
          <p:nvPr/>
        </p:nvSpPr>
        <p:spPr bwMode="auto">
          <a:xfrm>
            <a:off x="6746847" y="3018813"/>
            <a:ext cx="240506" cy="208360"/>
          </a:xfrm>
          <a:custGeom>
            <a:avLst/>
            <a:gdLst>
              <a:gd name="T0" fmla="*/ 0 w 23"/>
              <a:gd name="T1" fmla="*/ 20 h 20"/>
              <a:gd name="T2" fmla="*/ 23 w 23"/>
              <a:gd name="T3" fmla="*/ 20 h 20"/>
              <a:gd name="T4" fmla="*/ 19 w 23"/>
              <a:gd name="T5" fmla="*/ 0 h 20"/>
              <a:gd name="T6" fmla="*/ 0 w 23"/>
              <a:gd name="T7" fmla="*/ 20 h 20"/>
            </a:gdLst>
            <a:ahLst/>
            <a:cxnLst>
              <a:cxn ang="0">
                <a:pos x="T0" y="T1"/>
              </a:cxn>
              <a:cxn ang="0">
                <a:pos x="T2" y="T3"/>
              </a:cxn>
              <a:cxn ang="0">
                <a:pos x="T4" y="T5"/>
              </a:cxn>
              <a:cxn ang="0">
                <a:pos x="T6" y="T7"/>
              </a:cxn>
            </a:cxnLst>
            <a:rect l="0" t="0" r="r" b="b"/>
            <a:pathLst>
              <a:path w="23" h="20">
                <a:moveTo>
                  <a:pt x="0" y="20"/>
                </a:moveTo>
                <a:cubicBezTo>
                  <a:pt x="23" y="20"/>
                  <a:pt x="23" y="20"/>
                  <a:pt x="23" y="20"/>
                </a:cubicBezTo>
                <a:cubicBezTo>
                  <a:pt x="22" y="13"/>
                  <a:pt x="21" y="6"/>
                  <a:pt x="19" y="0"/>
                </a:cubicBezTo>
                <a:cubicBezTo>
                  <a:pt x="15" y="8"/>
                  <a:pt x="8" y="15"/>
                  <a:pt x="0" y="20"/>
                </a:cubicBez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5" name="îšḻïḓê">
            <a:extLst>
              <a:ext uri="{FF2B5EF4-FFF2-40B4-BE49-F238E27FC236}">
                <a16:creationId xmlns:a16="http://schemas.microsoft.com/office/drawing/2014/main" id="{9CF330F8-9811-439A-88D8-72937D40ABBC}"/>
              </a:ext>
            </a:extLst>
          </p:cNvPr>
          <p:cNvSpPr/>
          <p:nvPr/>
        </p:nvSpPr>
        <p:spPr bwMode="auto">
          <a:xfrm>
            <a:off x="4895425" y="2706869"/>
            <a:ext cx="972741" cy="1563294"/>
          </a:xfrm>
          <a:custGeom>
            <a:avLst/>
            <a:gdLst>
              <a:gd name="T0" fmla="*/ 17 w 93"/>
              <a:gd name="T1" fmla="*/ 0 h 150"/>
              <a:gd name="T2" fmla="*/ 0 w 93"/>
              <a:gd name="T3" fmla="*/ 55 h 150"/>
              <a:gd name="T4" fmla="*/ 71 w 93"/>
              <a:gd name="T5" fmla="*/ 150 h 150"/>
              <a:gd name="T6" fmla="*/ 93 w 93"/>
              <a:gd name="T7" fmla="*/ 54 h 150"/>
              <a:gd name="T8" fmla="*/ 17 w 93"/>
              <a:gd name="T9" fmla="*/ 0 h 150"/>
            </a:gdLst>
            <a:ahLst/>
            <a:cxnLst>
              <a:cxn ang="0">
                <a:pos x="T0" y="T1"/>
              </a:cxn>
              <a:cxn ang="0">
                <a:pos x="T2" y="T3"/>
              </a:cxn>
              <a:cxn ang="0">
                <a:pos x="T4" y="T5"/>
              </a:cxn>
              <a:cxn ang="0">
                <a:pos x="T6" y="T7"/>
              </a:cxn>
              <a:cxn ang="0">
                <a:pos x="T8" y="T9"/>
              </a:cxn>
            </a:cxnLst>
            <a:rect l="0" t="0" r="r" b="b"/>
            <a:pathLst>
              <a:path w="93" h="150">
                <a:moveTo>
                  <a:pt x="17" y="0"/>
                </a:moveTo>
                <a:cubicBezTo>
                  <a:pt x="6" y="16"/>
                  <a:pt x="0" y="35"/>
                  <a:pt x="0" y="55"/>
                </a:cubicBezTo>
                <a:cubicBezTo>
                  <a:pt x="0" y="100"/>
                  <a:pt x="30" y="137"/>
                  <a:pt x="71" y="150"/>
                </a:cubicBezTo>
                <a:cubicBezTo>
                  <a:pt x="93" y="54"/>
                  <a:pt x="93" y="54"/>
                  <a:pt x="93" y="54"/>
                </a:cubicBezTo>
                <a:lnTo>
                  <a:pt x="17" y="0"/>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6" name="iṡḻíḍe">
            <a:extLst>
              <a:ext uri="{FF2B5EF4-FFF2-40B4-BE49-F238E27FC236}">
                <a16:creationId xmlns:a16="http://schemas.microsoft.com/office/drawing/2014/main" id="{F3548CCC-7262-42C9-97FE-F8C1027E815D}"/>
              </a:ext>
            </a:extLst>
          </p:cNvPr>
          <p:cNvSpPr/>
          <p:nvPr/>
        </p:nvSpPr>
        <p:spPr bwMode="auto">
          <a:xfrm>
            <a:off x="5114500" y="2268718"/>
            <a:ext cx="826294" cy="947739"/>
          </a:xfrm>
          <a:custGeom>
            <a:avLst/>
            <a:gdLst>
              <a:gd name="T0" fmla="*/ 79 w 79"/>
              <a:gd name="T1" fmla="*/ 91 h 91"/>
              <a:gd name="T2" fmla="*/ 49 w 79"/>
              <a:gd name="T3" fmla="*/ 35 h 91"/>
              <a:gd name="T4" fmla="*/ 59 w 79"/>
              <a:gd name="T5" fmla="*/ 0 h 91"/>
              <a:gd name="T6" fmla="*/ 0 w 79"/>
              <a:gd name="T7" fmla="*/ 36 h 91"/>
              <a:gd name="T8" fmla="*/ 78 w 79"/>
              <a:gd name="T9" fmla="*/ 91 h 91"/>
              <a:gd name="T10" fmla="*/ 79 w 79"/>
              <a:gd name="T11" fmla="*/ 91 h 91"/>
            </a:gdLst>
            <a:ahLst/>
            <a:cxnLst>
              <a:cxn ang="0">
                <a:pos x="T0" y="T1"/>
              </a:cxn>
              <a:cxn ang="0">
                <a:pos x="T2" y="T3"/>
              </a:cxn>
              <a:cxn ang="0">
                <a:pos x="T4" y="T5"/>
              </a:cxn>
              <a:cxn ang="0">
                <a:pos x="T6" y="T7"/>
              </a:cxn>
              <a:cxn ang="0">
                <a:pos x="T8" y="T9"/>
              </a:cxn>
              <a:cxn ang="0">
                <a:pos x="T10" y="T11"/>
              </a:cxn>
            </a:cxnLst>
            <a:rect l="0" t="0" r="r" b="b"/>
            <a:pathLst>
              <a:path w="79" h="91">
                <a:moveTo>
                  <a:pt x="79" y="91"/>
                </a:moveTo>
                <a:cubicBezTo>
                  <a:pt x="61" y="79"/>
                  <a:pt x="49" y="58"/>
                  <a:pt x="49" y="35"/>
                </a:cubicBezTo>
                <a:cubicBezTo>
                  <a:pt x="49" y="22"/>
                  <a:pt x="53" y="10"/>
                  <a:pt x="59" y="0"/>
                </a:cubicBezTo>
                <a:cubicBezTo>
                  <a:pt x="35" y="5"/>
                  <a:pt x="15" y="18"/>
                  <a:pt x="0" y="36"/>
                </a:cubicBezTo>
                <a:cubicBezTo>
                  <a:pt x="78" y="91"/>
                  <a:pt x="78" y="91"/>
                  <a:pt x="78" y="91"/>
                </a:cubicBezTo>
                <a:lnTo>
                  <a:pt x="79" y="91"/>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7" name="ïŝḷîḍè">
            <a:extLst>
              <a:ext uri="{FF2B5EF4-FFF2-40B4-BE49-F238E27FC236}">
                <a16:creationId xmlns:a16="http://schemas.microsoft.com/office/drawing/2014/main" id="{4D415565-0788-49E3-AA96-BCB988DB4D0A}"/>
              </a:ext>
            </a:extLst>
          </p:cNvPr>
          <p:cNvSpPr/>
          <p:nvPr/>
        </p:nvSpPr>
        <p:spPr bwMode="auto">
          <a:xfrm>
            <a:off x="5711003" y="3299801"/>
            <a:ext cx="470297" cy="1012033"/>
          </a:xfrm>
          <a:custGeom>
            <a:avLst/>
            <a:gdLst>
              <a:gd name="T0" fmla="*/ 45 w 45"/>
              <a:gd name="T1" fmla="*/ 2 h 97"/>
              <a:gd name="T2" fmla="*/ 37 w 45"/>
              <a:gd name="T3" fmla="*/ 0 h 97"/>
              <a:gd name="T4" fmla="*/ 22 w 45"/>
              <a:gd name="T5" fmla="*/ 0 h 97"/>
              <a:gd name="T6" fmla="*/ 0 w 45"/>
              <a:gd name="T7" fmla="*/ 95 h 97"/>
              <a:gd name="T8" fmla="*/ 22 w 45"/>
              <a:gd name="T9" fmla="*/ 97 h 97"/>
              <a:gd name="T10" fmla="*/ 38 w 45"/>
              <a:gd name="T11" fmla="*/ 96 h 97"/>
              <a:gd name="T12" fmla="*/ 38 w 45"/>
              <a:gd name="T13" fmla="*/ 34 h 97"/>
              <a:gd name="T14" fmla="*/ 45 w 45"/>
              <a:gd name="T15" fmla="*/ 18 h 97"/>
              <a:gd name="T16" fmla="*/ 45 w 45"/>
              <a:gd name="T17" fmla="*/ 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97">
                <a:moveTo>
                  <a:pt x="45" y="2"/>
                </a:moveTo>
                <a:cubicBezTo>
                  <a:pt x="42" y="1"/>
                  <a:pt x="39" y="1"/>
                  <a:pt x="37" y="0"/>
                </a:cubicBezTo>
                <a:cubicBezTo>
                  <a:pt x="22" y="0"/>
                  <a:pt x="22" y="0"/>
                  <a:pt x="22" y="0"/>
                </a:cubicBezTo>
                <a:cubicBezTo>
                  <a:pt x="0" y="95"/>
                  <a:pt x="0" y="95"/>
                  <a:pt x="0" y="95"/>
                </a:cubicBezTo>
                <a:cubicBezTo>
                  <a:pt x="7" y="96"/>
                  <a:pt x="14" y="97"/>
                  <a:pt x="22" y="97"/>
                </a:cubicBezTo>
                <a:cubicBezTo>
                  <a:pt x="27" y="97"/>
                  <a:pt x="33" y="97"/>
                  <a:pt x="38" y="96"/>
                </a:cubicBezTo>
                <a:cubicBezTo>
                  <a:pt x="38" y="34"/>
                  <a:pt x="38" y="34"/>
                  <a:pt x="38" y="34"/>
                </a:cubicBezTo>
                <a:cubicBezTo>
                  <a:pt x="38" y="28"/>
                  <a:pt x="40" y="22"/>
                  <a:pt x="45" y="18"/>
                </a:cubicBezTo>
                <a:lnTo>
                  <a:pt x="45" y="2"/>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8" name="iś1ïďe">
            <a:extLst>
              <a:ext uri="{FF2B5EF4-FFF2-40B4-BE49-F238E27FC236}">
                <a16:creationId xmlns:a16="http://schemas.microsoft.com/office/drawing/2014/main" id="{0D43C442-1E51-4D06-9C83-355841DEBA10}"/>
              </a:ext>
            </a:extLst>
          </p:cNvPr>
          <p:cNvSpPr/>
          <p:nvPr/>
        </p:nvSpPr>
        <p:spPr bwMode="auto">
          <a:xfrm>
            <a:off x="6515866" y="3299801"/>
            <a:ext cx="471488" cy="792958"/>
          </a:xfrm>
          <a:custGeom>
            <a:avLst/>
            <a:gdLst>
              <a:gd name="T0" fmla="*/ 0 w 45"/>
              <a:gd name="T1" fmla="*/ 2 h 76"/>
              <a:gd name="T2" fmla="*/ 0 w 45"/>
              <a:gd name="T3" fmla="*/ 18 h 76"/>
              <a:gd name="T4" fmla="*/ 6 w 45"/>
              <a:gd name="T5" fmla="*/ 34 h 76"/>
              <a:gd name="T6" fmla="*/ 6 w 45"/>
              <a:gd name="T7" fmla="*/ 76 h 76"/>
              <a:gd name="T8" fmla="*/ 45 w 45"/>
              <a:gd name="T9" fmla="*/ 0 h 76"/>
              <a:gd name="T10" fmla="*/ 8 w 45"/>
              <a:gd name="T11" fmla="*/ 0 h 76"/>
              <a:gd name="T12" fmla="*/ 0 w 45"/>
              <a:gd name="T13" fmla="*/ 2 h 76"/>
            </a:gdLst>
            <a:ahLst/>
            <a:cxnLst>
              <a:cxn ang="0">
                <a:pos x="T0" y="T1"/>
              </a:cxn>
              <a:cxn ang="0">
                <a:pos x="T2" y="T3"/>
              </a:cxn>
              <a:cxn ang="0">
                <a:pos x="T4" y="T5"/>
              </a:cxn>
              <a:cxn ang="0">
                <a:pos x="T6" y="T7"/>
              </a:cxn>
              <a:cxn ang="0">
                <a:pos x="T8" y="T9"/>
              </a:cxn>
              <a:cxn ang="0">
                <a:pos x="T10" y="T11"/>
              </a:cxn>
              <a:cxn ang="0">
                <a:pos x="T12" y="T13"/>
              </a:cxn>
            </a:cxnLst>
            <a:rect l="0" t="0" r="r" b="b"/>
            <a:pathLst>
              <a:path w="45" h="76">
                <a:moveTo>
                  <a:pt x="0" y="2"/>
                </a:moveTo>
                <a:cubicBezTo>
                  <a:pt x="0" y="18"/>
                  <a:pt x="0" y="18"/>
                  <a:pt x="0" y="18"/>
                </a:cubicBezTo>
                <a:cubicBezTo>
                  <a:pt x="4" y="22"/>
                  <a:pt x="6" y="28"/>
                  <a:pt x="6" y="34"/>
                </a:cubicBezTo>
                <a:cubicBezTo>
                  <a:pt x="6" y="76"/>
                  <a:pt x="6" y="76"/>
                  <a:pt x="6" y="76"/>
                </a:cubicBezTo>
                <a:cubicBezTo>
                  <a:pt x="29" y="58"/>
                  <a:pt x="44" y="31"/>
                  <a:pt x="45" y="0"/>
                </a:cubicBezTo>
                <a:cubicBezTo>
                  <a:pt x="8" y="0"/>
                  <a:pt x="8" y="0"/>
                  <a:pt x="8" y="0"/>
                </a:cubicBezTo>
                <a:cubicBezTo>
                  <a:pt x="5" y="1"/>
                  <a:pt x="2" y="1"/>
                  <a:pt x="0" y="2"/>
                </a:cubicBez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9" name="îṥľíḑê">
            <a:hlinkClick r:id="rId2" action="ppaction://hlinksldjump"/>
            <a:extLst>
              <a:ext uri="{FF2B5EF4-FFF2-40B4-BE49-F238E27FC236}">
                <a16:creationId xmlns:a16="http://schemas.microsoft.com/office/drawing/2014/main" id="{FE898FD0-235E-4F2E-AF0B-F602E9FFA88F}"/>
              </a:ext>
            </a:extLst>
          </p:cNvPr>
          <p:cNvSpPr/>
          <p:nvPr/>
        </p:nvSpPr>
        <p:spPr bwMode="auto">
          <a:xfrm>
            <a:off x="5680047" y="1977014"/>
            <a:ext cx="1338263" cy="2793212"/>
          </a:xfrm>
          <a:custGeom>
            <a:avLst/>
            <a:gdLst>
              <a:gd name="T0" fmla="*/ 75 w 128"/>
              <a:gd name="T1" fmla="*/ 147 h 268"/>
              <a:gd name="T2" fmla="*/ 75 w 128"/>
              <a:gd name="T3" fmla="*/ 125 h 268"/>
              <a:gd name="T4" fmla="*/ 128 w 128"/>
              <a:gd name="T5" fmla="*/ 63 h 268"/>
              <a:gd name="T6" fmla="*/ 64 w 128"/>
              <a:gd name="T7" fmla="*/ 0 h 268"/>
              <a:gd name="T8" fmla="*/ 0 w 128"/>
              <a:gd name="T9" fmla="*/ 63 h 268"/>
              <a:gd name="T10" fmla="*/ 52 w 128"/>
              <a:gd name="T11" fmla="*/ 125 h 268"/>
              <a:gd name="T12" fmla="*/ 52 w 128"/>
              <a:gd name="T13" fmla="*/ 147 h 268"/>
              <a:gd name="T14" fmla="*/ 46 w 128"/>
              <a:gd name="T15" fmla="*/ 161 h 268"/>
              <a:gd name="T16" fmla="*/ 46 w 128"/>
              <a:gd name="T17" fmla="*/ 250 h 268"/>
              <a:gd name="T18" fmla="*/ 64 w 128"/>
              <a:gd name="T19" fmla="*/ 268 h 268"/>
              <a:gd name="T20" fmla="*/ 82 w 128"/>
              <a:gd name="T21" fmla="*/ 250 h 268"/>
              <a:gd name="T22" fmla="*/ 82 w 128"/>
              <a:gd name="T23" fmla="*/ 161 h 268"/>
              <a:gd name="T24" fmla="*/ 75 w 128"/>
              <a:gd name="T25" fmla="*/ 147 h 268"/>
              <a:gd name="T26" fmla="*/ 13 w 128"/>
              <a:gd name="T27" fmla="*/ 63 h 268"/>
              <a:gd name="T28" fmla="*/ 64 w 128"/>
              <a:gd name="T29" fmla="*/ 14 h 268"/>
              <a:gd name="T30" fmla="*/ 114 w 128"/>
              <a:gd name="T31" fmla="*/ 63 h 268"/>
              <a:gd name="T32" fmla="*/ 64 w 128"/>
              <a:gd name="T33" fmla="*/ 113 h 268"/>
              <a:gd name="T34" fmla="*/ 13 w 128"/>
              <a:gd name="T35" fmla="*/ 63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8" h="268">
                <a:moveTo>
                  <a:pt x="75" y="147"/>
                </a:moveTo>
                <a:cubicBezTo>
                  <a:pt x="75" y="125"/>
                  <a:pt x="75" y="125"/>
                  <a:pt x="75" y="125"/>
                </a:cubicBezTo>
                <a:cubicBezTo>
                  <a:pt x="105" y="120"/>
                  <a:pt x="128" y="94"/>
                  <a:pt x="128" y="63"/>
                </a:cubicBezTo>
                <a:cubicBezTo>
                  <a:pt x="128" y="28"/>
                  <a:pt x="99" y="0"/>
                  <a:pt x="64" y="0"/>
                </a:cubicBezTo>
                <a:cubicBezTo>
                  <a:pt x="28" y="0"/>
                  <a:pt x="0" y="28"/>
                  <a:pt x="0" y="63"/>
                </a:cubicBezTo>
                <a:cubicBezTo>
                  <a:pt x="0" y="94"/>
                  <a:pt x="22" y="120"/>
                  <a:pt x="52" y="125"/>
                </a:cubicBezTo>
                <a:cubicBezTo>
                  <a:pt x="52" y="147"/>
                  <a:pt x="52" y="147"/>
                  <a:pt x="52" y="147"/>
                </a:cubicBezTo>
                <a:cubicBezTo>
                  <a:pt x="48" y="151"/>
                  <a:pt x="46" y="156"/>
                  <a:pt x="46" y="161"/>
                </a:cubicBezTo>
                <a:cubicBezTo>
                  <a:pt x="46" y="250"/>
                  <a:pt x="46" y="250"/>
                  <a:pt x="46" y="250"/>
                </a:cubicBezTo>
                <a:cubicBezTo>
                  <a:pt x="46" y="259"/>
                  <a:pt x="54" y="268"/>
                  <a:pt x="64" y="268"/>
                </a:cubicBezTo>
                <a:cubicBezTo>
                  <a:pt x="74" y="268"/>
                  <a:pt x="82" y="259"/>
                  <a:pt x="82" y="250"/>
                </a:cubicBezTo>
                <a:cubicBezTo>
                  <a:pt x="82" y="161"/>
                  <a:pt x="82" y="161"/>
                  <a:pt x="82" y="161"/>
                </a:cubicBezTo>
                <a:cubicBezTo>
                  <a:pt x="82" y="156"/>
                  <a:pt x="79" y="151"/>
                  <a:pt x="75" y="147"/>
                </a:cubicBezTo>
                <a:close/>
                <a:moveTo>
                  <a:pt x="13" y="63"/>
                </a:moveTo>
                <a:cubicBezTo>
                  <a:pt x="13" y="36"/>
                  <a:pt x="36" y="14"/>
                  <a:pt x="64" y="14"/>
                </a:cubicBezTo>
                <a:cubicBezTo>
                  <a:pt x="92" y="14"/>
                  <a:pt x="114" y="36"/>
                  <a:pt x="114" y="63"/>
                </a:cubicBezTo>
                <a:cubicBezTo>
                  <a:pt x="114" y="91"/>
                  <a:pt x="92" y="113"/>
                  <a:pt x="64" y="113"/>
                </a:cubicBezTo>
                <a:cubicBezTo>
                  <a:pt x="36" y="113"/>
                  <a:pt x="13" y="91"/>
                  <a:pt x="13" y="6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20" name="ïṡḷiḋê">
            <a:extLst>
              <a:ext uri="{FF2B5EF4-FFF2-40B4-BE49-F238E27FC236}">
                <a16:creationId xmlns:a16="http://schemas.microsoft.com/office/drawing/2014/main" id="{1D7477B1-A12B-4FE3-9C6A-CC08BBD3B329}"/>
              </a:ext>
            </a:extLst>
          </p:cNvPr>
          <p:cNvSpPr/>
          <p:nvPr/>
        </p:nvSpPr>
        <p:spPr bwMode="auto">
          <a:xfrm>
            <a:off x="6076525" y="2529465"/>
            <a:ext cx="94059" cy="166688"/>
          </a:xfrm>
          <a:prstGeom prst="ellipse">
            <a:avLst/>
          </a:pr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21" name="íSḻïḍê">
            <a:extLst>
              <a:ext uri="{FF2B5EF4-FFF2-40B4-BE49-F238E27FC236}">
                <a16:creationId xmlns:a16="http://schemas.microsoft.com/office/drawing/2014/main" id="{CB5C96DE-B058-4833-9F29-23B46BA02D47}"/>
              </a:ext>
            </a:extLst>
          </p:cNvPr>
          <p:cNvSpPr/>
          <p:nvPr/>
        </p:nvSpPr>
        <p:spPr bwMode="auto">
          <a:xfrm>
            <a:off x="6412282" y="2716394"/>
            <a:ext cx="94059" cy="166688"/>
          </a:xfrm>
          <a:custGeom>
            <a:avLst/>
            <a:gdLst>
              <a:gd name="T0" fmla="*/ 4 w 9"/>
              <a:gd name="T1" fmla="*/ 0 h 16"/>
              <a:gd name="T2" fmla="*/ 0 w 9"/>
              <a:gd name="T3" fmla="*/ 8 h 16"/>
              <a:gd name="T4" fmla="*/ 4 w 9"/>
              <a:gd name="T5" fmla="*/ 16 h 16"/>
              <a:gd name="T6" fmla="*/ 9 w 9"/>
              <a:gd name="T7" fmla="*/ 8 h 16"/>
              <a:gd name="T8" fmla="*/ 4 w 9"/>
              <a:gd name="T9" fmla="*/ 0 h 16"/>
            </a:gdLst>
            <a:ahLst/>
            <a:cxnLst>
              <a:cxn ang="0">
                <a:pos x="T0" y="T1"/>
              </a:cxn>
              <a:cxn ang="0">
                <a:pos x="T2" y="T3"/>
              </a:cxn>
              <a:cxn ang="0">
                <a:pos x="T4" y="T5"/>
              </a:cxn>
              <a:cxn ang="0">
                <a:pos x="T6" y="T7"/>
              </a:cxn>
              <a:cxn ang="0">
                <a:pos x="T8" y="T9"/>
              </a:cxn>
            </a:cxnLst>
            <a:rect l="0" t="0" r="r" b="b"/>
            <a:pathLst>
              <a:path w="9" h="16">
                <a:moveTo>
                  <a:pt x="4" y="0"/>
                </a:moveTo>
                <a:cubicBezTo>
                  <a:pt x="1" y="0"/>
                  <a:pt x="0" y="4"/>
                  <a:pt x="0" y="8"/>
                </a:cubicBezTo>
                <a:cubicBezTo>
                  <a:pt x="0" y="13"/>
                  <a:pt x="2" y="16"/>
                  <a:pt x="4" y="16"/>
                </a:cubicBezTo>
                <a:cubicBezTo>
                  <a:pt x="7" y="16"/>
                  <a:pt x="9" y="13"/>
                  <a:pt x="9" y="8"/>
                </a:cubicBezTo>
                <a:cubicBezTo>
                  <a:pt x="9" y="4"/>
                  <a:pt x="8" y="0"/>
                  <a:pt x="4" y="0"/>
                </a:cubicBez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22" name="ï$ļïḓê">
            <a:extLst>
              <a:ext uri="{FF2B5EF4-FFF2-40B4-BE49-F238E27FC236}">
                <a16:creationId xmlns:a16="http://schemas.microsoft.com/office/drawing/2014/main" id="{42C4A986-3B60-491F-ACE5-3D062E31CF6D}"/>
              </a:ext>
            </a:extLst>
          </p:cNvPr>
          <p:cNvSpPr/>
          <p:nvPr/>
        </p:nvSpPr>
        <p:spPr bwMode="auto">
          <a:xfrm>
            <a:off x="5868166" y="2258002"/>
            <a:ext cx="951310" cy="844155"/>
          </a:xfrm>
          <a:custGeom>
            <a:avLst/>
            <a:gdLst>
              <a:gd name="T0" fmla="*/ 19 w 91"/>
              <a:gd name="T1" fmla="*/ 0 h 81"/>
              <a:gd name="T2" fmla="*/ 0 w 91"/>
              <a:gd name="T3" fmla="*/ 36 h 81"/>
              <a:gd name="T4" fmla="*/ 46 w 91"/>
              <a:gd name="T5" fmla="*/ 81 h 81"/>
              <a:gd name="T6" fmla="*/ 91 w 91"/>
              <a:gd name="T7" fmla="*/ 45 h 81"/>
              <a:gd name="T8" fmla="*/ 19 w 91"/>
              <a:gd name="T9" fmla="*/ 0 h 81"/>
              <a:gd name="T10" fmla="*/ 13 w 91"/>
              <a:gd name="T11" fmla="*/ 34 h 81"/>
              <a:gd name="T12" fmla="*/ 25 w 91"/>
              <a:gd name="T13" fmla="*/ 21 h 81"/>
              <a:gd name="T14" fmla="*/ 37 w 91"/>
              <a:gd name="T15" fmla="*/ 34 h 81"/>
              <a:gd name="T16" fmla="*/ 25 w 91"/>
              <a:gd name="T17" fmla="*/ 48 h 81"/>
              <a:gd name="T18" fmla="*/ 13 w 91"/>
              <a:gd name="T19" fmla="*/ 34 h 81"/>
              <a:gd name="T20" fmla="*/ 25 w 91"/>
              <a:gd name="T21" fmla="*/ 66 h 81"/>
              <a:gd name="T22" fmla="*/ 50 w 91"/>
              <a:gd name="T23" fmla="*/ 21 h 81"/>
              <a:gd name="T24" fmla="*/ 56 w 91"/>
              <a:gd name="T25" fmla="*/ 21 h 81"/>
              <a:gd name="T26" fmla="*/ 31 w 91"/>
              <a:gd name="T27" fmla="*/ 66 h 81"/>
              <a:gd name="T28" fmla="*/ 25 w 91"/>
              <a:gd name="T29" fmla="*/ 66 h 81"/>
              <a:gd name="T30" fmla="*/ 56 w 91"/>
              <a:gd name="T31" fmla="*/ 66 h 81"/>
              <a:gd name="T32" fmla="*/ 44 w 91"/>
              <a:gd name="T33" fmla="*/ 53 h 81"/>
              <a:gd name="T34" fmla="*/ 57 w 91"/>
              <a:gd name="T35" fmla="*/ 39 h 81"/>
              <a:gd name="T36" fmla="*/ 68 w 91"/>
              <a:gd name="T37" fmla="*/ 52 h 81"/>
              <a:gd name="T38" fmla="*/ 56 w 91"/>
              <a:gd name="T39" fmla="*/ 6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81">
                <a:moveTo>
                  <a:pt x="19" y="0"/>
                </a:moveTo>
                <a:cubicBezTo>
                  <a:pt x="7" y="8"/>
                  <a:pt x="0" y="21"/>
                  <a:pt x="0" y="36"/>
                </a:cubicBezTo>
                <a:cubicBezTo>
                  <a:pt x="0" y="61"/>
                  <a:pt x="20" y="81"/>
                  <a:pt x="46" y="81"/>
                </a:cubicBezTo>
                <a:cubicBezTo>
                  <a:pt x="68" y="81"/>
                  <a:pt x="87" y="66"/>
                  <a:pt x="91" y="45"/>
                </a:cubicBezTo>
                <a:cubicBezTo>
                  <a:pt x="75" y="20"/>
                  <a:pt x="49" y="3"/>
                  <a:pt x="19" y="0"/>
                </a:cubicBezTo>
                <a:close/>
                <a:moveTo>
                  <a:pt x="13" y="34"/>
                </a:moveTo>
                <a:cubicBezTo>
                  <a:pt x="13" y="27"/>
                  <a:pt x="18" y="21"/>
                  <a:pt x="25" y="21"/>
                </a:cubicBezTo>
                <a:cubicBezTo>
                  <a:pt x="33" y="21"/>
                  <a:pt x="37" y="26"/>
                  <a:pt x="37" y="34"/>
                </a:cubicBezTo>
                <a:cubicBezTo>
                  <a:pt x="37" y="43"/>
                  <a:pt x="31" y="48"/>
                  <a:pt x="25" y="48"/>
                </a:cubicBezTo>
                <a:cubicBezTo>
                  <a:pt x="18" y="48"/>
                  <a:pt x="13" y="43"/>
                  <a:pt x="13" y="34"/>
                </a:cubicBezTo>
                <a:close/>
                <a:moveTo>
                  <a:pt x="25" y="66"/>
                </a:moveTo>
                <a:cubicBezTo>
                  <a:pt x="50" y="21"/>
                  <a:pt x="50" y="21"/>
                  <a:pt x="50" y="21"/>
                </a:cubicBezTo>
                <a:cubicBezTo>
                  <a:pt x="56" y="21"/>
                  <a:pt x="56" y="21"/>
                  <a:pt x="56" y="21"/>
                </a:cubicBezTo>
                <a:cubicBezTo>
                  <a:pt x="31" y="66"/>
                  <a:pt x="31" y="66"/>
                  <a:pt x="31" y="66"/>
                </a:cubicBezTo>
                <a:lnTo>
                  <a:pt x="25" y="66"/>
                </a:lnTo>
                <a:close/>
                <a:moveTo>
                  <a:pt x="56" y="66"/>
                </a:moveTo>
                <a:cubicBezTo>
                  <a:pt x="50" y="66"/>
                  <a:pt x="44" y="61"/>
                  <a:pt x="44" y="53"/>
                </a:cubicBezTo>
                <a:cubicBezTo>
                  <a:pt x="44" y="45"/>
                  <a:pt x="49" y="39"/>
                  <a:pt x="57" y="39"/>
                </a:cubicBezTo>
                <a:cubicBezTo>
                  <a:pt x="64" y="39"/>
                  <a:pt x="68" y="44"/>
                  <a:pt x="68" y="52"/>
                </a:cubicBezTo>
                <a:cubicBezTo>
                  <a:pt x="68" y="61"/>
                  <a:pt x="63" y="66"/>
                  <a:pt x="56" y="66"/>
                </a:cubicBez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cxnSp>
        <p:nvCxnSpPr>
          <p:cNvPr id="9" name="直接连接符 8">
            <a:extLst>
              <a:ext uri="{FF2B5EF4-FFF2-40B4-BE49-F238E27FC236}">
                <a16:creationId xmlns:a16="http://schemas.microsoft.com/office/drawing/2014/main" id="{C22D61CE-2A36-49B7-A5C9-D9294728C140}"/>
              </a:ext>
            </a:extLst>
          </p:cNvPr>
          <p:cNvCxnSpPr/>
          <p:nvPr/>
        </p:nvCxnSpPr>
        <p:spPr>
          <a:xfrm>
            <a:off x="6031716" y="3373620"/>
            <a:ext cx="3006923"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615EFA98-67FC-4E2B-A3C5-E8C70DEADCF6}"/>
              </a:ext>
            </a:extLst>
          </p:cNvPr>
          <p:cNvSpPr txBox="1"/>
          <p:nvPr/>
        </p:nvSpPr>
        <p:spPr>
          <a:xfrm>
            <a:off x="287070" y="1712271"/>
            <a:ext cx="4365256" cy="4247317"/>
          </a:xfrm>
          <a:prstGeom prst="rect">
            <a:avLst/>
          </a:prstGeom>
          <a:noFill/>
        </p:spPr>
        <p:txBody>
          <a:bodyPr wrap="square" rtlCol="0">
            <a:spAutoFit/>
          </a:bodyPr>
          <a:lstStyle/>
          <a:p>
            <a:r>
              <a:rPr lang="en-US" altLang="zh-CN" sz="1400" dirty="0"/>
              <a:t>Simple Features </a:t>
            </a:r>
            <a:r>
              <a:rPr lang="en-US" altLang="zh-CN" sz="1400" dirty="0" err="1"/>
              <a:t>encodeing</a:t>
            </a:r>
            <a:r>
              <a:rPr lang="en-US" altLang="zh-CN" sz="1400" dirty="0"/>
              <a:t>:</a:t>
            </a:r>
            <a:endParaRPr lang="zh-CN" altLang="zh-CN" sz="1400" dirty="0"/>
          </a:p>
          <a:p>
            <a:r>
              <a:rPr lang="en-US" altLang="zh-CN" sz="1400" dirty="0"/>
              <a:t> Convert gender strings to binary encoding so that It is better for numerical calculations</a:t>
            </a:r>
            <a:endParaRPr lang="zh-CN" altLang="zh-CN" sz="1400" dirty="0"/>
          </a:p>
          <a:p>
            <a:endParaRPr lang="en-US" altLang="zh-CN" sz="1400" dirty="0"/>
          </a:p>
          <a:p>
            <a:r>
              <a:rPr lang="en-US" altLang="zh-CN" sz="1400" dirty="0"/>
              <a:t>Case1: while the ordinal categorical features can be simply encoded with integers, the nominal categorical features need to be one-hot-encoded. In this case, however, the number of unique </a:t>
            </a:r>
            <a:r>
              <a:rPr lang="en-US" altLang="zh-CN" sz="1400" dirty="0" err="1"/>
              <a:t>entires</a:t>
            </a:r>
            <a:r>
              <a:rPr lang="en-US" altLang="zh-CN" sz="1400" dirty="0"/>
              <a:t> for </a:t>
            </a:r>
            <a:r>
              <a:rPr lang="en-US" altLang="zh-CN" sz="1400" dirty="0" err="1"/>
              <a:t>User_ID</a:t>
            </a:r>
            <a:r>
              <a:rPr lang="en-US" altLang="zh-CN" sz="1400" dirty="0"/>
              <a:t> and </a:t>
            </a:r>
            <a:r>
              <a:rPr lang="en-US" altLang="zh-CN" sz="1400" dirty="0" err="1"/>
              <a:t>Product_ID</a:t>
            </a:r>
            <a:r>
              <a:rPr lang="en-US" altLang="zh-CN" sz="1400" dirty="0"/>
              <a:t> is too big and one-hot-encoding these features will unnecessarily increase the data dimension and therefore cardinality. In real case, </a:t>
            </a:r>
            <a:r>
              <a:rPr lang="en-US" altLang="zh-CN" sz="1400" dirty="0" err="1"/>
              <a:t>User_ID</a:t>
            </a:r>
            <a:r>
              <a:rPr lang="en-US" altLang="zh-CN" sz="1400" dirty="0"/>
              <a:t> and </a:t>
            </a:r>
            <a:r>
              <a:rPr lang="en-US" altLang="zh-CN" sz="1400" dirty="0" err="1"/>
              <a:t>Product_ID</a:t>
            </a:r>
            <a:r>
              <a:rPr lang="en-US" altLang="zh-CN" sz="1400" dirty="0"/>
              <a:t> tended to be label-encoded. And other features tended to be one-hot-encoded</a:t>
            </a:r>
            <a:endParaRPr lang="zh-CN" altLang="zh-CN" sz="1400" dirty="0"/>
          </a:p>
          <a:p>
            <a:r>
              <a:rPr lang="en-US" altLang="zh-CN" sz="1400" dirty="0"/>
              <a:t> </a:t>
            </a:r>
          </a:p>
          <a:p>
            <a:r>
              <a:rPr lang="en-US" altLang="zh-CN" sz="1400" dirty="0"/>
              <a:t>Case2: all of the features tended to be one-hot-encoded  </a:t>
            </a:r>
            <a:endParaRPr lang="zh-CN" altLang="zh-CN" sz="1400" dirty="0"/>
          </a:p>
          <a:p>
            <a:r>
              <a:rPr lang="en-US" altLang="zh-CN" sz="1400" dirty="0"/>
              <a:t>  </a:t>
            </a:r>
          </a:p>
          <a:p>
            <a:r>
              <a:rPr lang="en-US" altLang="zh-CN" sz="1400" dirty="0"/>
              <a:t>then split our train and test data and will standardize the data using </a:t>
            </a:r>
            <a:r>
              <a:rPr lang="en-US" altLang="zh-CN" sz="1400" dirty="0" err="1"/>
              <a:t>StandardScaler</a:t>
            </a:r>
            <a:endParaRPr lang="zh-CN" altLang="zh-CN" sz="1400" dirty="0"/>
          </a:p>
          <a:p>
            <a:endParaRPr lang="zh-CN" altLang="en-US" dirty="0"/>
          </a:p>
        </p:txBody>
      </p:sp>
    </p:spTree>
    <p:extLst>
      <p:ext uri="{BB962C8B-B14F-4D97-AF65-F5344CB8AC3E}">
        <p14:creationId xmlns:p14="http://schemas.microsoft.com/office/powerpoint/2010/main" val="4152808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CFDFCF69-E523-46BC-B945-4E9830F33100}"/>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F97ED887-5018-425F-B76C-F9959035AE3F}"/>
              </a:ext>
            </a:extLst>
          </p:cNvPr>
          <p:cNvSpPr>
            <a:spLocks noGrp="1"/>
          </p:cNvSpPr>
          <p:nvPr>
            <p:ph type="sldNum" sz="quarter" idx="12"/>
          </p:nvPr>
        </p:nvSpPr>
        <p:spPr/>
        <p:txBody>
          <a:bodyPr/>
          <a:lstStyle/>
          <a:p>
            <a:fld id="{5DD3DB80-B894-403A-B48E-6FDC1A72010E}" type="slidenum">
              <a:rPr lang="zh-CN" altLang="en-US" smtClean="0"/>
              <a:pPr/>
              <a:t>7</a:t>
            </a:fld>
            <a:endParaRPr lang="zh-CN" altLang="en-US" dirty="0"/>
          </a:p>
        </p:txBody>
      </p:sp>
      <p:sp>
        <p:nvSpPr>
          <p:cNvPr id="6" name="iṧļíḑe">
            <a:extLst>
              <a:ext uri="{FF2B5EF4-FFF2-40B4-BE49-F238E27FC236}">
                <a16:creationId xmlns:a16="http://schemas.microsoft.com/office/drawing/2014/main" id="{D1CFA5DB-70CD-4754-9A05-24DDF4D3AC48}"/>
              </a:ext>
            </a:extLst>
          </p:cNvPr>
          <p:cNvSpPr/>
          <p:nvPr/>
        </p:nvSpPr>
        <p:spPr>
          <a:xfrm flipH="1">
            <a:off x="0" y="3923793"/>
            <a:ext cx="9144000" cy="2076959"/>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 fmla="*/ 0 w 6216319"/>
              <a:gd name="connsiteY0" fmla="*/ 9364 h 1311568"/>
              <a:gd name="connsiteX1" fmla="*/ 339865 w 6216319"/>
              <a:gd name="connsiteY1" fmla="*/ 0 h 1311568"/>
              <a:gd name="connsiteX2" fmla="*/ 6216319 w 6216319"/>
              <a:gd name="connsiteY2" fmla="*/ 9364 h 1311568"/>
              <a:gd name="connsiteX3" fmla="*/ 6216319 w 6216319"/>
              <a:gd name="connsiteY3" fmla="*/ 1311568 h 1311568"/>
              <a:gd name="connsiteX4" fmla="*/ 0 w 6216319"/>
              <a:gd name="connsiteY4" fmla="*/ 1311568 h 1311568"/>
              <a:gd name="connsiteX5" fmla="*/ 0 w 6216319"/>
              <a:gd name="connsiteY5" fmla="*/ 9364 h 1311568"/>
              <a:gd name="connsiteX0" fmla="*/ 0 w 6216319"/>
              <a:gd name="connsiteY0" fmla="*/ 0 h 1302204"/>
              <a:gd name="connsiteX1" fmla="*/ 339865 w 6216319"/>
              <a:gd name="connsiteY1" fmla="*/ 184845 h 1302204"/>
              <a:gd name="connsiteX2" fmla="*/ 6216319 w 6216319"/>
              <a:gd name="connsiteY2" fmla="*/ 0 h 1302204"/>
              <a:gd name="connsiteX3" fmla="*/ 6216319 w 6216319"/>
              <a:gd name="connsiteY3" fmla="*/ 1302204 h 1302204"/>
              <a:gd name="connsiteX4" fmla="*/ 0 w 6216319"/>
              <a:gd name="connsiteY4" fmla="*/ 1302204 h 1302204"/>
              <a:gd name="connsiteX5" fmla="*/ 0 w 6216319"/>
              <a:gd name="connsiteY5" fmla="*/ 0 h 1302204"/>
              <a:gd name="connsiteX0" fmla="*/ 0 w 6216319"/>
              <a:gd name="connsiteY0" fmla="*/ 0 h 1302204"/>
              <a:gd name="connsiteX1" fmla="*/ 339865 w 6216319"/>
              <a:gd name="connsiteY1" fmla="*/ 184845 h 1302204"/>
              <a:gd name="connsiteX2" fmla="*/ 6216319 w 6216319"/>
              <a:gd name="connsiteY2" fmla="*/ 0 h 1302204"/>
              <a:gd name="connsiteX3" fmla="*/ 6216319 w 6216319"/>
              <a:gd name="connsiteY3" fmla="*/ 1302204 h 1302204"/>
              <a:gd name="connsiteX4" fmla="*/ 0 w 6216319"/>
              <a:gd name="connsiteY4" fmla="*/ 1302204 h 1302204"/>
              <a:gd name="connsiteX5" fmla="*/ 0 w 6216319"/>
              <a:gd name="connsiteY5" fmla="*/ 0 h 1302204"/>
              <a:gd name="connsiteX0" fmla="*/ 0 w 6216319"/>
              <a:gd name="connsiteY0" fmla="*/ 47249 h 1349453"/>
              <a:gd name="connsiteX1" fmla="*/ 339865 w 6216319"/>
              <a:gd name="connsiteY1" fmla="*/ 232094 h 1349453"/>
              <a:gd name="connsiteX2" fmla="*/ 2273862 w 6216319"/>
              <a:gd name="connsiteY2" fmla="*/ 280646 h 1349453"/>
              <a:gd name="connsiteX3" fmla="*/ 6216319 w 6216319"/>
              <a:gd name="connsiteY3" fmla="*/ 47249 h 1349453"/>
              <a:gd name="connsiteX4" fmla="*/ 6216319 w 6216319"/>
              <a:gd name="connsiteY4" fmla="*/ 1349453 h 1349453"/>
              <a:gd name="connsiteX5" fmla="*/ 0 w 6216319"/>
              <a:gd name="connsiteY5" fmla="*/ 1349453 h 1349453"/>
              <a:gd name="connsiteX6" fmla="*/ 0 w 6216319"/>
              <a:gd name="connsiteY6" fmla="*/ 47249 h 1349453"/>
              <a:gd name="connsiteX0" fmla="*/ 0 w 6216319"/>
              <a:gd name="connsiteY0" fmla="*/ 30623 h 1332827"/>
              <a:gd name="connsiteX1" fmla="*/ 339865 w 6216319"/>
              <a:gd name="connsiteY1" fmla="*/ 215468 h 1332827"/>
              <a:gd name="connsiteX2" fmla="*/ 2265770 w 6216319"/>
              <a:gd name="connsiteY2" fmla="*/ 539150 h 1332827"/>
              <a:gd name="connsiteX3" fmla="*/ 6216319 w 6216319"/>
              <a:gd name="connsiteY3" fmla="*/ 30623 h 1332827"/>
              <a:gd name="connsiteX4" fmla="*/ 6216319 w 6216319"/>
              <a:gd name="connsiteY4" fmla="*/ 1332827 h 1332827"/>
              <a:gd name="connsiteX5" fmla="*/ 0 w 6216319"/>
              <a:gd name="connsiteY5" fmla="*/ 1332827 h 1332827"/>
              <a:gd name="connsiteX6" fmla="*/ 0 w 6216319"/>
              <a:gd name="connsiteY6" fmla="*/ 30623 h 1332827"/>
              <a:gd name="connsiteX0" fmla="*/ 0 w 6216319"/>
              <a:gd name="connsiteY0" fmla="*/ 31024 h 1333228"/>
              <a:gd name="connsiteX1" fmla="*/ 339865 w 6216319"/>
              <a:gd name="connsiteY1" fmla="*/ 215869 h 1333228"/>
              <a:gd name="connsiteX2" fmla="*/ 2265770 w 6216319"/>
              <a:gd name="connsiteY2" fmla="*/ 539551 h 1333228"/>
              <a:gd name="connsiteX3" fmla="*/ 3269182 w 6216319"/>
              <a:gd name="connsiteY3" fmla="*/ 418171 h 1333228"/>
              <a:gd name="connsiteX4" fmla="*/ 6216319 w 6216319"/>
              <a:gd name="connsiteY4" fmla="*/ 31024 h 1333228"/>
              <a:gd name="connsiteX5" fmla="*/ 6216319 w 6216319"/>
              <a:gd name="connsiteY5" fmla="*/ 1333228 h 1333228"/>
              <a:gd name="connsiteX6" fmla="*/ 0 w 6216319"/>
              <a:gd name="connsiteY6" fmla="*/ 1333228 h 1333228"/>
              <a:gd name="connsiteX7" fmla="*/ 0 w 6216319"/>
              <a:gd name="connsiteY7" fmla="*/ 31024 h 1333228"/>
              <a:gd name="connsiteX0" fmla="*/ 0 w 6216319"/>
              <a:gd name="connsiteY0" fmla="*/ 26175 h 1328379"/>
              <a:gd name="connsiteX1" fmla="*/ 339865 w 6216319"/>
              <a:gd name="connsiteY1" fmla="*/ 211020 h 1328379"/>
              <a:gd name="connsiteX2" fmla="*/ 2265770 w 6216319"/>
              <a:gd name="connsiteY2" fmla="*/ 534702 h 1328379"/>
              <a:gd name="connsiteX3" fmla="*/ 3244906 w 6216319"/>
              <a:gd name="connsiteY3" fmla="*/ 518518 h 1328379"/>
              <a:gd name="connsiteX4" fmla="*/ 6216319 w 6216319"/>
              <a:gd name="connsiteY4" fmla="*/ 26175 h 1328379"/>
              <a:gd name="connsiteX5" fmla="*/ 6216319 w 6216319"/>
              <a:gd name="connsiteY5" fmla="*/ 1328379 h 1328379"/>
              <a:gd name="connsiteX6" fmla="*/ 0 w 6216319"/>
              <a:gd name="connsiteY6" fmla="*/ 1328379 h 1328379"/>
              <a:gd name="connsiteX7" fmla="*/ 0 w 6216319"/>
              <a:gd name="connsiteY7" fmla="*/ 26175 h 1328379"/>
              <a:gd name="connsiteX0" fmla="*/ 0 w 6216319"/>
              <a:gd name="connsiteY0" fmla="*/ 63128 h 1365332"/>
              <a:gd name="connsiteX1" fmla="*/ 339865 w 6216319"/>
              <a:gd name="connsiteY1" fmla="*/ 247973 h 1365332"/>
              <a:gd name="connsiteX2" fmla="*/ 2265770 w 6216319"/>
              <a:gd name="connsiteY2" fmla="*/ 571655 h 1365332"/>
              <a:gd name="connsiteX3" fmla="*/ 3244906 w 6216319"/>
              <a:gd name="connsiteY3" fmla="*/ 555471 h 1365332"/>
              <a:gd name="connsiteX4" fmla="*/ 4725749 w 6216319"/>
              <a:gd name="connsiteY4" fmla="*/ 239882 h 1365332"/>
              <a:gd name="connsiteX5" fmla="*/ 6216319 w 6216319"/>
              <a:gd name="connsiteY5" fmla="*/ 63128 h 1365332"/>
              <a:gd name="connsiteX6" fmla="*/ 6216319 w 6216319"/>
              <a:gd name="connsiteY6" fmla="*/ 1365332 h 1365332"/>
              <a:gd name="connsiteX7" fmla="*/ 0 w 6216319"/>
              <a:gd name="connsiteY7" fmla="*/ 1365332 h 1365332"/>
              <a:gd name="connsiteX8" fmla="*/ 0 w 6216319"/>
              <a:gd name="connsiteY8" fmla="*/ 63128 h 1365332"/>
              <a:gd name="connsiteX0" fmla="*/ 0 w 6216319"/>
              <a:gd name="connsiteY0" fmla="*/ 20810 h 1323014"/>
              <a:gd name="connsiteX1" fmla="*/ 339865 w 6216319"/>
              <a:gd name="connsiteY1" fmla="*/ 205655 h 1323014"/>
              <a:gd name="connsiteX2" fmla="*/ 2265770 w 6216319"/>
              <a:gd name="connsiteY2" fmla="*/ 529337 h 1323014"/>
              <a:gd name="connsiteX3" fmla="*/ 3244906 w 6216319"/>
              <a:gd name="connsiteY3" fmla="*/ 513153 h 1323014"/>
              <a:gd name="connsiteX4" fmla="*/ 4628644 w 6216319"/>
              <a:gd name="connsiteY4" fmla="*/ 1055320 h 1323014"/>
              <a:gd name="connsiteX5" fmla="*/ 6216319 w 6216319"/>
              <a:gd name="connsiteY5" fmla="*/ 20810 h 1323014"/>
              <a:gd name="connsiteX6" fmla="*/ 6216319 w 6216319"/>
              <a:gd name="connsiteY6" fmla="*/ 1323014 h 1323014"/>
              <a:gd name="connsiteX7" fmla="*/ 0 w 6216319"/>
              <a:gd name="connsiteY7" fmla="*/ 1323014 h 1323014"/>
              <a:gd name="connsiteX8" fmla="*/ 0 w 6216319"/>
              <a:gd name="connsiteY8" fmla="*/ 20810 h 1323014"/>
              <a:gd name="connsiteX0" fmla="*/ 0 w 6216319"/>
              <a:gd name="connsiteY0" fmla="*/ 32243 h 1334447"/>
              <a:gd name="connsiteX1" fmla="*/ 339865 w 6216319"/>
              <a:gd name="connsiteY1" fmla="*/ 217088 h 1334447"/>
              <a:gd name="connsiteX2" fmla="*/ 2265770 w 6216319"/>
              <a:gd name="connsiteY2" fmla="*/ 540770 h 1334447"/>
              <a:gd name="connsiteX3" fmla="*/ 3244906 w 6216319"/>
              <a:gd name="connsiteY3" fmla="*/ 524586 h 1334447"/>
              <a:gd name="connsiteX4" fmla="*/ 4628644 w 6216319"/>
              <a:gd name="connsiteY4" fmla="*/ 1066753 h 1334447"/>
              <a:gd name="connsiteX5" fmla="*/ 5526860 w 6216319"/>
              <a:gd name="connsiteY5" fmla="*/ 451758 h 1334447"/>
              <a:gd name="connsiteX6" fmla="*/ 6216319 w 6216319"/>
              <a:gd name="connsiteY6" fmla="*/ 32243 h 1334447"/>
              <a:gd name="connsiteX7" fmla="*/ 6216319 w 6216319"/>
              <a:gd name="connsiteY7" fmla="*/ 1334447 h 1334447"/>
              <a:gd name="connsiteX8" fmla="*/ 0 w 6216319"/>
              <a:gd name="connsiteY8" fmla="*/ 1334447 h 1334447"/>
              <a:gd name="connsiteX9" fmla="*/ 0 w 6216319"/>
              <a:gd name="connsiteY9" fmla="*/ 32243 h 1334447"/>
              <a:gd name="connsiteX0" fmla="*/ 0 w 6216319"/>
              <a:gd name="connsiteY0" fmla="*/ 12831 h 1315035"/>
              <a:gd name="connsiteX1" fmla="*/ 339865 w 6216319"/>
              <a:gd name="connsiteY1" fmla="*/ 197676 h 1315035"/>
              <a:gd name="connsiteX2" fmla="*/ 2265770 w 6216319"/>
              <a:gd name="connsiteY2" fmla="*/ 521358 h 1315035"/>
              <a:gd name="connsiteX3" fmla="*/ 3244906 w 6216319"/>
              <a:gd name="connsiteY3" fmla="*/ 505174 h 1315035"/>
              <a:gd name="connsiteX4" fmla="*/ 4628644 w 6216319"/>
              <a:gd name="connsiteY4" fmla="*/ 1047341 h 1315035"/>
              <a:gd name="connsiteX5" fmla="*/ 5356927 w 6216319"/>
              <a:gd name="connsiteY5" fmla="*/ 1201089 h 1315035"/>
              <a:gd name="connsiteX6" fmla="*/ 6216319 w 6216319"/>
              <a:gd name="connsiteY6" fmla="*/ 12831 h 1315035"/>
              <a:gd name="connsiteX7" fmla="*/ 6216319 w 6216319"/>
              <a:gd name="connsiteY7" fmla="*/ 1315035 h 1315035"/>
              <a:gd name="connsiteX8" fmla="*/ 0 w 6216319"/>
              <a:gd name="connsiteY8" fmla="*/ 1315035 h 1315035"/>
              <a:gd name="connsiteX9" fmla="*/ 0 w 6216319"/>
              <a:gd name="connsiteY9" fmla="*/ 12831 h 1315035"/>
              <a:gd name="connsiteX0" fmla="*/ 0 w 6498499"/>
              <a:gd name="connsiteY0" fmla="*/ 0 h 1302204"/>
              <a:gd name="connsiteX1" fmla="*/ 339865 w 6498499"/>
              <a:gd name="connsiteY1" fmla="*/ 184845 h 1302204"/>
              <a:gd name="connsiteX2" fmla="*/ 2265770 w 6498499"/>
              <a:gd name="connsiteY2" fmla="*/ 508527 h 1302204"/>
              <a:gd name="connsiteX3" fmla="*/ 3244906 w 6498499"/>
              <a:gd name="connsiteY3" fmla="*/ 492343 h 1302204"/>
              <a:gd name="connsiteX4" fmla="*/ 4628644 w 6498499"/>
              <a:gd name="connsiteY4" fmla="*/ 1034510 h 1302204"/>
              <a:gd name="connsiteX5" fmla="*/ 5356927 w 6498499"/>
              <a:gd name="connsiteY5" fmla="*/ 1188258 h 1302204"/>
              <a:gd name="connsiteX6" fmla="*/ 6216319 w 6498499"/>
              <a:gd name="connsiteY6" fmla="*/ 1302204 h 1302204"/>
              <a:gd name="connsiteX7" fmla="*/ 0 w 6498499"/>
              <a:gd name="connsiteY7" fmla="*/ 1302204 h 1302204"/>
              <a:gd name="connsiteX8" fmla="*/ 0 w 649849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147589 h 1449793"/>
              <a:gd name="connsiteX1" fmla="*/ 339865 w 6216319"/>
              <a:gd name="connsiteY1" fmla="*/ 332434 h 1449793"/>
              <a:gd name="connsiteX2" fmla="*/ 2265770 w 6216319"/>
              <a:gd name="connsiteY2" fmla="*/ 656116 h 1449793"/>
              <a:gd name="connsiteX3" fmla="*/ 3244906 w 6216319"/>
              <a:gd name="connsiteY3" fmla="*/ 639932 h 1449793"/>
              <a:gd name="connsiteX4" fmla="*/ 4628644 w 6216319"/>
              <a:gd name="connsiteY4" fmla="*/ 1182099 h 1449793"/>
              <a:gd name="connsiteX5" fmla="*/ 5356927 w 6216319"/>
              <a:gd name="connsiteY5" fmla="*/ 1335847 h 1449793"/>
              <a:gd name="connsiteX6" fmla="*/ 6216319 w 6216319"/>
              <a:gd name="connsiteY6" fmla="*/ 1449793 h 1449793"/>
              <a:gd name="connsiteX7" fmla="*/ 0 w 6216319"/>
              <a:gd name="connsiteY7" fmla="*/ 1449793 h 1449793"/>
              <a:gd name="connsiteX8" fmla="*/ 0 w 6216319"/>
              <a:gd name="connsiteY8" fmla="*/ 147589 h 1449793"/>
              <a:gd name="connsiteX0" fmla="*/ 0 w 6216319"/>
              <a:gd name="connsiteY0" fmla="*/ 121021 h 1423225"/>
              <a:gd name="connsiteX1" fmla="*/ 339865 w 6216319"/>
              <a:gd name="connsiteY1" fmla="*/ 305866 h 1423225"/>
              <a:gd name="connsiteX2" fmla="*/ 2265770 w 6216319"/>
              <a:gd name="connsiteY2" fmla="*/ 629548 h 1423225"/>
              <a:gd name="connsiteX3" fmla="*/ 3244906 w 6216319"/>
              <a:gd name="connsiteY3" fmla="*/ 613364 h 1423225"/>
              <a:gd name="connsiteX4" fmla="*/ 4628644 w 6216319"/>
              <a:gd name="connsiteY4" fmla="*/ 1155531 h 1423225"/>
              <a:gd name="connsiteX5" fmla="*/ 5356927 w 6216319"/>
              <a:gd name="connsiteY5" fmla="*/ 1309279 h 1423225"/>
              <a:gd name="connsiteX6" fmla="*/ 6216319 w 6216319"/>
              <a:gd name="connsiteY6" fmla="*/ 1423225 h 1423225"/>
              <a:gd name="connsiteX7" fmla="*/ 0 w 6216319"/>
              <a:gd name="connsiteY7" fmla="*/ 1423225 h 1423225"/>
              <a:gd name="connsiteX8" fmla="*/ 0 w 6216319"/>
              <a:gd name="connsiteY8" fmla="*/ 121021 h 1423225"/>
              <a:gd name="connsiteX0" fmla="*/ 0 w 6216319"/>
              <a:gd name="connsiteY0" fmla="*/ 121021 h 1423225"/>
              <a:gd name="connsiteX1" fmla="*/ 339865 w 6216319"/>
              <a:gd name="connsiteY1" fmla="*/ 305866 h 1423225"/>
              <a:gd name="connsiteX2" fmla="*/ 2265770 w 6216319"/>
              <a:gd name="connsiteY2" fmla="*/ 629548 h 1423225"/>
              <a:gd name="connsiteX3" fmla="*/ 3244906 w 6216319"/>
              <a:gd name="connsiteY3" fmla="*/ 613364 h 1423225"/>
              <a:gd name="connsiteX4" fmla="*/ 4628644 w 6216319"/>
              <a:gd name="connsiteY4" fmla="*/ 1155531 h 1423225"/>
              <a:gd name="connsiteX5" fmla="*/ 5356927 w 6216319"/>
              <a:gd name="connsiteY5" fmla="*/ 1309279 h 1423225"/>
              <a:gd name="connsiteX6" fmla="*/ 6216319 w 6216319"/>
              <a:gd name="connsiteY6" fmla="*/ 1423225 h 1423225"/>
              <a:gd name="connsiteX7" fmla="*/ 0 w 6216319"/>
              <a:gd name="connsiteY7" fmla="*/ 1423225 h 1423225"/>
              <a:gd name="connsiteX8" fmla="*/ 0 w 6216319"/>
              <a:gd name="connsiteY8" fmla="*/ 121021 h 1423225"/>
              <a:gd name="connsiteX0" fmla="*/ 0 w 6216319"/>
              <a:gd name="connsiteY0" fmla="*/ 140194 h 1442398"/>
              <a:gd name="connsiteX1" fmla="*/ 339865 w 6216319"/>
              <a:gd name="connsiteY1" fmla="*/ 325039 h 1442398"/>
              <a:gd name="connsiteX2" fmla="*/ 2265770 w 6216319"/>
              <a:gd name="connsiteY2" fmla="*/ 648721 h 1442398"/>
              <a:gd name="connsiteX3" fmla="*/ 3244906 w 6216319"/>
              <a:gd name="connsiteY3" fmla="*/ 632537 h 1442398"/>
              <a:gd name="connsiteX4" fmla="*/ 4628644 w 6216319"/>
              <a:gd name="connsiteY4" fmla="*/ 1174704 h 1442398"/>
              <a:gd name="connsiteX5" fmla="*/ 5356927 w 6216319"/>
              <a:gd name="connsiteY5" fmla="*/ 1328452 h 1442398"/>
              <a:gd name="connsiteX6" fmla="*/ 6216319 w 6216319"/>
              <a:gd name="connsiteY6" fmla="*/ 1442398 h 1442398"/>
              <a:gd name="connsiteX7" fmla="*/ 0 w 6216319"/>
              <a:gd name="connsiteY7" fmla="*/ 1442398 h 1442398"/>
              <a:gd name="connsiteX8" fmla="*/ 0 w 6216319"/>
              <a:gd name="connsiteY8" fmla="*/ 140194 h 1442398"/>
              <a:gd name="connsiteX0" fmla="*/ 0 w 6216319"/>
              <a:gd name="connsiteY0" fmla="*/ 140194 h 1442398"/>
              <a:gd name="connsiteX1" fmla="*/ 339865 w 6216319"/>
              <a:gd name="connsiteY1" fmla="*/ 325039 h 1442398"/>
              <a:gd name="connsiteX2" fmla="*/ 2265770 w 6216319"/>
              <a:gd name="connsiteY2" fmla="*/ 648721 h 1442398"/>
              <a:gd name="connsiteX3" fmla="*/ 3244906 w 6216319"/>
              <a:gd name="connsiteY3" fmla="*/ 632537 h 1442398"/>
              <a:gd name="connsiteX4" fmla="*/ 4628644 w 6216319"/>
              <a:gd name="connsiteY4" fmla="*/ 1174704 h 1442398"/>
              <a:gd name="connsiteX5" fmla="*/ 5356927 w 6216319"/>
              <a:gd name="connsiteY5" fmla="*/ 1328452 h 1442398"/>
              <a:gd name="connsiteX6" fmla="*/ 6216319 w 6216319"/>
              <a:gd name="connsiteY6" fmla="*/ 1442398 h 1442398"/>
              <a:gd name="connsiteX7" fmla="*/ 0 w 6216319"/>
              <a:gd name="connsiteY7" fmla="*/ 1442398 h 1442398"/>
              <a:gd name="connsiteX8" fmla="*/ 0 w 6216319"/>
              <a:gd name="connsiteY8" fmla="*/ 140194 h 1442398"/>
              <a:gd name="connsiteX0" fmla="*/ 0 w 6216319"/>
              <a:gd name="connsiteY0" fmla="*/ 34944 h 1337148"/>
              <a:gd name="connsiteX1" fmla="*/ 339865 w 6216319"/>
              <a:gd name="connsiteY1" fmla="*/ 219789 h 1337148"/>
              <a:gd name="connsiteX2" fmla="*/ 2265770 w 6216319"/>
              <a:gd name="connsiteY2" fmla="*/ 543471 h 1337148"/>
              <a:gd name="connsiteX3" fmla="*/ 3244906 w 6216319"/>
              <a:gd name="connsiteY3" fmla="*/ 527287 h 1337148"/>
              <a:gd name="connsiteX4" fmla="*/ 4628644 w 6216319"/>
              <a:gd name="connsiteY4" fmla="*/ 1069454 h 1337148"/>
              <a:gd name="connsiteX5" fmla="*/ 5356927 w 6216319"/>
              <a:gd name="connsiteY5" fmla="*/ 1223202 h 1337148"/>
              <a:gd name="connsiteX6" fmla="*/ 6216319 w 6216319"/>
              <a:gd name="connsiteY6" fmla="*/ 1337148 h 1337148"/>
              <a:gd name="connsiteX7" fmla="*/ 0 w 6216319"/>
              <a:gd name="connsiteY7" fmla="*/ 1337148 h 1337148"/>
              <a:gd name="connsiteX8" fmla="*/ 0 w 6216319"/>
              <a:gd name="connsiteY8" fmla="*/ 34944 h 1337148"/>
              <a:gd name="connsiteX0" fmla="*/ 0 w 6216319"/>
              <a:gd name="connsiteY0" fmla="*/ 44896 h 1347100"/>
              <a:gd name="connsiteX1" fmla="*/ 339865 w 6216319"/>
              <a:gd name="connsiteY1" fmla="*/ 229741 h 1347100"/>
              <a:gd name="connsiteX2" fmla="*/ 2265770 w 6216319"/>
              <a:gd name="connsiteY2" fmla="*/ 553423 h 1347100"/>
              <a:gd name="connsiteX3" fmla="*/ 3244906 w 6216319"/>
              <a:gd name="connsiteY3" fmla="*/ 537239 h 1347100"/>
              <a:gd name="connsiteX4" fmla="*/ 4628644 w 6216319"/>
              <a:gd name="connsiteY4" fmla="*/ 1079406 h 1347100"/>
              <a:gd name="connsiteX5" fmla="*/ 5356927 w 6216319"/>
              <a:gd name="connsiteY5" fmla="*/ 1233154 h 1347100"/>
              <a:gd name="connsiteX6" fmla="*/ 6216319 w 6216319"/>
              <a:gd name="connsiteY6" fmla="*/ 1347100 h 1347100"/>
              <a:gd name="connsiteX7" fmla="*/ 0 w 6216319"/>
              <a:gd name="connsiteY7" fmla="*/ 1347100 h 1347100"/>
              <a:gd name="connsiteX8" fmla="*/ 0 w 6216319"/>
              <a:gd name="connsiteY8" fmla="*/ 44896 h 1347100"/>
              <a:gd name="connsiteX0" fmla="*/ 0 w 6216319"/>
              <a:gd name="connsiteY0" fmla="*/ 44896 h 1347100"/>
              <a:gd name="connsiteX1" fmla="*/ 339865 w 6216319"/>
              <a:gd name="connsiteY1" fmla="*/ 229741 h 1347100"/>
              <a:gd name="connsiteX2" fmla="*/ 2265770 w 6216319"/>
              <a:gd name="connsiteY2" fmla="*/ 553423 h 1347100"/>
              <a:gd name="connsiteX3" fmla="*/ 3244906 w 6216319"/>
              <a:gd name="connsiteY3" fmla="*/ 537239 h 1347100"/>
              <a:gd name="connsiteX4" fmla="*/ 4628644 w 6216319"/>
              <a:gd name="connsiteY4" fmla="*/ 1079406 h 1347100"/>
              <a:gd name="connsiteX5" fmla="*/ 5356927 w 6216319"/>
              <a:gd name="connsiteY5" fmla="*/ 1233154 h 1347100"/>
              <a:gd name="connsiteX6" fmla="*/ 6216319 w 6216319"/>
              <a:gd name="connsiteY6" fmla="*/ 1347100 h 1347100"/>
              <a:gd name="connsiteX7" fmla="*/ 0 w 6216319"/>
              <a:gd name="connsiteY7" fmla="*/ 1347100 h 1347100"/>
              <a:gd name="connsiteX8" fmla="*/ 0 w 6216319"/>
              <a:gd name="connsiteY8" fmla="*/ 44896 h 1347100"/>
              <a:gd name="connsiteX0" fmla="*/ 0 w 6216319"/>
              <a:gd name="connsiteY0" fmla="*/ 530 h 1302734"/>
              <a:gd name="connsiteX1" fmla="*/ 339865 w 6216319"/>
              <a:gd name="connsiteY1" fmla="*/ 185375 h 1302734"/>
              <a:gd name="connsiteX2" fmla="*/ 2265770 w 6216319"/>
              <a:gd name="connsiteY2" fmla="*/ 509057 h 1302734"/>
              <a:gd name="connsiteX3" fmla="*/ 3244906 w 6216319"/>
              <a:gd name="connsiteY3" fmla="*/ 492873 h 1302734"/>
              <a:gd name="connsiteX4" fmla="*/ 4628644 w 6216319"/>
              <a:gd name="connsiteY4" fmla="*/ 1035040 h 1302734"/>
              <a:gd name="connsiteX5" fmla="*/ 5356927 w 6216319"/>
              <a:gd name="connsiteY5" fmla="*/ 1188788 h 1302734"/>
              <a:gd name="connsiteX6" fmla="*/ 6216319 w 6216319"/>
              <a:gd name="connsiteY6" fmla="*/ 1302734 h 1302734"/>
              <a:gd name="connsiteX7" fmla="*/ 0 w 6216319"/>
              <a:gd name="connsiteY7" fmla="*/ 1302734 h 1302734"/>
              <a:gd name="connsiteX8" fmla="*/ 0 w 6216319"/>
              <a:gd name="connsiteY8" fmla="*/ 530 h 1302734"/>
              <a:gd name="connsiteX0" fmla="*/ 0 w 6216319"/>
              <a:gd name="connsiteY0" fmla="*/ 20163 h 1322367"/>
              <a:gd name="connsiteX1" fmla="*/ 2265770 w 6216319"/>
              <a:gd name="connsiteY1" fmla="*/ 528690 h 1322367"/>
              <a:gd name="connsiteX2" fmla="*/ 3244906 w 6216319"/>
              <a:gd name="connsiteY2" fmla="*/ 512506 h 1322367"/>
              <a:gd name="connsiteX3" fmla="*/ 4628644 w 6216319"/>
              <a:gd name="connsiteY3" fmla="*/ 1054673 h 1322367"/>
              <a:gd name="connsiteX4" fmla="*/ 5356927 w 6216319"/>
              <a:gd name="connsiteY4" fmla="*/ 1208421 h 1322367"/>
              <a:gd name="connsiteX5" fmla="*/ 6216319 w 6216319"/>
              <a:gd name="connsiteY5" fmla="*/ 1322367 h 1322367"/>
              <a:gd name="connsiteX6" fmla="*/ 0 w 6216319"/>
              <a:gd name="connsiteY6" fmla="*/ 1322367 h 1322367"/>
              <a:gd name="connsiteX7" fmla="*/ 0 w 6216319"/>
              <a:gd name="connsiteY7" fmla="*/ 20163 h 1322367"/>
              <a:gd name="connsiteX0" fmla="*/ 0 w 6216319"/>
              <a:gd name="connsiteY0" fmla="*/ 105646 h 1407850"/>
              <a:gd name="connsiteX1" fmla="*/ 477430 w 6216319"/>
              <a:gd name="connsiteY1" fmla="*/ 136745 h 1407850"/>
              <a:gd name="connsiteX2" fmla="*/ 2265770 w 6216319"/>
              <a:gd name="connsiteY2" fmla="*/ 614173 h 1407850"/>
              <a:gd name="connsiteX3" fmla="*/ 3244906 w 6216319"/>
              <a:gd name="connsiteY3" fmla="*/ 597989 h 1407850"/>
              <a:gd name="connsiteX4" fmla="*/ 4628644 w 6216319"/>
              <a:gd name="connsiteY4" fmla="*/ 1140156 h 1407850"/>
              <a:gd name="connsiteX5" fmla="*/ 5356927 w 6216319"/>
              <a:gd name="connsiteY5" fmla="*/ 1293904 h 1407850"/>
              <a:gd name="connsiteX6" fmla="*/ 6216319 w 6216319"/>
              <a:gd name="connsiteY6" fmla="*/ 1407850 h 1407850"/>
              <a:gd name="connsiteX7" fmla="*/ 0 w 6216319"/>
              <a:gd name="connsiteY7" fmla="*/ 1407850 h 1407850"/>
              <a:gd name="connsiteX8" fmla="*/ 0 w 6216319"/>
              <a:gd name="connsiteY8" fmla="*/ 105646 h 1407850"/>
              <a:gd name="connsiteX0" fmla="*/ 0 w 6216319"/>
              <a:gd name="connsiteY0" fmla="*/ 71230 h 1373434"/>
              <a:gd name="connsiteX1" fmla="*/ 323681 w 6216319"/>
              <a:gd name="connsiteY1" fmla="*/ 264170 h 1373434"/>
              <a:gd name="connsiteX2" fmla="*/ 2265770 w 6216319"/>
              <a:gd name="connsiteY2" fmla="*/ 579757 h 1373434"/>
              <a:gd name="connsiteX3" fmla="*/ 3244906 w 6216319"/>
              <a:gd name="connsiteY3" fmla="*/ 563573 h 1373434"/>
              <a:gd name="connsiteX4" fmla="*/ 4628644 w 6216319"/>
              <a:gd name="connsiteY4" fmla="*/ 1105740 h 1373434"/>
              <a:gd name="connsiteX5" fmla="*/ 5356927 w 6216319"/>
              <a:gd name="connsiteY5" fmla="*/ 1259488 h 1373434"/>
              <a:gd name="connsiteX6" fmla="*/ 6216319 w 6216319"/>
              <a:gd name="connsiteY6" fmla="*/ 1373434 h 1373434"/>
              <a:gd name="connsiteX7" fmla="*/ 0 w 6216319"/>
              <a:gd name="connsiteY7" fmla="*/ 1373434 h 1373434"/>
              <a:gd name="connsiteX8" fmla="*/ 0 w 6216319"/>
              <a:gd name="connsiteY8" fmla="*/ 71230 h 1373434"/>
              <a:gd name="connsiteX0" fmla="*/ 0 w 6216319"/>
              <a:gd name="connsiteY0" fmla="*/ 71230 h 1373434"/>
              <a:gd name="connsiteX1" fmla="*/ 323681 w 6216319"/>
              <a:gd name="connsiteY1" fmla="*/ 264170 h 1373434"/>
              <a:gd name="connsiteX2" fmla="*/ 2265770 w 6216319"/>
              <a:gd name="connsiteY2" fmla="*/ 579757 h 1373434"/>
              <a:gd name="connsiteX3" fmla="*/ 3244906 w 6216319"/>
              <a:gd name="connsiteY3" fmla="*/ 563573 h 1373434"/>
              <a:gd name="connsiteX4" fmla="*/ 4628644 w 6216319"/>
              <a:gd name="connsiteY4" fmla="*/ 1105740 h 1373434"/>
              <a:gd name="connsiteX5" fmla="*/ 5356927 w 6216319"/>
              <a:gd name="connsiteY5" fmla="*/ 1259488 h 1373434"/>
              <a:gd name="connsiteX6" fmla="*/ 6216319 w 6216319"/>
              <a:gd name="connsiteY6" fmla="*/ 1373434 h 1373434"/>
              <a:gd name="connsiteX7" fmla="*/ 0 w 6216319"/>
              <a:gd name="connsiteY7" fmla="*/ 1373434 h 1373434"/>
              <a:gd name="connsiteX8" fmla="*/ 0 w 6216319"/>
              <a:gd name="connsiteY8" fmla="*/ 71230 h 1373434"/>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57561 h 1359765"/>
              <a:gd name="connsiteX1" fmla="*/ 574189 w 6216319"/>
              <a:gd name="connsiteY1" fmla="*/ 379355 h 1359765"/>
              <a:gd name="connsiteX2" fmla="*/ 2265770 w 6216319"/>
              <a:gd name="connsiteY2" fmla="*/ 566088 h 1359765"/>
              <a:gd name="connsiteX3" fmla="*/ 3244906 w 6216319"/>
              <a:gd name="connsiteY3" fmla="*/ 549904 h 1359765"/>
              <a:gd name="connsiteX4" fmla="*/ 4628644 w 6216319"/>
              <a:gd name="connsiteY4" fmla="*/ 1092071 h 1359765"/>
              <a:gd name="connsiteX5" fmla="*/ 5356927 w 6216319"/>
              <a:gd name="connsiteY5" fmla="*/ 1245819 h 1359765"/>
              <a:gd name="connsiteX6" fmla="*/ 6216319 w 6216319"/>
              <a:gd name="connsiteY6" fmla="*/ 1359765 h 1359765"/>
              <a:gd name="connsiteX7" fmla="*/ 0 w 6216319"/>
              <a:gd name="connsiteY7" fmla="*/ 1359765 h 1359765"/>
              <a:gd name="connsiteX8" fmla="*/ 0 w 6216319"/>
              <a:gd name="connsiteY8" fmla="*/ 57561 h 1359765"/>
              <a:gd name="connsiteX0" fmla="*/ 0 w 6216319"/>
              <a:gd name="connsiteY0" fmla="*/ 55201 h 1357405"/>
              <a:gd name="connsiteX1" fmla="*/ 574189 w 6216319"/>
              <a:gd name="connsiteY1" fmla="*/ 376995 h 1357405"/>
              <a:gd name="connsiteX2" fmla="*/ 2244895 w 6216319"/>
              <a:gd name="connsiteY2" fmla="*/ 570887 h 1357405"/>
              <a:gd name="connsiteX3" fmla="*/ 3244906 w 6216319"/>
              <a:gd name="connsiteY3" fmla="*/ 547544 h 1357405"/>
              <a:gd name="connsiteX4" fmla="*/ 4628644 w 6216319"/>
              <a:gd name="connsiteY4" fmla="*/ 1089711 h 1357405"/>
              <a:gd name="connsiteX5" fmla="*/ 5356927 w 6216319"/>
              <a:gd name="connsiteY5" fmla="*/ 1243459 h 1357405"/>
              <a:gd name="connsiteX6" fmla="*/ 6216319 w 6216319"/>
              <a:gd name="connsiteY6" fmla="*/ 1357405 h 1357405"/>
              <a:gd name="connsiteX7" fmla="*/ 0 w 6216319"/>
              <a:gd name="connsiteY7" fmla="*/ 1357405 h 1357405"/>
              <a:gd name="connsiteX8" fmla="*/ 0 w 6216319"/>
              <a:gd name="connsiteY8" fmla="*/ 55201 h 1357405"/>
              <a:gd name="connsiteX0" fmla="*/ 0 w 6216319"/>
              <a:gd name="connsiteY0" fmla="*/ 49067 h 1351271"/>
              <a:gd name="connsiteX1" fmla="*/ 574189 w 6216319"/>
              <a:gd name="connsiteY1" fmla="*/ 370861 h 1351271"/>
              <a:gd name="connsiteX2" fmla="*/ 1217749 w 6216319"/>
              <a:gd name="connsiteY2" fmla="*/ 1887 h 1351271"/>
              <a:gd name="connsiteX3" fmla="*/ 2244895 w 6216319"/>
              <a:gd name="connsiteY3" fmla="*/ 564753 h 1351271"/>
              <a:gd name="connsiteX4" fmla="*/ 3244906 w 6216319"/>
              <a:gd name="connsiteY4" fmla="*/ 541410 h 1351271"/>
              <a:gd name="connsiteX5" fmla="*/ 4628644 w 6216319"/>
              <a:gd name="connsiteY5" fmla="*/ 1083577 h 1351271"/>
              <a:gd name="connsiteX6" fmla="*/ 5356927 w 6216319"/>
              <a:gd name="connsiteY6" fmla="*/ 1237325 h 1351271"/>
              <a:gd name="connsiteX7" fmla="*/ 6216319 w 6216319"/>
              <a:gd name="connsiteY7" fmla="*/ 1351271 h 1351271"/>
              <a:gd name="connsiteX8" fmla="*/ 0 w 6216319"/>
              <a:gd name="connsiteY8" fmla="*/ 1351271 h 1351271"/>
              <a:gd name="connsiteX9" fmla="*/ 0 w 6216319"/>
              <a:gd name="connsiteY9" fmla="*/ 49067 h 1351271"/>
              <a:gd name="connsiteX0" fmla="*/ 0 w 6216319"/>
              <a:gd name="connsiteY0" fmla="*/ 22 h 1302226"/>
              <a:gd name="connsiteX1" fmla="*/ 574189 w 6216319"/>
              <a:gd name="connsiteY1" fmla="*/ 321816 h 1302226"/>
              <a:gd name="connsiteX2" fmla="*/ 1015951 w 6216319"/>
              <a:gd name="connsiteY2" fmla="*/ 346561 h 1302226"/>
              <a:gd name="connsiteX3" fmla="*/ 2244895 w 6216319"/>
              <a:gd name="connsiteY3" fmla="*/ 515708 h 1302226"/>
              <a:gd name="connsiteX4" fmla="*/ 3244906 w 6216319"/>
              <a:gd name="connsiteY4" fmla="*/ 492365 h 1302226"/>
              <a:gd name="connsiteX5" fmla="*/ 4628644 w 6216319"/>
              <a:gd name="connsiteY5" fmla="*/ 1034532 h 1302226"/>
              <a:gd name="connsiteX6" fmla="*/ 5356927 w 6216319"/>
              <a:gd name="connsiteY6" fmla="*/ 1188280 h 1302226"/>
              <a:gd name="connsiteX7" fmla="*/ 6216319 w 6216319"/>
              <a:gd name="connsiteY7" fmla="*/ 1302226 h 1302226"/>
              <a:gd name="connsiteX8" fmla="*/ 0 w 6216319"/>
              <a:gd name="connsiteY8" fmla="*/ 1302226 h 1302226"/>
              <a:gd name="connsiteX9" fmla="*/ 0 w 6216319"/>
              <a:gd name="connsiteY9"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2244895 w 6216319"/>
              <a:gd name="connsiteY3" fmla="*/ 515708 h 1302226"/>
              <a:gd name="connsiteX4" fmla="*/ 3244906 w 6216319"/>
              <a:gd name="connsiteY4" fmla="*/ 492365 h 1302226"/>
              <a:gd name="connsiteX5" fmla="*/ 4628644 w 6216319"/>
              <a:gd name="connsiteY5" fmla="*/ 1034532 h 1302226"/>
              <a:gd name="connsiteX6" fmla="*/ 5356927 w 6216319"/>
              <a:gd name="connsiteY6" fmla="*/ 1188280 h 1302226"/>
              <a:gd name="connsiteX7" fmla="*/ 6216319 w 6216319"/>
              <a:gd name="connsiteY7" fmla="*/ 1302226 h 1302226"/>
              <a:gd name="connsiteX8" fmla="*/ 0 w 6216319"/>
              <a:gd name="connsiteY8" fmla="*/ 1302226 h 1302226"/>
              <a:gd name="connsiteX9" fmla="*/ 0 w 6216319"/>
              <a:gd name="connsiteY9"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2244895 w 6216319"/>
              <a:gd name="connsiteY3" fmla="*/ 515708 h 1302226"/>
              <a:gd name="connsiteX4" fmla="*/ 3244906 w 6216319"/>
              <a:gd name="connsiteY4" fmla="*/ 492365 h 1302226"/>
              <a:gd name="connsiteX5" fmla="*/ 4628644 w 6216319"/>
              <a:gd name="connsiteY5" fmla="*/ 1034532 h 1302226"/>
              <a:gd name="connsiteX6" fmla="*/ 5356927 w 6216319"/>
              <a:gd name="connsiteY6" fmla="*/ 1188280 h 1302226"/>
              <a:gd name="connsiteX7" fmla="*/ 6216319 w 6216319"/>
              <a:gd name="connsiteY7" fmla="*/ 1302226 h 1302226"/>
              <a:gd name="connsiteX8" fmla="*/ 0 w 6216319"/>
              <a:gd name="connsiteY8" fmla="*/ 1302226 h 1302226"/>
              <a:gd name="connsiteX9" fmla="*/ 0 w 6216319"/>
              <a:gd name="connsiteY9"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2244895 w 6216319"/>
              <a:gd name="connsiteY3" fmla="*/ 515708 h 1302226"/>
              <a:gd name="connsiteX4" fmla="*/ 3244906 w 6216319"/>
              <a:gd name="connsiteY4" fmla="*/ 492365 h 1302226"/>
              <a:gd name="connsiteX5" fmla="*/ 4628644 w 6216319"/>
              <a:gd name="connsiteY5" fmla="*/ 1034532 h 1302226"/>
              <a:gd name="connsiteX6" fmla="*/ 5356927 w 6216319"/>
              <a:gd name="connsiteY6" fmla="*/ 1188280 h 1302226"/>
              <a:gd name="connsiteX7" fmla="*/ 6216319 w 6216319"/>
              <a:gd name="connsiteY7" fmla="*/ 1302226 h 1302226"/>
              <a:gd name="connsiteX8" fmla="*/ 0 w 6216319"/>
              <a:gd name="connsiteY8" fmla="*/ 1302226 h 1302226"/>
              <a:gd name="connsiteX9" fmla="*/ 0 w 6216319"/>
              <a:gd name="connsiteY9"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04848 w 6216319"/>
              <a:gd name="connsiteY3" fmla="*/ 296453 h 1302226"/>
              <a:gd name="connsiteX4" fmla="*/ 2244895 w 6216319"/>
              <a:gd name="connsiteY4" fmla="*/ 515708 h 1302226"/>
              <a:gd name="connsiteX5" fmla="*/ 3244906 w 6216319"/>
              <a:gd name="connsiteY5" fmla="*/ 492365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244895 w 6216319"/>
              <a:gd name="connsiteY4" fmla="*/ 515708 h 1302226"/>
              <a:gd name="connsiteX5" fmla="*/ 3244906 w 6216319"/>
              <a:gd name="connsiteY5" fmla="*/ 492365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244895 w 6216319"/>
              <a:gd name="connsiteY4" fmla="*/ 515708 h 1302226"/>
              <a:gd name="connsiteX5" fmla="*/ 3244906 w 6216319"/>
              <a:gd name="connsiteY5" fmla="*/ 492365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244895 w 6216319"/>
              <a:gd name="connsiteY4" fmla="*/ 515708 h 1302226"/>
              <a:gd name="connsiteX5" fmla="*/ 3244906 w 6216319"/>
              <a:gd name="connsiteY5" fmla="*/ 492365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244895 w 6216319"/>
              <a:gd name="connsiteY4" fmla="*/ 515708 h 1302226"/>
              <a:gd name="connsiteX5" fmla="*/ 3244906 w 6216319"/>
              <a:gd name="connsiteY5" fmla="*/ 492365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244895 w 6216319"/>
              <a:gd name="connsiteY4" fmla="*/ 515708 h 1302226"/>
              <a:gd name="connsiteX5" fmla="*/ 3244906 w 6216319"/>
              <a:gd name="connsiteY5" fmla="*/ 492365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244906 w 6216319"/>
              <a:gd name="connsiteY5" fmla="*/ 492365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244906 w 6216319"/>
              <a:gd name="connsiteY5" fmla="*/ 492365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244906 w 6216319"/>
              <a:gd name="connsiteY5" fmla="*/ 492365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889839 w 6216319"/>
              <a:gd name="connsiteY6" fmla="*/ 317928 h 1302226"/>
              <a:gd name="connsiteX7" fmla="*/ 4628644 w 6216319"/>
              <a:gd name="connsiteY7" fmla="*/ 1034532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48869 w 6216319"/>
              <a:gd name="connsiteY6" fmla="*/ 761757 h 1302226"/>
              <a:gd name="connsiteX7" fmla="*/ 4628644 w 6216319"/>
              <a:gd name="connsiteY7" fmla="*/ 1034532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48869 w 6216319"/>
              <a:gd name="connsiteY6" fmla="*/ 761757 h 1302226"/>
              <a:gd name="connsiteX7" fmla="*/ 4628644 w 6216319"/>
              <a:gd name="connsiteY7" fmla="*/ 1034532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48869 w 6216319"/>
              <a:gd name="connsiteY6" fmla="*/ 761757 h 1302226"/>
              <a:gd name="connsiteX7" fmla="*/ 4628644 w 6216319"/>
              <a:gd name="connsiteY7" fmla="*/ 1034532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28644 w 6216319"/>
              <a:gd name="connsiteY7" fmla="*/ 1034532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28644 w 6216319"/>
              <a:gd name="connsiteY7" fmla="*/ 1034532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28644 w 6216319"/>
              <a:gd name="connsiteY7" fmla="*/ 1034532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84312 w 6216319"/>
              <a:gd name="connsiteY7" fmla="*/ 1156227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84312 w 6216319"/>
              <a:gd name="connsiteY7" fmla="*/ 1156227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84312 w 6216319"/>
              <a:gd name="connsiteY7" fmla="*/ 1156227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84312 w 6216319"/>
              <a:gd name="connsiteY7" fmla="*/ 1156227 h 1302226"/>
              <a:gd name="connsiteX8" fmla="*/ 5092502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84312 w 6216319"/>
              <a:gd name="connsiteY7" fmla="*/ 1156227 h 1302226"/>
              <a:gd name="connsiteX8" fmla="*/ 5092502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84312 w 6216319"/>
              <a:gd name="connsiteY7" fmla="*/ 1156227 h 1302226"/>
              <a:gd name="connsiteX8" fmla="*/ 5092502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613304"/>
              <a:gd name="connsiteY0" fmla="*/ 22 h 1302226"/>
              <a:gd name="connsiteX1" fmla="*/ 574189 w 6613304"/>
              <a:gd name="connsiteY1" fmla="*/ 321816 h 1302226"/>
              <a:gd name="connsiteX2" fmla="*/ 1015951 w 6613304"/>
              <a:gd name="connsiteY2" fmla="*/ 346561 h 1302226"/>
              <a:gd name="connsiteX3" fmla="*/ 1732682 w 6613304"/>
              <a:gd name="connsiteY3" fmla="*/ 368038 h 1302226"/>
              <a:gd name="connsiteX4" fmla="*/ 2147475 w 6613304"/>
              <a:gd name="connsiteY4" fmla="*/ 479915 h 1302226"/>
              <a:gd name="connsiteX5" fmla="*/ 3043108 w 6613304"/>
              <a:gd name="connsiteY5" fmla="*/ 549633 h 1302226"/>
              <a:gd name="connsiteX6" fmla="*/ 3562786 w 6613304"/>
              <a:gd name="connsiteY6" fmla="*/ 790391 h 1302226"/>
              <a:gd name="connsiteX7" fmla="*/ 4684312 w 6613304"/>
              <a:gd name="connsiteY7" fmla="*/ 1156227 h 1302226"/>
              <a:gd name="connsiteX8" fmla="*/ 5092502 w 6613304"/>
              <a:gd name="connsiteY8" fmla="*/ 1188280 h 1302226"/>
              <a:gd name="connsiteX9" fmla="*/ 5886947 w 6613304"/>
              <a:gd name="connsiteY9" fmla="*/ 1005147 h 1302226"/>
              <a:gd name="connsiteX10" fmla="*/ 6216319 w 6613304"/>
              <a:gd name="connsiteY10" fmla="*/ 1302226 h 1302226"/>
              <a:gd name="connsiteX11" fmla="*/ 0 w 6613304"/>
              <a:gd name="connsiteY11" fmla="*/ 1302226 h 1302226"/>
              <a:gd name="connsiteX12" fmla="*/ 0 w 6613304"/>
              <a:gd name="connsiteY12" fmla="*/ 22 h 1302226"/>
              <a:gd name="connsiteX0" fmla="*/ 0 w 6597699"/>
              <a:gd name="connsiteY0" fmla="*/ 22 h 1302226"/>
              <a:gd name="connsiteX1" fmla="*/ 574189 w 6597699"/>
              <a:gd name="connsiteY1" fmla="*/ 321816 h 1302226"/>
              <a:gd name="connsiteX2" fmla="*/ 1015951 w 6597699"/>
              <a:gd name="connsiteY2" fmla="*/ 346561 h 1302226"/>
              <a:gd name="connsiteX3" fmla="*/ 1732682 w 6597699"/>
              <a:gd name="connsiteY3" fmla="*/ 368038 h 1302226"/>
              <a:gd name="connsiteX4" fmla="*/ 2147475 w 6597699"/>
              <a:gd name="connsiteY4" fmla="*/ 479915 h 1302226"/>
              <a:gd name="connsiteX5" fmla="*/ 3043108 w 6597699"/>
              <a:gd name="connsiteY5" fmla="*/ 549633 h 1302226"/>
              <a:gd name="connsiteX6" fmla="*/ 3562786 w 6597699"/>
              <a:gd name="connsiteY6" fmla="*/ 790391 h 1302226"/>
              <a:gd name="connsiteX7" fmla="*/ 4684312 w 6597699"/>
              <a:gd name="connsiteY7" fmla="*/ 1156227 h 1302226"/>
              <a:gd name="connsiteX8" fmla="*/ 5092502 w 6597699"/>
              <a:gd name="connsiteY8" fmla="*/ 1188280 h 1302226"/>
              <a:gd name="connsiteX9" fmla="*/ 5810403 w 6597699"/>
              <a:gd name="connsiteY9" fmla="*/ 1184110 h 1302226"/>
              <a:gd name="connsiteX10" fmla="*/ 6216319 w 6597699"/>
              <a:gd name="connsiteY10" fmla="*/ 1302226 h 1302226"/>
              <a:gd name="connsiteX11" fmla="*/ 0 w 6597699"/>
              <a:gd name="connsiteY11" fmla="*/ 1302226 h 1302226"/>
              <a:gd name="connsiteX12" fmla="*/ 0 w 6597699"/>
              <a:gd name="connsiteY12" fmla="*/ 22 h 1302226"/>
              <a:gd name="connsiteX0" fmla="*/ 0 w 6597699"/>
              <a:gd name="connsiteY0" fmla="*/ 22 h 1302226"/>
              <a:gd name="connsiteX1" fmla="*/ 574189 w 6597699"/>
              <a:gd name="connsiteY1" fmla="*/ 321816 h 1302226"/>
              <a:gd name="connsiteX2" fmla="*/ 1015951 w 6597699"/>
              <a:gd name="connsiteY2" fmla="*/ 346561 h 1302226"/>
              <a:gd name="connsiteX3" fmla="*/ 1732682 w 6597699"/>
              <a:gd name="connsiteY3" fmla="*/ 368038 h 1302226"/>
              <a:gd name="connsiteX4" fmla="*/ 2147475 w 6597699"/>
              <a:gd name="connsiteY4" fmla="*/ 479915 h 1302226"/>
              <a:gd name="connsiteX5" fmla="*/ 3043108 w 6597699"/>
              <a:gd name="connsiteY5" fmla="*/ 549633 h 1302226"/>
              <a:gd name="connsiteX6" fmla="*/ 3562786 w 6597699"/>
              <a:gd name="connsiteY6" fmla="*/ 790391 h 1302226"/>
              <a:gd name="connsiteX7" fmla="*/ 4684312 w 6597699"/>
              <a:gd name="connsiteY7" fmla="*/ 1156227 h 1302226"/>
              <a:gd name="connsiteX8" fmla="*/ 5092502 w 6597699"/>
              <a:gd name="connsiteY8" fmla="*/ 1188280 h 1302226"/>
              <a:gd name="connsiteX9" fmla="*/ 5810403 w 6597699"/>
              <a:gd name="connsiteY9" fmla="*/ 1184110 h 1302226"/>
              <a:gd name="connsiteX10" fmla="*/ 6216319 w 6597699"/>
              <a:gd name="connsiteY10" fmla="*/ 1302226 h 1302226"/>
              <a:gd name="connsiteX11" fmla="*/ 0 w 6597699"/>
              <a:gd name="connsiteY11" fmla="*/ 1302226 h 1302226"/>
              <a:gd name="connsiteX12" fmla="*/ 0 w 6597699"/>
              <a:gd name="connsiteY12" fmla="*/ 22 h 1302226"/>
              <a:gd name="connsiteX0" fmla="*/ 0 w 6597699"/>
              <a:gd name="connsiteY0" fmla="*/ 22 h 1302226"/>
              <a:gd name="connsiteX1" fmla="*/ 574189 w 6597699"/>
              <a:gd name="connsiteY1" fmla="*/ 321816 h 1302226"/>
              <a:gd name="connsiteX2" fmla="*/ 1015951 w 6597699"/>
              <a:gd name="connsiteY2" fmla="*/ 346561 h 1302226"/>
              <a:gd name="connsiteX3" fmla="*/ 1732682 w 6597699"/>
              <a:gd name="connsiteY3" fmla="*/ 368038 h 1302226"/>
              <a:gd name="connsiteX4" fmla="*/ 2147475 w 6597699"/>
              <a:gd name="connsiteY4" fmla="*/ 479915 h 1302226"/>
              <a:gd name="connsiteX5" fmla="*/ 3043108 w 6597699"/>
              <a:gd name="connsiteY5" fmla="*/ 549633 h 1302226"/>
              <a:gd name="connsiteX6" fmla="*/ 3562786 w 6597699"/>
              <a:gd name="connsiteY6" fmla="*/ 790391 h 1302226"/>
              <a:gd name="connsiteX7" fmla="*/ 4684312 w 6597699"/>
              <a:gd name="connsiteY7" fmla="*/ 1156227 h 1302226"/>
              <a:gd name="connsiteX8" fmla="*/ 5092502 w 6597699"/>
              <a:gd name="connsiteY8" fmla="*/ 1188280 h 1302226"/>
              <a:gd name="connsiteX9" fmla="*/ 5810403 w 6597699"/>
              <a:gd name="connsiteY9" fmla="*/ 1184110 h 1302226"/>
              <a:gd name="connsiteX10" fmla="*/ 6216319 w 6597699"/>
              <a:gd name="connsiteY10" fmla="*/ 1302226 h 1302226"/>
              <a:gd name="connsiteX11" fmla="*/ 0 w 6597699"/>
              <a:gd name="connsiteY11" fmla="*/ 1302226 h 1302226"/>
              <a:gd name="connsiteX12" fmla="*/ 0 w 6597699"/>
              <a:gd name="connsiteY12" fmla="*/ 22 h 1302226"/>
              <a:gd name="connsiteX0" fmla="*/ 0 w 6590574"/>
              <a:gd name="connsiteY0" fmla="*/ 22 h 1302226"/>
              <a:gd name="connsiteX1" fmla="*/ 574189 w 6590574"/>
              <a:gd name="connsiteY1" fmla="*/ 321816 h 1302226"/>
              <a:gd name="connsiteX2" fmla="*/ 1015951 w 6590574"/>
              <a:gd name="connsiteY2" fmla="*/ 346561 h 1302226"/>
              <a:gd name="connsiteX3" fmla="*/ 1732682 w 6590574"/>
              <a:gd name="connsiteY3" fmla="*/ 368038 h 1302226"/>
              <a:gd name="connsiteX4" fmla="*/ 2147475 w 6590574"/>
              <a:gd name="connsiteY4" fmla="*/ 479915 h 1302226"/>
              <a:gd name="connsiteX5" fmla="*/ 3043108 w 6590574"/>
              <a:gd name="connsiteY5" fmla="*/ 549633 h 1302226"/>
              <a:gd name="connsiteX6" fmla="*/ 3562786 w 6590574"/>
              <a:gd name="connsiteY6" fmla="*/ 790391 h 1302226"/>
              <a:gd name="connsiteX7" fmla="*/ 4684312 w 6590574"/>
              <a:gd name="connsiteY7" fmla="*/ 1156227 h 1302226"/>
              <a:gd name="connsiteX8" fmla="*/ 5092502 w 6590574"/>
              <a:gd name="connsiteY8" fmla="*/ 1188280 h 1302226"/>
              <a:gd name="connsiteX9" fmla="*/ 5810403 w 6590574"/>
              <a:gd name="connsiteY9" fmla="*/ 1184110 h 1302226"/>
              <a:gd name="connsiteX10" fmla="*/ 6216319 w 6590574"/>
              <a:gd name="connsiteY10" fmla="*/ 1302226 h 1302226"/>
              <a:gd name="connsiteX11" fmla="*/ 0 w 6590574"/>
              <a:gd name="connsiteY11" fmla="*/ 1302226 h 1302226"/>
              <a:gd name="connsiteX12" fmla="*/ 0 w 6590574"/>
              <a:gd name="connsiteY12"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84312 w 6216319"/>
              <a:gd name="connsiteY7" fmla="*/ 1156227 h 1302226"/>
              <a:gd name="connsiteX8" fmla="*/ 5092502 w 6216319"/>
              <a:gd name="connsiteY8" fmla="*/ 1188280 h 1302226"/>
              <a:gd name="connsiteX9" fmla="*/ 5810403 w 6216319"/>
              <a:gd name="connsiteY9" fmla="*/ 1184110 h 1302226"/>
              <a:gd name="connsiteX10" fmla="*/ 6216319 w 6216319"/>
              <a:gd name="connsiteY10" fmla="*/ 1302226 h 1302226"/>
              <a:gd name="connsiteX11" fmla="*/ 0 w 6216319"/>
              <a:gd name="connsiteY11" fmla="*/ 1302226 h 1302226"/>
              <a:gd name="connsiteX12" fmla="*/ 0 w 6216319"/>
              <a:gd name="connsiteY12" fmla="*/ 22 h 1302226"/>
              <a:gd name="connsiteX0" fmla="*/ 0 w 6216319"/>
              <a:gd name="connsiteY0" fmla="*/ 10 h 1452543"/>
              <a:gd name="connsiteX1" fmla="*/ 574189 w 6216319"/>
              <a:gd name="connsiteY1" fmla="*/ 472133 h 1452543"/>
              <a:gd name="connsiteX2" fmla="*/ 1015951 w 6216319"/>
              <a:gd name="connsiteY2" fmla="*/ 496878 h 1452543"/>
              <a:gd name="connsiteX3" fmla="*/ 1732682 w 6216319"/>
              <a:gd name="connsiteY3" fmla="*/ 518355 h 1452543"/>
              <a:gd name="connsiteX4" fmla="*/ 2147475 w 6216319"/>
              <a:gd name="connsiteY4" fmla="*/ 630232 h 1452543"/>
              <a:gd name="connsiteX5" fmla="*/ 3043108 w 6216319"/>
              <a:gd name="connsiteY5" fmla="*/ 699950 h 1452543"/>
              <a:gd name="connsiteX6" fmla="*/ 3562786 w 6216319"/>
              <a:gd name="connsiteY6" fmla="*/ 940708 h 1452543"/>
              <a:gd name="connsiteX7" fmla="*/ 4684312 w 6216319"/>
              <a:gd name="connsiteY7" fmla="*/ 1306544 h 1452543"/>
              <a:gd name="connsiteX8" fmla="*/ 5092502 w 6216319"/>
              <a:gd name="connsiteY8" fmla="*/ 1338597 h 1452543"/>
              <a:gd name="connsiteX9" fmla="*/ 5810403 w 6216319"/>
              <a:gd name="connsiteY9" fmla="*/ 1334427 h 1452543"/>
              <a:gd name="connsiteX10" fmla="*/ 6216319 w 6216319"/>
              <a:gd name="connsiteY10" fmla="*/ 1452543 h 1452543"/>
              <a:gd name="connsiteX11" fmla="*/ 0 w 6216319"/>
              <a:gd name="connsiteY11" fmla="*/ 1452543 h 1452543"/>
              <a:gd name="connsiteX12" fmla="*/ 0 w 6216319"/>
              <a:gd name="connsiteY12" fmla="*/ 10 h 1452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16319" h="1452543">
                <a:moveTo>
                  <a:pt x="0" y="10"/>
                </a:moveTo>
                <a:cubicBezTo>
                  <a:pt x="229007" y="-1920"/>
                  <a:pt x="473169" y="274373"/>
                  <a:pt x="574189" y="472133"/>
                </a:cubicBezTo>
                <a:cubicBezTo>
                  <a:pt x="784106" y="306783"/>
                  <a:pt x="876671" y="335710"/>
                  <a:pt x="1015951" y="496878"/>
                </a:cubicBezTo>
                <a:cubicBezTo>
                  <a:pt x="1169602" y="156200"/>
                  <a:pt x="1541775" y="268250"/>
                  <a:pt x="1732682" y="518355"/>
                </a:cubicBezTo>
                <a:cubicBezTo>
                  <a:pt x="1951423" y="389059"/>
                  <a:pt x="1995178" y="418617"/>
                  <a:pt x="2147475" y="630232"/>
                </a:cubicBezTo>
                <a:cubicBezTo>
                  <a:pt x="2240004" y="303227"/>
                  <a:pt x="2890265" y="229257"/>
                  <a:pt x="3043108" y="699950"/>
                </a:cubicBezTo>
                <a:cubicBezTo>
                  <a:pt x="3340461" y="644318"/>
                  <a:pt x="3395950" y="702404"/>
                  <a:pt x="3562786" y="940708"/>
                </a:cubicBezTo>
                <a:cubicBezTo>
                  <a:pt x="3973172" y="584855"/>
                  <a:pt x="4634636" y="975363"/>
                  <a:pt x="4684312" y="1306544"/>
                </a:cubicBezTo>
                <a:cubicBezTo>
                  <a:pt x="4775936" y="1140966"/>
                  <a:pt x="4979530" y="1164509"/>
                  <a:pt x="5092502" y="1338597"/>
                </a:cubicBezTo>
                <a:cubicBezTo>
                  <a:pt x="5153770" y="1141613"/>
                  <a:pt x="5525680" y="842973"/>
                  <a:pt x="5810403" y="1334427"/>
                </a:cubicBezTo>
                <a:cubicBezTo>
                  <a:pt x="5955954" y="1267516"/>
                  <a:pt x="6049313" y="1259859"/>
                  <a:pt x="6216319" y="1452543"/>
                </a:cubicBezTo>
                <a:lnTo>
                  <a:pt x="0" y="1452543"/>
                </a:lnTo>
                <a:lnTo>
                  <a:pt x="0" y="10"/>
                </a:lnTo>
                <a:close/>
              </a:path>
            </a:pathLst>
          </a:custGeom>
          <a:solidFill>
            <a:schemeClr val="tx2">
              <a:lumMod val="20000"/>
              <a:lumOff val="8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7" name="ïSḷiḋe">
            <a:extLst>
              <a:ext uri="{FF2B5EF4-FFF2-40B4-BE49-F238E27FC236}">
                <a16:creationId xmlns:a16="http://schemas.microsoft.com/office/drawing/2014/main" id="{545608B4-2C4E-49C3-87F5-304FCC640736}"/>
              </a:ext>
            </a:extLst>
          </p:cNvPr>
          <p:cNvSpPr/>
          <p:nvPr/>
        </p:nvSpPr>
        <p:spPr>
          <a:xfrm flipH="1">
            <a:off x="4481761" y="4911005"/>
            <a:ext cx="4662239" cy="1087202"/>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 fmla="*/ 0 w 6216319"/>
              <a:gd name="connsiteY0" fmla="*/ 9364 h 1311568"/>
              <a:gd name="connsiteX1" fmla="*/ 339865 w 6216319"/>
              <a:gd name="connsiteY1" fmla="*/ 0 h 1311568"/>
              <a:gd name="connsiteX2" fmla="*/ 6216319 w 6216319"/>
              <a:gd name="connsiteY2" fmla="*/ 9364 h 1311568"/>
              <a:gd name="connsiteX3" fmla="*/ 6216319 w 6216319"/>
              <a:gd name="connsiteY3" fmla="*/ 1311568 h 1311568"/>
              <a:gd name="connsiteX4" fmla="*/ 0 w 6216319"/>
              <a:gd name="connsiteY4" fmla="*/ 1311568 h 1311568"/>
              <a:gd name="connsiteX5" fmla="*/ 0 w 6216319"/>
              <a:gd name="connsiteY5" fmla="*/ 9364 h 1311568"/>
              <a:gd name="connsiteX0" fmla="*/ 0 w 6216319"/>
              <a:gd name="connsiteY0" fmla="*/ 0 h 1302204"/>
              <a:gd name="connsiteX1" fmla="*/ 339865 w 6216319"/>
              <a:gd name="connsiteY1" fmla="*/ 184845 h 1302204"/>
              <a:gd name="connsiteX2" fmla="*/ 6216319 w 6216319"/>
              <a:gd name="connsiteY2" fmla="*/ 0 h 1302204"/>
              <a:gd name="connsiteX3" fmla="*/ 6216319 w 6216319"/>
              <a:gd name="connsiteY3" fmla="*/ 1302204 h 1302204"/>
              <a:gd name="connsiteX4" fmla="*/ 0 w 6216319"/>
              <a:gd name="connsiteY4" fmla="*/ 1302204 h 1302204"/>
              <a:gd name="connsiteX5" fmla="*/ 0 w 6216319"/>
              <a:gd name="connsiteY5" fmla="*/ 0 h 1302204"/>
              <a:gd name="connsiteX0" fmla="*/ 0 w 6216319"/>
              <a:gd name="connsiteY0" fmla="*/ 0 h 1302204"/>
              <a:gd name="connsiteX1" fmla="*/ 339865 w 6216319"/>
              <a:gd name="connsiteY1" fmla="*/ 184845 h 1302204"/>
              <a:gd name="connsiteX2" fmla="*/ 6216319 w 6216319"/>
              <a:gd name="connsiteY2" fmla="*/ 0 h 1302204"/>
              <a:gd name="connsiteX3" fmla="*/ 6216319 w 6216319"/>
              <a:gd name="connsiteY3" fmla="*/ 1302204 h 1302204"/>
              <a:gd name="connsiteX4" fmla="*/ 0 w 6216319"/>
              <a:gd name="connsiteY4" fmla="*/ 1302204 h 1302204"/>
              <a:gd name="connsiteX5" fmla="*/ 0 w 6216319"/>
              <a:gd name="connsiteY5" fmla="*/ 0 h 1302204"/>
              <a:gd name="connsiteX0" fmla="*/ 0 w 6216319"/>
              <a:gd name="connsiteY0" fmla="*/ 47249 h 1349453"/>
              <a:gd name="connsiteX1" fmla="*/ 339865 w 6216319"/>
              <a:gd name="connsiteY1" fmla="*/ 232094 h 1349453"/>
              <a:gd name="connsiteX2" fmla="*/ 2273862 w 6216319"/>
              <a:gd name="connsiteY2" fmla="*/ 280646 h 1349453"/>
              <a:gd name="connsiteX3" fmla="*/ 6216319 w 6216319"/>
              <a:gd name="connsiteY3" fmla="*/ 47249 h 1349453"/>
              <a:gd name="connsiteX4" fmla="*/ 6216319 w 6216319"/>
              <a:gd name="connsiteY4" fmla="*/ 1349453 h 1349453"/>
              <a:gd name="connsiteX5" fmla="*/ 0 w 6216319"/>
              <a:gd name="connsiteY5" fmla="*/ 1349453 h 1349453"/>
              <a:gd name="connsiteX6" fmla="*/ 0 w 6216319"/>
              <a:gd name="connsiteY6" fmla="*/ 47249 h 1349453"/>
              <a:gd name="connsiteX0" fmla="*/ 0 w 6216319"/>
              <a:gd name="connsiteY0" fmla="*/ 30623 h 1332827"/>
              <a:gd name="connsiteX1" fmla="*/ 339865 w 6216319"/>
              <a:gd name="connsiteY1" fmla="*/ 215468 h 1332827"/>
              <a:gd name="connsiteX2" fmla="*/ 2265770 w 6216319"/>
              <a:gd name="connsiteY2" fmla="*/ 539150 h 1332827"/>
              <a:gd name="connsiteX3" fmla="*/ 6216319 w 6216319"/>
              <a:gd name="connsiteY3" fmla="*/ 30623 h 1332827"/>
              <a:gd name="connsiteX4" fmla="*/ 6216319 w 6216319"/>
              <a:gd name="connsiteY4" fmla="*/ 1332827 h 1332827"/>
              <a:gd name="connsiteX5" fmla="*/ 0 w 6216319"/>
              <a:gd name="connsiteY5" fmla="*/ 1332827 h 1332827"/>
              <a:gd name="connsiteX6" fmla="*/ 0 w 6216319"/>
              <a:gd name="connsiteY6" fmla="*/ 30623 h 1332827"/>
              <a:gd name="connsiteX0" fmla="*/ 0 w 6216319"/>
              <a:gd name="connsiteY0" fmla="*/ 31024 h 1333228"/>
              <a:gd name="connsiteX1" fmla="*/ 339865 w 6216319"/>
              <a:gd name="connsiteY1" fmla="*/ 215869 h 1333228"/>
              <a:gd name="connsiteX2" fmla="*/ 2265770 w 6216319"/>
              <a:gd name="connsiteY2" fmla="*/ 539551 h 1333228"/>
              <a:gd name="connsiteX3" fmla="*/ 3269182 w 6216319"/>
              <a:gd name="connsiteY3" fmla="*/ 418171 h 1333228"/>
              <a:gd name="connsiteX4" fmla="*/ 6216319 w 6216319"/>
              <a:gd name="connsiteY4" fmla="*/ 31024 h 1333228"/>
              <a:gd name="connsiteX5" fmla="*/ 6216319 w 6216319"/>
              <a:gd name="connsiteY5" fmla="*/ 1333228 h 1333228"/>
              <a:gd name="connsiteX6" fmla="*/ 0 w 6216319"/>
              <a:gd name="connsiteY6" fmla="*/ 1333228 h 1333228"/>
              <a:gd name="connsiteX7" fmla="*/ 0 w 6216319"/>
              <a:gd name="connsiteY7" fmla="*/ 31024 h 1333228"/>
              <a:gd name="connsiteX0" fmla="*/ 0 w 6216319"/>
              <a:gd name="connsiteY0" fmla="*/ 26175 h 1328379"/>
              <a:gd name="connsiteX1" fmla="*/ 339865 w 6216319"/>
              <a:gd name="connsiteY1" fmla="*/ 211020 h 1328379"/>
              <a:gd name="connsiteX2" fmla="*/ 2265770 w 6216319"/>
              <a:gd name="connsiteY2" fmla="*/ 534702 h 1328379"/>
              <a:gd name="connsiteX3" fmla="*/ 3244906 w 6216319"/>
              <a:gd name="connsiteY3" fmla="*/ 518518 h 1328379"/>
              <a:gd name="connsiteX4" fmla="*/ 6216319 w 6216319"/>
              <a:gd name="connsiteY4" fmla="*/ 26175 h 1328379"/>
              <a:gd name="connsiteX5" fmla="*/ 6216319 w 6216319"/>
              <a:gd name="connsiteY5" fmla="*/ 1328379 h 1328379"/>
              <a:gd name="connsiteX6" fmla="*/ 0 w 6216319"/>
              <a:gd name="connsiteY6" fmla="*/ 1328379 h 1328379"/>
              <a:gd name="connsiteX7" fmla="*/ 0 w 6216319"/>
              <a:gd name="connsiteY7" fmla="*/ 26175 h 1328379"/>
              <a:gd name="connsiteX0" fmla="*/ 0 w 6216319"/>
              <a:gd name="connsiteY0" fmla="*/ 63128 h 1365332"/>
              <a:gd name="connsiteX1" fmla="*/ 339865 w 6216319"/>
              <a:gd name="connsiteY1" fmla="*/ 247973 h 1365332"/>
              <a:gd name="connsiteX2" fmla="*/ 2265770 w 6216319"/>
              <a:gd name="connsiteY2" fmla="*/ 571655 h 1365332"/>
              <a:gd name="connsiteX3" fmla="*/ 3244906 w 6216319"/>
              <a:gd name="connsiteY3" fmla="*/ 555471 h 1365332"/>
              <a:gd name="connsiteX4" fmla="*/ 4725749 w 6216319"/>
              <a:gd name="connsiteY4" fmla="*/ 239882 h 1365332"/>
              <a:gd name="connsiteX5" fmla="*/ 6216319 w 6216319"/>
              <a:gd name="connsiteY5" fmla="*/ 63128 h 1365332"/>
              <a:gd name="connsiteX6" fmla="*/ 6216319 w 6216319"/>
              <a:gd name="connsiteY6" fmla="*/ 1365332 h 1365332"/>
              <a:gd name="connsiteX7" fmla="*/ 0 w 6216319"/>
              <a:gd name="connsiteY7" fmla="*/ 1365332 h 1365332"/>
              <a:gd name="connsiteX8" fmla="*/ 0 w 6216319"/>
              <a:gd name="connsiteY8" fmla="*/ 63128 h 1365332"/>
              <a:gd name="connsiteX0" fmla="*/ 0 w 6216319"/>
              <a:gd name="connsiteY0" fmla="*/ 20810 h 1323014"/>
              <a:gd name="connsiteX1" fmla="*/ 339865 w 6216319"/>
              <a:gd name="connsiteY1" fmla="*/ 205655 h 1323014"/>
              <a:gd name="connsiteX2" fmla="*/ 2265770 w 6216319"/>
              <a:gd name="connsiteY2" fmla="*/ 529337 h 1323014"/>
              <a:gd name="connsiteX3" fmla="*/ 3244906 w 6216319"/>
              <a:gd name="connsiteY3" fmla="*/ 513153 h 1323014"/>
              <a:gd name="connsiteX4" fmla="*/ 4628644 w 6216319"/>
              <a:gd name="connsiteY4" fmla="*/ 1055320 h 1323014"/>
              <a:gd name="connsiteX5" fmla="*/ 6216319 w 6216319"/>
              <a:gd name="connsiteY5" fmla="*/ 20810 h 1323014"/>
              <a:gd name="connsiteX6" fmla="*/ 6216319 w 6216319"/>
              <a:gd name="connsiteY6" fmla="*/ 1323014 h 1323014"/>
              <a:gd name="connsiteX7" fmla="*/ 0 w 6216319"/>
              <a:gd name="connsiteY7" fmla="*/ 1323014 h 1323014"/>
              <a:gd name="connsiteX8" fmla="*/ 0 w 6216319"/>
              <a:gd name="connsiteY8" fmla="*/ 20810 h 1323014"/>
              <a:gd name="connsiteX0" fmla="*/ 0 w 6216319"/>
              <a:gd name="connsiteY0" fmla="*/ 32243 h 1334447"/>
              <a:gd name="connsiteX1" fmla="*/ 339865 w 6216319"/>
              <a:gd name="connsiteY1" fmla="*/ 217088 h 1334447"/>
              <a:gd name="connsiteX2" fmla="*/ 2265770 w 6216319"/>
              <a:gd name="connsiteY2" fmla="*/ 540770 h 1334447"/>
              <a:gd name="connsiteX3" fmla="*/ 3244906 w 6216319"/>
              <a:gd name="connsiteY3" fmla="*/ 524586 h 1334447"/>
              <a:gd name="connsiteX4" fmla="*/ 4628644 w 6216319"/>
              <a:gd name="connsiteY4" fmla="*/ 1066753 h 1334447"/>
              <a:gd name="connsiteX5" fmla="*/ 5526860 w 6216319"/>
              <a:gd name="connsiteY5" fmla="*/ 451758 h 1334447"/>
              <a:gd name="connsiteX6" fmla="*/ 6216319 w 6216319"/>
              <a:gd name="connsiteY6" fmla="*/ 32243 h 1334447"/>
              <a:gd name="connsiteX7" fmla="*/ 6216319 w 6216319"/>
              <a:gd name="connsiteY7" fmla="*/ 1334447 h 1334447"/>
              <a:gd name="connsiteX8" fmla="*/ 0 w 6216319"/>
              <a:gd name="connsiteY8" fmla="*/ 1334447 h 1334447"/>
              <a:gd name="connsiteX9" fmla="*/ 0 w 6216319"/>
              <a:gd name="connsiteY9" fmla="*/ 32243 h 1334447"/>
              <a:gd name="connsiteX0" fmla="*/ 0 w 6216319"/>
              <a:gd name="connsiteY0" fmla="*/ 12831 h 1315035"/>
              <a:gd name="connsiteX1" fmla="*/ 339865 w 6216319"/>
              <a:gd name="connsiteY1" fmla="*/ 197676 h 1315035"/>
              <a:gd name="connsiteX2" fmla="*/ 2265770 w 6216319"/>
              <a:gd name="connsiteY2" fmla="*/ 521358 h 1315035"/>
              <a:gd name="connsiteX3" fmla="*/ 3244906 w 6216319"/>
              <a:gd name="connsiteY3" fmla="*/ 505174 h 1315035"/>
              <a:gd name="connsiteX4" fmla="*/ 4628644 w 6216319"/>
              <a:gd name="connsiteY4" fmla="*/ 1047341 h 1315035"/>
              <a:gd name="connsiteX5" fmla="*/ 5356927 w 6216319"/>
              <a:gd name="connsiteY5" fmla="*/ 1201089 h 1315035"/>
              <a:gd name="connsiteX6" fmla="*/ 6216319 w 6216319"/>
              <a:gd name="connsiteY6" fmla="*/ 12831 h 1315035"/>
              <a:gd name="connsiteX7" fmla="*/ 6216319 w 6216319"/>
              <a:gd name="connsiteY7" fmla="*/ 1315035 h 1315035"/>
              <a:gd name="connsiteX8" fmla="*/ 0 w 6216319"/>
              <a:gd name="connsiteY8" fmla="*/ 1315035 h 1315035"/>
              <a:gd name="connsiteX9" fmla="*/ 0 w 6216319"/>
              <a:gd name="connsiteY9" fmla="*/ 12831 h 1315035"/>
              <a:gd name="connsiteX0" fmla="*/ 0 w 6498499"/>
              <a:gd name="connsiteY0" fmla="*/ 0 h 1302204"/>
              <a:gd name="connsiteX1" fmla="*/ 339865 w 6498499"/>
              <a:gd name="connsiteY1" fmla="*/ 184845 h 1302204"/>
              <a:gd name="connsiteX2" fmla="*/ 2265770 w 6498499"/>
              <a:gd name="connsiteY2" fmla="*/ 508527 h 1302204"/>
              <a:gd name="connsiteX3" fmla="*/ 3244906 w 6498499"/>
              <a:gd name="connsiteY3" fmla="*/ 492343 h 1302204"/>
              <a:gd name="connsiteX4" fmla="*/ 4628644 w 6498499"/>
              <a:gd name="connsiteY4" fmla="*/ 1034510 h 1302204"/>
              <a:gd name="connsiteX5" fmla="*/ 5356927 w 6498499"/>
              <a:gd name="connsiteY5" fmla="*/ 1188258 h 1302204"/>
              <a:gd name="connsiteX6" fmla="*/ 6216319 w 6498499"/>
              <a:gd name="connsiteY6" fmla="*/ 1302204 h 1302204"/>
              <a:gd name="connsiteX7" fmla="*/ 0 w 6498499"/>
              <a:gd name="connsiteY7" fmla="*/ 1302204 h 1302204"/>
              <a:gd name="connsiteX8" fmla="*/ 0 w 649849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147589 h 1449793"/>
              <a:gd name="connsiteX1" fmla="*/ 339865 w 6216319"/>
              <a:gd name="connsiteY1" fmla="*/ 332434 h 1449793"/>
              <a:gd name="connsiteX2" fmla="*/ 2265770 w 6216319"/>
              <a:gd name="connsiteY2" fmla="*/ 656116 h 1449793"/>
              <a:gd name="connsiteX3" fmla="*/ 3244906 w 6216319"/>
              <a:gd name="connsiteY3" fmla="*/ 639932 h 1449793"/>
              <a:gd name="connsiteX4" fmla="*/ 4628644 w 6216319"/>
              <a:gd name="connsiteY4" fmla="*/ 1182099 h 1449793"/>
              <a:gd name="connsiteX5" fmla="*/ 5356927 w 6216319"/>
              <a:gd name="connsiteY5" fmla="*/ 1335847 h 1449793"/>
              <a:gd name="connsiteX6" fmla="*/ 6216319 w 6216319"/>
              <a:gd name="connsiteY6" fmla="*/ 1449793 h 1449793"/>
              <a:gd name="connsiteX7" fmla="*/ 0 w 6216319"/>
              <a:gd name="connsiteY7" fmla="*/ 1449793 h 1449793"/>
              <a:gd name="connsiteX8" fmla="*/ 0 w 6216319"/>
              <a:gd name="connsiteY8" fmla="*/ 147589 h 1449793"/>
              <a:gd name="connsiteX0" fmla="*/ 0 w 6216319"/>
              <a:gd name="connsiteY0" fmla="*/ 121021 h 1423225"/>
              <a:gd name="connsiteX1" fmla="*/ 339865 w 6216319"/>
              <a:gd name="connsiteY1" fmla="*/ 305866 h 1423225"/>
              <a:gd name="connsiteX2" fmla="*/ 2265770 w 6216319"/>
              <a:gd name="connsiteY2" fmla="*/ 629548 h 1423225"/>
              <a:gd name="connsiteX3" fmla="*/ 3244906 w 6216319"/>
              <a:gd name="connsiteY3" fmla="*/ 613364 h 1423225"/>
              <a:gd name="connsiteX4" fmla="*/ 4628644 w 6216319"/>
              <a:gd name="connsiteY4" fmla="*/ 1155531 h 1423225"/>
              <a:gd name="connsiteX5" fmla="*/ 5356927 w 6216319"/>
              <a:gd name="connsiteY5" fmla="*/ 1309279 h 1423225"/>
              <a:gd name="connsiteX6" fmla="*/ 6216319 w 6216319"/>
              <a:gd name="connsiteY6" fmla="*/ 1423225 h 1423225"/>
              <a:gd name="connsiteX7" fmla="*/ 0 w 6216319"/>
              <a:gd name="connsiteY7" fmla="*/ 1423225 h 1423225"/>
              <a:gd name="connsiteX8" fmla="*/ 0 w 6216319"/>
              <a:gd name="connsiteY8" fmla="*/ 121021 h 1423225"/>
              <a:gd name="connsiteX0" fmla="*/ 0 w 6216319"/>
              <a:gd name="connsiteY0" fmla="*/ 121021 h 1423225"/>
              <a:gd name="connsiteX1" fmla="*/ 339865 w 6216319"/>
              <a:gd name="connsiteY1" fmla="*/ 305866 h 1423225"/>
              <a:gd name="connsiteX2" fmla="*/ 2265770 w 6216319"/>
              <a:gd name="connsiteY2" fmla="*/ 629548 h 1423225"/>
              <a:gd name="connsiteX3" fmla="*/ 3244906 w 6216319"/>
              <a:gd name="connsiteY3" fmla="*/ 613364 h 1423225"/>
              <a:gd name="connsiteX4" fmla="*/ 4628644 w 6216319"/>
              <a:gd name="connsiteY4" fmla="*/ 1155531 h 1423225"/>
              <a:gd name="connsiteX5" fmla="*/ 5356927 w 6216319"/>
              <a:gd name="connsiteY5" fmla="*/ 1309279 h 1423225"/>
              <a:gd name="connsiteX6" fmla="*/ 6216319 w 6216319"/>
              <a:gd name="connsiteY6" fmla="*/ 1423225 h 1423225"/>
              <a:gd name="connsiteX7" fmla="*/ 0 w 6216319"/>
              <a:gd name="connsiteY7" fmla="*/ 1423225 h 1423225"/>
              <a:gd name="connsiteX8" fmla="*/ 0 w 6216319"/>
              <a:gd name="connsiteY8" fmla="*/ 121021 h 1423225"/>
              <a:gd name="connsiteX0" fmla="*/ 0 w 6216319"/>
              <a:gd name="connsiteY0" fmla="*/ 140194 h 1442398"/>
              <a:gd name="connsiteX1" fmla="*/ 339865 w 6216319"/>
              <a:gd name="connsiteY1" fmla="*/ 325039 h 1442398"/>
              <a:gd name="connsiteX2" fmla="*/ 2265770 w 6216319"/>
              <a:gd name="connsiteY2" fmla="*/ 648721 h 1442398"/>
              <a:gd name="connsiteX3" fmla="*/ 3244906 w 6216319"/>
              <a:gd name="connsiteY3" fmla="*/ 632537 h 1442398"/>
              <a:gd name="connsiteX4" fmla="*/ 4628644 w 6216319"/>
              <a:gd name="connsiteY4" fmla="*/ 1174704 h 1442398"/>
              <a:gd name="connsiteX5" fmla="*/ 5356927 w 6216319"/>
              <a:gd name="connsiteY5" fmla="*/ 1328452 h 1442398"/>
              <a:gd name="connsiteX6" fmla="*/ 6216319 w 6216319"/>
              <a:gd name="connsiteY6" fmla="*/ 1442398 h 1442398"/>
              <a:gd name="connsiteX7" fmla="*/ 0 w 6216319"/>
              <a:gd name="connsiteY7" fmla="*/ 1442398 h 1442398"/>
              <a:gd name="connsiteX8" fmla="*/ 0 w 6216319"/>
              <a:gd name="connsiteY8" fmla="*/ 140194 h 1442398"/>
              <a:gd name="connsiteX0" fmla="*/ 0 w 6216319"/>
              <a:gd name="connsiteY0" fmla="*/ 140194 h 1442398"/>
              <a:gd name="connsiteX1" fmla="*/ 339865 w 6216319"/>
              <a:gd name="connsiteY1" fmla="*/ 325039 h 1442398"/>
              <a:gd name="connsiteX2" fmla="*/ 2265770 w 6216319"/>
              <a:gd name="connsiteY2" fmla="*/ 648721 h 1442398"/>
              <a:gd name="connsiteX3" fmla="*/ 3244906 w 6216319"/>
              <a:gd name="connsiteY3" fmla="*/ 632537 h 1442398"/>
              <a:gd name="connsiteX4" fmla="*/ 4628644 w 6216319"/>
              <a:gd name="connsiteY4" fmla="*/ 1174704 h 1442398"/>
              <a:gd name="connsiteX5" fmla="*/ 5356927 w 6216319"/>
              <a:gd name="connsiteY5" fmla="*/ 1328452 h 1442398"/>
              <a:gd name="connsiteX6" fmla="*/ 6216319 w 6216319"/>
              <a:gd name="connsiteY6" fmla="*/ 1442398 h 1442398"/>
              <a:gd name="connsiteX7" fmla="*/ 0 w 6216319"/>
              <a:gd name="connsiteY7" fmla="*/ 1442398 h 1442398"/>
              <a:gd name="connsiteX8" fmla="*/ 0 w 6216319"/>
              <a:gd name="connsiteY8" fmla="*/ 140194 h 1442398"/>
              <a:gd name="connsiteX0" fmla="*/ 0 w 6216319"/>
              <a:gd name="connsiteY0" fmla="*/ 34944 h 1337148"/>
              <a:gd name="connsiteX1" fmla="*/ 339865 w 6216319"/>
              <a:gd name="connsiteY1" fmla="*/ 219789 h 1337148"/>
              <a:gd name="connsiteX2" fmla="*/ 2265770 w 6216319"/>
              <a:gd name="connsiteY2" fmla="*/ 543471 h 1337148"/>
              <a:gd name="connsiteX3" fmla="*/ 3244906 w 6216319"/>
              <a:gd name="connsiteY3" fmla="*/ 527287 h 1337148"/>
              <a:gd name="connsiteX4" fmla="*/ 4628644 w 6216319"/>
              <a:gd name="connsiteY4" fmla="*/ 1069454 h 1337148"/>
              <a:gd name="connsiteX5" fmla="*/ 5356927 w 6216319"/>
              <a:gd name="connsiteY5" fmla="*/ 1223202 h 1337148"/>
              <a:gd name="connsiteX6" fmla="*/ 6216319 w 6216319"/>
              <a:gd name="connsiteY6" fmla="*/ 1337148 h 1337148"/>
              <a:gd name="connsiteX7" fmla="*/ 0 w 6216319"/>
              <a:gd name="connsiteY7" fmla="*/ 1337148 h 1337148"/>
              <a:gd name="connsiteX8" fmla="*/ 0 w 6216319"/>
              <a:gd name="connsiteY8" fmla="*/ 34944 h 1337148"/>
              <a:gd name="connsiteX0" fmla="*/ 0 w 6216319"/>
              <a:gd name="connsiteY0" fmla="*/ 44896 h 1347100"/>
              <a:gd name="connsiteX1" fmla="*/ 339865 w 6216319"/>
              <a:gd name="connsiteY1" fmla="*/ 229741 h 1347100"/>
              <a:gd name="connsiteX2" fmla="*/ 2265770 w 6216319"/>
              <a:gd name="connsiteY2" fmla="*/ 553423 h 1347100"/>
              <a:gd name="connsiteX3" fmla="*/ 3244906 w 6216319"/>
              <a:gd name="connsiteY3" fmla="*/ 537239 h 1347100"/>
              <a:gd name="connsiteX4" fmla="*/ 4628644 w 6216319"/>
              <a:gd name="connsiteY4" fmla="*/ 1079406 h 1347100"/>
              <a:gd name="connsiteX5" fmla="*/ 5356927 w 6216319"/>
              <a:gd name="connsiteY5" fmla="*/ 1233154 h 1347100"/>
              <a:gd name="connsiteX6" fmla="*/ 6216319 w 6216319"/>
              <a:gd name="connsiteY6" fmla="*/ 1347100 h 1347100"/>
              <a:gd name="connsiteX7" fmla="*/ 0 w 6216319"/>
              <a:gd name="connsiteY7" fmla="*/ 1347100 h 1347100"/>
              <a:gd name="connsiteX8" fmla="*/ 0 w 6216319"/>
              <a:gd name="connsiteY8" fmla="*/ 44896 h 1347100"/>
              <a:gd name="connsiteX0" fmla="*/ 0 w 6216319"/>
              <a:gd name="connsiteY0" fmla="*/ 44896 h 1347100"/>
              <a:gd name="connsiteX1" fmla="*/ 339865 w 6216319"/>
              <a:gd name="connsiteY1" fmla="*/ 229741 h 1347100"/>
              <a:gd name="connsiteX2" fmla="*/ 2265770 w 6216319"/>
              <a:gd name="connsiteY2" fmla="*/ 553423 h 1347100"/>
              <a:gd name="connsiteX3" fmla="*/ 3244906 w 6216319"/>
              <a:gd name="connsiteY3" fmla="*/ 537239 h 1347100"/>
              <a:gd name="connsiteX4" fmla="*/ 4628644 w 6216319"/>
              <a:gd name="connsiteY4" fmla="*/ 1079406 h 1347100"/>
              <a:gd name="connsiteX5" fmla="*/ 5356927 w 6216319"/>
              <a:gd name="connsiteY5" fmla="*/ 1233154 h 1347100"/>
              <a:gd name="connsiteX6" fmla="*/ 6216319 w 6216319"/>
              <a:gd name="connsiteY6" fmla="*/ 1347100 h 1347100"/>
              <a:gd name="connsiteX7" fmla="*/ 0 w 6216319"/>
              <a:gd name="connsiteY7" fmla="*/ 1347100 h 1347100"/>
              <a:gd name="connsiteX8" fmla="*/ 0 w 6216319"/>
              <a:gd name="connsiteY8" fmla="*/ 44896 h 1347100"/>
              <a:gd name="connsiteX0" fmla="*/ 0 w 6216319"/>
              <a:gd name="connsiteY0" fmla="*/ 530 h 1302734"/>
              <a:gd name="connsiteX1" fmla="*/ 339865 w 6216319"/>
              <a:gd name="connsiteY1" fmla="*/ 185375 h 1302734"/>
              <a:gd name="connsiteX2" fmla="*/ 2265770 w 6216319"/>
              <a:gd name="connsiteY2" fmla="*/ 509057 h 1302734"/>
              <a:gd name="connsiteX3" fmla="*/ 3244906 w 6216319"/>
              <a:gd name="connsiteY3" fmla="*/ 492873 h 1302734"/>
              <a:gd name="connsiteX4" fmla="*/ 4628644 w 6216319"/>
              <a:gd name="connsiteY4" fmla="*/ 1035040 h 1302734"/>
              <a:gd name="connsiteX5" fmla="*/ 5356927 w 6216319"/>
              <a:gd name="connsiteY5" fmla="*/ 1188788 h 1302734"/>
              <a:gd name="connsiteX6" fmla="*/ 6216319 w 6216319"/>
              <a:gd name="connsiteY6" fmla="*/ 1302734 h 1302734"/>
              <a:gd name="connsiteX7" fmla="*/ 0 w 6216319"/>
              <a:gd name="connsiteY7" fmla="*/ 1302734 h 1302734"/>
              <a:gd name="connsiteX8" fmla="*/ 0 w 6216319"/>
              <a:gd name="connsiteY8" fmla="*/ 530 h 1302734"/>
              <a:gd name="connsiteX0" fmla="*/ 0 w 6216319"/>
              <a:gd name="connsiteY0" fmla="*/ 20163 h 1322367"/>
              <a:gd name="connsiteX1" fmla="*/ 2265770 w 6216319"/>
              <a:gd name="connsiteY1" fmla="*/ 528690 h 1322367"/>
              <a:gd name="connsiteX2" fmla="*/ 3244906 w 6216319"/>
              <a:gd name="connsiteY2" fmla="*/ 512506 h 1322367"/>
              <a:gd name="connsiteX3" fmla="*/ 4628644 w 6216319"/>
              <a:gd name="connsiteY3" fmla="*/ 1054673 h 1322367"/>
              <a:gd name="connsiteX4" fmla="*/ 5356927 w 6216319"/>
              <a:gd name="connsiteY4" fmla="*/ 1208421 h 1322367"/>
              <a:gd name="connsiteX5" fmla="*/ 6216319 w 6216319"/>
              <a:gd name="connsiteY5" fmla="*/ 1322367 h 1322367"/>
              <a:gd name="connsiteX6" fmla="*/ 0 w 6216319"/>
              <a:gd name="connsiteY6" fmla="*/ 1322367 h 1322367"/>
              <a:gd name="connsiteX7" fmla="*/ 0 w 6216319"/>
              <a:gd name="connsiteY7" fmla="*/ 20163 h 1322367"/>
              <a:gd name="connsiteX0" fmla="*/ 0 w 6216319"/>
              <a:gd name="connsiteY0" fmla="*/ 105646 h 1407850"/>
              <a:gd name="connsiteX1" fmla="*/ 477430 w 6216319"/>
              <a:gd name="connsiteY1" fmla="*/ 136745 h 1407850"/>
              <a:gd name="connsiteX2" fmla="*/ 2265770 w 6216319"/>
              <a:gd name="connsiteY2" fmla="*/ 614173 h 1407850"/>
              <a:gd name="connsiteX3" fmla="*/ 3244906 w 6216319"/>
              <a:gd name="connsiteY3" fmla="*/ 597989 h 1407850"/>
              <a:gd name="connsiteX4" fmla="*/ 4628644 w 6216319"/>
              <a:gd name="connsiteY4" fmla="*/ 1140156 h 1407850"/>
              <a:gd name="connsiteX5" fmla="*/ 5356927 w 6216319"/>
              <a:gd name="connsiteY5" fmla="*/ 1293904 h 1407850"/>
              <a:gd name="connsiteX6" fmla="*/ 6216319 w 6216319"/>
              <a:gd name="connsiteY6" fmla="*/ 1407850 h 1407850"/>
              <a:gd name="connsiteX7" fmla="*/ 0 w 6216319"/>
              <a:gd name="connsiteY7" fmla="*/ 1407850 h 1407850"/>
              <a:gd name="connsiteX8" fmla="*/ 0 w 6216319"/>
              <a:gd name="connsiteY8" fmla="*/ 105646 h 1407850"/>
              <a:gd name="connsiteX0" fmla="*/ 0 w 6216319"/>
              <a:gd name="connsiteY0" fmla="*/ 71230 h 1373434"/>
              <a:gd name="connsiteX1" fmla="*/ 323681 w 6216319"/>
              <a:gd name="connsiteY1" fmla="*/ 264170 h 1373434"/>
              <a:gd name="connsiteX2" fmla="*/ 2265770 w 6216319"/>
              <a:gd name="connsiteY2" fmla="*/ 579757 h 1373434"/>
              <a:gd name="connsiteX3" fmla="*/ 3244906 w 6216319"/>
              <a:gd name="connsiteY3" fmla="*/ 563573 h 1373434"/>
              <a:gd name="connsiteX4" fmla="*/ 4628644 w 6216319"/>
              <a:gd name="connsiteY4" fmla="*/ 1105740 h 1373434"/>
              <a:gd name="connsiteX5" fmla="*/ 5356927 w 6216319"/>
              <a:gd name="connsiteY5" fmla="*/ 1259488 h 1373434"/>
              <a:gd name="connsiteX6" fmla="*/ 6216319 w 6216319"/>
              <a:gd name="connsiteY6" fmla="*/ 1373434 h 1373434"/>
              <a:gd name="connsiteX7" fmla="*/ 0 w 6216319"/>
              <a:gd name="connsiteY7" fmla="*/ 1373434 h 1373434"/>
              <a:gd name="connsiteX8" fmla="*/ 0 w 6216319"/>
              <a:gd name="connsiteY8" fmla="*/ 71230 h 1373434"/>
              <a:gd name="connsiteX0" fmla="*/ 0 w 6216319"/>
              <a:gd name="connsiteY0" fmla="*/ 71230 h 1373434"/>
              <a:gd name="connsiteX1" fmla="*/ 323681 w 6216319"/>
              <a:gd name="connsiteY1" fmla="*/ 264170 h 1373434"/>
              <a:gd name="connsiteX2" fmla="*/ 2265770 w 6216319"/>
              <a:gd name="connsiteY2" fmla="*/ 579757 h 1373434"/>
              <a:gd name="connsiteX3" fmla="*/ 3244906 w 6216319"/>
              <a:gd name="connsiteY3" fmla="*/ 563573 h 1373434"/>
              <a:gd name="connsiteX4" fmla="*/ 4628644 w 6216319"/>
              <a:gd name="connsiteY4" fmla="*/ 1105740 h 1373434"/>
              <a:gd name="connsiteX5" fmla="*/ 5356927 w 6216319"/>
              <a:gd name="connsiteY5" fmla="*/ 1259488 h 1373434"/>
              <a:gd name="connsiteX6" fmla="*/ 6216319 w 6216319"/>
              <a:gd name="connsiteY6" fmla="*/ 1373434 h 1373434"/>
              <a:gd name="connsiteX7" fmla="*/ 0 w 6216319"/>
              <a:gd name="connsiteY7" fmla="*/ 1373434 h 1373434"/>
              <a:gd name="connsiteX8" fmla="*/ 0 w 6216319"/>
              <a:gd name="connsiteY8" fmla="*/ 71230 h 1373434"/>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16319" h="1449603">
                <a:moveTo>
                  <a:pt x="0" y="147399"/>
                </a:moveTo>
                <a:cubicBezTo>
                  <a:pt x="229007" y="145469"/>
                  <a:pt x="222661" y="142579"/>
                  <a:pt x="323681" y="340339"/>
                </a:cubicBezTo>
                <a:cubicBezTo>
                  <a:pt x="1138279" y="-367925"/>
                  <a:pt x="1885444" y="174450"/>
                  <a:pt x="2265770" y="655926"/>
                </a:cubicBezTo>
                <a:cubicBezTo>
                  <a:pt x="2462677" y="479250"/>
                  <a:pt x="2932015" y="355171"/>
                  <a:pt x="3244906" y="639742"/>
                </a:cubicBezTo>
                <a:cubicBezTo>
                  <a:pt x="3517337" y="171753"/>
                  <a:pt x="4733841" y="449580"/>
                  <a:pt x="4628644" y="1181909"/>
                </a:cubicBezTo>
                <a:cubicBezTo>
                  <a:pt x="4984694" y="1080758"/>
                  <a:pt x="5181328" y="1161569"/>
                  <a:pt x="5356927" y="1335657"/>
                </a:cubicBezTo>
                <a:cubicBezTo>
                  <a:pt x="5451606" y="1194156"/>
                  <a:pt x="6105728" y="1026010"/>
                  <a:pt x="6216319" y="1449603"/>
                </a:cubicBezTo>
                <a:lnTo>
                  <a:pt x="0" y="1449603"/>
                </a:lnTo>
                <a:lnTo>
                  <a:pt x="0" y="147399"/>
                </a:lnTo>
                <a:close/>
              </a:path>
            </a:pathLst>
          </a:custGeom>
          <a:solidFill>
            <a:schemeClr val="tx2">
              <a:lumMod val="40000"/>
              <a:lumOff val="6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21" name="íṣ1îḓé">
            <a:extLst>
              <a:ext uri="{FF2B5EF4-FFF2-40B4-BE49-F238E27FC236}">
                <a16:creationId xmlns:a16="http://schemas.microsoft.com/office/drawing/2014/main" id="{6F227F75-60A0-4816-9E01-E3FEC8C18B3D}"/>
              </a:ext>
            </a:extLst>
          </p:cNvPr>
          <p:cNvSpPr/>
          <p:nvPr/>
        </p:nvSpPr>
        <p:spPr bwMode="auto">
          <a:xfrm flipH="1">
            <a:off x="7152053" y="3928514"/>
            <a:ext cx="862448" cy="864589"/>
          </a:xfrm>
          <a:custGeom>
            <a:avLst/>
            <a:gdLst>
              <a:gd name="T0" fmla="*/ 200 w 200"/>
              <a:gd name="T1" fmla="*/ 88 h 200"/>
              <a:gd name="T2" fmla="*/ 177 w 200"/>
              <a:gd name="T3" fmla="*/ 24 h 200"/>
              <a:gd name="T4" fmla="*/ 111 w 200"/>
              <a:gd name="T5" fmla="*/ 0 h 200"/>
              <a:gd name="T6" fmla="*/ 8 w 200"/>
              <a:gd name="T7" fmla="*/ 103 h 200"/>
              <a:gd name="T8" fmla="*/ 41 w 200"/>
              <a:gd name="T9" fmla="*/ 81 h 200"/>
              <a:gd name="T10" fmla="*/ 8 w 200"/>
              <a:gd name="T11" fmla="*/ 193 h 200"/>
              <a:gd name="T12" fmla="*/ 119 w 200"/>
              <a:gd name="T13" fmla="*/ 159 h 200"/>
              <a:gd name="T14" fmla="*/ 96 w 200"/>
              <a:gd name="T15" fmla="*/ 192 h 200"/>
              <a:gd name="T16" fmla="*/ 200 w 200"/>
              <a:gd name="T17" fmla="*/ 88 h 200"/>
              <a:gd name="T18" fmla="*/ 122 w 200"/>
              <a:gd name="T19" fmla="*/ 135 h 200"/>
              <a:gd name="T20" fmla="*/ 137 w 200"/>
              <a:gd name="T21" fmla="*/ 114 h 200"/>
              <a:gd name="T22" fmla="*/ 65 w 200"/>
              <a:gd name="T23" fmla="*/ 136 h 200"/>
              <a:gd name="T24" fmla="*/ 86 w 200"/>
              <a:gd name="T25" fmla="*/ 64 h 200"/>
              <a:gd name="T26" fmla="*/ 65 w 200"/>
              <a:gd name="T27" fmla="*/ 78 h 200"/>
              <a:gd name="T28" fmla="*/ 132 w 200"/>
              <a:gd name="T29" fmla="*/ 11 h 200"/>
              <a:gd name="T30" fmla="*/ 174 w 200"/>
              <a:gd name="T31" fmla="*/ 27 h 200"/>
              <a:gd name="T32" fmla="*/ 189 w 200"/>
              <a:gd name="T33" fmla="*/ 68 h 200"/>
              <a:gd name="T34" fmla="*/ 122 w 200"/>
              <a:gd name="T35" fmla="*/ 13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200">
                <a:moveTo>
                  <a:pt x="200" y="88"/>
                </a:moveTo>
                <a:cubicBezTo>
                  <a:pt x="177" y="24"/>
                  <a:pt x="177" y="24"/>
                  <a:pt x="177" y="24"/>
                </a:cubicBezTo>
                <a:cubicBezTo>
                  <a:pt x="111" y="0"/>
                  <a:pt x="111" y="0"/>
                  <a:pt x="111" y="0"/>
                </a:cubicBezTo>
                <a:cubicBezTo>
                  <a:pt x="111" y="0"/>
                  <a:pt x="38" y="4"/>
                  <a:pt x="8" y="103"/>
                </a:cubicBezTo>
                <a:cubicBezTo>
                  <a:pt x="8" y="103"/>
                  <a:pt x="27" y="87"/>
                  <a:pt x="41" y="81"/>
                </a:cubicBezTo>
                <a:cubicBezTo>
                  <a:pt x="41" y="81"/>
                  <a:pt x="0" y="146"/>
                  <a:pt x="8" y="193"/>
                </a:cubicBezTo>
                <a:cubicBezTo>
                  <a:pt x="54" y="200"/>
                  <a:pt x="119" y="159"/>
                  <a:pt x="119" y="159"/>
                </a:cubicBezTo>
                <a:cubicBezTo>
                  <a:pt x="113" y="173"/>
                  <a:pt x="96" y="192"/>
                  <a:pt x="96" y="192"/>
                </a:cubicBezTo>
                <a:cubicBezTo>
                  <a:pt x="195" y="162"/>
                  <a:pt x="200" y="88"/>
                  <a:pt x="200" y="88"/>
                </a:cubicBezTo>
                <a:moveTo>
                  <a:pt x="122" y="135"/>
                </a:moveTo>
                <a:cubicBezTo>
                  <a:pt x="122" y="135"/>
                  <a:pt x="132" y="123"/>
                  <a:pt x="137" y="114"/>
                </a:cubicBezTo>
                <a:cubicBezTo>
                  <a:pt x="137" y="114"/>
                  <a:pt x="94" y="140"/>
                  <a:pt x="65" y="136"/>
                </a:cubicBezTo>
                <a:cubicBezTo>
                  <a:pt x="59" y="105"/>
                  <a:pt x="86" y="64"/>
                  <a:pt x="86" y="64"/>
                </a:cubicBezTo>
                <a:cubicBezTo>
                  <a:pt x="77" y="68"/>
                  <a:pt x="65" y="78"/>
                  <a:pt x="65" y="78"/>
                </a:cubicBezTo>
                <a:cubicBezTo>
                  <a:pt x="84" y="14"/>
                  <a:pt x="132" y="11"/>
                  <a:pt x="132" y="11"/>
                </a:cubicBezTo>
                <a:cubicBezTo>
                  <a:pt x="174" y="27"/>
                  <a:pt x="174" y="27"/>
                  <a:pt x="174" y="27"/>
                </a:cubicBezTo>
                <a:cubicBezTo>
                  <a:pt x="189" y="68"/>
                  <a:pt x="189" y="68"/>
                  <a:pt x="189" y="68"/>
                </a:cubicBezTo>
                <a:cubicBezTo>
                  <a:pt x="189" y="68"/>
                  <a:pt x="186" y="116"/>
                  <a:pt x="122" y="135"/>
                </a:cubicBezTo>
              </a:path>
            </a:pathLst>
          </a:custGeom>
          <a:solidFill>
            <a:srgbClr val="FF6400"/>
          </a:solidFill>
          <a:ln>
            <a:noFill/>
          </a:ln>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sz="1350"/>
          </a:p>
        </p:txBody>
      </p:sp>
      <p:sp>
        <p:nvSpPr>
          <p:cNvPr id="22" name="íşḷidè">
            <a:extLst>
              <a:ext uri="{FF2B5EF4-FFF2-40B4-BE49-F238E27FC236}">
                <a16:creationId xmlns:a16="http://schemas.microsoft.com/office/drawing/2014/main" id="{34FAC224-EF6E-4851-A1B6-2CB517914BA2}"/>
              </a:ext>
            </a:extLst>
          </p:cNvPr>
          <p:cNvSpPr/>
          <p:nvPr/>
        </p:nvSpPr>
        <p:spPr bwMode="auto">
          <a:xfrm flipH="1">
            <a:off x="7199133" y="3975595"/>
            <a:ext cx="560699" cy="558558"/>
          </a:xfrm>
          <a:custGeom>
            <a:avLst/>
            <a:gdLst>
              <a:gd name="T0" fmla="*/ 115 w 130"/>
              <a:gd name="T1" fmla="*/ 16 h 129"/>
              <a:gd name="T2" fmla="*/ 73 w 130"/>
              <a:gd name="T3" fmla="*/ 0 h 129"/>
              <a:gd name="T4" fmla="*/ 6 w 130"/>
              <a:gd name="T5" fmla="*/ 67 h 129"/>
              <a:gd name="T6" fmla="*/ 27 w 130"/>
              <a:gd name="T7" fmla="*/ 53 h 129"/>
              <a:gd name="T8" fmla="*/ 6 w 130"/>
              <a:gd name="T9" fmla="*/ 125 h 129"/>
              <a:gd name="T10" fmla="*/ 78 w 130"/>
              <a:gd name="T11" fmla="*/ 103 h 129"/>
              <a:gd name="T12" fmla="*/ 63 w 130"/>
              <a:gd name="T13" fmla="*/ 124 h 129"/>
              <a:gd name="T14" fmla="*/ 130 w 130"/>
              <a:gd name="T15" fmla="*/ 57 h 129"/>
              <a:gd name="T16" fmla="*/ 115 w 130"/>
              <a:gd name="T17" fmla="*/ 1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115" y="16"/>
                </a:moveTo>
                <a:cubicBezTo>
                  <a:pt x="73" y="0"/>
                  <a:pt x="73" y="0"/>
                  <a:pt x="73" y="0"/>
                </a:cubicBezTo>
                <a:cubicBezTo>
                  <a:pt x="73" y="0"/>
                  <a:pt x="25" y="3"/>
                  <a:pt x="6" y="67"/>
                </a:cubicBezTo>
                <a:cubicBezTo>
                  <a:pt x="6" y="67"/>
                  <a:pt x="18" y="57"/>
                  <a:pt x="27" y="53"/>
                </a:cubicBezTo>
                <a:cubicBezTo>
                  <a:pt x="27" y="53"/>
                  <a:pt x="0" y="94"/>
                  <a:pt x="6" y="125"/>
                </a:cubicBezTo>
                <a:cubicBezTo>
                  <a:pt x="35" y="129"/>
                  <a:pt x="78" y="103"/>
                  <a:pt x="78" y="103"/>
                </a:cubicBezTo>
                <a:cubicBezTo>
                  <a:pt x="73" y="112"/>
                  <a:pt x="63" y="124"/>
                  <a:pt x="63" y="124"/>
                </a:cubicBezTo>
                <a:cubicBezTo>
                  <a:pt x="127" y="105"/>
                  <a:pt x="130" y="57"/>
                  <a:pt x="130" y="57"/>
                </a:cubicBezTo>
                <a:cubicBezTo>
                  <a:pt x="115" y="16"/>
                  <a:pt x="115" y="16"/>
                  <a:pt x="115" y="16"/>
                </a:cubicBezTo>
              </a:path>
            </a:pathLst>
          </a:custGeom>
          <a:solidFill>
            <a:srgbClr val="FFC000"/>
          </a:solidFill>
          <a:ln>
            <a:noFill/>
          </a:ln>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sz="1350"/>
          </a:p>
        </p:txBody>
      </p:sp>
      <p:sp>
        <p:nvSpPr>
          <p:cNvPr id="23" name="išľïḍe">
            <a:extLst>
              <a:ext uri="{FF2B5EF4-FFF2-40B4-BE49-F238E27FC236}">
                <a16:creationId xmlns:a16="http://schemas.microsoft.com/office/drawing/2014/main" id="{83C36141-5D85-4286-BB8F-F17F3A207EE5}"/>
              </a:ext>
            </a:extLst>
          </p:cNvPr>
          <p:cNvSpPr/>
          <p:nvPr/>
        </p:nvSpPr>
        <p:spPr bwMode="auto">
          <a:xfrm flipH="1">
            <a:off x="6469368" y="3631045"/>
            <a:ext cx="708365" cy="945911"/>
          </a:xfrm>
          <a:custGeom>
            <a:avLst/>
            <a:gdLst>
              <a:gd name="T0" fmla="*/ 164 w 164"/>
              <a:gd name="T1" fmla="*/ 55 h 219"/>
              <a:gd name="T2" fmla="*/ 133 w 164"/>
              <a:gd name="T3" fmla="*/ 180 h 219"/>
              <a:gd name="T4" fmla="*/ 0 w 164"/>
              <a:gd name="T5" fmla="*/ 219 h 219"/>
              <a:gd name="T6" fmla="*/ 27 w 164"/>
              <a:gd name="T7" fmla="*/ 82 h 219"/>
              <a:gd name="T8" fmla="*/ 109 w 164"/>
              <a:gd name="T9" fmla="*/ 0 h 219"/>
              <a:gd name="T10" fmla="*/ 164 w 164"/>
              <a:gd name="T11" fmla="*/ 55 h 219"/>
            </a:gdLst>
            <a:ahLst/>
            <a:cxnLst>
              <a:cxn ang="0">
                <a:pos x="T0" y="T1"/>
              </a:cxn>
              <a:cxn ang="0">
                <a:pos x="T2" y="T3"/>
              </a:cxn>
              <a:cxn ang="0">
                <a:pos x="T4" y="T5"/>
              </a:cxn>
              <a:cxn ang="0">
                <a:pos x="T6" y="T7"/>
              </a:cxn>
              <a:cxn ang="0">
                <a:pos x="T8" y="T9"/>
              </a:cxn>
              <a:cxn ang="0">
                <a:pos x="T10" y="T11"/>
              </a:cxn>
            </a:cxnLst>
            <a:rect l="0" t="0" r="r" b="b"/>
            <a:pathLst>
              <a:path w="164" h="219">
                <a:moveTo>
                  <a:pt x="164" y="55"/>
                </a:moveTo>
                <a:cubicBezTo>
                  <a:pt x="133" y="180"/>
                  <a:pt x="133" y="180"/>
                  <a:pt x="133" y="180"/>
                </a:cubicBezTo>
                <a:cubicBezTo>
                  <a:pt x="0" y="219"/>
                  <a:pt x="0" y="219"/>
                  <a:pt x="0" y="219"/>
                </a:cubicBezTo>
                <a:cubicBezTo>
                  <a:pt x="0" y="219"/>
                  <a:pt x="93" y="147"/>
                  <a:pt x="27" y="82"/>
                </a:cubicBezTo>
                <a:cubicBezTo>
                  <a:pt x="109" y="0"/>
                  <a:pt x="109" y="0"/>
                  <a:pt x="109" y="0"/>
                </a:cubicBezTo>
                <a:cubicBezTo>
                  <a:pt x="164" y="55"/>
                  <a:pt x="164" y="55"/>
                  <a:pt x="164" y="55"/>
                </a:cubicBezTo>
              </a:path>
            </a:pathLst>
          </a:custGeom>
          <a:solidFill>
            <a:schemeClr val="tx2"/>
          </a:solidFill>
          <a:ln>
            <a:noFill/>
          </a:ln>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sz="1350"/>
          </a:p>
        </p:txBody>
      </p:sp>
      <p:sp>
        <p:nvSpPr>
          <p:cNvPr id="24" name="iṩļïdê">
            <a:extLst>
              <a:ext uri="{FF2B5EF4-FFF2-40B4-BE49-F238E27FC236}">
                <a16:creationId xmlns:a16="http://schemas.microsoft.com/office/drawing/2014/main" id="{1366A979-1948-4218-81FE-3D69FA06B13B}"/>
              </a:ext>
            </a:extLst>
          </p:cNvPr>
          <p:cNvSpPr/>
          <p:nvPr/>
        </p:nvSpPr>
        <p:spPr bwMode="auto">
          <a:xfrm flipH="1">
            <a:off x="6867422" y="3228711"/>
            <a:ext cx="943771" cy="712644"/>
          </a:xfrm>
          <a:custGeom>
            <a:avLst/>
            <a:gdLst>
              <a:gd name="T0" fmla="*/ 164 w 219"/>
              <a:gd name="T1" fmla="*/ 0 h 165"/>
              <a:gd name="T2" fmla="*/ 38 w 219"/>
              <a:gd name="T3" fmla="*/ 32 h 165"/>
              <a:gd name="T4" fmla="*/ 0 w 219"/>
              <a:gd name="T5" fmla="*/ 165 h 165"/>
              <a:gd name="T6" fmla="*/ 137 w 219"/>
              <a:gd name="T7" fmla="*/ 137 h 165"/>
              <a:gd name="T8" fmla="*/ 219 w 219"/>
              <a:gd name="T9" fmla="*/ 55 h 165"/>
              <a:gd name="T10" fmla="*/ 164 w 219"/>
              <a:gd name="T11" fmla="*/ 0 h 165"/>
            </a:gdLst>
            <a:ahLst/>
            <a:cxnLst>
              <a:cxn ang="0">
                <a:pos x="T0" y="T1"/>
              </a:cxn>
              <a:cxn ang="0">
                <a:pos x="T2" y="T3"/>
              </a:cxn>
              <a:cxn ang="0">
                <a:pos x="T4" y="T5"/>
              </a:cxn>
              <a:cxn ang="0">
                <a:pos x="T6" y="T7"/>
              </a:cxn>
              <a:cxn ang="0">
                <a:pos x="T8" y="T9"/>
              </a:cxn>
              <a:cxn ang="0">
                <a:pos x="T10" y="T11"/>
              </a:cxn>
            </a:cxnLst>
            <a:rect l="0" t="0" r="r" b="b"/>
            <a:pathLst>
              <a:path w="219" h="165">
                <a:moveTo>
                  <a:pt x="164" y="0"/>
                </a:moveTo>
                <a:cubicBezTo>
                  <a:pt x="38" y="32"/>
                  <a:pt x="38" y="32"/>
                  <a:pt x="38" y="32"/>
                </a:cubicBezTo>
                <a:cubicBezTo>
                  <a:pt x="0" y="165"/>
                  <a:pt x="0" y="165"/>
                  <a:pt x="0" y="165"/>
                </a:cubicBezTo>
                <a:cubicBezTo>
                  <a:pt x="0" y="165"/>
                  <a:pt x="71" y="72"/>
                  <a:pt x="137" y="137"/>
                </a:cubicBezTo>
                <a:cubicBezTo>
                  <a:pt x="219" y="55"/>
                  <a:pt x="219" y="55"/>
                  <a:pt x="219" y="55"/>
                </a:cubicBezTo>
                <a:lnTo>
                  <a:pt x="164" y="0"/>
                </a:lnTo>
                <a:close/>
              </a:path>
            </a:pathLst>
          </a:custGeom>
          <a:solidFill>
            <a:schemeClr val="tx2"/>
          </a:solidFill>
          <a:ln>
            <a:noFill/>
          </a:ln>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sz="1350"/>
          </a:p>
        </p:txBody>
      </p:sp>
      <p:sp>
        <p:nvSpPr>
          <p:cNvPr id="25" name="íŝ1îḓè">
            <a:extLst>
              <a:ext uri="{FF2B5EF4-FFF2-40B4-BE49-F238E27FC236}">
                <a16:creationId xmlns:a16="http://schemas.microsoft.com/office/drawing/2014/main" id="{FA9A9C26-0E0C-4735-89A1-9DA9BE4E5727}"/>
              </a:ext>
            </a:extLst>
          </p:cNvPr>
          <p:cNvSpPr/>
          <p:nvPr/>
        </p:nvSpPr>
        <p:spPr bwMode="auto">
          <a:xfrm flipH="1">
            <a:off x="5701083" y="2468985"/>
            <a:ext cx="1204860" cy="1204861"/>
          </a:xfrm>
          <a:custGeom>
            <a:avLst/>
            <a:gdLst>
              <a:gd name="T0" fmla="*/ 61 w 279"/>
              <a:gd name="T1" fmla="*/ 221 h 279"/>
              <a:gd name="T2" fmla="*/ 148 w 279"/>
              <a:gd name="T3" fmla="*/ 279 h 279"/>
              <a:gd name="T4" fmla="*/ 279 w 279"/>
              <a:gd name="T5" fmla="*/ 78 h 279"/>
              <a:gd name="T6" fmla="*/ 233 w 279"/>
              <a:gd name="T7" fmla="*/ 48 h 279"/>
              <a:gd name="T8" fmla="*/ 204 w 279"/>
              <a:gd name="T9" fmla="*/ 7 h 279"/>
              <a:gd name="T10" fmla="*/ 202 w 279"/>
              <a:gd name="T11" fmla="*/ 0 h 279"/>
              <a:gd name="T12" fmla="*/ 0 w 279"/>
              <a:gd name="T13" fmla="*/ 131 h 279"/>
              <a:gd name="T14" fmla="*/ 8 w 279"/>
              <a:gd name="T15" fmla="*/ 147 h 279"/>
              <a:gd name="T16" fmla="*/ 61 w 279"/>
              <a:gd name="T17" fmla="*/ 22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 h="279">
                <a:moveTo>
                  <a:pt x="61" y="221"/>
                </a:moveTo>
                <a:cubicBezTo>
                  <a:pt x="83" y="243"/>
                  <a:pt x="111" y="264"/>
                  <a:pt x="148" y="279"/>
                </a:cubicBezTo>
                <a:cubicBezTo>
                  <a:pt x="207" y="212"/>
                  <a:pt x="249" y="138"/>
                  <a:pt x="279" y="78"/>
                </a:cubicBezTo>
                <a:cubicBezTo>
                  <a:pt x="259" y="70"/>
                  <a:pt x="244" y="60"/>
                  <a:pt x="233" y="48"/>
                </a:cubicBezTo>
                <a:cubicBezTo>
                  <a:pt x="218" y="34"/>
                  <a:pt x="210" y="19"/>
                  <a:pt x="204" y="7"/>
                </a:cubicBezTo>
                <a:cubicBezTo>
                  <a:pt x="203" y="4"/>
                  <a:pt x="202" y="2"/>
                  <a:pt x="202" y="0"/>
                </a:cubicBezTo>
                <a:cubicBezTo>
                  <a:pt x="141" y="29"/>
                  <a:pt x="67" y="72"/>
                  <a:pt x="0" y="131"/>
                </a:cubicBezTo>
                <a:cubicBezTo>
                  <a:pt x="2" y="136"/>
                  <a:pt x="5" y="141"/>
                  <a:pt x="8" y="147"/>
                </a:cubicBezTo>
                <a:cubicBezTo>
                  <a:pt x="18" y="168"/>
                  <a:pt x="35" y="196"/>
                  <a:pt x="61" y="221"/>
                </a:cubicBezTo>
              </a:path>
            </a:pathLst>
          </a:custGeom>
          <a:solidFill>
            <a:schemeClr val="tx2">
              <a:lumMod val="40000"/>
              <a:lumOff val="60000"/>
            </a:schemeClr>
          </a:solidFill>
          <a:ln>
            <a:noFill/>
          </a:ln>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sz="1350" dirty="0"/>
          </a:p>
        </p:txBody>
      </p:sp>
      <p:sp>
        <p:nvSpPr>
          <p:cNvPr id="26" name="î$1ïḑé">
            <a:extLst>
              <a:ext uri="{FF2B5EF4-FFF2-40B4-BE49-F238E27FC236}">
                <a16:creationId xmlns:a16="http://schemas.microsoft.com/office/drawing/2014/main" id="{1B5B788B-FFF4-4391-8E2E-338E34D90B22}"/>
              </a:ext>
            </a:extLst>
          </p:cNvPr>
          <p:cNvSpPr/>
          <p:nvPr/>
        </p:nvSpPr>
        <p:spPr bwMode="auto">
          <a:xfrm flipH="1">
            <a:off x="5480654" y="2248559"/>
            <a:ext cx="509338" cy="509338"/>
          </a:xfrm>
          <a:custGeom>
            <a:avLst/>
            <a:gdLst>
              <a:gd name="T0" fmla="*/ 29 w 118"/>
              <a:gd name="T1" fmla="*/ 91 h 118"/>
              <a:gd name="T2" fmla="*/ 72 w 118"/>
              <a:gd name="T3" fmla="*/ 118 h 118"/>
              <a:gd name="T4" fmla="*/ 118 w 118"/>
              <a:gd name="T5" fmla="*/ 0 h 118"/>
              <a:gd name="T6" fmla="*/ 0 w 118"/>
              <a:gd name="T7" fmla="*/ 46 h 118"/>
              <a:gd name="T8" fmla="*/ 3 w 118"/>
              <a:gd name="T9" fmla="*/ 53 h 118"/>
              <a:gd name="T10" fmla="*/ 29 w 118"/>
              <a:gd name="T11" fmla="*/ 91 h 118"/>
            </a:gdLst>
            <a:ahLst/>
            <a:cxnLst>
              <a:cxn ang="0">
                <a:pos x="T0" y="T1"/>
              </a:cxn>
              <a:cxn ang="0">
                <a:pos x="T2" y="T3"/>
              </a:cxn>
              <a:cxn ang="0">
                <a:pos x="T4" y="T5"/>
              </a:cxn>
              <a:cxn ang="0">
                <a:pos x="T6" y="T7"/>
              </a:cxn>
              <a:cxn ang="0">
                <a:pos x="T8" y="T9"/>
              </a:cxn>
              <a:cxn ang="0">
                <a:pos x="T10" y="T11"/>
              </a:cxn>
            </a:cxnLst>
            <a:rect l="0" t="0" r="r" b="b"/>
            <a:pathLst>
              <a:path w="118" h="118">
                <a:moveTo>
                  <a:pt x="29" y="91"/>
                </a:moveTo>
                <a:cubicBezTo>
                  <a:pt x="40" y="102"/>
                  <a:pt x="54" y="111"/>
                  <a:pt x="72" y="118"/>
                </a:cubicBezTo>
                <a:cubicBezTo>
                  <a:pt x="104" y="50"/>
                  <a:pt x="118" y="0"/>
                  <a:pt x="118" y="0"/>
                </a:cubicBezTo>
                <a:cubicBezTo>
                  <a:pt x="118" y="0"/>
                  <a:pt x="69" y="14"/>
                  <a:pt x="0" y="46"/>
                </a:cubicBezTo>
                <a:cubicBezTo>
                  <a:pt x="1" y="48"/>
                  <a:pt x="2" y="50"/>
                  <a:pt x="3" y="53"/>
                </a:cubicBezTo>
                <a:cubicBezTo>
                  <a:pt x="8" y="64"/>
                  <a:pt x="16" y="78"/>
                  <a:pt x="29" y="91"/>
                </a:cubicBezTo>
              </a:path>
            </a:pathLst>
          </a:custGeom>
          <a:solidFill>
            <a:schemeClr val="tx2">
              <a:lumMod val="40000"/>
              <a:lumOff val="60000"/>
            </a:schemeClr>
          </a:solidFill>
          <a:ln>
            <a:noFill/>
          </a:ln>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sz="1350"/>
          </a:p>
        </p:txBody>
      </p:sp>
      <p:sp>
        <p:nvSpPr>
          <p:cNvPr id="27" name="îšľídè">
            <a:extLst>
              <a:ext uri="{FF2B5EF4-FFF2-40B4-BE49-F238E27FC236}">
                <a16:creationId xmlns:a16="http://schemas.microsoft.com/office/drawing/2014/main" id="{76FABB8E-5309-4065-8EDE-19AB2EB6F19B}"/>
              </a:ext>
            </a:extLst>
          </p:cNvPr>
          <p:cNvSpPr/>
          <p:nvPr/>
        </p:nvSpPr>
        <p:spPr bwMode="auto">
          <a:xfrm flipH="1">
            <a:off x="6306723" y="3068205"/>
            <a:ext cx="1258362" cy="1266923"/>
          </a:xfrm>
          <a:custGeom>
            <a:avLst/>
            <a:gdLst>
              <a:gd name="T0" fmla="*/ 206 w 292"/>
              <a:gd name="T1" fmla="*/ 91 h 293"/>
              <a:gd name="T2" fmla="*/ 150 w 292"/>
              <a:gd name="T3" fmla="*/ 14 h 293"/>
              <a:gd name="T4" fmla="*/ 144 w 292"/>
              <a:gd name="T5" fmla="*/ 0 h 293"/>
              <a:gd name="T6" fmla="*/ 0 w 292"/>
              <a:gd name="T7" fmla="*/ 197 h 293"/>
              <a:gd name="T8" fmla="*/ 37 w 292"/>
              <a:gd name="T9" fmla="*/ 253 h 293"/>
              <a:gd name="T10" fmla="*/ 96 w 292"/>
              <a:gd name="T11" fmla="*/ 293 h 293"/>
              <a:gd name="T12" fmla="*/ 292 w 292"/>
              <a:gd name="T13" fmla="*/ 149 h 293"/>
              <a:gd name="T14" fmla="*/ 206 w 292"/>
              <a:gd name="T15" fmla="*/ 91 h 2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2" h="293">
                <a:moveTo>
                  <a:pt x="206" y="91"/>
                </a:moveTo>
                <a:cubicBezTo>
                  <a:pt x="179" y="64"/>
                  <a:pt x="161" y="35"/>
                  <a:pt x="150" y="14"/>
                </a:cubicBezTo>
                <a:cubicBezTo>
                  <a:pt x="148" y="9"/>
                  <a:pt x="146" y="4"/>
                  <a:pt x="144" y="0"/>
                </a:cubicBezTo>
                <a:cubicBezTo>
                  <a:pt x="86" y="53"/>
                  <a:pt x="34" y="118"/>
                  <a:pt x="0" y="197"/>
                </a:cubicBezTo>
                <a:cubicBezTo>
                  <a:pt x="0" y="197"/>
                  <a:pt x="11" y="228"/>
                  <a:pt x="37" y="253"/>
                </a:cubicBezTo>
                <a:cubicBezTo>
                  <a:pt x="63" y="279"/>
                  <a:pt x="96" y="293"/>
                  <a:pt x="96" y="293"/>
                </a:cubicBezTo>
                <a:cubicBezTo>
                  <a:pt x="175" y="260"/>
                  <a:pt x="240" y="207"/>
                  <a:pt x="292" y="149"/>
                </a:cubicBezTo>
                <a:cubicBezTo>
                  <a:pt x="256" y="134"/>
                  <a:pt x="228" y="113"/>
                  <a:pt x="206" y="91"/>
                </a:cubicBezTo>
              </a:path>
            </a:pathLst>
          </a:custGeom>
          <a:solidFill>
            <a:schemeClr val="tx2">
              <a:lumMod val="40000"/>
              <a:lumOff val="60000"/>
            </a:schemeClr>
          </a:solidFill>
          <a:ln>
            <a:noFill/>
          </a:ln>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sz="1350" dirty="0"/>
          </a:p>
        </p:txBody>
      </p:sp>
      <p:sp>
        <p:nvSpPr>
          <p:cNvPr id="28" name="ïsḷiḍé">
            <a:extLst>
              <a:ext uri="{FF2B5EF4-FFF2-40B4-BE49-F238E27FC236}">
                <a16:creationId xmlns:a16="http://schemas.microsoft.com/office/drawing/2014/main" id="{D3DFBF22-28BE-47A8-82FA-BDCDF3450BE4}"/>
              </a:ext>
            </a:extLst>
          </p:cNvPr>
          <p:cNvSpPr/>
          <p:nvPr/>
        </p:nvSpPr>
        <p:spPr bwMode="auto">
          <a:xfrm flipH="1">
            <a:off x="5679683" y="2447585"/>
            <a:ext cx="353112" cy="357392"/>
          </a:xfrm>
          <a:custGeom>
            <a:avLst/>
            <a:gdLst>
              <a:gd name="T0" fmla="*/ 31 w 82"/>
              <a:gd name="T1" fmla="*/ 53 h 83"/>
              <a:gd name="T2" fmla="*/ 77 w 82"/>
              <a:gd name="T3" fmla="*/ 83 h 83"/>
              <a:gd name="T4" fmla="*/ 82 w 82"/>
              <a:gd name="T5" fmla="*/ 72 h 83"/>
              <a:gd name="T6" fmla="*/ 39 w 82"/>
              <a:gd name="T7" fmla="*/ 45 h 83"/>
              <a:gd name="T8" fmla="*/ 13 w 82"/>
              <a:gd name="T9" fmla="*/ 7 h 83"/>
              <a:gd name="T10" fmla="*/ 10 w 82"/>
              <a:gd name="T11" fmla="*/ 0 h 83"/>
              <a:gd name="T12" fmla="*/ 0 w 82"/>
              <a:gd name="T13" fmla="*/ 5 h 83"/>
              <a:gd name="T14" fmla="*/ 2 w 82"/>
              <a:gd name="T15" fmla="*/ 12 h 83"/>
              <a:gd name="T16" fmla="*/ 31 w 82"/>
              <a:gd name="T17" fmla="*/ 5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3">
                <a:moveTo>
                  <a:pt x="31" y="53"/>
                </a:moveTo>
                <a:cubicBezTo>
                  <a:pt x="42" y="65"/>
                  <a:pt x="57" y="75"/>
                  <a:pt x="77" y="83"/>
                </a:cubicBezTo>
                <a:cubicBezTo>
                  <a:pt x="78" y="79"/>
                  <a:pt x="80" y="76"/>
                  <a:pt x="82" y="72"/>
                </a:cubicBezTo>
                <a:cubicBezTo>
                  <a:pt x="64" y="65"/>
                  <a:pt x="50" y="56"/>
                  <a:pt x="39" y="45"/>
                </a:cubicBezTo>
                <a:cubicBezTo>
                  <a:pt x="26" y="32"/>
                  <a:pt x="18" y="18"/>
                  <a:pt x="13" y="7"/>
                </a:cubicBezTo>
                <a:cubicBezTo>
                  <a:pt x="12" y="4"/>
                  <a:pt x="11" y="2"/>
                  <a:pt x="10" y="0"/>
                </a:cubicBezTo>
                <a:cubicBezTo>
                  <a:pt x="7" y="2"/>
                  <a:pt x="3" y="3"/>
                  <a:pt x="0" y="5"/>
                </a:cubicBezTo>
                <a:cubicBezTo>
                  <a:pt x="0" y="7"/>
                  <a:pt x="1" y="9"/>
                  <a:pt x="2" y="12"/>
                </a:cubicBezTo>
                <a:cubicBezTo>
                  <a:pt x="8" y="24"/>
                  <a:pt x="16" y="39"/>
                  <a:pt x="31" y="53"/>
                </a:cubicBezTo>
              </a:path>
            </a:pathLst>
          </a:custGeom>
          <a:solidFill>
            <a:schemeClr val="bg1">
              <a:lumMod val="95000"/>
            </a:schemeClr>
          </a:solidFill>
          <a:ln>
            <a:noFill/>
          </a:ln>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sz="1350"/>
          </a:p>
        </p:txBody>
      </p:sp>
      <p:sp>
        <p:nvSpPr>
          <p:cNvPr id="29" name="îSļîdê">
            <a:extLst>
              <a:ext uri="{FF2B5EF4-FFF2-40B4-BE49-F238E27FC236}">
                <a16:creationId xmlns:a16="http://schemas.microsoft.com/office/drawing/2014/main" id="{F15D980A-ACC3-436F-9772-6778D9262C5E}"/>
              </a:ext>
            </a:extLst>
          </p:cNvPr>
          <p:cNvSpPr/>
          <p:nvPr/>
        </p:nvSpPr>
        <p:spPr bwMode="auto">
          <a:xfrm flipH="1">
            <a:off x="6266063" y="3033965"/>
            <a:ext cx="678403" cy="678403"/>
          </a:xfrm>
          <a:custGeom>
            <a:avLst/>
            <a:gdLst>
              <a:gd name="T0" fmla="*/ 62 w 157"/>
              <a:gd name="T1" fmla="*/ 99 h 157"/>
              <a:gd name="T2" fmla="*/ 148 w 157"/>
              <a:gd name="T3" fmla="*/ 157 h 157"/>
              <a:gd name="T4" fmla="*/ 157 w 157"/>
              <a:gd name="T5" fmla="*/ 148 h 157"/>
              <a:gd name="T6" fmla="*/ 70 w 157"/>
              <a:gd name="T7" fmla="*/ 90 h 157"/>
              <a:gd name="T8" fmla="*/ 17 w 157"/>
              <a:gd name="T9" fmla="*/ 16 h 157"/>
              <a:gd name="T10" fmla="*/ 9 w 157"/>
              <a:gd name="T11" fmla="*/ 0 h 157"/>
              <a:gd name="T12" fmla="*/ 0 w 157"/>
              <a:gd name="T13" fmla="*/ 8 h 157"/>
              <a:gd name="T14" fmla="*/ 6 w 157"/>
              <a:gd name="T15" fmla="*/ 22 h 157"/>
              <a:gd name="T16" fmla="*/ 62 w 157"/>
              <a:gd name="T17" fmla="*/ 9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57">
                <a:moveTo>
                  <a:pt x="62" y="99"/>
                </a:moveTo>
                <a:cubicBezTo>
                  <a:pt x="84" y="121"/>
                  <a:pt x="112" y="142"/>
                  <a:pt x="148" y="157"/>
                </a:cubicBezTo>
                <a:cubicBezTo>
                  <a:pt x="151" y="154"/>
                  <a:pt x="154" y="151"/>
                  <a:pt x="157" y="148"/>
                </a:cubicBezTo>
                <a:cubicBezTo>
                  <a:pt x="120" y="133"/>
                  <a:pt x="92" y="112"/>
                  <a:pt x="70" y="90"/>
                </a:cubicBezTo>
                <a:cubicBezTo>
                  <a:pt x="44" y="65"/>
                  <a:pt x="27" y="37"/>
                  <a:pt x="17" y="16"/>
                </a:cubicBezTo>
                <a:cubicBezTo>
                  <a:pt x="14" y="10"/>
                  <a:pt x="11" y="5"/>
                  <a:pt x="9" y="0"/>
                </a:cubicBezTo>
                <a:cubicBezTo>
                  <a:pt x="6" y="3"/>
                  <a:pt x="3" y="6"/>
                  <a:pt x="0" y="8"/>
                </a:cubicBezTo>
                <a:cubicBezTo>
                  <a:pt x="2" y="12"/>
                  <a:pt x="4" y="17"/>
                  <a:pt x="6" y="22"/>
                </a:cubicBezTo>
                <a:cubicBezTo>
                  <a:pt x="17" y="43"/>
                  <a:pt x="35" y="72"/>
                  <a:pt x="62" y="99"/>
                </a:cubicBezTo>
              </a:path>
            </a:pathLst>
          </a:custGeom>
          <a:solidFill>
            <a:schemeClr val="bg1">
              <a:lumMod val="95000"/>
            </a:schemeClr>
          </a:solidFill>
          <a:ln>
            <a:noFill/>
          </a:ln>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sz="1350"/>
          </a:p>
        </p:txBody>
      </p:sp>
      <p:sp>
        <p:nvSpPr>
          <p:cNvPr id="30" name="íṥļide">
            <a:extLst>
              <a:ext uri="{FF2B5EF4-FFF2-40B4-BE49-F238E27FC236}">
                <a16:creationId xmlns:a16="http://schemas.microsoft.com/office/drawing/2014/main" id="{B10A99B9-3CC6-4FA5-9A19-4EFEC7C8761B}"/>
              </a:ext>
            </a:extLst>
          </p:cNvPr>
          <p:cNvSpPr/>
          <p:nvPr/>
        </p:nvSpPr>
        <p:spPr bwMode="auto">
          <a:xfrm flipH="1">
            <a:off x="6724037" y="3483379"/>
            <a:ext cx="772566" cy="774706"/>
          </a:xfrm>
          <a:custGeom>
            <a:avLst/>
            <a:gdLst>
              <a:gd name="T0" fmla="*/ 302 w 361"/>
              <a:gd name="T1" fmla="*/ 0 h 362"/>
              <a:gd name="T2" fmla="*/ 361 w 361"/>
              <a:gd name="T3" fmla="*/ 61 h 362"/>
              <a:gd name="T4" fmla="*/ 0 w 361"/>
              <a:gd name="T5" fmla="*/ 362 h 362"/>
              <a:gd name="T6" fmla="*/ 302 w 361"/>
              <a:gd name="T7" fmla="*/ 0 h 362"/>
            </a:gdLst>
            <a:ahLst/>
            <a:cxnLst>
              <a:cxn ang="0">
                <a:pos x="T0" y="T1"/>
              </a:cxn>
              <a:cxn ang="0">
                <a:pos x="T2" y="T3"/>
              </a:cxn>
              <a:cxn ang="0">
                <a:pos x="T4" y="T5"/>
              </a:cxn>
              <a:cxn ang="0">
                <a:pos x="T6" y="T7"/>
              </a:cxn>
            </a:cxnLst>
            <a:rect l="0" t="0" r="r" b="b"/>
            <a:pathLst>
              <a:path w="361" h="362">
                <a:moveTo>
                  <a:pt x="302" y="0"/>
                </a:moveTo>
                <a:lnTo>
                  <a:pt x="361" y="61"/>
                </a:lnTo>
                <a:lnTo>
                  <a:pt x="0" y="362"/>
                </a:lnTo>
                <a:lnTo>
                  <a:pt x="302" y="0"/>
                </a:lnTo>
                <a:close/>
              </a:path>
            </a:pathLst>
          </a:custGeom>
          <a:solidFill>
            <a:schemeClr val="tx2"/>
          </a:solidFill>
          <a:ln>
            <a:noFill/>
          </a:ln>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sz="1350"/>
          </a:p>
        </p:txBody>
      </p:sp>
      <p:sp>
        <p:nvSpPr>
          <p:cNvPr id="31" name="îŝlíḑê">
            <a:extLst>
              <a:ext uri="{FF2B5EF4-FFF2-40B4-BE49-F238E27FC236}">
                <a16:creationId xmlns:a16="http://schemas.microsoft.com/office/drawing/2014/main" id="{721C0944-C722-42E1-A2A0-59DDA4D9FE3A}"/>
              </a:ext>
            </a:extLst>
          </p:cNvPr>
          <p:cNvSpPr/>
          <p:nvPr/>
        </p:nvSpPr>
        <p:spPr bwMode="auto">
          <a:xfrm flipH="1">
            <a:off x="5279489" y="2045251"/>
            <a:ext cx="327431" cy="327430"/>
          </a:xfrm>
          <a:custGeom>
            <a:avLst/>
            <a:gdLst>
              <a:gd name="T0" fmla="*/ 153 w 153"/>
              <a:gd name="T1" fmla="*/ 0 h 153"/>
              <a:gd name="T2" fmla="*/ 10 w 153"/>
              <a:gd name="T3" fmla="*/ 111 h 153"/>
              <a:gd name="T4" fmla="*/ 0 w 153"/>
              <a:gd name="T5" fmla="*/ 153 h 153"/>
              <a:gd name="T6" fmla="*/ 43 w 153"/>
              <a:gd name="T7" fmla="*/ 145 h 153"/>
              <a:gd name="T8" fmla="*/ 153 w 153"/>
              <a:gd name="T9" fmla="*/ 0 h 153"/>
            </a:gdLst>
            <a:ahLst/>
            <a:cxnLst>
              <a:cxn ang="0">
                <a:pos x="T0" y="T1"/>
              </a:cxn>
              <a:cxn ang="0">
                <a:pos x="T2" y="T3"/>
              </a:cxn>
              <a:cxn ang="0">
                <a:pos x="T4" y="T5"/>
              </a:cxn>
              <a:cxn ang="0">
                <a:pos x="T6" y="T7"/>
              </a:cxn>
              <a:cxn ang="0">
                <a:pos x="T8" y="T9"/>
              </a:cxn>
            </a:cxnLst>
            <a:rect l="0" t="0" r="r" b="b"/>
            <a:pathLst>
              <a:path w="153" h="153">
                <a:moveTo>
                  <a:pt x="153" y="0"/>
                </a:moveTo>
                <a:lnTo>
                  <a:pt x="10" y="111"/>
                </a:lnTo>
                <a:lnTo>
                  <a:pt x="0" y="153"/>
                </a:lnTo>
                <a:lnTo>
                  <a:pt x="43" y="145"/>
                </a:lnTo>
                <a:lnTo>
                  <a:pt x="153" y="0"/>
                </a:lnTo>
                <a:close/>
              </a:path>
            </a:pathLst>
          </a:custGeom>
          <a:solidFill>
            <a:schemeClr val="tx2"/>
          </a:solidFill>
          <a:ln>
            <a:noFill/>
          </a:ln>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sz="1350"/>
          </a:p>
        </p:txBody>
      </p:sp>
      <p:sp>
        <p:nvSpPr>
          <p:cNvPr id="32" name="íslïḋé">
            <a:extLst>
              <a:ext uri="{FF2B5EF4-FFF2-40B4-BE49-F238E27FC236}">
                <a16:creationId xmlns:a16="http://schemas.microsoft.com/office/drawing/2014/main" id="{E505D266-79CB-44E7-840B-6F865A331FCF}"/>
              </a:ext>
            </a:extLst>
          </p:cNvPr>
          <p:cNvSpPr/>
          <p:nvPr/>
        </p:nvSpPr>
        <p:spPr bwMode="auto">
          <a:xfrm flipH="1">
            <a:off x="5279489" y="2045251"/>
            <a:ext cx="327431" cy="327430"/>
          </a:xfrm>
          <a:custGeom>
            <a:avLst/>
            <a:gdLst>
              <a:gd name="T0" fmla="*/ 153 w 153"/>
              <a:gd name="T1" fmla="*/ 0 h 153"/>
              <a:gd name="T2" fmla="*/ 10 w 153"/>
              <a:gd name="T3" fmla="*/ 111 h 153"/>
              <a:gd name="T4" fmla="*/ 0 w 153"/>
              <a:gd name="T5" fmla="*/ 153 h 153"/>
              <a:gd name="T6" fmla="*/ 43 w 153"/>
              <a:gd name="T7" fmla="*/ 145 h 153"/>
              <a:gd name="T8" fmla="*/ 153 w 153"/>
              <a:gd name="T9" fmla="*/ 0 h 153"/>
            </a:gdLst>
            <a:ahLst/>
            <a:cxnLst>
              <a:cxn ang="0">
                <a:pos x="T0" y="T1"/>
              </a:cxn>
              <a:cxn ang="0">
                <a:pos x="T2" y="T3"/>
              </a:cxn>
              <a:cxn ang="0">
                <a:pos x="T4" y="T5"/>
              </a:cxn>
              <a:cxn ang="0">
                <a:pos x="T6" y="T7"/>
              </a:cxn>
              <a:cxn ang="0">
                <a:pos x="T8" y="T9"/>
              </a:cxn>
            </a:cxnLst>
            <a:rect l="0" t="0" r="r" b="b"/>
            <a:pathLst>
              <a:path w="153" h="153">
                <a:moveTo>
                  <a:pt x="153" y="0"/>
                </a:moveTo>
                <a:lnTo>
                  <a:pt x="10" y="111"/>
                </a:lnTo>
                <a:lnTo>
                  <a:pt x="0" y="153"/>
                </a:lnTo>
                <a:lnTo>
                  <a:pt x="43" y="145"/>
                </a:lnTo>
                <a:lnTo>
                  <a:pt x="153" y="0"/>
                </a:lnTo>
              </a:path>
            </a:pathLst>
          </a:custGeom>
          <a:noFill/>
          <a:ln>
            <a:noFill/>
          </a:ln>
          <a:extLst>
            <a:ext uri="{909E8E84-426E-40dd-AFC4-6F175D3DCCD1}">
              <a14:hiddenFill xmlns:p14="http://schemas.microsoft.com/office/powerpoint/2010/main" xmlns:a14="http://schemas.microsoft.com/office/drawing/2010/main" xmlns:a16="http://schemas.microsoft.com/office/drawing/2014/main" xmlns:lc="http://schemas.openxmlformats.org/drawingml/2006/lockedCanvas" xmlns="">
                <a:solidFill>
                  <a:srgbClr val="FFFFFF"/>
                </a:solidFill>
              </a14:hiddenFill>
            </a:ex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sz="1350"/>
          </a:p>
        </p:txBody>
      </p:sp>
      <p:sp>
        <p:nvSpPr>
          <p:cNvPr id="33" name="îṣľíďe">
            <a:hlinkClick r:id="rId2" action="ppaction://hlinksldjump"/>
            <a:extLst>
              <a:ext uri="{FF2B5EF4-FFF2-40B4-BE49-F238E27FC236}">
                <a16:creationId xmlns:a16="http://schemas.microsoft.com/office/drawing/2014/main" id="{285FE60B-C282-4F3A-8DC1-ECA299C4BC3C}"/>
              </a:ext>
            </a:extLst>
          </p:cNvPr>
          <p:cNvSpPr/>
          <p:nvPr/>
        </p:nvSpPr>
        <p:spPr bwMode="auto">
          <a:xfrm flipH="1">
            <a:off x="5998551" y="2766455"/>
            <a:ext cx="415175" cy="415175"/>
          </a:xfrm>
          <a:custGeom>
            <a:avLst/>
            <a:gdLst>
              <a:gd name="T0" fmla="*/ 79 w 96"/>
              <a:gd name="T1" fmla="*/ 79 h 96"/>
              <a:gd name="T2" fmla="*/ 17 w 96"/>
              <a:gd name="T3" fmla="*/ 79 h 96"/>
              <a:gd name="T4" fmla="*/ 17 w 96"/>
              <a:gd name="T5" fmla="*/ 17 h 96"/>
              <a:gd name="T6" fmla="*/ 79 w 96"/>
              <a:gd name="T7" fmla="*/ 17 h 96"/>
              <a:gd name="T8" fmla="*/ 79 w 96"/>
              <a:gd name="T9" fmla="*/ 79 h 96"/>
            </a:gdLst>
            <a:ahLst/>
            <a:cxnLst>
              <a:cxn ang="0">
                <a:pos x="T0" y="T1"/>
              </a:cxn>
              <a:cxn ang="0">
                <a:pos x="T2" y="T3"/>
              </a:cxn>
              <a:cxn ang="0">
                <a:pos x="T4" y="T5"/>
              </a:cxn>
              <a:cxn ang="0">
                <a:pos x="T6" y="T7"/>
              </a:cxn>
              <a:cxn ang="0">
                <a:pos x="T8" y="T9"/>
              </a:cxn>
            </a:cxnLst>
            <a:rect l="0" t="0" r="r" b="b"/>
            <a:pathLst>
              <a:path w="96" h="96">
                <a:moveTo>
                  <a:pt x="79" y="79"/>
                </a:moveTo>
                <a:cubicBezTo>
                  <a:pt x="62" y="96"/>
                  <a:pt x="34" y="96"/>
                  <a:pt x="17" y="79"/>
                </a:cubicBezTo>
                <a:cubicBezTo>
                  <a:pt x="0" y="62"/>
                  <a:pt x="0" y="34"/>
                  <a:pt x="17" y="17"/>
                </a:cubicBezTo>
                <a:cubicBezTo>
                  <a:pt x="34" y="0"/>
                  <a:pt x="62" y="0"/>
                  <a:pt x="79" y="17"/>
                </a:cubicBezTo>
                <a:cubicBezTo>
                  <a:pt x="96" y="34"/>
                  <a:pt x="96" y="62"/>
                  <a:pt x="79" y="79"/>
                </a:cubicBezTo>
              </a:path>
            </a:pathLst>
          </a:custGeom>
          <a:solidFill>
            <a:schemeClr val="bg2"/>
          </a:solidFill>
          <a:ln w="9525">
            <a:solidFill>
              <a:srgbClr val="000000"/>
            </a:solidFill>
            <a:round/>
            <a:headEnd/>
            <a:tailEnd/>
          </a:ln>
        </p:spPr>
        <p:txBody>
          <a:bodyPr anchor="ctr"/>
          <a:lstStyle/>
          <a:p>
            <a:pPr algn="ctr"/>
            <a:endParaRPr sz="1350"/>
          </a:p>
        </p:txBody>
      </p:sp>
      <p:sp>
        <p:nvSpPr>
          <p:cNvPr id="34" name="íślídé">
            <a:extLst>
              <a:ext uri="{FF2B5EF4-FFF2-40B4-BE49-F238E27FC236}">
                <a16:creationId xmlns:a16="http://schemas.microsoft.com/office/drawing/2014/main" id="{1A46B2D8-B6A6-47A6-B2B0-8A337AF2712F}"/>
              </a:ext>
            </a:extLst>
          </p:cNvPr>
          <p:cNvSpPr/>
          <p:nvPr/>
        </p:nvSpPr>
        <p:spPr bwMode="auto">
          <a:xfrm flipH="1">
            <a:off x="5998551" y="2766455"/>
            <a:ext cx="415175" cy="415175"/>
          </a:xfrm>
          <a:custGeom>
            <a:avLst/>
            <a:gdLst>
              <a:gd name="T0" fmla="*/ 48 w 96"/>
              <a:gd name="T1" fmla="*/ 96 h 96"/>
              <a:gd name="T2" fmla="*/ 14 w 96"/>
              <a:gd name="T3" fmla="*/ 82 h 96"/>
              <a:gd name="T4" fmla="*/ 0 w 96"/>
              <a:gd name="T5" fmla="*/ 48 h 96"/>
              <a:gd name="T6" fmla="*/ 14 w 96"/>
              <a:gd name="T7" fmla="*/ 14 h 96"/>
              <a:gd name="T8" fmla="*/ 48 w 96"/>
              <a:gd name="T9" fmla="*/ 0 h 96"/>
              <a:gd name="T10" fmla="*/ 82 w 96"/>
              <a:gd name="T11" fmla="*/ 14 h 96"/>
              <a:gd name="T12" fmla="*/ 96 w 96"/>
              <a:gd name="T13" fmla="*/ 48 h 96"/>
              <a:gd name="T14" fmla="*/ 82 w 96"/>
              <a:gd name="T15" fmla="*/ 82 h 96"/>
              <a:gd name="T16" fmla="*/ 48 w 96"/>
              <a:gd name="T17" fmla="*/ 96 h 96"/>
              <a:gd name="T18" fmla="*/ 48 w 96"/>
              <a:gd name="T19" fmla="*/ 10 h 96"/>
              <a:gd name="T20" fmla="*/ 21 w 96"/>
              <a:gd name="T21" fmla="*/ 21 h 96"/>
              <a:gd name="T22" fmla="*/ 10 w 96"/>
              <a:gd name="T23" fmla="*/ 48 h 96"/>
              <a:gd name="T24" fmla="*/ 21 w 96"/>
              <a:gd name="T25" fmla="*/ 75 h 96"/>
              <a:gd name="T26" fmla="*/ 48 w 96"/>
              <a:gd name="T27" fmla="*/ 86 h 96"/>
              <a:gd name="T28" fmla="*/ 75 w 96"/>
              <a:gd name="T29" fmla="*/ 75 h 96"/>
              <a:gd name="T30" fmla="*/ 86 w 96"/>
              <a:gd name="T31" fmla="*/ 48 h 96"/>
              <a:gd name="T32" fmla="*/ 75 w 96"/>
              <a:gd name="T33" fmla="*/ 21 h 96"/>
              <a:gd name="T34" fmla="*/ 48 w 96"/>
              <a:gd name="T35"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96">
                <a:moveTo>
                  <a:pt x="48" y="96"/>
                </a:moveTo>
                <a:cubicBezTo>
                  <a:pt x="35" y="96"/>
                  <a:pt x="23" y="91"/>
                  <a:pt x="14" y="82"/>
                </a:cubicBezTo>
                <a:cubicBezTo>
                  <a:pt x="5" y="73"/>
                  <a:pt x="0" y="61"/>
                  <a:pt x="0" y="48"/>
                </a:cubicBezTo>
                <a:cubicBezTo>
                  <a:pt x="0" y="35"/>
                  <a:pt x="5" y="23"/>
                  <a:pt x="14" y="14"/>
                </a:cubicBezTo>
                <a:cubicBezTo>
                  <a:pt x="23" y="5"/>
                  <a:pt x="35" y="0"/>
                  <a:pt x="48" y="0"/>
                </a:cubicBezTo>
                <a:cubicBezTo>
                  <a:pt x="61" y="0"/>
                  <a:pt x="73" y="5"/>
                  <a:pt x="82" y="14"/>
                </a:cubicBezTo>
                <a:cubicBezTo>
                  <a:pt x="91" y="23"/>
                  <a:pt x="96" y="35"/>
                  <a:pt x="96" y="48"/>
                </a:cubicBezTo>
                <a:cubicBezTo>
                  <a:pt x="96" y="61"/>
                  <a:pt x="91" y="73"/>
                  <a:pt x="82" y="82"/>
                </a:cubicBezTo>
                <a:cubicBezTo>
                  <a:pt x="73" y="91"/>
                  <a:pt x="61" y="96"/>
                  <a:pt x="48" y="96"/>
                </a:cubicBezTo>
                <a:moveTo>
                  <a:pt x="48" y="10"/>
                </a:moveTo>
                <a:cubicBezTo>
                  <a:pt x="38" y="10"/>
                  <a:pt x="28" y="14"/>
                  <a:pt x="21" y="21"/>
                </a:cubicBezTo>
                <a:cubicBezTo>
                  <a:pt x="14" y="28"/>
                  <a:pt x="10" y="38"/>
                  <a:pt x="10" y="48"/>
                </a:cubicBezTo>
                <a:cubicBezTo>
                  <a:pt x="10" y="58"/>
                  <a:pt x="14" y="68"/>
                  <a:pt x="21" y="75"/>
                </a:cubicBezTo>
                <a:cubicBezTo>
                  <a:pt x="28" y="82"/>
                  <a:pt x="38" y="86"/>
                  <a:pt x="48" y="86"/>
                </a:cubicBezTo>
                <a:cubicBezTo>
                  <a:pt x="58" y="86"/>
                  <a:pt x="68" y="82"/>
                  <a:pt x="75" y="75"/>
                </a:cubicBezTo>
                <a:cubicBezTo>
                  <a:pt x="82" y="68"/>
                  <a:pt x="86" y="58"/>
                  <a:pt x="86" y="48"/>
                </a:cubicBezTo>
                <a:cubicBezTo>
                  <a:pt x="86" y="38"/>
                  <a:pt x="82" y="28"/>
                  <a:pt x="75" y="21"/>
                </a:cubicBezTo>
                <a:cubicBezTo>
                  <a:pt x="68" y="14"/>
                  <a:pt x="58" y="10"/>
                  <a:pt x="48" y="10"/>
                </a:cubicBezTo>
              </a:path>
            </a:pathLst>
          </a:custGeom>
          <a:solidFill>
            <a:schemeClr val="tx2">
              <a:lumMod val="60000"/>
              <a:lumOff val="40000"/>
            </a:schemeClr>
          </a:solidFill>
          <a:ln>
            <a:noFill/>
          </a:ln>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sz="1350"/>
          </a:p>
        </p:txBody>
      </p:sp>
      <p:sp>
        <p:nvSpPr>
          <p:cNvPr id="35" name="ïş1iḍe">
            <a:extLst>
              <a:ext uri="{FF2B5EF4-FFF2-40B4-BE49-F238E27FC236}">
                <a16:creationId xmlns:a16="http://schemas.microsoft.com/office/drawing/2014/main" id="{A256DC31-5C99-4012-8754-F9809286D264}"/>
              </a:ext>
            </a:extLst>
          </p:cNvPr>
          <p:cNvSpPr/>
          <p:nvPr/>
        </p:nvSpPr>
        <p:spPr bwMode="auto">
          <a:xfrm flipH="1">
            <a:off x="5480656" y="2248559"/>
            <a:ext cx="0" cy="4281"/>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1"/>
                  <a:pt x="0" y="1"/>
                  <a:pt x="0" y="1"/>
                </a:cubicBezTo>
                <a:cubicBezTo>
                  <a:pt x="0" y="0"/>
                  <a:pt x="0" y="0"/>
                  <a:pt x="0" y="0"/>
                </a:cubicBezTo>
              </a:path>
            </a:pathLst>
          </a:custGeom>
          <a:solidFill>
            <a:srgbClr val="264D62"/>
          </a:solidFill>
          <a:ln>
            <a:noFill/>
          </a:ln>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sz="1350"/>
          </a:p>
        </p:txBody>
      </p:sp>
      <p:sp>
        <p:nvSpPr>
          <p:cNvPr id="36" name="iṣḷíḓè">
            <a:extLst>
              <a:ext uri="{FF2B5EF4-FFF2-40B4-BE49-F238E27FC236}">
                <a16:creationId xmlns:a16="http://schemas.microsoft.com/office/drawing/2014/main" id="{32AA66EB-1A09-4D46-90EC-ED6D116FC7E4}"/>
              </a:ext>
            </a:extLst>
          </p:cNvPr>
          <p:cNvSpPr/>
          <p:nvPr/>
        </p:nvSpPr>
        <p:spPr bwMode="auto">
          <a:xfrm flipH="1">
            <a:off x="6388047" y="3804390"/>
            <a:ext cx="768285" cy="535018"/>
          </a:xfrm>
          <a:custGeom>
            <a:avLst/>
            <a:gdLst>
              <a:gd name="T0" fmla="*/ 45 w 178"/>
              <a:gd name="T1" fmla="*/ 102 h 124"/>
              <a:gd name="T2" fmla="*/ 1 w 178"/>
              <a:gd name="T3" fmla="*/ 123 h 124"/>
              <a:gd name="T4" fmla="*/ 0 w 178"/>
              <a:gd name="T5" fmla="*/ 123 h 124"/>
              <a:gd name="T6" fmla="*/ 0 w 178"/>
              <a:gd name="T7" fmla="*/ 123 h 124"/>
              <a:gd name="T8" fmla="*/ 1 w 178"/>
              <a:gd name="T9" fmla="*/ 124 h 124"/>
              <a:gd name="T10" fmla="*/ 45 w 178"/>
              <a:gd name="T11" fmla="*/ 102 h 124"/>
              <a:gd name="T12" fmla="*/ 45 w 178"/>
              <a:gd name="T13" fmla="*/ 102 h 124"/>
              <a:gd name="T14" fmla="*/ 178 w 178"/>
              <a:gd name="T15" fmla="*/ 0 h 124"/>
              <a:gd name="T16" fmla="*/ 158 w 178"/>
              <a:gd name="T17" fmla="*/ 19 h 124"/>
              <a:gd name="T18" fmla="*/ 158 w 178"/>
              <a:gd name="T19" fmla="*/ 19 h 124"/>
              <a:gd name="T20" fmla="*/ 178 w 178"/>
              <a:gd name="T21"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124">
                <a:moveTo>
                  <a:pt x="45" y="102"/>
                </a:moveTo>
                <a:cubicBezTo>
                  <a:pt x="31" y="110"/>
                  <a:pt x="16" y="117"/>
                  <a:pt x="1" y="123"/>
                </a:cubicBezTo>
                <a:cubicBezTo>
                  <a:pt x="1" y="123"/>
                  <a:pt x="1" y="123"/>
                  <a:pt x="0" y="123"/>
                </a:cubicBezTo>
                <a:cubicBezTo>
                  <a:pt x="0" y="123"/>
                  <a:pt x="0" y="123"/>
                  <a:pt x="0" y="123"/>
                </a:cubicBezTo>
                <a:cubicBezTo>
                  <a:pt x="1" y="124"/>
                  <a:pt x="1" y="124"/>
                  <a:pt x="1" y="124"/>
                </a:cubicBezTo>
                <a:cubicBezTo>
                  <a:pt x="16" y="117"/>
                  <a:pt x="31" y="110"/>
                  <a:pt x="45" y="102"/>
                </a:cubicBezTo>
                <a:cubicBezTo>
                  <a:pt x="45" y="102"/>
                  <a:pt x="45" y="102"/>
                  <a:pt x="45" y="102"/>
                </a:cubicBezTo>
                <a:moveTo>
                  <a:pt x="178" y="0"/>
                </a:moveTo>
                <a:cubicBezTo>
                  <a:pt x="172" y="6"/>
                  <a:pt x="165" y="13"/>
                  <a:pt x="158" y="19"/>
                </a:cubicBezTo>
                <a:cubicBezTo>
                  <a:pt x="158" y="19"/>
                  <a:pt x="158" y="19"/>
                  <a:pt x="158" y="19"/>
                </a:cubicBezTo>
                <a:cubicBezTo>
                  <a:pt x="165" y="13"/>
                  <a:pt x="172" y="6"/>
                  <a:pt x="178" y="0"/>
                </a:cubicBezTo>
              </a:path>
            </a:pathLst>
          </a:custGeom>
          <a:solidFill>
            <a:srgbClr val="E5E5E5"/>
          </a:solidFill>
          <a:ln>
            <a:noFill/>
          </a:ln>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sz="1350"/>
          </a:p>
        </p:txBody>
      </p:sp>
      <p:sp>
        <p:nvSpPr>
          <p:cNvPr id="37" name="ïṥļïďe">
            <a:extLst>
              <a:ext uri="{FF2B5EF4-FFF2-40B4-BE49-F238E27FC236}">
                <a16:creationId xmlns:a16="http://schemas.microsoft.com/office/drawing/2014/main" id="{60B8F58F-A550-4810-A696-43A17514D6DC}"/>
              </a:ext>
            </a:extLst>
          </p:cNvPr>
          <p:cNvSpPr/>
          <p:nvPr/>
        </p:nvSpPr>
        <p:spPr bwMode="auto">
          <a:xfrm flipH="1">
            <a:off x="7156332" y="4326568"/>
            <a:ext cx="21400" cy="8560"/>
          </a:xfrm>
          <a:custGeom>
            <a:avLst/>
            <a:gdLst>
              <a:gd name="T0" fmla="*/ 0 w 5"/>
              <a:gd name="T1" fmla="*/ 0 h 2"/>
              <a:gd name="T2" fmla="*/ 5 w 5"/>
              <a:gd name="T3" fmla="*/ 2 h 2"/>
              <a:gd name="T4" fmla="*/ 5 w 5"/>
              <a:gd name="T5" fmla="*/ 2 h 2"/>
              <a:gd name="T6" fmla="*/ 0 w 5"/>
              <a:gd name="T7" fmla="*/ 0 h 2"/>
            </a:gdLst>
            <a:ahLst/>
            <a:cxnLst>
              <a:cxn ang="0">
                <a:pos x="T0" y="T1"/>
              </a:cxn>
              <a:cxn ang="0">
                <a:pos x="T2" y="T3"/>
              </a:cxn>
              <a:cxn ang="0">
                <a:pos x="T4" y="T5"/>
              </a:cxn>
              <a:cxn ang="0">
                <a:pos x="T6" y="T7"/>
              </a:cxn>
            </a:cxnLst>
            <a:rect l="0" t="0" r="r" b="b"/>
            <a:pathLst>
              <a:path w="5" h="2">
                <a:moveTo>
                  <a:pt x="0" y="0"/>
                </a:moveTo>
                <a:cubicBezTo>
                  <a:pt x="5" y="2"/>
                  <a:pt x="5" y="2"/>
                  <a:pt x="5" y="2"/>
                </a:cubicBezTo>
                <a:cubicBezTo>
                  <a:pt x="5" y="2"/>
                  <a:pt x="5" y="2"/>
                  <a:pt x="5" y="2"/>
                </a:cubicBezTo>
                <a:cubicBezTo>
                  <a:pt x="4" y="1"/>
                  <a:pt x="3" y="1"/>
                  <a:pt x="0" y="0"/>
                </a:cubicBezTo>
              </a:path>
            </a:pathLst>
          </a:custGeom>
          <a:solidFill>
            <a:srgbClr val="E5C062"/>
          </a:solidFill>
          <a:ln>
            <a:noFill/>
          </a:ln>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sz="1350"/>
          </a:p>
        </p:txBody>
      </p:sp>
      <p:sp>
        <p:nvSpPr>
          <p:cNvPr id="38" name="íŝḻïďé">
            <a:extLst>
              <a:ext uri="{FF2B5EF4-FFF2-40B4-BE49-F238E27FC236}">
                <a16:creationId xmlns:a16="http://schemas.microsoft.com/office/drawing/2014/main" id="{2757D540-220E-4CD1-A373-2CA44A8CDABD}"/>
              </a:ext>
            </a:extLst>
          </p:cNvPr>
          <p:cNvSpPr/>
          <p:nvPr/>
        </p:nvSpPr>
        <p:spPr bwMode="auto">
          <a:xfrm flipH="1">
            <a:off x="6473650" y="3885713"/>
            <a:ext cx="487936" cy="357392"/>
          </a:xfrm>
          <a:custGeom>
            <a:avLst/>
            <a:gdLst>
              <a:gd name="T0" fmla="*/ 113 w 113"/>
              <a:gd name="T1" fmla="*/ 0 h 83"/>
              <a:gd name="T2" fmla="*/ 0 w 113"/>
              <a:gd name="T3" fmla="*/ 83 h 83"/>
              <a:gd name="T4" fmla="*/ 0 w 113"/>
              <a:gd name="T5" fmla="*/ 83 h 83"/>
              <a:gd name="T6" fmla="*/ 113 w 113"/>
              <a:gd name="T7" fmla="*/ 0 h 83"/>
              <a:gd name="T8" fmla="*/ 113 w 113"/>
              <a:gd name="T9" fmla="*/ 0 h 83"/>
            </a:gdLst>
            <a:ahLst/>
            <a:cxnLst>
              <a:cxn ang="0">
                <a:pos x="T0" y="T1"/>
              </a:cxn>
              <a:cxn ang="0">
                <a:pos x="T2" y="T3"/>
              </a:cxn>
              <a:cxn ang="0">
                <a:pos x="T4" y="T5"/>
              </a:cxn>
              <a:cxn ang="0">
                <a:pos x="T6" y="T7"/>
              </a:cxn>
              <a:cxn ang="0">
                <a:pos x="T8" y="T9"/>
              </a:cxn>
            </a:cxnLst>
            <a:rect l="0" t="0" r="r" b="b"/>
            <a:pathLst>
              <a:path w="113" h="83">
                <a:moveTo>
                  <a:pt x="113" y="0"/>
                </a:moveTo>
                <a:cubicBezTo>
                  <a:pt x="80" y="31"/>
                  <a:pt x="42" y="60"/>
                  <a:pt x="0" y="83"/>
                </a:cubicBezTo>
                <a:cubicBezTo>
                  <a:pt x="0" y="83"/>
                  <a:pt x="0" y="83"/>
                  <a:pt x="0" y="83"/>
                </a:cubicBezTo>
                <a:cubicBezTo>
                  <a:pt x="42" y="60"/>
                  <a:pt x="80" y="31"/>
                  <a:pt x="113" y="0"/>
                </a:cubicBezTo>
                <a:cubicBezTo>
                  <a:pt x="113" y="0"/>
                  <a:pt x="113" y="0"/>
                  <a:pt x="113" y="0"/>
                </a:cubicBezTo>
              </a:path>
            </a:pathLst>
          </a:custGeom>
          <a:solidFill>
            <a:srgbClr val="264D62"/>
          </a:solidFill>
          <a:ln>
            <a:noFill/>
          </a:ln>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sz="1350"/>
          </a:p>
        </p:txBody>
      </p:sp>
      <p:sp>
        <p:nvSpPr>
          <p:cNvPr id="39" name="îsļíďê">
            <a:extLst>
              <a:ext uri="{FF2B5EF4-FFF2-40B4-BE49-F238E27FC236}">
                <a16:creationId xmlns:a16="http://schemas.microsoft.com/office/drawing/2014/main" id="{5FD38D6C-8609-4065-AD48-9D56F29732AB}"/>
              </a:ext>
            </a:extLst>
          </p:cNvPr>
          <p:cNvSpPr/>
          <p:nvPr/>
        </p:nvSpPr>
        <p:spPr bwMode="auto">
          <a:xfrm flipH="1">
            <a:off x="5705364" y="2757895"/>
            <a:ext cx="751165" cy="915951"/>
          </a:xfrm>
          <a:custGeom>
            <a:avLst/>
            <a:gdLst>
              <a:gd name="T0" fmla="*/ 153 w 174"/>
              <a:gd name="T1" fmla="*/ 0 h 212"/>
              <a:gd name="T2" fmla="*/ 101 w 174"/>
              <a:gd name="T3" fmla="*/ 71 h 212"/>
              <a:gd name="T4" fmla="*/ 92 w 174"/>
              <a:gd name="T5" fmla="*/ 84 h 212"/>
              <a:gd name="T6" fmla="*/ 89 w 174"/>
              <a:gd name="T7" fmla="*/ 87 h 212"/>
              <a:gd name="T8" fmla="*/ 0 w 174"/>
              <a:gd name="T9" fmla="*/ 189 h 212"/>
              <a:gd name="T10" fmla="*/ 44 w 174"/>
              <a:gd name="T11" fmla="*/ 212 h 212"/>
              <a:gd name="T12" fmla="*/ 174 w 174"/>
              <a:gd name="T13" fmla="*/ 11 h 212"/>
              <a:gd name="T14" fmla="*/ 153 w 174"/>
              <a:gd name="T15" fmla="*/ 0 h 2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12">
                <a:moveTo>
                  <a:pt x="153" y="0"/>
                </a:moveTo>
                <a:cubicBezTo>
                  <a:pt x="138" y="22"/>
                  <a:pt x="121" y="46"/>
                  <a:pt x="101" y="71"/>
                </a:cubicBezTo>
                <a:cubicBezTo>
                  <a:pt x="99" y="76"/>
                  <a:pt x="96" y="80"/>
                  <a:pt x="92" y="84"/>
                </a:cubicBezTo>
                <a:cubicBezTo>
                  <a:pt x="91" y="85"/>
                  <a:pt x="90" y="86"/>
                  <a:pt x="89" y="87"/>
                </a:cubicBezTo>
                <a:cubicBezTo>
                  <a:pt x="63" y="120"/>
                  <a:pt x="33" y="155"/>
                  <a:pt x="0" y="189"/>
                </a:cubicBezTo>
                <a:cubicBezTo>
                  <a:pt x="13" y="198"/>
                  <a:pt x="28" y="206"/>
                  <a:pt x="44" y="212"/>
                </a:cubicBezTo>
                <a:cubicBezTo>
                  <a:pt x="103" y="145"/>
                  <a:pt x="145" y="71"/>
                  <a:pt x="174" y="11"/>
                </a:cubicBezTo>
                <a:cubicBezTo>
                  <a:pt x="166" y="8"/>
                  <a:pt x="159" y="4"/>
                  <a:pt x="153" y="0"/>
                </a:cubicBezTo>
              </a:path>
            </a:pathLst>
          </a:custGeom>
          <a:solidFill>
            <a:schemeClr val="bg2">
              <a:lumMod val="25000"/>
              <a:alpha val="32000"/>
            </a:schemeClr>
          </a:solidFill>
          <a:ln>
            <a:noFill/>
          </a:ln>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sz="1350"/>
          </a:p>
        </p:txBody>
      </p:sp>
      <p:sp>
        <p:nvSpPr>
          <p:cNvPr id="40" name="ï$ļîḍé">
            <a:extLst>
              <a:ext uri="{FF2B5EF4-FFF2-40B4-BE49-F238E27FC236}">
                <a16:creationId xmlns:a16="http://schemas.microsoft.com/office/drawing/2014/main" id="{2BC28483-D93B-498F-A302-871B1BA7C137}"/>
              </a:ext>
            </a:extLst>
          </p:cNvPr>
          <p:cNvSpPr/>
          <p:nvPr/>
        </p:nvSpPr>
        <p:spPr bwMode="auto">
          <a:xfrm flipH="1">
            <a:off x="5519176" y="2355562"/>
            <a:ext cx="250389" cy="402334"/>
          </a:xfrm>
          <a:custGeom>
            <a:avLst/>
            <a:gdLst>
              <a:gd name="T0" fmla="*/ 58 w 58"/>
              <a:gd name="T1" fmla="*/ 0 h 93"/>
              <a:gd name="T2" fmla="*/ 52 w 58"/>
              <a:gd name="T3" fmla="*/ 1 h 93"/>
              <a:gd name="T4" fmla="*/ 0 w 58"/>
              <a:gd name="T5" fmla="*/ 83 h 93"/>
              <a:gd name="T6" fmla="*/ 20 w 58"/>
              <a:gd name="T7" fmla="*/ 93 h 93"/>
              <a:gd name="T8" fmla="*/ 58 w 58"/>
              <a:gd name="T9" fmla="*/ 0 h 93"/>
            </a:gdLst>
            <a:ahLst/>
            <a:cxnLst>
              <a:cxn ang="0">
                <a:pos x="T0" y="T1"/>
              </a:cxn>
              <a:cxn ang="0">
                <a:pos x="T2" y="T3"/>
              </a:cxn>
              <a:cxn ang="0">
                <a:pos x="T4" y="T5"/>
              </a:cxn>
              <a:cxn ang="0">
                <a:pos x="T6" y="T7"/>
              </a:cxn>
              <a:cxn ang="0">
                <a:pos x="T8" y="T9"/>
              </a:cxn>
            </a:cxnLst>
            <a:rect l="0" t="0" r="r" b="b"/>
            <a:pathLst>
              <a:path w="58" h="93">
                <a:moveTo>
                  <a:pt x="58" y="0"/>
                </a:moveTo>
                <a:cubicBezTo>
                  <a:pt x="52" y="1"/>
                  <a:pt x="52" y="1"/>
                  <a:pt x="52" y="1"/>
                </a:cubicBezTo>
                <a:cubicBezTo>
                  <a:pt x="41" y="20"/>
                  <a:pt x="24" y="49"/>
                  <a:pt x="0" y="83"/>
                </a:cubicBezTo>
                <a:cubicBezTo>
                  <a:pt x="6" y="87"/>
                  <a:pt x="13" y="90"/>
                  <a:pt x="20" y="93"/>
                </a:cubicBezTo>
                <a:cubicBezTo>
                  <a:pt x="39" y="53"/>
                  <a:pt x="51" y="20"/>
                  <a:pt x="58" y="0"/>
                </a:cubicBezTo>
              </a:path>
            </a:pathLst>
          </a:custGeom>
          <a:solidFill>
            <a:schemeClr val="bg2">
              <a:lumMod val="25000"/>
              <a:alpha val="32000"/>
            </a:schemeClr>
          </a:solidFill>
          <a:ln>
            <a:noFill/>
          </a:ln>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sz="1350"/>
          </a:p>
        </p:txBody>
      </p:sp>
      <p:sp>
        <p:nvSpPr>
          <p:cNvPr id="41" name="ïsḷiḑé">
            <a:extLst>
              <a:ext uri="{FF2B5EF4-FFF2-40B4-BE49-F238E27FC236}">
                <a16:creationId xmlns:a16="http://schemas.microsoft.com/office/drawing/2014/main" id="{C1A46423-263B-4A21-8916-CEF366E36290}"/>
              </a:ext>
            </a:extLst>
          </p:cNvPr>
          <p:cNvSpPr/>
          <p:nvPr/>
        </p:nvSpPr>
        <p:spPr bwMode="auto">
          <a:xfrm flipH="1">
            <a:off x="6306725" y="3613923"/>
            <a:ext cx="995133" cy="721204"/>
          </a:xfrm>
          <a:custGeom>
            <a:avLst/>
            <a:gdLst>
              <a:gd name="T0" fmla="*/ 188 w 231"/>
              <a:gd name="T1" fmla="*/ 0 h 167"/>
              <a:gd name="T2" fmla="*/ 0 w 231"/>
              <a:gd name="T3" fmla="*/ 147 h 167"/>
              <a:gd name="T4" fmla="*/ 29 w 231"/>
              <a:gd name="T5" fmla="*/ 165 h 167"/>
              <a:gd name="T6" fmla="*/ 34 w 231"/>
              <a:gd name="T7" fmla="*/ 167 h 167"/>
              <a:gd name="T8" fmla="*/ 35 w 231"/>
              <a:gd name="T9" fmla="*/ 167 h 167"/>
              <a:gd name="T10" fmla="*/ 79 w 231"/>
              <a:gd name="T11" fmla="*/ 146 h 167"/>
              <a:gd name="T12" fmla="*/ 192 w 231"/>
              <a:gd name="T13" fmla="*/ 63 h 167"/>
              <a:gd name="T14" fmla="*/ 212 w 231"/>
              <a:gd name="T15" fmla="*/ 44 h 167"/>
              <a:gd name="T16" fmla="*/ 231 w 231"/>
              <a:gd name="T17" fmla="*/ 23 h 167"/>
              <a:gd name="T18" fmla="*/ 188 w 231"/>
              <a:gd name="T19"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167">
                <a:moveTo>
                  <a:pt x="188" y="0"/>
                </a:moveTo>
                <a:cubicBezTo>
                  <a:pt x="133" y="55"/>
                  <a:pt x="70" y="108"/>
                  <a:pt x="0" y="147"/>
                </a:cubicBezTo>
                <a:cubicBezTo>
                  <a:pt x="29" y="165"/>
                  <a:pt x="29" y="165"/>
                  <a:pt x="29" y="165"/>
                </a:cubicBezTo>
                <a:cubicBezTo>
                  <a:pt x="32" y="166"/>
                  <a:pt x="33" y="166"/>
                  <a:pt x="34" y="167"/>
                </a:cubicBezTo>
                <a:cubicBezTo>
                  <a:pt x="35" y="167"/>
                  <a:pt x="35" y="167"/>
                  <a:pt x="35" y="167"/>
                </a:cubicBezTo>
                <a:cubicBezTo>
                  <a:pt x="50" y="161"/>
                  <a:pt x="65" y="154"/>
                  <a:pt x="79" y="146"/>
                </a:cubicBezTo>
                <a:cubicBezTo>
                  <a:pt x="121" y="123"/>
                  <a:pt x="159" y="94"/>
                  <a:pt x="192" y="63"/>
                </a:cubicBezTo>
                <a:cubicBezTo>
                  <a:pt x="199" y="57"/>
                  <a:pt x="206" y="50"/>
                  <a:pt x="212" y="44"/>
                </a:cubicBezTo>
                <a:cubicBezTo>
                  <a:pt x="219" y="37"/>
                  <a:pt x="225" y="30"/>
                  <a:pt x="231" y="23"/>
                </a:cubicBezTo>
                <a:cubicBezTo>
                  <a:pt x="215" y="17"/>
                  <a:pt x="201" y="9"/>
                  <a:pt x="188" y="0"/>
                </a:cubicBezTo>
              </a:path>
            </a:pathLst>
          </a:custGeom>
          <a:solidFill>
            <a:schemeClr val="bg2">
              <a:lumMod val="25000"/>
              <a:alpha val="32000"/>
            </a:schemeClr>
          </a:solidFill>
          <a:ln>
            <a:noFill/>
          </a:ln>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sz="1350"/>
          </a:p>
        </p:txBody>
      </p:sp>
      <p:sp>
        <p:nvSpPr>
          <p:cNvPr id="42" name="ïśḷïḍè">
            <a:extLst>
              <a:ext uri="{FF2B5EF4-FFF2-40B4-BE49-F238E27FC236}">
                <a16:creationId xmlns:a16="http://schemas.microsoft.com/office/drawing/2014/main" id="{4A7260E7-251B-4A07-BE47-12B6A77842CE}"/>
              </a:ext>
            </a:extLst>
          </p:cNvPr>
          <p:cNvSpPr/>
          <p:nvPr/>
        </p:nvSpPr>
        <p:spPr bwMode="auto">
          <a:xfrm flipH="1">
            <a:off x="5683964" y="2715094"/>
            <a:ext cx="113423" cy="89882"/>
          </a:xfrm>
          <a:custGeom>
            <a:avLst/>
            <a:gdLst>
              <a:gd name="T0" fmla="*/ 6 w 26"/>
              <a:gd name="T1" fmla="*/ 0 h 21"/>
              <a:gd name="T2" fmla="*/ 0 w 26"/>
              <a:gd name="T3" fmla="*/ 10 h 21"/>
              <a:gd name="T4" fmla="*/ 21 w 26"/>
              <a:gd name="T5" fmla="*/ 21 h 21"/>
              <a:gd name="T6" fmla="*/ 26 w 26"/>
              <a:gd name="T7" fmla="*/ 10 h 21"/>
              <a:gd name="T8" fmla="*/ 6 w 26"/>
              <a:gd name="T9" fmla="*/ 0 h 21"/>
            </a:gdLst>
            <a:ahLst/>
            <a:cxnLst>
              <a:cxn ang="0">
                <a:pos x="T0" y="T1"/>
              </a:cxn>
              <a:cxn ang="0">
                <a:pos x="T2" y="T3"/>
              </a:cxn>
              <a:cxn ang="0">
                <a:pos x="T4" y="T5"/>
              </a:cxn>
              <a:cxn ang="0">
                <a:pos x="T6" y="T7"/>
              </a:cxn>
              <a:cxn ang="0">
                <a:pos x="T8" y="T9"/>
              </a:cxn>
            </a:cxnLst>
            <a:rect l="0" t="0" r="r" b="b"/>
            <a:pathLst>
              <a:path w="26" h="21">
                <a:moveTo>
                  <a:pt x="6" y="0"/>
                </a:moveTo>
                <a:cubicBezTo>
                  <a:pt x="4" y="4"/>
                  <a:pt x="2" y="7"/>
                  <a:pt x="0" y="10"/>
                </a:cubicBezTo>
                <a:cubicBezTo>
                  <a:pt x="6" y="14"/>
                  <a:pt x="13" y="18"/>
                  <a:pt x="21" y="21"/>
                </a:cubicBezTo>
                <a:cubicBezTo>
                  <a:pt x="23" y="17"/>
                  <a:pt x="25" y="13"/>
                  <a:pt x="26" y="10"/>
                </a:cubicBezTo>
                <a:cubicBezTo>
                  <a:pt x="19" y="7"/>
                  <a:pt x="12" y="4"/>
                  <a:pt x="6" y="0"/>
                </a:cubicBezTo>
              </a:path>
            </a:pathLst>
          </a:custGeom>
          <a:solidFill>
            <a:srgbClr val="BCDBE0"/>
          </a:solidFill>
          <a:ln>
            <a:noFill/>
          </a:ln>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sz="1350"/>
          </a:p>
        </p:txBody>
      </p:sp>
      <p:sp>
        <p:nvSpPr>
          <p:cNvPr id="43" name="îṩľiďè">
            <a:extLst>
              <a:ext uri="{FF2B5EF4-FFF2-40B4-BE49-F238E27FC236}">
                <a16:creationId xmlns:a16="http://schemas.microsoft.com/office/drawing/2014/main" id="{84BC7F1A-77F0-4CAB-A0BB-1E7FB89EA90F}"/>
              </a:ext>
            </a:extLst>
          </p:cNvPr>
          <p:cNvSpPr/>
          <p:nvPr/>
        </p:nvSpPr>
        <p:spPr bwMode="auto">
          <a:xfrm flipH="1">
            <a:off x="6266063" y="3575402"/>
            <a:ext cx="224708" cy="136965"/>
          </a:xfrm>
          <a:custGeom>
            <a:avLst/>
            <a:gdLst>
              <a:gd name="T0" fmla="*/ 8 w 52"/>
              <a:gd name="T1" fmla="*/ 0 h 32"/>
              <a:gd name="T2" fmla="*/ 0 w 52"/>
              <a:gd name="T3" fmla="*/ 9 h 32"/>
              <a:gd name="T4" fmla="*/ 43 w 52"/>
              <a:gd name="T5" fmla="*/ 32 h 32"/>
              <a:gd name="T6" fmla="*/ 52 w 52"/>
              <a:gd name="T7" fmla="*/ 23 h 32"/>
              <a:gd name="T8" fmla="*/ 8 w 52"/>
              <a:gd name="T9" fmla="*/ 0 h 32"/>
            </a:gdLst>
            <a:ahLst/>
            <a:cxnLst>
              <a:cxn ang="0">
                <a:pos x="T0" y="T1"/>
              </a:cxn>
              <a:cxn ang="0">
                <a:pos x="T2" y="T3"/>
              </a:cxn>
              <a:cxn ang="0">
                <a:pos x="T4" y="T5"/>
              </a:cxn>
              <a:cxn ang="0">
                <a:pos x="T6" y="T7"/>
              </a:cxn>
              <a:cxn ang="0">
                <a:pos x="T8" y="T9"/>
              </a:cxn>
            </a:cxnLst>
            <a:rect l="0" t="0" r="r" b="b"/>
            <a:pathLst>
              <a:path w="52" h="32">
                <a:moveTo>
                  <a:pt x="8" y="0"/>
                </a:moveTo>
                <a:cubicBezTo>
                  <a:pt x="5" y="3"/>
                  <a:pt x="2" y="6"/>
                  <a:pt x="0" y="9"/>
                </a:cubicBezTo>
                <a:cubicBezTo>
                  <a:pt x="13" y="18"/>
                  <a:pt x="27" y="26"/>
                  <a:pt x="43" y="32"/>
                </a:cubicBezTo>
                <a:cubicBezTo>
                  <a:pt x="46" y="29"/>
                  <a:pt x="49" y="26"/>
                  <a:pt x="52" y="23"/>
                </a:cubicBezTo>
                <a:cubicBezTo>
                  <a:pt x="36" y="17"/>
                  <a:pt x="21" y="9"/>
                  <a:pt x="8" y="0"/>
                </a:cubicBezTo>
              </a:path>
            </a:pathLst>
          </a:custGeom>
          <a:solidFill>
            <a:srgbClr val="BCDBE0"/>
          </a:solidFill>
          <a:ln>
            <a:noFill/>
          </a:ln>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sz="1350"/>
          </a:p>
        </p:txBody>
      </p:sp>
      <p:sp>
        <p:nvSpPr>
          <p:cNvPr id="44" name="îSḻîḑè">
            <a:extLst>
              <a:ext uri="{FF2B5EF4-FFF2-40B4-BE49-F238E27FC236}">
                <a16:creationId xmlns:a16="http://schemas.microsoft.com/office/drawing/2014/main" id="{0E36E1C0-D783-4F98-BFE1-BCB6B2738946}"/>
              </a:ext>
            </a:extLst>
          </p:cNvPr>
          <p:cNvSpPr/>
          <p:nvPr/>
        </p:nvSpPr>
        <p:spPr bwMode="auto">
          <a:xfrm flipH="1">
            <a:off x="5484936" y="2257118"/>
            <a:ext cx="62062" cy="102723"/>
          </a:xfrm>
          <a:custGeom>
            <a:avLst/>
            <a:gdLst>
              <a:gd name="T0" fmla="*/ 14 w 14"/>
              <a:gd name="T1" fmla="*/ 0 h 24"/>
              <a:gd name="T2" fmla="*/ 13 w 14"/>
              <a:gd name="T3" fmla="*/ 0 h 24"/>
              <a:gd name="T4" fmla="*/ 0 w 14"/>
              <a:gd name="T5" fmla="*/ 24 h 24"/>
              <a:gd name="T6" fmla="*/ 6 w 14"/>
              <a:gd name="T7" fmla="*/ 23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cubicBezTo>
                  <a:pt x="13" y="0"/>
                  <a:pt x="13" y="0"/>
                  <a:pt x="13" y="0"/>
                </a:cubicBezTo>
                <a:cubicBezTo>
                  <a:pt x="13" y="0"/>
                  <a:pt x="9" y="9"/>
                  <a:pt x="0" y="24"/>
                </a:cubicBezTo>
                <a:cubicBezTo>
                  <a:pt x="6" y="23"/>
                  <a:pt x="6" y="23"/>
                  <a:pt x="6" y="23"/>
                </a:cubicBezTo>
                <a:cubicBezTo>
                  <a:pt x="10" y="10"/>
                  <a:pt x="13" y="2"/>
                  <a:pt x="14" y="0"/>
                </a:cubicBezTo>
              </a:path>
            </a:pathLst>
          </a:custGeom>
          <a:solidFill>
            <a:srgbClr val="264D62"/>
          </a:solidFill>
          <a:ln>
            <a:noFill/>
          </a:ln>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sz="1350"/>
          </a:p>
        </p:txBody>
      </p:sp>
      <p:sp>
        <p:nvSpPr>
          <p:cNvPr id="45" name="îŝḷiḍé">
            <a:extLst>
              <a:ext uri="{FF2B5EF4-FFF2-40B4-BE49-F238E27FC236}">
                <a16:creationId xmlns:a16="http://schemas.microsoft.com/office/drawing/2014/main" id="{CB11C76A-C9F0-4ED4-A486-B3D506651BEE}"/>
              </a:ext>
            </a:extLst>
          </p:cNvPr>
          <p:cNvSpPr/>
          <p:nvPr/>
        </p:nvSpPr>
        <p:spPr bwMode="auto">
          <a:xfrm flipH="1">
            <a:off x="6019954" y="3063926"/>
            <a:ext cx="53501" cy="70623"/>
          </a:xfrm>
          <a:custGeom>
            <a:avLst/>
            <a:gdLst>
              <a:gd name="T0" fmla="*/ 12 w 12"/>
              <a:gd name="T1" fmla="*/ 0 h 16"/>
              <a:gd name="T2" fmla="*/ 0 w 12"/>
              <a:gd name="T3" fmla="*/ 16 h 16"/>
              <a:gd name="T4" fmla="*/ 3 w 12"/>
              <a:gd name="T5" fmla="*/ 13 h 16"/>
              <a:gd name="T6" fmla="*/ 12 w 12"/>
              <a:gd name="T7" fmla="*/ 0 h 16"/>
            </a:gdLst>
            <a:ahLst/>
            <a:cxnLst>
              <a:cxn ang="0">
                <a:pos x="T0" y="T1"/>
              </a:cxn>
              <a:cxn ang="0">
                <a:pos x="T2" y="T3"/>
              </a:cxn>
              <a:cxn ang="0">
                <a:pos x="T4" y="T5"/>
              </a:cxn>
              <a:cxn ang="0">
                <a:pos x="T6" y="T7"/>
              </a:cxn>
            </a:cxnLst>
            <a:rect l="0" t="0" r="r" b="b"/>
            <a:pathLst>
              <a:path w="12" h="16">
                <a:moveTo>
                  <a:pt x="12" y="0"/>
                </a:moveTo>
                <a:cubicBezTo>
                  <a:pt x="8" y="5"/>
                  <a:pt x="5" y="11"/>
                  <a:pt x="0" y="16"/>
                </a:cubicBezTo>
                <a:cubicBezTo>
                  <a:pt x="1" y="15"/>
                  <a:pt x="2" y="14"/>
                  <a:pt x="3" y="13"/>
                </a:cubicBezTo>
                <a:cubicBezTo>
                  <a:pt x="7" y="9"/>
                  <a:pt x="10" y="5"/>
                  <a:pt x="12" y="0"/>
                </a:cubicBezTo>
              </a:path>
            </a:pathLst>
          </a:custGeom>
          <a:solidFill>
            <a:srgbClr val="14333D"/>
          </a:solidFill>
          <a:ln>
            <a:noFill/>
          </a:ln>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sz="1350"/>
          </a:p>
        </p:txBody>
      </p:sp>
      <p:grpSp>
        <p:nvGrpSpPr>
          <p:cNvPr id="9" name="íṡ1íḓê">
            <a:extLst>
              <a:ext uri="{FF2B5EF4-FFF2-40B4-BE49-F238E27FC236}">
                <a16:creationId xmlns:a16="http://schemas.microsoft.com/office/drawing/2014/main" id="{16E2F123-A066-4E64-A1D2-7CB82387A4E4}"/>
              </a:ext>
            </a:extLst>
          </p:cNvPr>
          <p:cNvGrpSpPr/>
          <p:nvPr/>
        </p:nvGrpSpPr>
        <p:grpSpPr>
          <a:xfrm>
            <a:off x="502443" y="2045251"/>
            <a:ext cx="4777045" cy="571598"/>
            <a:chOff x="669925" y="1584000"/>
            <a:chExt cx="6369393" cy="762131"/>
          </a:xfrm>
        </p:grpSpPr>
        <p:cxnSp>
          <p:nvCxnSpPr>
            <p:cNvPr id="18" name="直接连接符 17">
              <a:extLst>
                <a:ext uri="{FF2B5EF4-FFF2-40B4-BE49-F238E27FC236}">
                  <a16:creationId xmlns:a16="http://schemas.microsoft.com/office/drawing/2014/main" id="{675F8D6B-DF34-47BE-9DD6-8F49A2A69153}"/>
                </a:ext>
              </a:extLst>
            </p:cNvPr>
            <p:cNvCxnSpPr>
              <a:stCxn id="32" idx="0"/>
            </p:cNvCxnSpPr>
            <p:nvPr/>
          </p:nvCxnSpPr>
          <p:spPr>
            <a:xfrm flipH="1">
              <a:off x="669925" y="1584000"/>
              <a:ext cx="6369393"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9" name="ïś1ïďé">
              <a:extLst>
                <a:ext uri="{FF2B5EF4-FFF2-40B4-BE49-F238E27FC236}">
                  <a16:creationId xmlns:a16="http://schemas.microsoft.com/office/drawing/2014/main" id="{2701E667-6EE2-4EB1-86B1-BA7DBF8E13CF}"/>
                </a:ext>
              </a:extLst>
            </p:cNvPr>
            <p:cNvSpPr/>
            <p:nvPr/>
          </p:nvSpPr>
          <p:spPr bwMode="auto">
            <a:xfrm>
              <a:off x="673745" y="1589475"/>
              <a:ext cx="6357014" cy="756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500" tIns="35100" rIns="67500" bIns="351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28588" indent="-128588">
                <a:lnSpc>
                  <a:spcPct val="150000"/>
                </a:lnSpc>
                <a:buFont typeface="Arial" panose="020B0604020202020204" pitchFamily="34" charset="0"/>
                <a:buChar char="•"/>
              </a:pPr>
              <a:endParaRPr lang="en-US" altLang="zh-CN" sz="750" dirty="0"/>
            </a:p>
          </p:txBody>
        </p:sp>
      </p:grpSp>
      <p:grpSp>
        <p:nvGrpSpPr>
          <p:cNvPr id="10" name="îṡḷíḑé">
            <a:extLst>
              <a:ext uri="{FF2B5EF4-FFF2-40B4-BE49-F238E27FC236}">
                <a16:creationId xmlns:a16="http://schemas.microsoft.com/office/drawing/2014/main" id="{7034BAE8-0DF6-4C57-B517-CA5D825277C0}"/>
              </a:ext>
            </a:extLst>
          </p:cNvPr>
          <p:cNvGrpSpPr/>
          <p:nvPr/>
        </p:nvGrpSpPr>
        <p:grpSpPr>
          <a:xfrm>
            <a:off x="-598808" y="2907866"/>
            <a:ext cx="6455046" cy="910214"/>
            <a:chOff x="-798410" y="1132513"/>
            <a:chExt cx="8606727" cy="1213618"/>
          </a:xfrm>
        </p:grpSpPr>
        <p:sp>
          <p:nvSpPr>
            <p:cNvPr id="15" name="îṣḷiďè">
              <a:extLst>
                <a:ext uri="{FF2B5EF4-FFF2-40B4-BE49-F238E27FC236}">
                  <a16:creationId xmlns:a16="http://schemas.microsoft.com/office/drawing/2014/main" id="{C4CC7872-F167-46B2-B4FD-200943585431}"/>
                </a:ext>
              </a:extLst>
            </p:cNvPr>
            <p:cNvSpPr txBox="1"/>
            <p:nvPr/>
          </p:nvSpPr>
          <p:spPr bwMode="auto">
            <a:xfrm>
              <a:off x="-798410" y="1132513"/>
              <a:ext cx="6357014" cy="465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endParaRPr lang="en-US" altLang="zh-CN" sz="1350" b="1" dirty="0"/>
            </a:p>
          </p:txBody>
        </p:sp>
        <p:cxnSp>
          <p:nvCxnSpPr>
            <p:cNvPr id="16" name="直接连接符 15">
              <a:extLst>
                <a:ext uri="{FF2B5EF4-FFF2-40B4-BE49-F238E27FC236}">
                  <a16:creationId xmlns:a16="http://schemas.microsoft.com/office/drawing/2014/main" id="{9C0F3821-671D-4216-9BB6-2B94F634B6AC}"/>
                </a:ext>
              </a:extLst>
            </p:cNvPr>
            <p:cNvCxnSpPr>
              <a:cxnSpLocks/>
            </p:cNvCxnSpPr>
            <p:nvPr/>
          </p:nvCxnSpPr>
          <p:spPr>
            <a:xfrm flipH="1">
              <a:off x="669926" y="1584000"/>
              <a:ext cx="713839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7" name="íšľiďè">
              <a:extLst>
                <a:ext uri="{FF2B5EF4-FFF2-40B4-BE49-F238E27FC236}">
                  <a16:creationId xmlns:a16="http://schemas.microsoft.com/office/drawing/2014/main" id="{D42707CA-1A35-40F6-A6F7-591E679D3AD4}"/>
                </a:ext>
              </a:extLst>
            </p:cNvPr>
            <p:cNvSpPr/>
            <p:nvPr/>
          </p:nvSpPr>
          <p:spPr bwMode="auto">
            <a:xfrm>
              <a:off x="673745" y="1589475"/>
              <a:ext cx="6357014" cy="756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500" tIns="35100" rIns="67500" bIns="351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28588" indent="-128588">
                <a:lnSpc>
                  <a:spcPct val="150000"/>
                </a:lnSpc>
                <a:buFont typeface="Arial" panose="020B0604020202020204" pitchFamily="34" charset="0"/>
                <a:buChar char="•"/>
              </a:pPr>
              <a:endParaRPr lang="en-US" altLang="zh-CN" sz="750" dirty="0"/>
            </a:p>
          </p:txBody>
        </p:sp>
      </p:grpSp>
      <p:grpSp>
        <p:nvGrpSpPr>
          <p:cNvPr id="11" name="iṣlîḍê">
            <a:extLst>
              <a:ext uri="{FF2B5EF4-FFF2-40B4-BE49-F238E27FC236}">
                <a16:creationId xmlns:a16="http://schemas.microsoft.com/office/drawing/2014/main" id="{3FBC02FA-7EF0-43D6-8C83-D61C5D7D308A}"/>
              </a:ext>
            </a:extLst>
          </p:cNvPr>
          <p:cNvGrpSpPr/>
          <p:nvPr/>
        </p:nvGrpSpPr>
        <p:grpSpPr>
          <a:xfrm>
            <a:off x="502443" y="4102674"/>
            <a:ext cx="4777045" cy="916636"/>
            <a:chOff x="669925" y="1123950"/>
            <a:chExt cx="6369393" cy="1222181"/>
          </a:xfrm>
        </p:grpSpPr>
        <p:cxnSp>
          <p:nvCxnSpPr>
            <p:cNvPr id="12" name="直接连接符 11">
              <a:extLst>
                <a:ext uri="{FF2B5EF4-FFF2-40B4-BE49-F238E27FC236}">
                  <a16:creationId xmlns:a16="http://schemas.microsoft.com/office/drawing/2014/main" id="{190210BC-1F37-4B2A-8895-A3FC47A52685}"/>
                </a:ext>
              </a:extLst>
            </p:cNvPr>
            <p:cNvCxnSpPr/>
            <p:nvPr/>
          </p:nvCxnSpPr>
          <p:spPr>
            <a:xfrm flipH="1">
              <a:off x="669925" y="1584000"/>
              <a:ext cx="6369393"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 name="î$ļíḑê">
              <a:extLst>
                <a:ext uri="{FF2B5EF4-FFF2-40B4-BE49-F238E27FC236}">
                  <a16:creationId xmlns:a16="http://schemas.microsoft.com/office/drawing/2014/main" id="{921998D8-DBBA-4293-B619-C542BF0B9F21}"/>
                </a:ext>
              </a:extLst>
            </p:cNvPr>
            <p:cNvSpPr/>
            <p:nvPr/>
          </p:nvSpPr>
          <p:spPr bwMode="auto">
            <a:xfrm>
              <a:off x="673745" y="1589475"/>
              <a:ext cx="6357014" cy="756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500" tIns="35100" rIns="67500" bIns="351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28588" indent="-128588">
                <a:lnSpc>
                  <a:spcPct val="150000"/>
                </a:lnSpc>
                <a:buFont typeface="Arial" panose="020B0604020202020204" pitchFamily="34" charset="0"/>
                <a:buChar char="•"/>
              </a:pPr>
              <a:r>
                <a:rPr lang="en-US" altLang="zh-CN" sz="750" dirty="0"/>
                <a:t>.</a:t>
              </a:r>
            </a:p>
          </p:txBody>
        </p:sp>
        <p:sp>
          <p:nvSpPr>
            <p:cNvPr id="14" name="ïšḻiḋe">
              <a:extLst>
                <a:ext uri="{FF2B5EF4-FFF2-40B4-BE49-F238E27FC236}">
                  <a16:creationId xmlns:a16="http://schemas.microsoft.com/office/drawing/2014/main" id="{81A290D9-28BE-4C73-9474-4699BEAF0B12}"/>
                </a:ext>
              </a:extLst>
            </p:cNvPr>
            <p:cNvSpPr txBox="1"/>
            <p:nvPr/>
          </p:nvSpPr>
          <p:spPr bwMode="auto">
            <a:xfrm>
              <a:off x="673745" y="1123950"/>
              <a:ext cx="6357014" cy="465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endParaRPr lang="en-US" altLang="zh-CN" sz="1350" b="1" dirty="0"/>
            </a:p>
          </p:txBody>
        </p:sp>
      </p:grpSp>
      <p:sp>
        <p:nvSpPr>
          <p:cNvPr id="46" name="文本框 45">
            <a:extLst>
              <a:ext uri="{FF2B5EF4-FFF2-40B4-BE49-F238E27FC236}">
                <a16:creationId xmlns:a16="http://schemas.microsoft.com/office/drawing/2014/main" id="{10E55C70-8D10-4568-A617-2DBB349886C5}"/>
              </a:ext>
            </a:extLst>
          </p:cNvPr>
          <p:cNvSpPr txBox="1"/>
          <p:nvPr/>
        </p:nvSpPr>
        <p:spPr>
          <a:xfrm>
            <a:off x="502442" y="1636751"/>
            <a:ext cx="4248472" cy="646331"/>
          </a:xfrm>
          <a:prstGeom prst="rect">
            <a:avLst/>
          </a:prstGeom>
          <a:noFill/>
        </p:spPr>
        <p:txBody>
          <a:bodyPr wrap="square" rtlCol="0">
            <a:spAutoFit/>
          </a:bodyPr>
          <a:lstStyle/>
          <a:p>
            <a:r>
              <a:rPr lang="en-US" altLang="zh-CN" dirty="0" err="1"/>
              <a:t>Xgboost</a:t>
            </a:r>
            <a:r>
              <a:rPr lang="en-US" altLang="zh-CN" dirty="0"/>
              <a:t> advantage</a:t>
            </a:r>
            <a:r>
              <a:rPr lang="en-US" altLang="zh-CN" dirty="0">
                <a:sym typeface="Wingdings" panose="05000000000000000000" pitchFamily="2" charset="2"/>
              </a:rPr>
              <a:t>(official document)</a:t>
            </a:r>
            <a:endParaRPr lang="en-US" altLang="zh-CN" dirty="0"/>
          </a:p>
          <a:p>
            <a:endParaRPr lang="zh-CN" altLang="en-US" dirty="0"/>
          </a:p>
        </p:txBody>
      </p:sp>
      <p:sp>
        <p:nvSpPr>
          <p:cNvPr id="47" name="文本框 46">
            <a:extLst>
              <a:ext uri="{FF2B5EF4-FFF2-40B4-BE49-F238E27FC236}">
                <a16:creationId xmlns:a16="http://schemas.microsoft.com/office/drawing/2014/main" id="{DC0E75D8-1AD5-4172-9002-D42BE10FAFF6}"/>
              </a:ext>
            </a:extLst>
          </p:cNvPr>
          <p:cNvSpPr txBox="1"/>
          <p:nvPr/>
        </p:nvSpPr>
        <p:spPr>
          <a:xfrm>
            <a:off x="827584" y="2257118"/>
            <a:ext cx="2835763" cy="2862322"/>
          </a:xfrm>
          <a:prstGeom prst="rect">
            <a:avLst/>
          </a:prstGeom>
          <a:noFill/>
        </p:spPr>
        <p:txBody>
          <a:bodyPr wrap="square" rtlCol="0">
            <a:spAutoFit/>
          </a:bodyPr>
          <a:lstStyle/>
          <a:p>
            <a:r>
              <a:rPr lang="en-US" altLang="zh-CN" dirty="0"/>
              <a:t>High flexibility</a:t>
            </a:r>
          </a:p>
          <a:p>
            <a:endParaRPr lang="en-US" altLang="zh-CN" dirty="0"/>
          </a:p>
          <a:p>
            <a:r>
              <a:rPr lang="en-US" altLang="zh-CN" dirty="0"/>
              <a:t>Regularization</a:t>
            </a:r>
          </a:p>
          <a:p>
            <a:endParaRPr lang="en-US" altLang="zh-CN" dirty="0"/>
          </a:p>
          <a:p>
            <a:r>
              <a:rPr lang="en-US" altLang="zh-CN" dirty="0"/>
              <a:t>Shrinkage</a:t>
            </a:r>
          </a:p>
          <a:p>
            <a:endParaRPr lang="en-US" altLang="zh-CN" dirty="0"/>
          </a:p>
          <a:p>
            <a:r>
              <a:rPr lang="en-US" altLang="zh-CN" dirty="0"/>
              <a:t>Pruning</a:t>
            </a:r>
          </a:p>
          <a:p>
            <a:endParaRPr lang="en-US" altLang="zh-CN" dirty="0"/>
          </a:p>
          <a:p>
            <a:r>
              <a:rPr lang="en-US" altLang="zh-CN" dirty="0"/>
              <a:t>Parallel operation</a:t>
            </a:r>
          </a:p>
          <a:p>
            <a:endParaRPr lang="zh-CN" altLang="en-US" dirty="0"/>
          </a:p>
        </p:txBody>
      </p:sp>
    </p:spTree>
    <p:extLst>
      <p:ext uri="{BB962C8B-B14F-4D97-AF65-F5344CB8AC3E}">
        <p14:creationId xmlns:p14="http://schemas.microsoft.com/office/powerpoint/2010/main" val="3578787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D6CEE5E8-47AB-482C-A33F-4F2B14350DE0}"/>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230C286E-81F9-4F4C-B18C-AD090162BDC0}"/>
              </a:ext>
            </a:extLst>
          </p:cNvPr>
          <p:cNvSpPr>
            <a:spLocks noGrp="1"/>
          </p:cNvSpPr>
          <p:nvPr>
            <p:ph type="sldNum" sz="quarter" idx="12"/>
          </p:nvPr>
        </p:nvSpPr>
        <p:spPr/>
        <p:txBody>
          <a:bodyPr/>
          <a:lstStyle/>
          <a:p>
            <a:fld id="{5DD3DB80-B894-403A-B48E-6FDC1A72010E}" type="slidenum">
              <a:rPr lang="zh-CN" altLang="en-US" smtClean="0"/>
              <a:pPr/>
              <a:t>8</a:t>
            </a:fld>
            <a:endParaRPr lang="zh-CN" altLang="en-US"/>
          </a:p>
        </p:txBody>
      </p:sp>
      <p:sp>
        <p:nvSpPr>
          <p:cNvPr id="6" name="iṥļïďé">
            <a:extLst>
              <a:ext uri="{FF2B5EF4-FFF2-40B4-BE49-F238E27FC236}">
                <a16:creationId xmlns:a16="http://schemas.microsoft.com/office/drawing/2014/main" id="{4CAC3DC3-A1C5-44FB-A3F2-AB91D211F7B4}"/>
              </a:ext>
            </a:extLst>
          </p:cNvPr>
          <p:cNvSpPr/>
          <p:nvPr/>
        </p:nvSpPr>
        <p:spPr bwMode="auto">
          <a:xfrm flipV="1">
            <a:off x="1351298" y="4595817"/>
            <a:ext cx="387807" cy="1040411"/>
          </a:xfrm>
          <a:prstGeom prst="rect">
            <a:avLst/>
          </a:prstGeom>
          <a:solidFill>
            <a:schemeClr val="tx2">
              <a:lumMod val="20000"/>
              <a:lumOff val="80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dirty="0"/>
          </a:p>
        </p:txBody>
      </p:sp>
      <p:sp>
        <p:nvSpPr>
          <p:cNvPr id="15" name="iṥľïďe">
            <a:extLst>
              <a:ext uri="{FF2B5EF4-FFF2-40B4-BE49-F238E27FC236}">
                <a16:creationId xmlns:a16="http://schemas.microsoft.com/office/drawing/2014/main" id="{BD446CC6-D6F5-4B68-BD35-7B4871A50964}"/>
              </a:ext>
            </a:extLst>
          </p:cNvPr>
          <p:cNvSpPr/>
          <p:nvPr/>
        </p:nvSpPr>
        <p:spPr bwMode="auto">
          <a:xfrm>
            <a:off x="201600" y="136525"/>
            <a:ext cx="4093412" cy="4452221"/>
          </a:xfrm>
          <a:prstGeom prst="rect">
            <a:avLst/>
          </a:prstGeom>
          <a:noFill/>
          <a:ln w="6350">
            <a:solidFill>
              <a:schemeClr val="bg1">
                <a:lumMod val="75000"/>
              </a:schemeClr>
            </a:solidFill>
            <a:miter lim="800000"/>
            <a:headEnd/>
            <a:tailEnd/>
          </a:ln>
          <a:effectLst/>
        </p:spPr>
        <p:txBody>
          <a:bodyPr wrap="none" lIns="67500" tIns="35100" rIns="67500" bIns="35100" anchor="ctr">
            <a:normAutofit/>
          </a:bodyPr>
          <a:lstStyle>
            <a:lvl1pPr>
              <a:defRPr sz="1300" b="1">
                <a:solidFill>
                  <a:srgbClr val="000000"/>
                </a:solidFill>
              </a:defRPr>
            </a:lvl1pPr>
            <a:lvl2pPr marL="742950" indent="-285750">
              <a:defRPr sz="1300" b="1">
                <a:solidFill>
                  <a:srgbClr val="000000"/>
                </a:solidFill>
              </a:defRPr>
            </a:lvl2pPr>
            <a:lvl3pPr marL="1143000" indent="-228600">
              <a:defRPr sz="1300" b="1">
                <a:solidFill>
                  <a:srgbClr val="000000"/>
                </a:solidFill>
              </a:defRPr>
            </a:lvl3pPr>
            <a:lvl4pPr marL="1600200" indent="-228600">
              <a:defRPr sz="1300" b="1">
                <a:solidFill>
                  <a:srgbClr val="000000"/>
                </a:solidFill>
              </a:defRPr>
            </a:lvl4pPr>
            <a:lvl5pPr marL="2057400" indent="-228600">
              <a:defRPr sz="1300" b="1">
                <a:solidFill>
                  <a:srgbClr val="000000"/>
                </a:solidFill>
              </a:defRPr>
            </a:lvl5pPr>
            <a:lvl6pPr marL="2514600" indent="-228600" eaLnBrk="0" fontAlgn="base" hangingPunct="0">
              <a:spcBef>
                <a:spcPct val="0"/>
              </a:spcBef>
              <a:spcAft>
                <a:spcPct val="0"/>
              </a:spcAft>
              <a:defRPr sz="1300" b="1">
                <a:solidFill>
                  <a:srgbClr val="000000"/>
                </a:solidFill>
              </a:defRPr>
            </a:lvl6pPr>
            <a:lvl7pPr marL="2971800" indent="-228600" eaLnBrk="0" fontAlgn="base" hangingPunct="0">
              <a:spcBef>
                <a:spcPct val="0"/>
              </a:spcBef>
              <a:spcAft>
                <a:spcPct val="0"/>
              </a:spcAft>
              <a:defRPr sz="1300" b="1">
                <a:solidFill>
                  <a:srgbClr val="000000"/>
                </a:solidFill>
              </a:defRPr>
            </a:lvl7pPr>
            <a:lvl8pPr marL="3429000" indent="-228600" eaLnBrk="0" fontAlgn="base" hangingPunct="0">
              <a:spcBef>
                <a:spcPct val="0"/>
              </a:spcBef>
              <a:spcAft>
                <a:spcPct val="0"/>
              </a:spcAft>
              <a:defRPr sz="1300" b="1">
                <a:solidFill>
                  <a:srgbClr val="000000"/>
                </a:solidFill>
              </a:defRPr>
            </a:lvl8pPr>
            <a:lvl9pPr marL="3886200" indent="-228600" eaLnBrk="0" fontAlgn="base" hangingPunct="0">
              <a:spcBef>
                <a:spcPct val="0"/>
              </a:spcBef>
              <a:spcAft>
                <a:spcPct val="0"/>
              </a:spcAft>
              <a:defRPr sz="1300" b="1">
                <a:solidFill>
                  <a:srgbClr val="000000"/>
                </a:solidFill>
              </a:defRPr>
            </a:lvl9pPr>
          </a:lstStyle>
          <a:p>
            <a:endParaRPr lang="zh-CN" altLang="en-US" sz="1800" dirty="0"/>
          </a:p>
        </p:txBody>
      </p:sp>
      <p:grpSp>
        <p:nvGrpSpPr>
          <p:cNvPr id="8" name="íṩḷídê">
            <a:extLst>
              <a:ext uri="{FF2B5EF4-FFF2-40B4-BE49-F238E27FC236}">
                <a16:creationId xmlns:a16="http://schemas.microsoft.com/office/drawing/2014/main" id="{DF6699D3-49F1-4C3E-87FD-F715FA084405}"/>
              </a:ext>
            </a:extLst>
          </p:cNvPr>
          <p:cNvGrpSpPr/>
          <p:nvPr/>
        </p:nvGrpSpPr>
        <p:grpSpPr>
          <a:xfrm>
            <a:off x="4716016" y="136525"/>
            <a:ext cx="4165420" cy="4445149"/>
            <a:chOff x="668338" y="2534971"/>
            <a:chExt cx="3083695" cy="1897786"/>
          </a:xfrm>
        </p:grpSpPr>
        <p:sp>
          <p:nvSpPr>
            <p:cNvPr id="12" name="íSḻíḓê">
              <a:extLst>
                <a:ext uri="{FF2B5EF4-FFF2-40B4-BE49-F238E27FC236}">
                  <a16:creationId xmlns:a16="http://schemas.microsoft.com/office/drawing/2014/main" id="{4A15A2C6-0E11-4CBE-9E27-9887A3F606FA}"/>
                </a:ext>
              </a:extLst>
            </p:cNvPr>
            <p:cNvSpPr/>
            <p:nvPr/>
          </p:nvSpPr>
          <p:spPr bwMode="auto">
            <a:xfrm>
              <a:off x="675161" y="2534971"/>
              <a:ext cx="3076872" cy="1897786"/>
            </a:xfrm>
            <a:prstGeom prst="rect">
              <a:avLst/>
            </a:prstGeom>
            <a:noFill/>
            <a:ln w="6350">
              <a:solidFill>
                <a:schemeClr val="bg1">
                  <a:lumMod val="75000"/>
                </a:schemeClr>
              </a:solidFill>
              <a:miter lim="800000"/>
              <a:headEnd/>
              <a:tailEnd/>
            </a:ln>
            <a:effectLst/>
          </p:spPr>
          <p:txBody>
            <a:bodyPr wrap="none" lIns="67500" tIns="35100" rIns="67500" bIns="35100" anchor="ctr">
              <a:normAutofit/>
            </a:bodyPr>
            <a:lstStyle>
              <a:lvl1pPr>
                <a:defRPr sz="1300" b="1">
                  <a:solidFill>
                    <a:srgbClr val="000000"/>
                  </a:solidFill>
                </a:defRPr>
              </a:lvl1pPr>
              <a:lvl2pPr marL="742950" indent="-285750">
                <a:defRPr sz="1300" b="1">
                  <a:solidFill>
                    <a:srgbClr val="000000"/>
                  </a:solidFill>
                </a:defRPr>
              </a:lvl2pPr>
              <a:lvl3pPr marL="1143000" indent="-228600">
                <a:defRPr sz="1300" b="1">
                  <a:solidFill>
                    <a:srgbClr val="000000"/>
                  </a:solidFill>
                </a:defRPr>
              </a:lvl3pPr>
              <a:lvl4pPr marL="1600200" indent="-228600">
                <a:defRPr sz="1300" b="1">
                  <a:solidFill>
                    <a:srgbClr val="000000"/>
                  </a:solidFill>
                </a:defRPr>
              </a:lvl4pPr>
              <a:lvl5pPr marL="2057400" indent="-228600">
                <a:defRPr sz="1300" b="1">
                  <a:solidFill>
                    <a:srgbClr val="000000"/>
                  </a:solidFill>
                </a:defRPr>
              </a:lvl5pPr>
              <a:lvl6pPr marL="2514600" indent="-228600" eaLnBrk="0" fontAlgn="base" hangingPunct="0">
                <a:spcBef>
                  <a:spcPct val="0"/>
                </a:spcBef>
                <a:spcAft>
                  <a:spcPct val="0"/>
                </a:spcAft>
                <a:defRPr sz="1300" b="1">
                  <a:solidFill>
                    <a:srgbClr val="000000"/>
                  </a:solidFill>
                </a:defRPr>
              </a:lvl6pPr>
              <a:lvl7pPr marL="2971800" indent="-228600" eaLnBrk="0" fontAlgn="base" hangingPunct="0">
                <a:spcBef>
                  <a:spcPct val="0"/>
                </a:spcBef>
                <a:spcAft>
                  <a:spcPct val="0"/>
                </a:spcAft>
                <a:defRPr sz="1300" b="1">
                  <a:solidFill>
                    <a:srgbClr val="000000"/>
                  </a:solidFill>
                </a:defRPr>
              </a:lvl7pPr>
              <a:lvl8pPr marL="3429000" indent="-228600" eaLnBrk="0" fontAlgn="base" hangingPunct="0">
                <a:spcBef>
                  <a:spcPct val="0"/>
                </a:spcBef>
                <a:spcAft>
                  <a:spcPct val="0"/>
                </a:spcAft>
                <a:defRPr sz="1300" b="1">
                  <a:solidFill>
                    <a:srgbClr val="000000"/>
                  </a:solidFill>
                </a:defRPr>
              </a:lvl8pPr>
              <a:lvl9pPr marL="3886200" indent="-228600" eaLnBrk="0" fontAlgn="base" hangingPunct="0">
                <a:spcBef>
                  <a:spcPct val="0"/>
                </a:spcBef>
                <a:spcAft>
                  <a:spcPct val="0"/>
                </a:spcAft>
                <a:defRPr sz="1300" b="1">
                  <a:solidFill>
                    <a:srgbClr val="000000"/>
                  </a:solidFill>
                </a:defRPr>
              </a:lvl9pPr>
            </a:lstStyle>
            <a:p>
              <a:endParaRPr lang="zh-CN" altLang="en-US" sz="1800" dirty="0"/>
            </a:p>
          </p:txBody>
        </p:sp>
        <p:sp>
          <p:nvSpPr>
            <p:cNvPr id="13" name="íŝḷïḋê">
              <a:extLst>
                <a:ext uri="{FF2B5EF4-FFF2-40B4-BE49-F238E27FC236}">
                  <a16:creationId xmlns:a16="http://schemas.microsoft.com/office/drawing/2014/main" id="{BD55A028-815B-4219-969E-47C8ACB0284F}"/>
                </a:ext>
              </a:extLst>
            </p:cNvPr>
            <p:cNvSpPr txBox="1"/>
            <p:nvPr/>
          </p:nvSpPr>
          <p:spPr>
            <a:xfrm>
              <a:off x="668338" y="3162876"/>
              <a:ext cx="3083695" cy="1166123"/>
            </a:xfrm>
            <a:prstGeom prst="rect">
              <a:avLst/>
            </a:prstGeom>
            <a:noFill/>
          </p:spPr>
          <p:txBody>
            <a:bodyPr wrap="square" lIns="67500" tIns="35100" rIns="67500" bIns="35100" anchor="t" anchorCtr="0">
              <a:normAutofit/>
            </a:bodyPr>
            <a:lstStyle/>
            <a:p>
              <a:pPr marL="128588" indent="-128588">
                <a:lnSpc>
                  <a:spcPct val="150000"/>
                </a:lnSpc>
                <a:buFont typeface="Arial" panose="020B0604020202020204" pitchFamily="34" charset="0"/>
                <a:buChar char="•"/>
              </a:pPr>
              <a:endParaRPr lang="en-US" altLang="zh-CN" sz="825" dirty="0"/>
            </a:p>
          </p:txBody>
        </p:sp>
      </p:grpSp>
      <p:sp>
        <p:nvSpPr>
          <p:cNvPr id="11" name="ïṡ1íḍê">
            <a:hlinkClick r:id="rId2" action="ppaction://hlinksldjump"/>
            <a:extLst>
              <a:ext uri="{FF2B5EF4-FFF2-40B4-BE49-F238E27FC236}">
                <a16:creationId xmlns:a16="http://schemas.microsoft.com/office/drawing/2014/main" id="{22E5C970-1257-46C2-80FA-AA30DD2F666E}"/>
              </a:ext>
            </a:extLst>
          </p:cNvPr>
          <p:cNvSpPr/>
          <p:nvPr/>
        </p:nvSpPr>
        <p:spPr bwMode="auto">
          <a:xfrm>
            <a:off x="1650889" y="5399978"/>
            <a:ext cx="5515428" cy="236250"/>
          </a:xfrm>
          <a:prstGeom prst="rect">
            <a:avLst/>
          </a:prstGeom>
          <a:solidFill>
            <a:schemeClr val="tx2">
              <a:lumMod val="20000"/>
              <a:lumOff val="80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dirty="0"/>
          </a:p>
        </p:txBody>
      </p:sp>
      <p:sp>
        <p:nvSpPr>
          <p:cNvPr id="18" name="iṥļïďé">
            <a:extLst>
              <a:ext uri="{FF2B5EF4-FFF2-40B4-BE49-F238E27FC236}">
                <a16:creationId xmlns:a16="http://schemas.microsoft.com/office/drawing/2014/main" id="{E7390B99-005B-4E41-8FAC-BB9BACB7A934}"/>
              </a:ext>
            </a:extLst>
          </p:cNvPr>
          <p:cNvSpPr/>
          <p:nvPr/>
        </p:nvSpPr>
        <p:spPr bwMode="auto">
          <a:xfrm flipV="1">
            <a:off x="7105304" y="4588746"/>
            <a:ext cx="387807" cy="1040411"/>
          </a:xfrm>
          <a:prstGeom prst="rect">
            <a:avLst/>
          </a:prstGeom>
          <a:solidFill>
            <a:schemeClr val="tx2">
              <a:lumMod val="20000"/>
              <a:lumOff val="80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dirty="0"/>
          </a:p>
        </p:txBody>
      </p:sp>
      <p:sp>
        <p:nvSpPr>
          <p:cNvPr id="21" name="矩形 20">
            <a:extLst>
              <a:ext uri="{FF2B5EF4-FFF2-40B4-BE49-F238E27FC236}">
                <a16:creationId xmlns:a16="http://schemas.microsoft.com/office/drawing/2014/main" id="{35E7F24D-56CD-4C12-A657-DE1A03F2D642}"/>
              </a:ext>
            </a:extLst>
          </p:cNvPr>
          <p:cNvSpPr/>
          <p:nvPr/>
        </p:nvSpPr>
        <p:spPr>
          <a:xfrm>
            <a:off x="5414054" y="966787"/>
            <a:ext cx="2769343" cy="2462213"/>
          </a:xfrm>
          <a:prstGeom prst="rect">
            <a:avLst/>
          </a:prstGeom>
        </p:spPr>
        <p:txBody>
          <a:bodyPr wrap="square">
            <a:spAutoFit/>
          </a:bodyPr>
          <a:lstStyle/>
          <a:p>
            <a:endParaRPr lang="en-US" altLang="zh-CN" sz="1400" dirty="0">
              <a:solidFill>
                <a:srgbClr val="333333"/>
              </a:solidFill>
            </a:endParaRPr>
          </a:p>
          <a:p>
            <a:r>
              <a:rPr lang="en-US" altLang="zh-CN" sz="1400" dirty="0" err="1">
                <a:solidFill>
                  <a:srgbClr val="333333"/>
                </a:solidFill>
              </a:rPr>
              <a:t>n_estimators</a:t>
            </a:r>
            <a:r>
              <a:rPr lang="en-US" altLang="zh-CN" sz="1400" dirty="0">
                <a:solidFill>
                  <a:srgbClr val="333333"/>
                </a:solidFill>
              </a:rPr>
              <a:t>:[500](500,600,700,800)</a:t>
            </a:r>
          </a:p>
          <a:p>
            <a:r>
              <a:rPr lang="en-US" altLang="zh-CN" sz="1400" dirty="0" err="1">
                <a:solidFill>
                  <a:srgbClr val="333333"/>
                </a:solidFill>
              </a:rPr>
              <a:t>min_child_weight</a:t>
            </a:r>
            <a:r>
              <a:rPr lang="en-US" altLang="zh-CN" sz="1400" dirty="0">
                <a:solidFill>
                  <a:srgbClr val="333333"/>
                </a:solidFill>
              </a:rPr>
              <a:t>:[2](1,3,5)</a:t>
            </a:r>
          </a:p>
          <a:p>
            <a:r>
              <a:rPr lang="en-US" altLang="zh-CN" sz="1400" dirty="0" err="1">
                <a:solidFill>
                  <a:srgbClr val="333333"/>
                </a:solidFill>
              </a:rPr>
              <a:t>max_depth</a:t>
            </a:r>
            <a:r>
              <a:rPr lang="en-US" altLang="zh-CN" sz="1400" dirty="0">
                <a:solidFill>
                  <a:srgbClr val="333333"/>
                </a:solidFill>
              </a:rPr>
              <a:t>:[6](3-10)</a:t>
            </a:r>
          </a:p>
          <a:p>
            <a:r>
              <a:rPr lang="en-US" altLang="zh-CN" sz="1400" dirty="0">
                <a:solidFill>
                  <a:srgbClr val="333333"/>
                </a:solidFill>
              </a:rPr>
              <a:t>gamma:[0]</a:t>
            </a:r>
          </a:p>
          <a:p>
            <a:r>
              <a:rPr lang="en-US" altLang="zh-CN" sz="1400" dirty="0">
                <a:solidFill>
                  <a:srgbClr val="333333"/>
                </a:solidFill>
              </a:rPr>
              <a:t>subsample:[1](0.5-1)</a:t>
            </a:r>
          </a:p>
          <a:p>
            <a:r>
              <a:rPr lang="en-US" altLang="zh-CN" sz="1400" dirty="0" err="1">
                <a:solidFill>
                  <a:srgbClr val="333333"/>
                </a:solidFill>
              </a:rPr>
              <a:t>colsample_bytree</a:t>
            </a:r>
            <a:r>
              <a:rPr lang="en-US" altLang="zh-CN" sz="1400" dirty="0">
                <a:solidFill>
                  <a:srgbClr val="333333"/>
                </a:solidFill>
              </a:rPr>
              <a:t>:[0.7](0.5-1)</a:t>
            </a:r>
          </a:p>
          <a:p>
            <a:r>
              <a:rPr lang="en-US" altLang="zh-CN" sz="1400" dirty="0" err="1">
                <a:solidFill>
                  <a:srgbClr val="333333"/>
                </a:solidFill>
              </a:rPr>
              <a:t>reg_alpha</a:t>
            </a:r>
            <a:r>
              <a:rPr lang="en-US" altLang="zh-CN" sz="1400" dirty="0">
                <a:solidFill>
                  <a:srgbClr val="333333"/>
                </a:solidFill>
              </a:rPr>
              <a:t>:[0](0.01,0.5,1)</a:t>
            </a:r>
          </a:p>
          <a:p>
            <a:r>
              <a:rPr lang="en-US" altLang="zh-CN" sz="1400" dirty="0" err="1">
                <a:solidFill>
                  <a:srgbClr val="333333"/>
                </a:solidFill>
              </a:rPr>
              <a:t>reg_lambda</a:t>
            </a:r>
            <a:r>
              <a:rPr lang="en-US" altLang="zh-CN" sz="1400" dirty="0">
                <a:solidFill>
                  <a:srgbClr val="333333"/>
                </a:solidFill>
              </a:rPr>
              <a:t>:[1]</a:t>
            </a:r>
            <a:r>
              <a:rPr lang="zh-CN" altLang="en-US" sz="1400" dirty="0">
                <a:solidFill>
                  <a:srgbClr val="333333"/>
                </a:solidFill>
              </a:rPr>
              <a:t>（</a:t>
            </a:r>
            <a:r>
              <a:rPr lang="en-US" altLang="zh-CN" sz="1400" dirty="0">
                <a:solidFill>
                  <a:srgbClr val="333333"/>
                </a:solidFill>
              </a:rPr>
              <a:t>0.01-0.1</a:t>
            </a:r>
            <a:r>
              <a:rPr lang="zh-CN" altLang="en-US" sz="1400" dirty="0">
                <a:solidFill>
                  <a:srgbClr val="333333"/>
                </a:solidFill>
              </a:rPr>
              <a:t>，</a:t>
            </a:r>
            <a:r>
              <a:rPr lang="en-US" altLang="zh-CN" sz="1400" dirty="0">
                <a:solidFill>
                  <a:srgbClr val="333333"/>
                </a:solidFill>
              </a:rPr>
              <a:t>1</a:t>
            </a:r>
            <a:r>
              <a:rPr lang="zh-CN" altLang="en-US" sz="1400" dirty="0">
                <a:solidFill>
                  <a:srgbClr val="333333"/>
                </a:solidFill>
              </a:rPr>
              <a:t>）</a:t>
            </a:r>
          </a:p>
          <a:p>
            <a:r>
              <a:rPr lang="zh-CN" altLang="en-US" sz="1400" dirty="0">
                <a:solidFill>
                  <a:srgbClr val="333333"/>
                </a:solidFill>
              </a:rPr>
              <a:t>‍</a:t>
            </a:r>
            <a:r>
              <a:rPr lang="en-US" altLang="zh-CN" sz="1400" dirty="0" err="1">
                <a:solidFill>
                  <a:srgbClr val="333333"/>
                </a:solidFill>
              </a:rPr>
              <a:t>learning_rate</a:t>
            </a:r>
            <a:r>
              <a:rPr lang="en-US" altLang="zh-CN" sz="1400" dirty="0">
                <a:solidFill>
                  <a:srgbClr val="333333"/>
                </a:solidFill>
              </a:rPr>
              <a:t>:[0.05](0.01-0.3)</a:t>
            </a:r>
            <a:endParaRPr lang="en-US" altLang="zh-CN" sz="1400" b="0" i="0" dirty="0">
              <a:solidFill>
                <a:srgbClr val="333333"/>
              </a:solidFill>
              <a:effectLst/>
            </a:endParaRPr>
          </a:p>
        </p:txBody>
      </p:sp>
      <p:sp>
        <p:nvSpPr>
          <p:cNvPr id="22" name="文本框 21">
            <a:extLst>
              <a:ext uri="{FF2B5EF4-FFF2-40B4-BE49-F238E27FC236}">
                <a16:creationId xmlns:a16="http://schemas.microsoft.com/office/drawing/2014/main" id="{95C0B1E1-5CA3-4EFD-A6EE-CA0303CA258E}"/>
              </a:ext>
            </a:extLst>
          </p:cNvPr>
          <p:cNvSpPr txBox="1"/>
          <p:nvPr/>
        </p:nvSpPr>
        <p:spPr>
          <a:xfrm>
            <a:off x="539552" y="252632"/>
            <a:ext cx="3600402" cy="4339650"/>
          </a:xfrm>
          <a:prstGeom prst="rect">
            <a:avLst/>
          </a:prstGeom>
          <a:noFill/>
        </p:spPr>
        <p:txBody>
          <a:bodyPr wrap="square" rtlCol="0">
            <a:spAutoFit/>
          </a:bodyPr>
          <a:lstStyle/>
          <a:p>
            <a:r>
              <a:rPr lang="en-US" altLang="zh-CN" sz="1200" dirty="0" err="1"/>
              <a:t>Max_features</a:t>
            </a:r>
            <a:r>
              <a:rPr lang="en-US" altLang="zh-CN" sz="1200" dirty="0"/>
              <a:t>: The feature that is divided when the optimal property is selected cannot exceed this value.</a:t>
            </a:r>
          </a:p>
          <a:p>
            <a:endParaRPr lang="en-US" altLang="zh-CN" sz="1200" dirty="0"/>
          </a:p>
          <a:p>
            <a:r>
              <a:rPr lang="en-US" altLang="zh-CN" sz="1200" dirty="0"/>
              <a:t>When it is an integer, that is, the maximum number of features; when it is a decimal, the training set feature number * decimal;</a:t>
            </a:r>
          </a:p>
          <a:p>
            <a:endParaRPr lang="en-US" altLang="zh-CN" sz="1200" dirty="0"/>
          </a:p>
          <a:p>
            <a:r>
              <a:rPr lang="en-US" altLang="zh-CN" sz="1200" dirty="0" err="1"/>
              <a:t>Max_depth</a:t>
            </a:r>
            <a:r>
              <a:rPr lang="en-US" altLang="zh-CN" sz="1200" dirty="0"/>
              <a:t>: (default=None) sets the maximum depth of the tree. The default is None. When building a tree, there will be only one category for each leaf node, or </a:t>
            </a:r>
            <a:r>
              <a:rPr lang="en-US" altLang="zh-CN" sz="1200" dirty="0" err="1"/>
              <a:t>min_samples_split</a:t>
            </a:r>
            <a:r>
              <a:rPr lang="en-US" altLang="zh-CN" sz="1200" dirty="0"/>
              <a:t>.</a:t>
            </a:r>
          </a:p>
          <a:p>
            <a:endParaRPr lang="en-US" altLang="zh-CN" sz="1200" dirty="0"/>
          </a:p>
          <a:p>
            <a:r>
              <a:rPr lang="en-US" altLang="zh-CN" sz="1200" dirty="0" err="1"/>
              <a:t>Min_samples_split</a:t>
            </a:r>
            <a:r>
              <a:rPr lang="en-US" altLang="zh-CN" sz="1200" dirty="0"/>
              <a:t>: The minimum number of samples per partition when dividing nodes according to attributes.</a:t>
            </a:r>
          </a:p>
          <a:p>
            <a:r>
              <a:rPr lang="en-US" altLang="zh-CN" sz="1200" dirty="0" err="1"/>
              <a:t>Min_samples_leaf</a:t>
            </a:r>
            <a:r>
              <a:rPr lang="en-US" altLang="zh-CN" sz="1200" dirty="0"/>
              <a:t>: The minimum number of samples for the leaf node.</a:t>
            </a:r>
          </a:p>
          <a:p>
            <a:endParaRPr lang="en-US" altLang="zh-CN" sz="1200" dirty="0"/>
          </a:p>
          <a:p>
            <a:r>
              <a:rPr lang="en-US" altLang="zh-CN" sz="1200" dirty="0" err="1"/>
              <a:t>Max_leaf_nodes</a:t>
            </a:r>
            <a:r>
              <a:rPr lang="en-US" altLang="zh-CN" sz="1200" dirty="0"/>
              <a:t>: (default=None) The maximum number of samples in the leaf tree.</a:t>
            </a:r>
          </a:p>
          <a:p>
            <a:endParaRPr lang="en-US" altLang="zh-CN" sz="1200" dirty="0"/>
          </a:p>
          <a:p>
            <a:r>
              <a:rPr lang="en-US" altLang="zh-CN" sz="1200" dirty="0" err="1"/>
              <a:t>Min_weight_fraction_leaf</a:t>
            </a:r>
            <a:r>
              <a:rPr lang="en-US" altLang="zh-CN" sz="1200" dirty="0"/>
              <a:t>: (default=0) The minimum weight required for the leaf node</a:t>
            </a:r>
          </a:p>
        </p:txBody>
      </p:sp>
    </p:spTree>
    <p:extLst>
      <p:ext uri="{BB962C8B-B14F-4D97-AF65-F5344CB8AC3E}">
        <p14:creationId xmlns:p14="http://schemas.microsoft.com/office/powerpoint/2010/main" val="863813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a:extLst>
              <a:ext uri="{FF2B5EF4-FFF2-40B4-BE49-F238E27FC236}">
                <a16:creationId xmlns:a16="http://schemas.microsoft.com/office/drawing/2014/main" id="{89E1184E-E500-4329-848F-87AE50CCC76B}"/>
              </a:ext>
            </a:extLst>
          </p:cNvPr>
          <p:cNvPicPr>
            <a:picLocks noChangeAspect="1"/>
          </p:cNvPicPr>
          <p:nvPr/>
        </p:nvPicPr>
        <p:blipFill>
          <a:blip r:embed="rId2"/>
          <a:stretch>
            <a:fillRect/>
          </a:stretch>
        </p:blipFill>
        <p:spPr>
          <a:xfrm>
            <a:off x="218397" y="3796903"/>
            <a:ext cx="4625741" cy="2385267"/>
          </a:xfrm>
          <a:prstGeom prst="rect">
            <a:avLst/>
          </a:prstGeom>
        </p:spPr>
      </p:pic>
      <p:sp>
        <p:nvSpPr>
          <p:cNvPr id="3" name="页脚占位符 2">
            <a:extLst>
              <a:ext uri="{FF2B5EF4-FFF2-40B4-BE49-F238E27FC236}">
                <a16:creationId xmlns:a16="http://schemas.microsoft.com/office/drawing/2014/main" id="{8774D61E-FDD5-4093-ACAD-C7E80C1E3FCF}"/>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EAA978CB-48C1-4FD8-BEF0-FCC80AB9690C}"/>
              </a:ext>
            </a:extLst>
          </p:cNvPr>
          <p:cNvSpPr>
            <a:spLocks noGrp="1"/>
          </p:cNvSpPr>
          <p:nvPr>
            <p:ph type="sldNum" sz="quarter" idx="12"/>
          </p:nvPr>
        </p:nvSpPr>
        <p:spPr/>
        <p:txBody>
          <a:bodyPr/>
          <a:lstStyle/>
          <a:p>
            <a:fld id="{5DD3DB80-B894-403A-B48E-6FDC1A72010E}" type="slidenum">
              <a:rPr lang="zh-CN" altLang="en-US" smtClean="0"/>
              <a:pPr/>
              <a:t>9</a:t>
            </a:fld>
            <a:endParaRPr lang="zh-CN" altLang="en-US"/>
          </a:p>
        </p:txBody>
      </p:sp>
      <p:sp>
        <p:nvSpPr>
          <p:cNvPr id="6" name="iš1îde">
            <a:extLst>
              <a:ext uri="{FF2B5EF4-FFF2-40B4-BE49-F238E27FC236}">
                <a16:creationId xmlns:a16="http://schemas.microsoft.com/office/drawing/2014/main" id="{E3383F40-3872-42D5-9E1E-10258DFF666E}"/>
              </a:ext>
            </a:extLst>
          </p:cNvPr>
          <p:cNvSpPr/>
          <p:nvPr/>
        </p:nvSpPr>
        <p:spPr>
          <a:xfrm rot="5400000">
            <a:off x="-228600" y="2757487"/>
            <a:ext cx="1921669" cy="146446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rmAutofit/>
          </a:bodyPr>
          <a:lstStyle/>
          <a:p>
            <a:pPr algn="ctr"/>
            <a:endParaRPr lang="zh-CN" altLang="en-US" sz="1350"/>
          </a:p>
        </p:txBody>
      </p:sp>
      <p:cxnSp>
        <p:nvCxnSpPr>
          <p:cNvPr id="7" name="直接连接符 6">
            <a:extLst>
              <a:ext uri="{FF2B5EF4-FFF2-40B4-BE49-F238E27FC236}">
                <a16:creationId xmlns:a16="http://schemas.microsoft.com/office/drawing/2014/main" id="{036EC6FE-8AC2-498F-9386-3AC41D14AD2B}"/>
              </a:ext>
            </a:extLst>
          </p:cNvPr>
          <p:cNvCxnSpPr>
            <a:stCxn id="6" idx="0"/>
          </p:cNvCxnSpPr>
          <p:nvPr/>
        </p:nvCxnSpPr>
        <p:spPr>
          <a:xfrm>
            <a:off x="1464469" y="3489722"/>
            <a:ext cx="7679531" cy="0"/>
          </a:xfrm>
          <a:prstGeom prst="line">
            <a:avLst/>
          </a:prstGeom>
          <a:ln w="3175" cap="flat" cmpd="sng" algn="ctr">
            <a:solidFill>
              <a:schemeClr val="bg1">
                <a:lumMod val="75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îslîḋé">
            <a:extLst>
              <a:ext uri="{FF2B5EF4-FFF2-40B4-BE49-F238E27FC236}">
                <a16:creationId xmlns:a16="http://schemas.microsoft.com/office/drawing/2014/main" id="{0AD6DD0A-5DA5-4C41-A4FA-D92BBBF842F4}"/>
              </a:ext>
            </a:extLst>
          </p:cNvPr>
          <p:cNvSpPr/>
          <p:nvPr/>
        </p:nvSpPr>
        <p:spPr>
          <a:xfrm>
            <a:off x="2228850" y="3182540"/>
            <a:ext cx="614363" cy="614363"/>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68580" tIns="34290" rIns="68580" bIns="34290" rtlCol="0" anchor="ctr">
            <a:normAutofit/>
          </a:bodyPr>
          <a:lstStyle/>
          <a:p>
            <a:pPr algn="ctr"/>
            <a:endParaRPr lang="zh-CN" altLang="en-US" sz="1350" b="1" dirty="0"/>
          </a:p>
        </p:txBody>
      </p:sp>
      <p:sp>
        <p:nvSpPr>
          <p:cNvPr id="9" name="išḻiḋè">
            <a:extLst>
              <a:ext uri="{FF2B5EF4-FFF2-40B4-BE49-F238E27FC236}">
                <a16:creationId xmlns:a16="http://schemas.microsoft.com/office/drawing/2014/main" id="{2703FF07-838F-4978-B17A-B221509B0A06}"/>
              </a:ext>
            </a:extLst>
          </p:cNvPr>
          <p:cNvSpPr/>
          <p:nvPr/>
        </p:nvSpPr>
        <p:spPr>
          <a:xfrm>
            <a:off x="7272338" y="3182540"/>
            <a:ext cx="614363" cy="6143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68580" tIns="34290" rIns="68580" bIns="34290" rtlCol="0" anchor="ctr">
            <a:normAutofit/>
          </a:bodyPr>
          <a:lstStyle/>
          <a:p>
            <a:pPr algn="ctr"/>
            <a:endParaRPr lang="zh-CN" altLang="en-US" sz="1350" b="1" dirty="0"/>
          </a:p>
        </p:txBody>
      </p:sp>
      <p:sp>
        <p:nvSpPr>
          <p:cNvPr id="10" name="îśľïḍe">
            <a:extLst>
              <a:ext uri="{FF2B5EF4-FFF2-40B4-BE49-F238E27FC236}">
                <a16:creationId xmlns:a16="http://schemas.microsoft.com/office/drawing/2014/main" id="{B1148F44-3E31-4891-8352-6561B0A3AE19}"/>
              </a:ext>
            </a:extLst>
          </p:cNvPr>
          <p:cNvSpPr/>
          <p:nvPr/>
        </p:nvSpPr>
        <p:spPr>
          <a:xfrm>
            <a:off x="5591175" y="3182540"/>
            <a:ext cx="614363" cy="614363"/>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68580" tIns="34290" rIns="68580" bIns="34290" rtlCol="0" anchor="ctr">
            <a:normAutofit/>
          </a:bodyPr>
          <a:lstStyle/>
          <a:p>
            <a:pPr algn="ctr"/>
            <a:endParaRPr lang="zh-CN" altLang="en-US" sz="1350" b="1" dirty="0"/>
          </a:p>
        </p:txBody>
      </p:sp>
      <p:sp>
        <p:nvSpPr>
          <p:cNvPr id="11" name="ïSļíḋe">
            <a:extLst>
              <a:ext uri="{FF2B5EF4-FFF2-40B4-BE49-F238E27FC236}">
                <a16:creationId xmlns:a16="http://schemas.microsoft.com/office/drawing/2014/main" id="{EB99371A-E556-4510-8086-C42CAE94BD6B}"/>
              </a:ext>
            </a:extLst>
          </p:cNvPr>
          <p:cNvSpPr/>
          <p:nvPr/>
        </p:nvSpPr>
        <p:spPr>
          <a:xfrm>
            <a:off x="3910013" y="3182540"/>
            <a:ext cx="614363" cy="6143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68580" tIns="34290" rIns="68580" bIns="34290" rtlCol="0" anchor="ctr">
            <a:normAutofit/>
          </a:bodyPr>
          <a:lstStyle/>
          <a:p>
            <a:pPr algn="ctr"/>
            <a:endParaRPr lang="zh-CN" altLang="en-US" sz="1350" b="1" dirty="0"/>
          </a:p>
        </p:txBody>
      </p:sp>
      <p:sp>
        <p:nvSpPr>
          <p:cNvPr id="16" name="îšļídè">
            <a:hlinkClick r:id="rId3" action="ppaction://hlinksldjump"/>
            <a:extLst>
              <a:ext uri="{FF2B5EF4-FFF2-40B4-BE49-F238E27FC236}">
                <a16:creationId xmlns:a16="http://schemas.microsoft.com/office/drawing/2014/main" id="{8994FCF7-DC10-46F9-9205-6EB0FF456A4B}"/>
              </a:ext>
            </a:extLst>
          </p:cNvPr>
          <p:cNvSpPr/>
          <p:nvPr/>
        </p:nvSpPr>
        <p:spPr bwMode="auto">
          <a:xfrm>
            <a:off x="625014" y="3304946"/>
            <a:ext cx="457264" cy="369551"/>
          </a:xfrm>
          <a:custGeom>
            <a:avLst/>
            <a:gdLst>
              <a:gd name="connsiteX0" fmla="*/ 0 w 590140"/>
              <a:gd name="connsiteY0" fmla="*/ 455765 h 476939"/>
              <a:gd name="connsiteX1" fmla="*/ 590140 w 590140"/>
              <a:gd name="connsiteY1" fmla="*/ 455765 h 476939"/>
              <a:gd name="connsiteX2" fmla="*/ 590140 w 590140"/>
              <a:gd name="connsiteY2" fmla="*/ 476939 h 476939"/>
              <a:gd name="connsiteX3" fmla="*/ 0 w 590140"/>
              <a:gd name="connsiteY3" fmla="*/ 476939 h 476939"/>
              <a:gd name="connsiteX4" fmla="*/ 135090 w 590140"/>
              <a:gd name="connsiteY4" fmla="*/ 371068 h 476939"/>
              <a:gd name="connsiteX5" fmla="*/ 145702 w 590140"/>
              <a:gd name="connsiteY5" fmla="*/ 371068 h 476939"/>
              <a:gd name="connsiteX6" fmla="*/ 145702 w 590140"/>
              <a:gd name="connsiteY6" fmla="*/ 441920 h 476939"/>
              <a:gd name="connsiteX7" fmla="*/ 100022 w 590140"/>
              <a:gd name="connsiteY7" fmla="*/ 441920 h 476939"/>
              <a:gd name="connsiteX8" fmla="*/ 100022 w 590140"/>
              <a:gd name="connsiteY8" fmla="*/ 405574 h 476939"/>
              <a:gd name="connsiteX9" fmla="*/ 204265 w 590140"/>
              <a:gd name="connsiteY9" fmla="*/ 299697 h 476939"/>
              <a:gd name="connsiteX10" fmla="*/ 225456 w 590140"/>
              <a:gd name="connsiteY10" fmla="*/ 299697 h 476939"/>
              <a:gd name="connsiteX11" fmla="*/ 249871 w 590140"/>
              <a:gd name="connsiteY11" fmla="*/ 304760 h 476939"/>
              <a:gd name="connsiteX12" fmla="*/ 249871 w 590140"/>
              <a:gd name="connsiteY12" fmla="*/ 441920 h 476939"/>
              <a:gd name="connsiteX13" fmla="*/ 204265 w 590140"/>
              <a:gd name="connsiteY13" fmla="*/ 441920 h 476939"/>
              <a:gd name="connsiteX14" fmla="*/ 352707 w 590140"/>
              <a:gd name="connsiteY14" fmla="*/ 276672 h 476939"/>
              <a:gd name="connsiteX15" fmla="*/ 352707 w 590140"/>
              <a:gd name="connsiteY15" fmla="*/ 441920 h 476939"/>
              <a:gd name="connsiteX16" fmla="*/ 307027 w 590140"/>
              <a:gd name="connsiteY16" fmla="*/ 441920 h 476939"/>
              <a:gd name="connsiteX17" fmla="*/ 307027 w 590140"/>
              <a:gd name="connsiteY17" fmla="*/ 299687 h 476939"/>
              <a:gd name="connsiteX18" fmla="*/ 352707 w 590140"/>
              <a:gd name="connsiteY18" fmla="*/ 276672 h 476939"/>
              <a:gd name="connsiteX19" fmla="*/ 266083 w 590140"/>
              <a:gd name="connsiteY19" fmla="*/ 73306 h 476939"/>
              <a:gd name="connsiteX20" fmla="*/ 205636 w 590140"/>
              <a:gd name="connsiteY20" fmla="*/ 98510 h 476939"/>
              <a:gd name="connsiteX21" fmla="*/ 205636 w 590140"/>
              <a:gd name="connsiteY21" fmla="*/ 219584 h 476939"/>
              <a:gd name="connsiteX22" fmla="*/ 326876 w 590140"/>
              <a:gd name="connsiteY22" fmla="*/ 219584 h 476939"/>
              <a:gd name="connsiteX23" fmla="*/ 326876 w 590140"/>
              <a:gd name="connsiteY23" fmla="*/ 98510 h 476939"/>
              <a:gd name="connsiteX24" fmla="*/ 266083 w 590140"/>
              <a:gd name="connsiteY24" fmla="*/ 73306 h 476939"/>
              <a:gd name="connsiteX25" fmla="*/ 406161 w 590140"/>
              <a:gd name="connsiteY25" fmla="*/ 72259 h 476939"/>
              <a:gd name="connsiteX26" fmla="*/ 451841 w 590140"/>
              <a:gd name="connsiteY26" fmla="*/ 72259 h 476939"/>
              <a:gd name="connsiteX27" fmla="*/ 451841 w 590140"/>
              <a:gd name="connsiteY27" fmla="*/ 441920 h 476939"/>
              <a:gd name="connsiteX28" fmla="*/ 406161 w 590140"/>
              <a:gd name="connsiteY28" fmla="*/ 441920 h 476939"/>
              <a:gd name="connsiteX29" fmla="*/ 406161 w 590140"/>
              <a:gd name="connsiteY29" fmla="*/ 197014 h 476939"/>
              <a:gd name="connsiteX30" fmla="*/ 410775 w 590140"/>
              <a:gd name="connsiteY30" fmla="*/ 161107 h 476939"/>
              <a:gd name="connsiteX31" fmla="*/ 406161 w 590140"/>
              <a:gd name="connsiteY31" fmla="*/ 125199 h 476939"/>
              <a:gd name="connsiteX32" fmla="*/ 266256 w 590140"/>
              <a:gd name="connsiteY32" fmla="*/ 39239 h 476939"/>
              <a:gd name="connsiteX33" fmla="*/ 351308 w 590140"/>
              <a:gd name="connsiteY33" fmla="*/ 74111 h 476939"/>
              <a:gd name="connsiteX34" fmla="*/ 351308 w 590140"/>
              <a:gd name="connsiteY34" fmla="*/ 243983 h 476939"/>
              <a:gd name="connsiteX35" fmla="*/ 194111 w 590140"/>
              <a:gd name="connsiteY35" fmla="*/ 255031 h 476939"/>
              <a:gd name="connsiteX36" fmla="*/ 173367 w 590140"/>
              <a:gd name="connsiteY36" fmla="*/ 276208 h 476939"/>
              <a:gd name="connsiteX37" fmla="*/ 165069 w 590140"/>
              <a:gd name="connsiteY37" fmla="*/ 304289 h 476939"/>
              <a:gd name="connsiteX38" fmla="*/ 75637 w 590140"/>
              <a:gd name="connsiteY38" fmla="*/ 393599 h 476939"/>
              <a:gd name="connsiteX39" fmla="*/ 31383 w 590140"/>
              <a:gd name="connsiteY39" fmla="*/ 393599 h 476939"/>
              <a:gd name="connsiteX40" fmla="*/ 31383 w 590140"/>
              <a:gd name="connsiteY40" fmla="*/ 349404 h 476939"/>
              <a:gd name="connsiteX41" fmla="*/ 120814 w 590140"/>
              <a:gd name="connsiteY41" fmla="*/ 260095 h 476939"/>
              <a:gd name="connsiteX42" fmla="*/ 148935 w 590140"/>
              <a:gd name="connsiteY42" fmla="*/ 251809 h 476939"/>
              <a:gd name="connsiteX43" fmla="*/ 170140 w 590140"/>
              <a:gd name="connsiteY43" fmla="*/ 231093 h 476939"/>
              <a:gd name="connsiteX44" fmla="*/ 181204 w 590140"/>
              <a:gd name="connsiteY44" fmla="*/ 74111 h 476939"/>
              <a:gd name="connsiteX45" fmla="*/ 266256 w 590140"/>
              <a:gd name="connsiteY45" fmla="*/ 39239 h 476939"/>
              <a:gd name="connsiteX46" fmla="*/ 501149 w 590140"/>
              <a:gd name="connsiteY46" fmla="*/ 0 h 476939"/>
              <a:gd name="connsiteX47" fmla="*/ 546829 w 590140"/>
              <a:gd name="connsiteY47" fmla="*/ 0 h 476939"/>
              <a:gd name="connsiteX48" fmla="*/ 546829 w 590140"/>
              <a:gd name="connsiteY48" fmla="*/ 441920 h 476939"/>
              <a:gd name="connsiteX49" fmla="*/ 501149 w 590140"/>
              <a:gd name="connsiteY49" fmla="*/ 441920 h 476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90140" h="476939">
                <a:moveTo>
                  <a:pt x="0" y="455765"/>
                </a:moveTo>
                <a:lnTo>
                  <a:pt x="590140" y="455765"/>
                </a:lnTo>
                <a:lnTo>
                  <a:pt x="590140" y="476939"/>
                </a:lnTo>
                <a:lnTo>
                  <a:pt x="0" y="476939"/>
                </a:lnTo>
                <a:close/>
                <a:moveTo>
                  <a:pt x="135090" y="371068"/>
                </a:moveTo>
                <a:lnTo>
                  <a:pt x="145702" y="371068"/>
                </a:lnTo>
                <a:lnTo>
                  <a:pt x="145702" y="441920"/>
                </a:lnTo>
                <a:lnTo>
                  <a:pt x="100022" y="441920"/>
                </a:lnTo>
                <a:lnTo>
                  <a:pt x="100022" y="405574"/>
                </a:lnTo>
                <a:close/>
                <a:moveTo>
                  <a:pt x="204265" y="299697"/>
                </a:moveTo>
                <a:lnTo>
                  <a:pt x="225456" y="299697"/>
                </a:lnTo>
                <a:cubicBezTo>
                  <a:pt x="233748" y="301998"/>
                  <a:pt x="241579" y="303839"/>
                  <a:pt x="249871" y="304760"/>
                </a:cubicBezTo>
                <a:lnTo>
                  <a:pt x="249871" y="441920"/>
                </a:lnTo>
                <a:lnTo>
                  <a:pt x="204265" y="441920"/>
                </a:lnTo>
                <a:close/>
                <a:moveTo>
                  <a:pt x="352707" y="276672"/>
                </a:moveTo>
                <a:lnTo>
                  <a:pt x="352707" y="441920"/>
                </a:lnTo>
                <a:lnTo>
                  <a:pt x="307027" y="441920"/>
                </a:lnTo>
                <a:lnTo>
                  <a:pt x="307027" y="299687"/>
                </a:lnTo>
                <a:cubicBezTo>
                  <a:pt x="323638" y="295084"/>
                  <a:pt x="338865" y="287259"/>
                  <a:pt x="352707" y="276672"/>
                </a:cubicBezTo>
                <a:close/>
                <a:moveTo>
                  <a:pt x="266083" y="73306"/>
                </a:moveTo>
                <a:cubicBezTo>
                  <a:pt x="244129" y="73306"/>
                  <a:pt x="222232" y="81707"/>
                  <a:pt x="205636" y="98510"/>
                </a:cubicBezTo>
                <a:cubicBezTo>
                  <a:pt x="171984" y="132116"/>
                  <a:pt x="171984" y="186438"/>
                  <a:pt x="205636" y="219584"/>
                </a:cubicBezTo>
                <a:cubicBezTo>
                  <a:pt x="238827" y="253190"/>
                  <a:pt x="293224" y="253190"/>
                  <a:pt x="326876" y="219584"/>
                </a:cubicBezTo>
                <a:cubicBezTo>
                  <a:pt x="360528" y="186438"/>
                  <a:pt x="360528" y="132116"/>
                  <a:pt x="326876" y="98510"/>
                </a:cubicBezTo>
                <a:cubicBezTo>
                  <a:pt x="310050" y="81707"/>
                  <a:pt x="288038" y="73306"/>
                  <a:pt x="266083" y="73306"/>
                </a:cubicBezTo>
                <a:close/>
                <a:moveTo>
                  <a:pt x="406161" y="72259"/>
                </a:moveTo>
                <a:lnTo>
                  <a:pt x="451841" y="72259"/>
                </a:lnTo>
                <a:lnTo>
                  <a:pt x="451841" y="441920"/>
                </a:lnTo>
                <a:lnTo>
                  <a:pt x="406161" y="441920"/>
                </a:lnTo>
                <a:lnTo>
                  <a:pt x="406161" y="197014"/>
                </a:lnTo>
                <a:cubicBezTo>
                  <a:pt x="409391" y="185505"/>
                  <a:pt x="410775" y="173536"/>
                  <a:pt x="410775" y="161107"/>
                </a:cubicBezTo>
                <a:cubicBezTo>
                  <a:pt x="410775" y="148677"/>
                  <a:pt x="409391" y="136708"/>
                  <a:pt x="406161" y="125199"/>
                </a:cubicBezTo>
                <a:close/>
                <a:moveTo>
                  <a:pt x="266256" y="39239"/>
                </a:moveTo>
                <a:cubicBezTo>
                  <a:pt x="297027" y="39239"/>
                  <a:pt x="327798" y="50863"/>
                  <a:pt x="351308" y="74111"/>
                </a:cubicBezTo>
                <a:cubicBezTo>
                  <a:pt x="397868" y="121067"/>
                  <a:pt x="397868" y="197026"/>
                  <a:pt x="351308" y="243983"/>
                </a:cubicBezTo>
                <a:cubicBezTo>
                  <a:pt x="308436" y="286796"/>
                  <a:pt x="241132" y="290479"/>
                  <a:pt x="194111" y="255031"/>
                </a:cubicBezTo>
                <a:lnTo>
                  <a:pt x="173367" y="276208"/>
                </a:lnTo>
                <a:cubicBezTo>
                  <a:pt x="175211" y="285875"/>
                  <a:pt x="172445" y="296463"/>
                  <a:pt x="165069" y="304289"/>
                </a:cubicBezTo>
                <a:lnTo>
                  <a:pt x="75637" y="393599"/>
                </a:lnTo>
                <a:cubicBezTo>
                  <a:pt x="63191" y="405568"/>
                  <a:pt x="43368" y="405568"/>
                  <a:pt x="31383" y="393599"/>
                </a:cubicBezTo>
                <a:cubicBezTo>
                  <a:pt x="19397" y="381629"/>
                  <a:pt x="19397" y="361834"/>
                  <a:pt x="31383" y="349404"/>
                </a:cubicBezTo>
                <a:lnTo>
                  <a:pt x="120814" y="260095"/>
                </a:lnTo>
                <a:cubicBezTo>
                  <a:pt x="128651" y="252730"/>
                  <a:pt x="139254" y="249967"/>
                  <a:pt x="148935" y="251809"/>
                </a:cubicBezTo>
                <a:lnTo>
                  <a:pt x="170140" y="231093"/>
                </a:lnTo>
                <a:cubicBezTo>
                  <a:pt x="134644" y="184136"/>
                  <a:pt x="138332" y="116924"/>
                  <a:pt x="181204" y="74111"/>
                </a:cubicBezTo>
                <a:cubicBezTo>
                  <a:pt x="204714" y="50863"/>
                  <a:pt x="235485" y="39239"/>
                  <a:pt x="266256" y="39239"/>
                </a:cubicBezTo>
                <a:close/>
                <a:moveTo>
                  <a:pt x="501149" y="0"/>
                </a:moveTo>
                <a:lnTo>
                  <a:pt x="546829" y="0"/>
                </a:lnTo>
                <a:lnTo>
                  <a:pt x="546829" y="441920"/>
                </a:lnTo>
                <a:lnTo>
                  <a:pt x="501149" y="441920"/>
                </a:lnTo>
                <a:close/>
              </a:path>
            </a:pathLst>
          </a:custGeom>
          <a:solidFill>
            <a:schemeClr val="bg1"/>
          </a:solidFill>
          <a:ln>
            <a:noFill/>
          </a:ln>
        </p:spPr>
        <p:txBody>
          <a:bodyPr/>
          <a:lstStyle/>
          <a:p>
            <a:endParaRPr lang="zh-CN" altLang="en-US" sz="1350"/>
          </a:p>
        </p:txBody>
      </p:sp>
      <p:pic>
        <p:nvPicPr>
          <p:cNvPr id="25" name="图片 24">
            <a:extLst>
              <a:ext uri="{FF2B5EF4-FFF2-40B4-BE49-F238E27FC236}">
                <a16:creationId xmlns:a16="http://schemas.microsoft.com/office/drawing/2014/main" id="{4686DC48-9E1D-4CB4-B484-A913FE93869B}"/>
              </a:ext>
            </a:extLst>
          </p:cNvPr>
          <p:cNvPicPr>
            <a:picLocks noChangeAspect="1"/>
          </p:cNvPicPr>
          <p:nvPr/>
        </p:nvPicPr>
        <p:blipFill>
          <a:blip r:embed="rId4"/>
          <a:stretch>
            <a:fillRect/>
          </a:stretch>
        </p:blipFill>
        <p:spPr>
          <a:xfrm>
            <a:off x="382798" y="524088"/>
            <a:ext cx="3985605" cy="2225233"/>
          </a:xfrm>
          <a:prstGeom prst="rect">
            <a:avLst/>
          </a:prstGeom>
        </p:spPr>
      </p:pic>
      <p:pic>
        <p:nvPicPr>
          <p:cNvPr id="26" name="图片 25">
            <a:extLst>
              <a:ext uri="{FF2B5EF4-FFF2-40B4-BE49-F238E27FC236}">
                <a16:creationId xmlns:a16="http://schemas.microsoft.com/office/drawing/2014/main" id="{ABC87A72-1BC4-4067-93EC-E09D98B69650}"/>
              </a:ext>
            </a:extLst>
          </p:cNvPr>
          <p:cNvPicPr>
            <a:picLocks noChangeAspect="1"/>
          </p:cNvPicPr>
          <p:nvPr/>
        </p:nvPicPr>
        <p:blipFill>
          <a:blip r:embed="rId5"/>
          <a:stretch>
            <a:fillRect/>
          </a:stretch>
        </p:blipFill>
        <p:spPr>
          <a:xfrm>
            <a:off x="4656501" y="593336"/>
            <a:ext cx="4046571" cy="2202371"/>
          </a:xfrm>
          <a:prstGeom prst="rect">
            <a:avLst/>
          </a:prstGeom>
        </p:spPr>
      </p:pic>
      <p:pic>
        <p:nvPicPr>
          <p:cNvPr id="28" name="图片 27">
            <a:extLst>
              <a:ext uri="{FF2B5EF4-FFF2-40B4-BE49-F238E27FC236}">
                <a16:creationId xmlns:a16="http://schemas.microsoft.com/office/drawing/2014/main" id="{F26A7D27-855A-467F-8260-6C854424A955}"/>
              </a:ext>
            </a:extLst>
          </p:cNvPr>
          <p:cNvPicPr>
            <a:picLocks noChangeAspect="1"/>
          </p:cNvPicPr>
          <p:nvPr/>
        </p:nvPicPr>
        <p:blipFill>
          <a:blip r:embed="rId6"/>
          <a:stretch>
            <a:fillRect/>
          </a:stretch>
        </p:blipFill>
        <p:spPr>
          <a:xfrm>
            <a:off x="4656501" y="3864745"/>
            <a:ext cx="3886537" cy="2156647"/>
          </a:xfrm>
          <a:prstGeom prst="rect">
            <a:avLst/>
          </a:prstGeom>
        </p:spPr>
      </p:pic>
    </p:spTree>
    <p:extLst>
      <p:ext uri="{BB962C8B-B14F-4D97-AF65-F5344CB8AC3E}">
        <p14:creationId xmlns:p14="http://schemas.microsoft.com/office/powerpoint/2010/main" val="24476498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DIAGRAM" val="21494e30-571c-49ea-bff2-af2ad6c6a2fe"/>
</p:tagLst>
</file>

<file path=ppt/tags/tag2.xml><?xml version="1.0" encoding="utf-8"?>
<p:tagLst xmlns:a="http://schemas.openxmlformats.org/drawingml/2006/main" xmlns:r="http://schemas.openxmlformats.org/officeDocument/2006/relationships" xmlns:p="http://schemas.openxmlformats.org/presentationml/2006/main">
  <p:tag name="ISLIDE.DIAGRAM" val="1e1e30c9-44e8-4808-b45e-c1de80d92571"/>
</p:tagLst>
</file>

<file path=ppt/tags/tag3.xml><?xml version="1.0" encoding="utf-8"?>
<p:tagLst xmlns:a="http://schemas.openxmlformats.org/drawingml/2006/main" xmlns:r="http://schemas.openxmlformats.org/officeDocument/2006/relationships" xmlns:p="http://schemas.openxmlformats.org/presentationml/2006/main">
  <p:tag name="ISLIDE.DIAGRAM" val="af738c60-f0de-49fa-98b5-0eaa980fdd6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TotalTime>
  <Words>1046</Words>
  <Application>Microsoft Office PowerPoint</Application>
  <PresentationFormat>全屏显示(4:3)</PresentationFormat>
  <Paragraphs>134</Paragraphs>
  <Slides>11</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等线</vt:lpstr>
      <vt:lpstr>Adobe Arabic</vt:lpstr>
      <vt:lpstr>Adobe Garamond Pro Bold</vt:lpstr>
      <vt:lpstr>Arial</vt:lpstr>
      <vt:lpstr>Calibri</vt:lpstr>
      <vt:lpstr>Impact</vt:lpstr>
      <vt:lpstr>Office 主题​​</vt:lpstr>
      <vt:lpstr>BlackFriday - ML(Regression)</vt:lpstr>
      <vt:lpstr>Initialization step (5.5-5.10)</vt:lpstr>
      <vt:lpstr>Elaboration step (5.11-5.18)</vt:lpstr>
      <vt:lpstr>PowerPoint 演示文稿</vt:lpstr>
      <vt:lpstr>Construction step (5.19-6.10)</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马 力</cp:lastModifiedBy>
  <cp:revision>23</cp:revision>
  <dcterms:created xsi:type="dcterms:W3CDTF">2019-06-12T11:46:08Z</dcterms:created>
  <dcterms:modified xsi:type="dcterms:W3CDTF">2019-06-13T06:48:30Z</dcterms:modified>
</cp:coreProperties>
</file>