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 id="2147483693" r:id="rId3"/>
  </p:sldMasterIdLst>
  <p:notesMasterIdLst>
    <p:notesMasterId r:id="rId13"/>
  </p:notesMasterIdLst>
  <p:handoutMasterIdLst>
    <p:handoutMasterId r:id="rId14"/>
  </p:handoutMasterIdLst>
  <p:sldIdLst>
    <p:sldId id="417" r:id="rId4"/>
    <p:sldId id="415" r:id="rId5"/>
    <p:sldId id="414" r:id="rId6"/>
    <p:sldId id="420" r:id="rId7"/>
    <p:sldId id="421" r:id="rId8"/>
    <p:sldId id="428" r:id="rId9"/>
    <p:sldId id="429" r:id="rId10"/>
    <p:sldId id="430" r:id="rId11"/>
    <p:sldId id="42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D72"/>
    <a:srgbClr val="154780"/>
    <a:srgbClr val="002D0E"/>
    <a:srgbClr val="110C5C"/>
    <a:srgbClr val="FFE0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47050-AC67-46AA-9D15-09E40964EB97}" v="2" dt="2023-06-20T14:58:19.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20" autoAdjust="0"/>
    <p:restoredTop sz="93836" autoAdjust="0"/>
  </p:normalViewPr>
  <p:slideViewPr>
    <p:cSldViewPr snapToGrid="0" snapToObjects="1">
      <p:cViewPr varScale="1">
        <p:scale>
          <a:sx n="139" d="100"/>
          <a:sy n="139" d="100"/>
        </p:scale>
        <p:origin x="102" y="102"/>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och Toh" userId="4d3a14579730aef1" providerId="LiveId" clId="{CDF47050-AC67-46AA-9D15-09E40964EB97}"/>
    <pc:docChg chg="addSld delSld modSld">
      <pc:chgData name="Enoch Toh" userId="4d3a14579730aef1" providerId="LiveId" clId="{CDF47050-AC67-46AA-9D15-09E40964EB97}" dt="2023-06-20T14:58:21.969" v="5" actId="47"/>
      <pc:docMkLst>
        <pc:docMk/>
      </pc:docMkLst>
      <pc:sldChg chg="del">
        <pc:chgData name="Enoch Toh" userId="4d3a14579730aef1" providerId="LiveId" clId="{CDF47050-AC67-46AA-9D15-09E40964EB97}" dt="2023-06-19T17:23:38.711" v="0" actId="47"/>
        <pc:sldMkLst>
          <pc:docMk/>
          <pc:sldMk cId="1557211004" sldId="256"/>
        </pc:sldMkLst>
      </pc:sldChg>
      <pc:sldChg chg="del">
        <pc:chgData name="Enoch Toh" userId="4d3a14579730aef1" providerId="LiveId" clId="{CDF47050-AC67-46AA-9D15-09E40964EB97}" dt="2023-06-19T17:24:00.833" v="2" actId="47"/>
        <pc:sldMkLst>
          <pc:docMk/>
          <pc:sldMk cId="393155899" sldId="257"/>
        </pc:sldMkLst>
      </pc:sldChg>
      <pc:sldChg chg="add del">
        <pc:chgData name="Enoch Toh" userId="4d3a14579730aef1" providerId="LiveId" clId="{CDF47050-AC67-46AA-9D15-09E40964EB97}" dt="2023-06-20T14:58:19.926" v="4"/>
        <pc:sldMkLst>
          <pc:docMk/>
          <pc:sldMk cId="2225253681" sldId="414"/>
        </pc:sldMkLst>
      </pc:sldChg>
      <pc:sldChg chg="add del">
        <pc:chgData name="Enoch Toh" userId="4d3a14579730aef1" providerId="LiveId" clId="{CDF47050-AC67-46AA-9D15-09E40964EB97}" dt="2023-06-20T14:58:19.926" v="4"/>
        <pc:sldMkLst>
          <pc:docMk/>
          <pc:sldMk cId="2000367300" sldId="415"/>
        </pc:sldMkLst>
      </pc:sldChg>
      <pc:sldChg chg="add del">
        <pc:chgData name="Enoch Toh" userId="4d3a14579730aef1" providerId="LiveId" clId="{CDF47050-AC67-46AA-9D15-09E40964EB97}" dt="2023-06-20T14:58:21.969" v="5" actId="47"/>
        <pc:sldMkLst>
          <pc:docMk/>
          <pc:sldMk cId="2777714885" sldId="416"/>
        </pc:sldMkLst>
      </pc:sldChg>
      <pc:sldChg chg="add">
        <pc:chgData name="Enoch Toh" userId="4d3a14579730aef1" providerId="LiveId" clId="{CDF47050-AC67-46AA-9D15-09E40964EB97}" dt="2023-06-20T14:58:19.926" v="4"/>
        <pc:sldMkLst>
          <pc:docMk/>
          <pc:sldMk cId="1307643066" sldId="417"/>
        </pc:sldMkLst>
      </pc:sldChg>
      <pc:sldChg chg="add del">
        <pc:chgData name="Enoch Toh" userId="4d3a14579730aef1" providerId="LiveId" clId="{CDF47050-AC67-46AA-9D15-09E40964EB97}" dt="2023-06-20T14:58:19.926" v="4"/>
        <pc:sldMkLst>
          <pc:docMk/>
          <pc:sldMk cId="1443987180" sldId="420"/>
        </pc:sldMkLst>
      </pc:sldChg>
      <pc:sldChg chg="add del">
        <pc:chgData name="Enoch Toh" userId="4d3a14579730aef1" providerId="LiveId" clId="{CDF47050-AC67-46AA-9D15-09E40964EB97}" dt="2023-06-20T14:58:19.926" v="4"/>
        <pc:sldMkLst>
          <pc:docMk/>
          <pc:sldMk cId="534375911" sldId="421"/>
        </pc:sldMkLst>
      </pc:sldChg>
      <pc:sldChg chg="add del">
        <pc:chgData name="Enoch Toh" userId="4d3a14579730aef1" providerId="LiveId" clId="{CDF47050-AC67-46AA-9D15-09E40964EB97}" dt="2023-06-20T14:58:19.926" v="4"/>
        <pc:sldMkLst>
          <pc:docMk/>
          <pc:sldMk cId="3006071744" sldId="422"/>
        </pc:sldMkLst>
      </pc:sldChg>
      <pc:sldChg chg="add">
        <pc:chgData name="Enoch Toh" userId="4d3a14579730aef1" providerId="LiveId" clId="{CDF47050-AC67-46AA-9D15-09E40964EB97}" dt="2023-06-20T14:58:19.926" v="4"/>
        <pc:sldMkLst>
          <pc:docMk/>
          <pc:sldMk cId="1114672997" sldId="428"/>
        </pc:sldMkLst>
      </pc:sldChg>
      <pc:sldChg chg="add">
        <pc:chgData name="Enoch Toh" userId="4d3a14579730aef1" providerId="LiveId" clId="{CDF47050-AC67-46AA-9D15-09E40964EB97}" dt="2023-06-20T14:58:19.926" v="4"/>
        <pc:sldMkLst>
          <pc:docMk/>
          <pc:sldMk cId="1558011852" sldId="429"/>
        </pc:sldMkLst>
      </pc:sldChg>
      <pc:sldChg chg="add">
        <pc:chgData name="Enoch Toh" userId="4d3a14579730aef1" providerId="LiveId" clId="{CDF47050-AC67-46AA-9D15-09E40964EB97}" dt="2023-06-20T14:58:19.926" v="4"/>
        <pc:sldMkLst>
          <pc:docMk/>
          <pc:sldMk cId="1094052553" sldId="4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6/20/2023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6/20/2023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1</a:t>
            </a:fld>
            <a:endParaRPr lang="en-US" dirty="0"/>
          </a:p>
        </p:txBody>
      </p:sp>
    </p:spTree>
    <p:extLst>
      <p:ext uri="{BB962C8B-B14F-4D97-AF65-F5344CB8AC3E}">
        <p14:creationId xmlns:p14="http://schemas.microsoft.com/office/powerpoint/2010/main" val="150270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2</a:t>
            </a:fld>
            <a:endParaRPr lang="en-US" dirty="0"/>
          </a:p>
        </p:txBody>
      </p:sp>
    </p:spTree>
    <p:extLst>
      <p:ext uri="{BB962C8B-B14F-4D97-AF65-F5344CB8AC3E}">
        <p14:creationId xmlns:p14="http://schemas.microsoft.com/office/powerpoint/2010/main" val="216085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3</a:t>
            </a:fld>
            <a:endParaRPr lang="en-US" dirty="0"/>
          </a:p>
        </p:txBody>
      </p:sp>
    </p:spTree>
    <p:extLst>
      <p:ext uri="{BB962C8B-B14F-4D97-AF65-F5344CB8AC3E}">
        <p14:creationId xmlns:p14="http://schemas.microsoft.com/office/powerpoint/2010/main" val="272015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4</a:t>
            </a:fld>
            <a:endParaRPr lang="en-US" dirty="0"/>
          </a:p>
        </p:txBody>
      </p:sp>
    </p:spTree>
    <p:extLst>
      <p:ext uri="{BB962C8B-B14F-4D97-AF65-F5344CB8AC3E}">
        <p14:creationId xmlns:p14="http://schemas.microsoft.com/office/powerpoint/2010/main" val="129080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5</a:t>
            </a:fld>
            <a:endParaRPr lang="en-US" dirty="0"/>
          </a:p>
        </p:txBody>
      </p:sp>
    </p:spTree>
    <p:extLst>
      <p:ext uri="{BB962C8B-B14F-4D97-AF65-F5344CB8AC3E}">
        <p14:creationId xmlns:p14="http://schemas.microsoft.com/office/powerpoint/2010/main" val="162286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6</a:t>
            </a:fld>
            <a:endParaRPr lang="en-US" dirty="0"/>
          </a:p>
        </p:txBody>
      </p:sp>
    </p:spTree>
    <p:extLst>
      <p:ext uri="{BB962C8B-B14F-4D97-AF65-F5344CB8AC3E}">
        <p14:creationId xmlns:p14="http://schemas.microsoft.com/office/powerpoint/2010/main" val="134488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7</a:t>
            </a:fld>
            <a:endParaRPr lang="en-US" dirty="0"/>
          </a:p>
        </p:txBody>
      </p:sp>
    </p:spTree>
    <p:extLst>
      <p:ext uri="{BB962C8B-B14F-4D97-AF65-F5344CB8AC3E}">
        <p14:creationId xmlns:p14="http://schemas.microsoft.com/office/powerpoint/2010/main" val="329056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8</a:t>
            </a:fld>
            <a:endParaRPr lang="en-US" dirty="0"/>
          </a:p>
        </p:txBody>
      </p:sp>
    </p:spTree>
    <p:extLst>
      <p:ext uri="{BB962C8B-B14F-4D97-AF65-F5344CB8AC3E}">
        <p14:creationId xmlns:p14="http://schemas.microsoft.com/office/powerpoint/2010/main" val="1359636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aculty">
    <p:bg>
      <p:bgPr>
        <a:solidFill>
          <a:srgbClr val="002D72"/>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3200" b="1">
                <a:latin typeface="Arial" charset="0"/>
                <a:ea typeface="Arial" charset="0"/>
                <a:cs typeface="Arial" charset="0"/>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411481" y="3287713"/>
            <a:ext cx="7024370" cy="1070928"/>
          </a:xfrm>
          <a:prstGeom prst="rect">
            <a:avLst/>
          </a:prstGeom>
          <a:noFill/>
          <a:ln>
            <a:noFill/>
            <a:miter lim="800000"/>
            <a:headEnd/>
            <a:tailEnd/>
          </a:ln>
        </p:spPr>
        <p:txBody>
          <a:bodyPr lIns="91429" tIns="45715" rIns="91429" bIns="45715">
            <a:normAutofit/>
          </a:bodyPr>
          <a:lstStyle>
            <a:lvl1pPr marL="0" indent="0" algn="r">
              <a:spcBef>
                <a:spcPct val="0"/>
              </a:spcBef>
              <a:buFont typeface="Wingdings" pitchFamily="-84" charset="2"/>
              <a:buNone/>
              <a:defRPr sz="2400" baseline="0">
                <a:solidFill>
                  <a:srgbClr val="FFE0B3"/>
                </a:solidFill>
                <a:latin typeface="Arial" charset="0"/>
                <a:ea typeface="Arial" charset="0"/>
                <a:cs typeface="Arial" charset="0"/>
              </a:defRPr>
            </a:lvl1pPr>
          </a:lstStyle>
          <a:p>
            <a:r>
              <a:rPr lang="en-US" dirty="0"/>
              <a:t>Click to add faculty name</a:t>
            </a:r>
          </a:p>
        </p:txBody>
      </p:sp>
      <p:sp>
        <p:nvSpPr>
          <p:cNvPr id="7" name="Faculty Photo"/>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2" name="Picture 11" descr="Watermark of Johns Hopkins University shield logo."/>
          <p:cNvPicPr>
            <a:picLocks noChangeAspect="1"/>
          </p:cNvPicPr>
          <p:nvPr userDrawn="1"/>
        </p:nvPicPr>
        <p:blipFill>
          <a:blip r:embed="rId4"/>
          <a:stretch>
            <a:fillRect/>
          </a:stretch>
        </p:blipFill>
        <p:spPr>
          <a:xfrm>
            <a:off x="4885087" y="146879"/>
            <a:ext cx="5394098" cy="5827201"/>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726092" cy="1926712"/>
          </a:xfrm>
          <a:prstGeom prst="rect">
            <a:avLst/>
          </a:prstGeom>
        </p:spPr>
      </p:pic>
    </p:spTree>
    <p:extLst>
      <p:ext uri="{BB962C8B-B14F-4D97-AF65-F5344CB8AC3E}">
        <p14:creationId xmlns:p14="http://schemas.microsoft.com/office/powerpoint/2010/main" val="427962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amp;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slide title for slide with quote and image</a:t>
            </a:r>
          </a:p>
        </p:txBody>
      </p:sp>
      <p:sp>
        <p:nvSpPr>
          <p:cNvPr id="3" name="Content Placeholder 1"/>
          <p:cNvSpPr>
            <a:spLocks noGrp="1"/>
          </p:cNvSpPr>
          <p:nvPr>
            <p:ph idx="1" hasCustomPrompt="1"/>
          </p:nvPr>
        </p:nvSpPr>
        <p:spPr>
          <a:xfrm>
            <a:off x="149313" y="1200151"/>
            <a:ext cx="4412527" cy="3394472"/>
          </a:xfrm>
          <a:ln>
            <a:solidFill>
              <a:schemeClr val="bg1">
                <a:lumMod val="75000"/>
              </a:schemeClr>
            </a:solidFill>
            <a:prstDash val="sysDash"/>
          </a:ln>
        </p:spPr>
        <p:txBody>
          <a:bodyPr anchor="ctr"/>
          <a:lstStyle>
            <a:lvl1pPr marL="0" indent="0">
              <a:buNone/>
              <a:defRPr baseline="0">
                <a:latin typeface="Times New Roman"/>
                <a:cs typeface="Times New Roman"/>
              </a:defRPr>
            </a:lvl1pPr>
            <a:lvl2pPr marL="568325" indent="-284163">
              <a:defRPr/>
            </a:lvl2pPr>
            <a:lvl3pPr marL="568325" indent="234950">
              <a:defRPr/>
            </a:lvl3pPr>
            <a:lvl4pPr marL="1371600" indent="0">
              <a:buNone/>
              <a:defRPr/>
            </a:lvl4pPr>
            <a:lvl5pPr marL="1828800" indent="0">
              <a:buNone/>
              <a:defRPr/>
            </a:lvl5pPr>
          </a:lstStyle>
          <a:p>
            <a:pPr lvl="0"/>
            <a:r>
              <a:rPr lang="en-US" dirty="0"/>
              <a:t>Click to add quote</a:t>
            </a:r>
          </a:p>
        </p:txBody>
      </p:sp>
      <p:sp>
        <p:nvSpPr>
          <p:cNvPr id="7" name="Picture Placeholder 1"/>
          <p:cNvSpPr>
            <a:spLocks noGrp="1"/>
          </p:cNvSpPr>
          <p:nvPr>
            <p:ph type="pic" sz="quarter" idx="13"/>
          </p:nvPr>
        </p:nvSpPr>
        <p:spPr>
          <a:xfrm>
            <a:off x="4591684" y="1200150"/>
            <a:ext cx="4416552" cy="3394075"/>
          </a:xfrm>
        </p:spPr>
        <p:txBody>
          <a:bodyPr/>
          <a:lstStyle>
            <a:lvl1pPr marL="0" indent="0">
              <a:buNone/>
              <a:defRPr/>
            </a:lvl1pPr>
          </a:lstStyle>
          <a:p>
            <a:r>
              <a:rPr lang="en-US"/>
              <a:t>Click icon to add picture</a:t>
            </a:r>
            <a:endParaRPr lang="en-US" dirty="0"/>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30935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slide title for slide with chart</a:t>
            </a:r>
          </a:p>
        </p:txBody>
      </p:sp>
      <p:sp>
        <p:nvSpPr>
          <p:cNvPr id="8" name="Chart Placeholder 1"/>
          <p:cNvSpPr>
            <a:spLocks noGrp="1"/>
          </p:cNvSpPr>
          <p:nvPr>
            <p:ph type="chart" sz="quarter" idx="14"/>
          </p:nvPr>
        </p:nvSpPr>
        <p:spPr>
          <a:xfrm>
            <a:off x="149313" y="1200151"/>
            <a:ext cx="8858161" cy="3394472"/>
          </a:xfrm>
        </p:spPr>
        <p:txBody>
          <a:bodyPr/>
          <a:lstStyle>
            <a:lvl1pPr marL="0" indent="0">
              <a:buNone/>
              <a:defRPr/>
            </a:lvl1pPr>
          </a:lstStyle>
          <a:p>
            <a:r>
              <a:rPr lang="en-US"/>
              <a:t>Click icon to add chart</a:t>
            </a:r>
            <a:endParaRPr lang="en-US" dirty="0"/>
          </a:p>
        </p:txBody>
      </p:sp>
      <p:sp>
        <p:nvSpPr>
          <p:cNvPr id="7"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3414424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and content">
    <p:bg>
      <p:bgPr>
        <a:solidFill>
          <a:srgbClr val="FCFCFC"/>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 for slide with table/content and bullets</a:t>
            </a:r>
          </a:p>
        </p:txBody>
      </p:sp>
      <p:sp>
        <p:nvSpPr>
          <p:cNvPr id="9" name="Text Placeholder 1"/>
          <p:cNvSpPr>
            <a:spLocks noGrp="1"/>
          </p:cNvSpPr>
          <p:nvPr>
            <p:ph type="body" sz="quarter" idx="14" hasCustomPrompt="1"/>
          </p:nvPr>
        </p:nvSpPr>
        <p:spPr>
          <a:xfrm>
            <a:off x="149312" y="1201422"/>
            <a:ext cx="4392207" cy="384175"/>
          </a:xfrm>
          <a:ln>
            <a:noFill/>
          </a:ln>
        </p:spPr>
        <p:txBody>
          <a:bodyPr/>
          <a:lstStyle>
            <a:lvl1pPr marL="0" indent="0" algn="ctr">
              <a:buNone/>
              <a:defRPr baseline="0"/>
            </a:lvl1pPr>
          </a:lstStyle>
          <a:p>
            <a:pPr lvl="0"/>
            <a:r>
              <a:rPr lang="en-US" dirty="0"/>
              <a:t>Click to add table title</a:t>
            </a:r>
          </a:p>
        </p:txBody>
      </p:sp>
      <p:sp>
        <p:nvSpPr>
          <p:cNvPr id="17" name="Content Placeholder 1"/>
          <p:cNvSpPr>
            <a:spLocks noGrp="1"/>
          </p:cNvSpPr>
          <p:nvPr>
            <p:ph idx="1" hasCustomPrompt="1"/>
          </p:nvPr>
        </p:nvSpPr>
        <p:spPr>
          <a:xfrm>
            <a:off x="149311" y="1666241"/>
            <a:ext cx="4392207" cy="292838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72163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line blue">
    <p:bg>
      <p:bgPr>
        <a:solidFill>
          <a:srgbClr val="002D7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9313" y="2143125"/>
            <a:ext cx="8858161" cy="857250"/>
          </a:xfrm>
        </p:spPr>
        <p:txBody>
          <a:bodyPr/>
          <a:lstStyle>
            <a:lvl1pPr algn="ctr">
              <a:defRPr/>
            </a:lvl1pPr>
          </a:lstStyle>
          <a:p>
            <a:r>
              <a:rPr lang="en-US" dirty="0"/>
              <a:t>Click to add just one line of text</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503776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idden title, big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9313" y="1116711"/>
            <a:ext cx="8858161" cy="85725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9144000" cy="51435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5036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 for slide with one image</a:t>
            </a:r>
          </a:p>
        </p:txBody>
      </p:sp>
      <p:sp>
        <p:nvSpPr>
          <p:cNvPr id="4" name="Picture Placeholder 1"/>
          <p:cNvSpPr>
            <a:spLocks noGrp="1"/>
          </p:cNvSpPr>
          <p:nvPr>
            <p:ph type="pic" sz="quarter" idx="13" hasCustomPrompt="1"/>
          </p:nvPr>
        </p:nvSpPr>
        <p:spPr>
          <a:xfrm>
            <a:off x="0" y="965200"/>
            <a:ext cx="9144000" cy="4178300"/>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723472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3 content">
    <p:bg>
      <p:bgPr>
        <a:solidFill>
          <a:srgbClr val="FCFCFC"/>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 for slide with three columns of content</a:t>
            </a:r>
          </a:p>
        </p:txBody>
      </p:sp>
      <p:sp>
        <p:nvSpPr>
          <p:cNvPr id="17" name="Text Placeholder 1"/>
          <p:cNvSpPr>
            <a:spLocks noGrp="1"/>
          </p:cNvSpPr>
          <p:nvPr>
            <p:ph idx="1" hasCustomPrompt="1"/>
          </p:nvPr>
        </p:nvSpPr>
        <p:spPr>
          <a:xfrm>
            <a:off x="149313" y="1200151"/>
            <a:ext cx="284788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3154450" y="1200151"/>
            <a:ext cx="284788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6159586" y="1200151"/>
            <a:ext cx="284788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95480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3 photo with caption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 for slide with three images and captions</a:t>
            </a:r>
          </a:p>
        </p:txBody>
      </p:sp>
      <p:sp>
        <p:nvSpPr>
          <p:cNvPr id="8" name="Picture Placeholder 1"/>
          <p:cNvSpPr>
            <a:spLocks noGrp="1"/>
          </p:cNvSpPr>
          <p:nvPr>
            <p:ph type="pic" sz="quarter" idx="13" hasCustomPrompt="1"/>
          </p:nvPr>
        </p:nvSpPr>
        <p:spPr>
          <a:xfrm>
            <a:off x="143705" y="1203009"/>
            <a:ext cx="2858047" cy="3014238"/>
          </a:xfrm>
          <a:ln>
            <a:solidFill>
              <a:schemeClr val="bg1">
                <a:lumMod val="75000"/>
              </a:schemeClr>
            </a:solidFill>
          </a:ln>
        </p:spPr>
        <p:txBody>
          <a:bodyPr/>
          <a:lstStyle>
            <a:lvl1pPr marL="0" indent="0">
              <a:buNone/>
              <a:defRPr>
                <a:solidFill>
                  <a:schemeClr val="tx1"/>
                </a:solidFill>
              </a:defRPr>
            </a:lvl1pPr>
          </a:lstStyle>
          <a:p>
            <a:r>
              <a:rPr lang="en-US" dirty="0"/>
              <a:t>Drag image to placeholder or click icon to add</a:t>
            </a:r>
          </a:p>
        </p:txBody>
      </p:sp>
      <p:sp>
        <p:nvSpPr>
          <p:cNvPr id="10" name="Text Placeholder 1"/>
          <p:cNvSpPr>
            <a:spLocks noGrp="1"/>
          </p:cNvSpPr>
          <p:nvPr>
            <p:ph type="body" sz="quarter" idx="15" hasCustomPrompt="1"/>
          </p:nvPr>
        </p:nvSpPr>
        <p:spPr>
          <a:xfrm>
            <a:off x="141692" y="4307206"/>
            <a:ext cx="2862072"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4" name="Picture Placeholder 2"/>
          <p:cNvSpPr>
            <a:spLocks noGrp="1"/>
          </p:cNvSpPr>
          <p:nvPr>
            <p:ph type="pic" sz="quarter" idx="22" hasCustomPrompt="1"/>
          </p:nvPr>
        </p:nvSpPr>
        <p:spPr>
          <a:xfrm>
            <a:off x="3149600" y="1203009"/>
            <a:ext cx="2858047" cy="3014238"/>
          </a:xfrm>
          <a:ln>
            <a:solidFill>
              <a:schemeClr val="bg1">
                <a:lumMod val="75000"/>
              </a:schemeClr>
            </a:solidFill>
          </a:ln>
        </p:spPr>
        <p:txBody>
          <a:bodyPr/>
          <a:lstStyle>
            <a:lvl1pPr marL="0" indent="0">
              <a:buNone/>
              <a:defRPr>
                <a:solidFill>
                  <a:schemeClr val="tx1"/>
                </a:solidFill>
              </a:defRPr>
            </a:lvl1pPr>
          </a:lstStyle>
          <a:p>
            <a:r>
              <a:rPr lang="en-US" dirty="0"/>
              <a:t>Drag image to placeholder or click icon to add</a:t>
            </a:r>
          </a:p>
        </p:txBody>
      </p:sp>
      <p:sp>
        <p:nvSpPr>
          <p:cNvPr id="11" name="Text Placeholder 2"/>
          <p:cNvSpPr>
            <a:spLocks noGrp="1"/>
          </p:cNvSpPr>
          <p:nvPr>
            <p:ph type="body" sz="quarter" idx="19" hasCustomPrompt="1"/>
          </p:nvPr>
        </p:nvSpPr>
        <p:spPr>
          <a:xfrm>
            <a:off x="3149600" y="4307206"/>
            <a:ext cx="2858047"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3" name="Picture Placeholder 3"/>
          <p:cNvSpPr>
            <a:spLocks noGrp="1"/>
          </p:cNvSpPr>
          <p:nvPr>
            <p:ph type="pic" sz="quarter" idx="21" hasCustomPrompt="1"/>
          </p:nvPr>
        </p:nvSpPr>
        <p:spPr>
          <a:xfrm>
            <a:off x="6149427" y="1203009"/>
            <a:ext cx="2858047" cy="3014238"/>
          </a:xfrm>
          <a:ln>
            <a:solidFill>
              <a:schemeClr val="bg1">
                <a:lumMod val="75000"/>
              </a:schemeClr>
            </a:solidFill>
          </a:ln>
        </p:spPr>
        <p:txBody>
          <a:bodyPr/>
          <a:lstStyle>
            <a:lvl1pPr marL="0" indent="0">
              <a:buNone/>
              <a:defRPr>
                <a:solidFill>
                  <a:schemeClr val="tx1"/>
                </a:solidFill>
              </a:defRPr>
            </a:lvl1pPr>
          </a:lstStyle>
          <a:p>
            <a:r>
              <a:rPr lang="en-US" dirty="0"/>
              <a:t>Drag image to placeholder or click icon to add</a:t>
            </a:r>
          </a:p>
        </p:txBody>
      </p:sp>
      <p:sp>
        <p:nvSpPr>
          <p:cNvPr id="12" name="Text Placeholder 3"/>
          <p:cNvSpPr>
            <a:spLocks noGrp="1"/>
          </p:cNvSpPr>
          <p:nvPr>
            <p:ph type="body" sz="quarter" idx="20" hasCustomPrompt="1"/>
          </p:nvPr>
        </p:nvSpPr>
        <p:spPr>
          <a:xfrm>
            <a:off x="6149428" y="4307206"/>
            <a:ext cx="285804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9"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3137355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photos with capti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title for slide with two images and captions</a:t>
            </a:r>
          </a:p>
        </p:txBody>
      </p:sp>
      <p:sp>
        <p:nvSpPr>
          <p:cNvPr id="4" name="Picture Placeholder 1"/>
          <p:cNvSpPr>
            <a:spLocks noGrp="1"/>
          </p:cNvSpPr>
          <p:nvPr>
            <p:ph type="pic" sz="quarter" idx="13" hasCustomPrompt="1"/>
          </p:nvPr>
        </p:nvSpPr>
        <p:spPr>
          <a:xfrm>
            <a:off x="149313" y="1203959"/>
            <a:ext cx="4397920" cy="3017520"/>
          </a:xfrm>
          <a:ln>
            <a:solidFill>
              <a:schemeClr val="bg1">
                <a:lumMod val="75000"/>
              </a:schemeClr>
            </a:solidFill>
          </a:ln>
        </p:spPr>
        <p:txBody>
          <a:bodyPr/>
          <a:lstStyle>
            <a:lvl1pPr marL="0" indent="0">
              <a:buNone/>
              <a:defRPr>
                <a:solidFill>
                  <a:schemeClr val="bg1"/>
                </a:solidFill>
              </a:defRPr>
            </a:lvl1pPr>
          </a:lstStyle>
          <a:p>
            <a:r>
              <a:rPr lang="en-US" dirty="0"/>
              <a:t>Drag image to placeholder or click icon to add</a:t>
            </a:r>
          </a:p>
        </p:txBody>
      </p:sp>
      <p:sp>
        <p:nvSpPr>
          <p:cNvPr id="8" name="Text Placeholder 1"/>
          <p:cNvSpPr>
            <a:spLocks noGrp="1"/>
          </p:cNvSpPr>
          <p:nvPr>
            <p:ph type="body" sz="quarter" idx="15" hasCustomPrompt="1"/>
          </p:nvPr>
        </p:nvSpPr>
        <p:spPr>
          <a:xfrm>
            <a:off x="149313" y="4306824"/>
            <a:ext cx="4397920" cy="450850"/>
          </a:xfrm>
          <a:ln>
            <a:noFill/>
          </a:ln>
        </p:spPr>
        <p:txBody>
          <a:bodyPr>
            <a:noAutofit/>
          </a:bodyPr>
          <a:lstStyle>
            <a:lvl1pPr marL="0" indent="0" algn="ctr">
              <a:buNone/>
              <a:defRPr sz="1400" baseline="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1" name="Picture Placeholder 2"/>
          <p:cNvSpPr>
            <a:spLocks noGrp="1"/>
          </p:cNvSpPr>
          <p:nvPr>
            <p:ph type="pic" sz="quarter" idx="17" hasCustomPrompt="1"/>
          </p:nvPr>
        </p:nvSpPr>
        <p:spPr>
          <a:xfrm>
            <a:off x="4617085" y="1203959"/>
            <a:ext cx="4398264" cy="3017520"/>
          </a:xfrm>
          <a:ln>
            <a:solidFill>
              <a:schemeClr val="bg1">
                <a:lumMod val="75000"/>
              </a:schemeClr>
            </a:solidFill>
          </a:ln>
        </p:spPr>
        <p:txBody>
          <a:bodyPr/>
          <a:lstStyle>
            <a:lvl1pPr marL="0" indent="0">
              <a:buNone/>
              <a:defRPr>
                <a:solidFill>
                  <a:schemeClr val="bg1"/>
                </a:solidFill>
              </a:defRPr>
            </a:lvl1pPr>
          </a:lstStyle>
          <a:p>
            <a:r>
              <a:rPr lang="en-US" dirty="0"/>
              <a:t>Drag image to placeholder or click icon to add</a:t>
            </a:r>
          </a:p>
        </p:txBody>
      </p:sp>
      <p:sp>
        <p:nvSpPr>
          <p:cNvPr id="9" name="Text Placeholder 2"/>
          <p:cNvSpPr>
            <a:spLocks noGrp="1"/>
          </p:cNvSpPr>
          <p:nvPr>
            <p:ph type="body" sz="quarter" idx="16" hasCustomPrompt="1"/>
          </p:nvPr>
        </p:nvSpPr>
        <p:spPr>
          <a:xfrm>
            <a:off x="4617085" y="4306824"/>
            <a:ext cx="4390388" cy="450850"/>
          </a:xfrm>
          <a:ln>
            <a:noFill/>
          </a:ln>
        </p:spPr>
        <p:txBody>
          <a:bodyPr>
            <a:noAutofit/>
          </a:bodyPr>
          <a:lstStyle>
            <a:lvl1pPr marL="0" indent="0" algn="ctr">
              <a:buNone/>
              <a:defRPr sz="140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2"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3021309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tical blue &amp;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slide title for slide with one image.</a:t>
            </a:r>
          </a:p>
        </p:txBody>
      </p:sp>
      <p:sp>
        <p:nvSpPr>
          <p:cNvPr id="4" name="Picture Placeholder 1"/>
          <p:cNvSpPr>
            <a:spLocks noGrp="1"/>
          </p:cNvSpPr>
          <p:nvPr>
            <p:ph type="pic" sz="quarter" idx="11" hasCustomPrompt="1"/>
          </p:nvPr>
        </p:nvSpPr>
        <p:spPr>
          <a:xfrm>
            <a:off x="2539364" y="0"/>
            <a:ext cx="6604635" cy="5143500"/>
          </a:xfrm>
          <a:prstGeom prst="rect">
            <a:avLst/>
          </a:prstGeom>
        </p:spPr>
        <p:txBody>
          <a:bodyPr vert="horz"/>
          <a:lstStyle>
            <a:lvl1pPr marL="0" indent="0">
              <a:buNone/>
              <a:defRPr sz="1800" baseline="0"/>
            </a:lvl1pPr>
          </a:lstStyle>
          <a:p>
            <a:r>
              <a:rPr lang="en-US" dirty="0"/>
              <a:t>Click icon to add image or drag and drop image to placeholder</a:t>
            </a:r>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wo faculty">
    <p:bg>
      <p:bgPr>
        <a:solidFill>
          <a:srgbClr val="002D72"/>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b="1">
                <a:latin typeface="Arial" charset="0"/>
                <a:ea typeface="Arial" charset="0"/>
                <a:cs typeface="Arial" charset="0"/>
              </a:defRPr>
            </a:lvl1pPr>
          </a:lstStyle>
          <a:p>
            <a:r>
              <a:rPr lang="en-US" dirty="0"/>
              <a:t>Click to enter presentation title</a:t>
            </a:r>
          </a:p>
        </p:txBody>
      </p:sp>
      <p:sp>
        <p:nvSpPr>
          <p:cNvPr id="6" name="Faculty Name 1"/>
          <p:cNvSpPr>
            <a:spLocks noGrp="1" noChangeArrowheads="1"/>
          </p:cNvSpPr>
          <p:nvPr>
            <p:ph type="subTitle" idx="1" hasCustomPrompt="1"/>
            <p:custDataLst>
              <p:tags r:id="rId2"/>
            </p:custDataLst>
          </p:nvPr>
        </p:nvSpPr>
        <p:spPr bwMode="auto">
          <a:xfrm>
            <a:off x="271463" y="3282951"/>
            <a:ext cx="2898457" cy="1070928"/>
          </a:xfrm>
          <a:prstGeom prst="rect">
            <a:avLst/>
          </a:prstGeom>
          <a:noFill/>
          <a:ln>
            <a:noFill/>
            <a:miter lim="800000"/>
            <a:headEnd/>
            <a:tailEnd/>
          </a:ln>
        </p:spPr>
        <p:txBody>
          <a:bodyPr lIns="91429" tIns="45715" rIns="91429" bIns="45715"/>
          <a:lstStyle>
            <a:lvl1pPr marL="0" indent="0" algn="r">
              <a:spcBef>
                <a:spcPct val="0"/>
              </a:spcBef>
              <a:buFont typeface="Wingdings" pitchFamily="-84" charset="2"/>
              <a:buNone/>
              <a:defRPr sz="1800">
                <a:solidFill>
                  <a:srgbClr val="FFE0B3"/>
                </a:solidFill>
                <a:latin typeface="Arial" charset="0"/>
                <a:ea typeface="Arial" charset="0"/>
                <a:cs typeface="Arial" charset="0"/>
              </a:defRPr>
            </a:lvl1pPr>
          </a:lstStyle>
          <a:p>
            <a:r>
              <a:rPr lang="en-US" dirty="0"/>
              <a:t>Click to add faculty 1 name</a:t>
            </a:r>
          </a:p>
        </p:txBody>
      </p:sp>
      <p:sp>
        <p:nvSpPr>
          <p:cNvPr id="12" name="Faculty Photo 1"/>
          <p:cNvSpPr>
            <a:spLocks noGrp="1"/>
          </p:cNvSpPr>
          <p:nvPr>
            <p:ph type="pic" sz="quarter" idx="13" hasCustomPrompt="1"/>
          </p:nvPr>
        </p:nvSpPr>
        <p:spPr>
          <a:xfrm>
            <a:off x="325656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3" name="Faculty Name 2"/>
          <p:cNvSpPr>
            <a:spLocks noGrp="1"/>
          </p:cNvSpPr>
          <p:nvPr>
            <p:ph type="body" sz="quarter" idx="15" hasCustomPrompt="1"/>
          </p:nvPr>
        </p:nvSpPr>
        <p:spPr>
          <a:xfrm>
            <a:off x="4684508" y="3287713"/>
            <a:ext cx="2722131" cy="1066166"/>
          </a:xfrm>
          <a:ln>
            <a:noFill/>
          </a:ln>
        </p:spPr>
        <p:txBody>
          <a:bodyPr/>
          <a:lstStyle>
            <a:lvl1pPr marL="0" indent="0" algn="r">
              <a:spcBef>
                <a:spcPts val="0"/>
              </a:spcBef>
              <a:buNone/>
              <a:defRPr baseline="0">
                <a:solidFill>
                  <a:srgbClr val="FFE0B3"/>
                </a:solidFill>
                <a:latin typeface="Arial" charset="0"/>
                <a:ea typeface="Arial" charset="0"/>
                <a:cs typeface="Arial" charset="0"/>
              </a:defRPr>
            </a:lvl1pPr>
            <a:lvl2pPr marL="457200" indent="0">
              <a:buNone/>
              <a:defRPr/>
            </a:lvl2pPr>
            <a:lvl3pPr marL="798513" indent="0">
              <a:buNone/>
              <a:defRPr/>
            </a:lvl3pPr>
            <a:lvl4pPr marL="1371600" indent="0">
              <a:buNone/>
              <a:defRPr/>
            </a:lvl4pPr>
            <a:lvl5pPr marL="1828800" indent="0">
              <a:buNone/>
              <a:defRPr/>
            </a:lvl5pPr>
          </a:lstStyle>
          <a:p>
            <a:pPr lvl="0"/>
            <a:r>
              <a:rPr lang="en-US" dirty="0"/>
              <a:t>Click to add faculty 2 name</a:t>
            </a:r>
          </a:p>
        </p:txBody>
      </p:sp>
      <p:sp>
        <p:nvSpPr>
          <p:cNvPr id="7" name="Faculty Photo 2"/>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1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a:solidFill>
                  <a:schemeClr val="bg1"/>
                </a:solidFill>
                <a:latin typeface="Arial" charset="0"/>
                <a:ea typeface="Arial" charset="0"/>
                <a:cs typeface="Arial"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6" name="Picture 15" descr="Watermark of Johns Hopkins University shield logo."/>
          <p:cNvPicPr>
            <a:picLocks noChangeAspect="1"/>
          </p:cNvPicPr>
          <p:nvPr userDrawn="1"/>
        </p:nvPicPr>
        <p:blipFill>
          <a:blip r:embed="rId4"/>
          <a:stretch>
            <a:fillRect/>
          </a:stretch>
        </p:blipFill>
        <p:spPr>
          <a:xfrm>
            <a:off x="4885087" y="146879"/>
            <a:ext cx="5394098" cy="5827201"/>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726092" cy="1926712"/>
          </a:xfrm>
          <a:prstGeom prst="rect">
            <a:avLst/>
          </a:prstGeom>
        </p:spPr>
      </p:pic>
    </p:spTree>
    <p:extLst>
      <p:ext uri="{BB962C8B-B14F-4D97-AF65-F5344CB8AC3E}">
        <p14:creationId xmlns:p14="http://schemas.microsoft.com/office/powerpoint/2010/main" val="3956230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tical blue title &amp;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 for slide with bullets</a:t>
            </a:r>
          </a:p>
        </p:txBody>
      </p:sp>
      <p:sp>
        <p:nvSpPr>
          <p:cNvPr id="3" name="Content Placeholder 1"/>
          <p:cNvSpPr>
            <a:spLocks noGrp="1"/>
          </p:cNvSpPr>
          <p:nvPr>
            <p:ph idx="1" hasCustomPrompt="1"/>
          </p:nvPr>
        </p:nvSpPr>
        <p:spPr>
          <a:xfrm>
            <a:off x="2600959" y="153670"/>
            <a:ext cx="6442557" cy="4519929"/>
          </a:xfrm>
          <a:prstGeom prst="rect">
            <a:avLst/>
          </a:prstGeom>
          <a:ln w="9525" cmpd="sng">
            <a:solidFill>
              <a:schemeClr val="bg1">
                <a:lumMod val="75000"/>
              </a:schemeClr>
            </a:solid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609177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blue title &amp; 2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 for slide with bullets</a:t>
            </a:r>
          </a:p>
        </p:txBody>
      </p:sp>
      <p:sp>
        <p:nvSpPr>
          <p:cNvPr id="3" name="Content Placeholder 1"/>
          <p:cNvSpPr>
            <a:spLocks noGrp="1"/>
          </p:cNvSpPr>
          <p:nvPr>
            <p:ph idx="1" hasCustomPrompt="1"/>
          </p:nvPr>
        </p:nvSpPr>
        <p:spPr>
          <a:xfrm>
            <a:off x="2600960" y="153670"/>
            <a:ext cx="3146698" cy="4519929"/>
          </a:xfrm>
          <a:prstGeom prst="rect">
            <a:avLst/>
          </a:prstGeom>
          <a:ln w="9525" cmpd="sng">
            <a:solidFill>
              <a:schemeClr val="bg1">
                <a:lumMod val="75000"/>
              </a:schemeClr>
            </a:solid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5895721" y="153670"/>
            <a:ext cx="3146698" cy="4519929"/>
          </a:xfrm>
          <a:prstGeom prst="rect">
            <a:avLst/>
          </a:prstGeom>
          <a:ln w="9525" cmpd="sng">
            <a:solidFill>
              <a:schemeClr val="bg1">
                <a:lumMod val="75000"/>
              </a:schemeClr>
            </a:solid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48451299"/>
      </p:ext>
    </p:extLst>
  </p:cSld>
  <p:clrMapOvr>
    <a:masterClrMapping/>
  </p:clrMapOvr>
  <p:extLst>
    <p:ext uri="{DCECCB84-F9BA-43D5-87BE-67443E8EF086}">
      <p15:sldGuideLst xmlns:p15="http://schemas.microsoft.com/office/powerpoint/2012/main">
        <p15:guide id="1" orient="horz" pos="2935" userDrawn="1">
          <p15:clr>
            <a:srgbClr val="FBAE40"/>
          </p15:clr>
        </p15:guide>
        <p15:guide id="2" pos="3674">
          <p15:clr>
            <a:srgbClr val="FBAE40"/>
          </p15:clr>
        </p15:guide>
        <p15:guide id="3" pos="1633">
          <p15:clr>
            <a:srgbClr val="FBAE40"/>
          </p15:clr>
        </p15:guide>
        <p15:guide id="4" pos="5715">
          <p15:clr>
            <a:srgbClr val="FBAE40"/>
          </p15:clr>
        </p15:guide>
        <p15:guide id="5" orient="horz" pos="10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blue &amp; title &amp; 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 for slide with table and table title.</a:t>
            </a:r>
          </a:p>
        </p:txBody>
      </p:sp>
      <p:sp>
        <p:nvSpPr>
          <p:cNvPr id="5" name="Text Placeholder 1"/>
          <p:cNvSpPr>
            <a:spLocks noGrp="1"/>
          </p:cNvSpPr>
          <p:nvPr>
            <p:ph type="body" sz="quarter" idx="17" hasCustomPrompt="1"/>
          </p:nvPr>
        </p:nvSpPr>
        <p:spPr>
          <a:xfrm>
            <a:off x="2600958" y="148702"/>
            <a:ext cx="6443999" cy="386080"/>
          </a:xfrm>
          <a:prstGeom prst="rect">
            <a:avLst/>
          </a:prstGeom>
          <a:ln>
            <a:noFill/>
          </a:ln>
        </p:spPr>
        <p:txBody>
          <a:bodyPr vert="horz"/>
          <a:lstStyle>
            <a:lvl1pPr marL="0" indent="0" algn="ctr">
              <a:buNone/>
              <a:defRPr sz="1800" baseline="0"/>
            </a:lvl1pPr>
            <a:lvl2pPr marL="457200"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2600959" y="592853"/>
            <a:ext cx="6442557" cy="4080746"/>
          </a:xfrm>
          <a:prstGeom prst="rect">
            <a:avLst/>
          </a:prstGeom>
          <a:ln w="9525" cmpd="sng">
            <a:solidFill>
              <a:schemeClr val="bg1">
                <a:lumMod val="75000"/>
              </a:schemeClr>
            </a:solid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35" userDrawn="1">
          <p15:clr>
            <a:srgbClr val="FBAE40"/>
          </p15:clr>
        </p15:guide>
        <p15:guide id="2" pos="3674" userDrawn="1">
          <p15:clr>
            <a:srgbClr val="FBAE40"/>
          </p15:clr>
        </p15:guide>
        <p15:guide id="3" orient="horz" pos="10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blue &amp;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 to slide with single quote.</a:t>
            </a:r>
          </a:p>
        </p:txBody>
      </p:sp>
      <p:sp>
        <p:nvSpPr>
          <p:cNvPr id="8" name="Text Placeholder 1"/>
          <p:cNvSpPr>
            <a:spLocks noGrp="1"/>
          </p:cNvSpPr>
          <p:nvPr>
            <p:ph type="body" sz="quarter" idx="11" hasCustomPrompt="1"/>
          </p:nvPr>
        </p:nvSpPr>
        <p:spPr>
          <a:xfrm>
            <a:off x="2600960" y="148701"/>
            <a:ext cx="6443999" cy="4523783"/>
          </a:xfrm>
          <a:prstGeom prst="rect">
            <a:avLst/>
          </a:prstGeom>
          <a:ln>
            <a:solidFill>
              <a:schemeClr val="bg1">
                <a:lumMod val="75000"/>
              </a:schemeClr>
            </a:solidFill>
            <a:prstDash val="sysDash"/>
          </a:ln>
        </p:spPr>
        <p:txBody>
          <a:bodyPr vert="horz" anchor="ctr"/>
          <a:lstStyle>
            <a:lvl1pPr marL="0" indent="0">
              <a:buNone/>
              <a:defRPr sz="1800">
                <a:latin typeface="Times New Roman"/>
                <a:cs typeface="Times New Roman"/>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quote</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35" userDrawn="1">
          <p15:clr>
            <a:srgbClr val="FBAE40"/>
          </p15:clr>
        </p15:guide>
        <p15:guide id="2" pos="2880" userDrawn="1">
          <p15:clr>
            <a:srgbClr val="FBAE40"/>
          </p15:clr>
        </p15:guide>
        <p15:guide id="3" orient="horz" pos="10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blue &amp; coll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 to four image slide</a:t>
            </a:r>
          </a:p>
        </p:txBody>
      </p:sp>
      <p:sp>
        <p:nvSpPr>
          <p:cNvPr id="4" name="Picture Placeholder 1"/>
          <p:cNvSpPr>
            <a:spLocks noGrp="1"/>
          </p:cNvSpPr>
          <p:nvPr>
            <p:ph type="pic" sz="quarter" idx="17" hasCustomPrompt="1"/>
          </p:nvPr>
        </p:nvSpPr>
        <p:spPr>
          <a:xfrm>
            <a:off x="2539681" y="25397"/>
            <a:ext cx="3264408" cy="2350008"/>
          </a:xfrm>
          <a:prstGeom prst="rect">
            <a:avLst/>
          </a:prstGeom>
          <a:ln>
            <a:solidFill>
              <a:schemeClr val="bg1">
                <a:lumMod val="75000"/>
              </a:schemeClr>
            </a:solidFill>
          </a:ln>
        </p:spPr>
        <p:txBody>
          <a:bodyPr/>
          <a:lstStyle>
            <a:lvl1pPr marL="0" indent="0">
              <a:buNone/>
              <a:defRPr sz="1800"/>
            </a:lvl1pPr>
          </a:lstStyle>
          <a:p>
            <a:r>
              <a:rPr lang="en-US" dirty="0"/>
              <a:t>Drag image to placeholder or click icon to add</a:t>
            </a:r>
          </a:p>
        </p:txBody>
      </p:sp>
      <p:sp>
        <p:nvSpPr>
          <p:cNvPr id="23" name="Picture Placeholder 2"/>
          <p:cNvSpPr>
            <a:spLocks noGrp="1"/>
          </p:cNvSpPr>
          <p:nvPr>
            <p:ph type="pic" sz="quarter" idx="19" hasCustomPrompt="1"/>
          </p:nvPr>
        </p:nvSpPr>
        <p:spPr>
          <a:xfrm>
            <a:off x="5854191" y="25397"/>
            <a:ext cx="3264408" cy="2350008"/>
          </a:xfrm>
          <a:prstGeom prst="rect">
            <a:avLst/>
          </a:prstGeom>
          <a:ln>
            <a:solidFill>
              <a:schemeClr val="bg1">
                <a:lumMod val="75000"/>
              </a:schemeClr>
            </a:solidFill>
          </a:ln>
        </p:spPr>
        <p:txBody>
          <a:bodyPr/>
          <a:lstStyle>
            <a:lvl1pPr marL="0" indent="0">
              <a:buNone/>
              <a:defRPr sz="1800"/>
            </a:lvl1pPr>
          </a:lstStyle>
          <a:p>
            <a:r>
              <a:rPr lang="en-US" dirty="0"/>
              <a:t>Drag image to placeholder or click icon to add</a:t>
            </a:r>
          </a:p>
        </p:txBody>
      </p:sp>
      <p:sp>
        <p:nvSpPr>
          <p:cNvPr id="22" name="Picture Placeholder 3"/>
          <p:cNvSpPr>
            <a:spLocks noGrp="1"/>
          </p:cNvSpPr>
          <p:nvPr>
            <p:ph type="pic" sz="quarter" idx="18" hasCustomPrompt="1"/>
          </p:nvPr>
        </p:nvSpPr>
        <p:spPr>
          <a:xfrm>
            <a:off x="2539681" y="2409269"/>
            <a:ext cx="3264408" cy="2350008"/>
          </a:xfrm>
          <a:prstGeom prst="rect">
            <a:avLst/>
          </a:prstGeom>
          <a:ln>
            <a:solidFill>
              <a:schemeClr val="bg1">
                <a:lumMod val="75000"/>
              </a:schemeClr>
            </a:solidFill>
          </a:ln>
        </p:spPr>
        <p:txBody>
          <a:bodyPr/>
          <a:lstStyle>
            <a:lvl1pPr marL="0" indent="0">
              <a:buNone/>
              <a:defRPr sz="1800"/>
            </a:lvl1pPr>
          </a:lstStyle>
          <a:p>
            <a:r>
              <a:rPr lang="en-US" dirty="0"/>
              <a:t>Drag image to placeholder or click icon to add</a:t>
            </a:r>
          </a:p>
        </p:txBody>
      </p:sp>
      <p:sp>
        <p:nvSpPr>
          <p:cNvPr id="24" name="Picture Placeholder 4"/>
          <p:cNvSpPr>
            <a:spLocks noGrp="1"/>
          </p:cNvSpPr>
          <p:nvPr>
            <p:ph type="pic" sz="quarter" idx="20" hasCustomPrompt="1"/>
          </p:nvPr>
        </p:nvSpPr>
        <p:spPr>
          <a:xfrm>
            <a:off x="5854191" y="2409269"/>
            <a:ext cx="3264408" cy="2350008"/>
          </a:xfrm>
          <a:prstGeom prst="rect">
            <a:avLst/>
          </a:prstGeom>
          <a:ln>
            <a:solidFill>
              <a:schemeClr val="bg1">
                <a:lumMod val="75000"/>
              </a:schemeClr>
            </a:solidFill>
          </a:ln>
        </p:spPr>
        <p:txBody>
          <a:bodyPr/>
          <a:lstStyle>
            <a:lvl1pPr marL="0" indent="0">
              <a:buNone/>
              <a:defRPr sz="1800"/>
            </a:lvl1pPr>
          </a:lstStyle>
          <a:p>
            <a:r>
              <a:rPr lang="en-US" dirty="0"/>
              <a:t>Drag image to placeholder or click icon to add</a:t>
            </a:r>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4662623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horizontal title &amp; 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small slide title with table above</a:t>
            </a:r>
          </a:p>
        </p:txBody>
      </p:sp>
      <p:sp>
        <p:nvSpPr>
          <p:cNvPr id="12" name="Text Placeholder 1"/>
          <p:cNvSpPr>
            <a:spLocks noGrp="1"/>
          </p:cNvSpPr>
          <p:nvPr>
            <p:ph type="body" sz="quarter" idx="20" hasCustomPrompt="1"/>
          </p:nvPr>
        </p:nvSpPr>
        <p:spPr>
          <a:xfrm>
            <a:off x="141288" y="68263"/>
            <a:ext cx="8813800" cy="477837"/>
          </a:xfrm>
          <a:prstGeom prst="rect">
            <a:avLst/>
          </a:prstGeom>
          <a:ln>
            <a:noFill/>
          </a:ln>
        </p:spPr>
        <p:txBody>
          <a:bodyPr vert="horz"/>
          <a:lstStyle>
            <a:lvl1pPr marL="0" indent="0" algn="ctr">
              <a:buNone/>
              <a:defRPr sz="1800" baseline="0"/>
            </a:lvl1pPr>
          </a:lstStyle>
          <a:p>
            <a:pPr lvl="0"/>
            <a:r>
              <a:rPr lang="en-US" dirty="0"/>
              <a:t>Click to add table title</a:t>
            </a:r>
          </a:p>
        </p:txBody>
      </p:sp>
      <p:sp>
        <p:nvSpPr>
          <p:cNvPr id="5" name="Table Placeholder 1"/>
          <p:cNvSpPr>
            <a:spLocks noGrp="1"/>
          </p:cNvSpPr>
          <p:nvPr>
            <p:ph type="tbl" sz="quarter" idx="19"/>
          </p:nvPr>
        </p:nvSpPr>
        <p:spPr>
          <a:xfrm>
            <a:off x="141287" y="619759"/>
            <a:ext cx="8866185" cy="3309303"/>
          </a:xfrm>
          <a:prstGeom prst="rect">
            <a:avLst/>
          </a:prstGeom>
        </p:spPr>
        <p:txBody>
          <a:bodyPr vert="horz"/>
          <a:lstStyle>
            <a:lvl1pPr marL="0" indent="0">
              <a:buNone/>
              <a:defRPr sz="1800"/>
            </a:lvl1pPr>
          </a:lstStyle>
          <a:p>
            <a:r>
              <a:rPr lang="en-US" dirty="0"/>
              <a:t>Click icon to add table</a:t>
            </a:r>
          </a:p>
        </p:txBody>
      </p:sp>
      <p:sp>
        <p:nvSpPr>
          <p:cNvPr id="10" name="Source"/>
          <p:cNvSpPr>
            <a:spLocks noGrp="1"/>
          </p:cNvSpPr>
          <p:nvPr>
            <p:ph idx="11" hasCustomPrompt="1"/>
          </p:nvPr>
        </p:nvSpPr>
        <p:spPr>
          <a:xfrm>
            <a:off x="141604"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780715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horizontal title &amp;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small slide title with chart above</a:t>
            </a:r>
          </a:p>
        </p:txBody>
      </p:sp>
      <p:sp>
        <p:nvSpPr>
          <p:cNvPr id="8" name="Chart Placeholder 1"/>
          <p:cNvSpPr>
            <a:spLocks noGrp="1"/>
          </p:cNvSpPr>
          <p:nvPr>
            <p:ph type="chart" sz="quarter" idx="20"/>
          </p:nvPr>
        </p:nvSpPr>
        <p:spPr>
          <a:xfrm>
            <a:off x="141288" y="68263"/>
            <a:ext cx="8813800" cy="3860800"/>
          </a:xfrm>
          <a:prstGeom prst="rect">
            <a:avLst/>
          </a:prstGeom>
        </p:spPr>
        <p:txBody>
          <a:bodyPr vert="horz"/>
          <a:lstStyle>
            <a:lvl1pPr marL="0" indent="0">
              <a:buNone/>
              <a:defRPr sz="1800" baseline="0"/>
            </a:lvl1pPr>
          </a:lstStyle>
          <a:p>
            <a:r>
              <a:rPr lang="en-US" dirty="0"/>
              <a:t>Click icon to add chart</a:t>
            </a:r>
          </a:p>
        </p:txBody>
      </p:sp>
      <p:sp>
        <p:nvSpPr>
          <p:cNvPr id="10" name="Source"/>
          <p:cNvSpPr>
            <a:spLocks noGrp="1"/>
          </p:cNvSpPr>
          <p:nvPr>
            <p:ph idx="11" hasCustomPrompt="1"/>
          </p:nvPr>
        </p:nvSpPr>
        <p:spPr>
          <a:xfrm>
            <a:off x="141604"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3665105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horizontal title &amp;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small slide title with image above</a:t>
            </a:r>
          </a:p>
        </p:txBody>
      </p:sp>
      <p:sp>
        <p:nvSpPr>
          <p:cNvPr id="5" name="Picture Placeholder 1"/>
          <p:cNvSpPr>
            <a:spLocks noGrp="1"/>
          </p:cNvSpPr>
          <p:nvPr>
            <p:ph type="pic" sz="quarter" idx="19" hasCustomPrompt="1"/>
          </p:nvPr>
        </p:nvSpPr>
        <p:spPr>
          <a:xfrm>
            <a:off x="0" y="0"/>
            <a:ext cx="9144000" cy="3978805"/>
          </a:xfrm>
          <a:prstGeom prst="rect">
            <a:avLst/>
          </a:prstGeom>
        </p:spPr>
        <p:txBody>
          <a:bodyPr vert="horz"/>
          <a:lstStyle>
            <a:lvl1pPr marL="0" indent="0">
              <a:buNone/>
              <a:defRPr sz="1800" baseline="0"/>
            </a:lvl1pPr>
          </a:lstStyle>
          <a:p>
            <a:r>
              <a:rPr lang="en-US" dirty="0"/>
              <a:t>Click icon to add image or drag and drop image onto this placeholder</a:t>
            </a:r>
          </a:p>
        </p:txBody>
      </p:sp>
      <p:sp>
        <p:nvSpPr>
          <p:cNvPr id="9" name="Source"/>
          <p:cNvSpPr>
            <a:spLocks noGrp="1"/>
          </p:cNvSpPr>
          <p:nvPr>
            <p:ph idx="11" hasCustomPrompt="1"/>
          </p:nvPr>
        </p:nvSpPr>
        <p:spPr>
          <a:xfrm>
            <a:off x="141604"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7509445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horizontal title &amp;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604" y="4021455"/>
            <a:ext cx="8812912" cy="459105"/>
          </a:xfrm>
        </p:spPr>
        <p:txBody>
          <a:bodyPr/>
          <a:lstStyle/>
          <a:p>
            <a:r>
              <a:rPr lang="en-US" dirty="0"/>
              <a:t>Click to add small slide title with quote above</a:t>
            </a:r>
          </a:p>
        </p:txBody>
      </p:sp>
      <p:sp>
        <p:nvSpPr>
          <p:cNvPr id="8" name="Text Placeholder 1"/>
          <p:cNvSpPr>
            <a:spLocks noGrp="1"/>
          </p:cNvSpPr>
          <p:nvPr>
            <p:ph type="body" sz="quarter" idx="10" hasCustomPrompt="1"/>
          </p:nvPr>
        </p:nvSpPr>
        <p:spPr>
          <a:xfrm>
            <a:off x="153034" y="153035"/>
            <a:ext cx="8869680" cy="3697288"/>
          </a:xfrm>
          <a:prstGeom prst="rect">
            <a:avLst/>
          </a:prstGeom>
          <a:ln>
            <a:solidFill>
              <a:schemeClr val="bg1">
                <a:lumMod val="75000"/>
              </a:schemeClr>
            </a:solidFill>
            <a:prstDash val="sysDash"/>
          </a:ln>
        </p:spPr>
        <p:txBody>
          <a:bodyPr vert="horz" anchor="ctr"/>
          <a:lstStyle>
            <a:lvl1pPr marL="0" indent="0">
              <a:buNone/>
              <a:defRPr sz="180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quote</a:t>
            </a:r>
          </a:p>
        </p:txBody>
      </p:sp>
      <p:sp>
        <p:nvSpPr>
          <p:cNvPr id="10" name="Source"/>
          <p:cNvSpPr>
            <a:spLocks noGrp="1"/>
          </p:cNvSpPr>
          <p:nvPr>
            <p:ph idx="11" hasCustomPrompt="1"/>
          </p:nvPr>
        </p:nvSpPr>
        <p:spPr>
          <a:xfrm>
            <a:off x="141604"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2007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02D7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56682" y="3258502"/>
            <a:ext cx="4886325" cy="1293177"/>
          </a:xfrm>
        </p:spPr>
        <p:txBody>
          <a:bodyPr anchor="t">
            <a:normAutofit/>
          </a:bodyPr>
          <a:lstStyle>
            <a:lvl1pPr>
              <a:defRPr sz="2200">
                <a:solidFill>
                  <a:srgbClr val="FFE0B3"/>
                </a:solidFill>
              </a:defRPr>
            </a:lvl1pPr>
          </a:lstStyle>
          <a:p>
            <a:r>
              <a:rPr lang="en-US" dirty="0"/>
              <a:t>Click to add section title</a:t>
            </a:r>
          </a:p>
        </p:txBody>
      </p:sp>
      <p:sp>
        <p:nvSpPr>
          <p:cNvPr id="6" name="Rectangle 5"/>
          <p:cNvSpPr/>
          <p:nvPr userDrawn="1"/>
        </p:nvSpPr>
        <p:spPr>
          <a:xfrm>
            <a:off x="98216" y="4715201"/>
            <a:ext cx="8964504" cy="369332"/>
          </a:xfrm>
          <a:prstGeom prst="rect">
            <a:avLst/>
          </a:prstGeom>
        </p:spPr>
        <p:txBody>
          <a:bodyPr wrap="square" lIns="0" tIns="0" rIns="0" bIns="0">
            <a:spAutoFit/>
          </a:bodyPr>
          <a:lstStyle/>
          <a:p>
            <a:pPr algn="ctr"/>
            <a:r>
              <a:rPr lang="en-US" sz="12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200" kern="1200" baseline="0" dirty="0">
                <a:solidFill>
                  <a:schemeClr val="bg1"/>
                </a:solidFill>
                <a:latin typeface="Calibri" charset="0"/>
                <a:ea typeface="ＭＳ Ｐゴシック" pitchFamily="-1" charset="-128"/>
                <a:cs typeface="Calibri Light"/>
              </a:rPr>
              <a:t> </a:t>
            </a:r>
            <a:r>
              <a:rPr lang="en-US" sz="1200" kern="1200" dirty="0">
                <a:solidFill>
                  <a:schemeClr val="bg1"/>
                </a:solidFill>
                <a:latin typeface="Calibri" charset="0"/>
                <a:ea typeface="ＭＳ Ｐゴシック" pitchFamily="-1" charset="-128"/>
                <a:cs typeface="Calibri Light"/>
              </a:rPr>
              <a:t>under</a:t>
            </a:r>
            <a:br>
              <a:rPr lang="en-US" sz="1200" kern="1200" dirty="0">
                <a:solidFill>
                  <a:schemeClr val="bg1"/>
                </a:solidFill>
                <a:latin typeface="Calibri" charset="0"/>
                <a:ea typeface="ＭＳ Ｐゴシック" pitchFamily="-1" charset="-128"/>
                <a:cs typeface="Calibri Light"/>
              </a:rPr>
            </a:br>
            <a:r>
              <a:rPr lang="en-US" sz="12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200" dirty="0">
              <a:solidFill>
                <a:schemeClr val="bg1"/>
              </a:solidFill>
              <a:latin typeface="Calibri" charset="0"/>
              <a:cs typeface="Calibri Light"/>
            </a:endParaRPr>
          </a:p>
        </p:txBody>
      </p:sp>
      <p:cxnSp>
        <p:nvCxnSpPr>
          <p:cNvPr id="10" name="Straight Connector 1"/>
          <p:cNvCxnSpPr>
            <a:cxnSpLocks noChangeShapeType="1"/>
          </p:cNvCxnSpPr>
          <p:nvPr userDrawn="1"/>
        </p:nvCxnSpPr>
        <p:spPr bwMode="auto">
          <a:xfrm>
            <a:off x="256682" y="3165475"/>
            <a:ext cx="4910138" cy="1588"/>
          </a:xfrm>
          <a:prstGeom prst="line">
            <a:avLst/>
          </a:prstGeom>
          <a:noFill/>
          <a:ln w="9525">
            <a:solidFill>
              <a:srgbClr val="FFFFFF"/>
            </a:solidFill>
            <a:round/>
            <a:headEnd type="none" w="sm" len="sm"/>
            <a:tailEnd type="none" w="sm" len="sm"/>
          </a:ln>
        </p:spPr>
      </p:cxnSp>
      <p:pic>
        <p:nvPicPr>
          <p:cNvPr id="8" name="Picture 7" descr="Watermark of Johns Hopkins University shield logo."/>
          <p:cNvPicPr>
            <a:picLocks noChangeAspect="1"/>
          </p:cNvPicPr>
          <p:nvPr userDrawn="1"/>
        </p:nvPicPr>
        <p:blipFill>
          <a:blip r:embed="rId2"/>
          <a:stretch>
            <a:fillRect/>
          </a:stretch>
        </p:blipFill>
        <p:spPr>
          <a:xfrm>
            <a:off x="4885087" y="146879"/>
            <a:ext cx="5394098" cy="5827201"/>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26092" cy="1926712"/>
          </a:xfrm>
          <a:prstGeom prst="rect">
            <a:avLst/>
          </a:prstGeom>
        </p:spPr>
      </p:pic>
    </p:spTree>
    <p:extLst>
      <p:ext uri="{BB962C8B-B14F-4D97-AF65-F5344CB8AC3E}">
        <p14:creationId xmlns:p14="http://schemas.microsoft.com/office/powerpoint/2010/main" val="191466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a:t>
            </a:r>
          </a:p>
        </p:txBody>
      </p:sp>
      <p:sp>
        <p:nvSpPr>
          <p:cNvPr id="3" name="Content Placeholder 1"/>
          <p:cNvSpPr>
            <a:spLocks noGrp="1"/>
          </p:cNvSpPr>
          <p:nvPr>
            <p:ph idx="1" hasCustomPrompt="1"/>
          </p:nvPr>
        </p:nvSpPr>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2436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amp; Wide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 &amp; wide image/content</a:t>
            </a:r>
          </a:p>
        </p:txBody>
      </p:sp>
      <p:sp>
        <p:nvSpPr>
          <p:cNvPr id="3" name="Content Placeholder 1"/>
          <p:cNvSpPr>
            <a:spLocks noGrp="1"/>
          </p:cNvSpPr>
          <p:nvPr>
            <p:ph idx="1" hasCustomPrompt="1"/>
          </p:nvPr>
        </p:nvSpPr>
        <p:spPr>
          <a:xfrm>
            <a:off x="149313" y="120015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2" y="292608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40051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content">
    <p:bg>
      <p:bgPr>
        <a:solidFill>
          <a:srgbClr val="FCFCFC"/>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 for slide with two columns of content</a:t>
            </a:r>
          </a:p>
        </p:txBody>
      </p:sp>
      <p:sp>
        <p:nvSpPr>
          <p:cNvPr id="8" name="Content Placeholder 1"/>
          <p:cNvSpPr>
            <a:spLocks noGrp="1"/>
          </p:cNvSpPr>
          <p:nvPr>
            <p:ph idx="13" hasCustomPrompt="1"/>
          </p:nvPr>
        </p:nvSpPr>
        <p:spPr>
          <a:xfrm>
            <a:off x="149314" y="1200151"/>
            <a:ext cx="4391514" cy="3394472"/>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49574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amp; 1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 &amp; image</a:t>
            </a:r>
          </a:p>
        </p:txBody>
      </p:sp>
      <p:sp>
        <p:nvSpPr>
          <p:cNvPr id="3" name="Content Placeholder 1"/>
          <p:cNvSpPr>
            <a:spLocks noGrp="1"/>
          </p:cNvSpPr>
          <p:nvPr>
            <p:ph idx="1" hasCustomPrompt="1"/>
          </p:nvPr>
        </p:nvSpPr>
        <p:spPr>
          <a:xfrm>
            <a:off x="149313" y="1200151"/>
            <a:ext cx="4991647" cy="3394472"/>
          </a:xfrm>
        </p:spPr>
        <p:txBody>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Picture Placeholder 1"/>
          <p:cNvSpPr>
            <a:spLocks noGrp="1"/>
          </p:cNvSpPr>
          <p:nvPr>
            <p:ph type="pic" sz="quarter" idx="13"/>
          </p:nvPr>
        </p:nvSpPr>
        <p:spPr>
          <a:xfrm>
            <a:off x="5222875" y="1200151"/>
            <a:ext cx="3784600" cy="3394472"/>
          </a:xfrm>
          <a:ln>
            <a:solidFill>
              <a:schemeClr val="bg1">
                <a:lumMod val="75000"/>
              </a:schemeClr>
            </a:solidFill>
          </a:ln>
        </p:spPr>
        <p:txBody>
          <a:bodyPr/>
          <a:lstStyle>
            <a:lvl1pPr marL="0" indent="0">
              <a:buNone/>
              <a:defRPr/>
            </a:lvl1pPr>
          </a:lstStyle>
          <a:p>
            <a:r>
              <a:rPr lang="en-US"/>
              <a:t>Click icon to add picture</a:t>
            </a:r>
            <a:endParaRPr lang="en-US" dirty="0"/>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3565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bullets &amp; 2 pho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9313" y="53975"/>
            <a:ext cx="8858161" cy="857250"/>
          </a:xfrm>
        </p:spPr>
        <p:txBody>
          <a:bodyPr/>
          <a:lstStyle/>
          <a:p>
            <a:r>
              <a:rPr lang="en-US" dirty="0"/>
              <a:t>Click to add slide title for slide with bullets and two images</a:t>
            </a:r>
          </a:p>
        </p:txBody>
      </p:sp>
      <p:sp>
        <p:nvSpPr>
          <p:cNvPr id="10" name="Content Placeholder 1"/>
          <p:cNvSpPr>
            <a:spLocks noGrp="1"/>
          </p:cNvSpPr>
          <p:nvPr>
            <p:ph idx="15" hasCustomPrompt="1"/>
          </p:nvPr>
        </p:nvSpPr>
        <p:spPr>
          <a:xfrm>
            <a:off x="149313" y="1200151"/>
            <a:ext cx="2512607" cy="3394472"/>
          </a:xfrm>
        </p:spPr>
        <p:txBody>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Picture Placeholder 1"/>
          <p:cNvSpPr>
            <a:spLocks noGrp="1"/>
          </p:cNvSpPr>
          <p:nvPr>
            <p:ph type="pic" sz="quarter" idx="14" hasCustomPrompt="1"/>
          </p:nvPr>
        </p:nvSpPr>
        <p:spPr>
          <a:xfrm>
            <a:off x="2782020" y="1200151"/>
            <a:ext cx="3055533" cy="3394075"/>
          </a:xfrm>
          <a:ln>
            <a:solidFill>
              <a:schemeClr val="bg1">
                <a:lumMod val="75000"/>
              </a:schemeClr>
            </a:solidFill>
          </a:ln>
        </p:spPr>
        <p:txBody>
          <a:bodyPr/>
          <a:lstStyle>
            <a:lvl1pPr marL="0" indent="0">
              <a:buNone/>
              <a:defRPr/>
            </a:lvl1pPr>
          </a:lstStyle>
          <a:p>
            <a:r>
              <a:rPr lang="en-US" dirty="0"/>
              <a:t>Click icon to add image or drag and drop image to placeholder</a:t>
            </a:r>
          </a:p>
        </p:txBody>
      </p:sp>
      <p:sp>
        <p:nvSpPr>
          <p:cNvPr id="7" name="Picture Placeholder 2"/>
          <p:cNvSpPr>
            <a:spLocks noGrp="1"/>
          </p:cNvSpPr>
          <p:nvPr>
            <p:ph type="pic" sz="quarter" idx="13" hasCustomPrompt="1"/>
          </p:nvPr>
        </p:nvSpPr>
        <p:spPr>
          <a:xfrm>
            <a:off x="5951940" y="1200151"/>
            <a:ext cx="3055533" cy="3394075"/>
          </a:xfrm>
          <a:ln>
            <a:solidFill>
              <a:schemeClr val="bg1">
                <a:lumMod val="75000"/>
              </a:schemeClr>
            </a:solidFill>
          </a:ln>
        </p:spPr>
        <p:txBody>
          <a:bodyPr/>
          <a:lstStyle>
            <a:lvl1pPr marL="0" marR="0" indent="0" algn="l" defTabSz="457200" rtl="0" eaLnBrk="1" fontAlgn="auto" latinLnBrk="0" hangingPunct="1">
              <a:lnSpc>
                <a:spcPct val="100000"/>
              </a:lnSpc>
              <a:spcBef>
                <a:spcPts val="2400"/>
              </a:spcBef>
              <a:spcAft>
                <a:spcPts val="0"/>
              </a:spcAft>
              <a:buClr>
                <a:srgbClr val="154780"/>
              </a:buClr>
              <a:buSzPct val="100000"/>
              <a:buFont typeface="Lucida Grande"/>
              <a:buNone/>
              <a:tabLst/>
              <a:defRPr/>
            </a:lvl1pPr>
          </a:lstStyle>
          <a:p>
            <a:r>
              <a:rPr lang="en-US" dirty="0"/>
              <a:t>Click icon to add image or drag and drop image to placeholder</a:t>
            </a:r>
          </a:p>
        </p:txBody>
      </p:sp>
      <p:sp>
        <p:nvSpPr>
          <p:cNvPr id="9"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72057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abl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slide title for slide with table/content</a:t>
            </a:r>
          </a:p>
        </p:txBody>
      </p:sp>
      <p:sp>
        <p:nvSpPr>
          <p:cNvPr id="7" name="Text Placeholder 1"/>
          <p:cNvSpPr>
            <a:spLocks noGrp="1"/>
          </p:cNvSpPr>
          <p:nvPr>
            <p:ph type="body" sz="quarter" idx="14" hasCustomPrompt="1"/>
          </p:nvPr>
        </p:nvSpPr>
        <p:spPr>
          <a:xfrm>
            <a:off x="149225" y="1078230"/>
            <a:ext cx="8858250" cy="384175"/>
          </a:xfrm>
          <a:ln>
            <a:noFill/>
          </a:ln>
        </p:spPr>
        <p:txBody>
          <a:bodyPr/>
          <a:lstStyle>
            <a:lvl1pPr marL="0" indent="0" algn="ctr">
              <a:buNone/>
              <a:defRPr baseline="0"/>
            </a:lvl1pPr>
          </a:lstStyle>
          <a:p>
            <a:pPr lvl="0"/>
            <a:r>
              <a:rPr lang="en-US" dirty="0"/>
              <a:t>Click to add table title</a:t>
            </a:r>
          </a:p>
        </p:txBody>
      </p:sp>
      <p:sp>
        <p:nvSpPr>
          <p:cNvPr id="12" name="Content Placeholder 1"/>
          <p:cNvSpPr>
            <a:spLocks noGrp="1"/>
          </p:cNvSpPr>
          <p:nvPr>
            <p:ph sz="quarter" idx="16" hasCustomPrompt="1"/>
          </p:nvPr>
        </p:nvSpPr>
        <p:spPr>
          <a:xfrm>
            <a:off x="149225" y="1533525"/>
            <a:ext cx="8858250" cy="2978150"/>
          </a:xfrm>
        </p:spPr>
        <p:txBody>
          <a:bodyPr/>
          <a:lstStyle>
            <a:lvl1pPr marL="0" indent="0">
              <a:buNone/>
              <a:defRPr/>
            </a:lvl1pPr>
          </a:lstStyle>
          <a:p>
            <a:pPr lvl="0"/>
            <a:r>
              <a:rPr lang="en-US" dirty="0"/>
              <a:t>Click to add content</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420772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theme" Target="../theme/theme3.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0"/>
            </p:custDataLst>
          </p:nvPr>
        </p:nvSpPr>
        <p:spPr bwMode="auto">
          <a:xfrm>
            <a:off x="0" y="0"/>
            <a:ext cx="9144000" cy="965200"/>
          </a:xfrm>
          <a:prstGeom prst="rect">
            <a:avLst/>
          </a:prstGeom>
          <a:solidFill>
            <a:srgbClr val="002D72"/>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49313" y="53975"/>
            <a:ext cx="8858161"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9313" y="1200151"/>
            <a:ext cx="8858161" cy="3394472"/>
          </a:xfrm>
          <a:prstGeom prst="rect">
            <a:avLst/>
          </a:prstGeom>
          <a:ln>
            <a:solidFill>
              <a:schemeClr val="bg1">
                <a:lumMod val="75000"/>
              </a:schemeClr>
            </a:solid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61" r:id="rId3"/>
    <p:sldLayoutId id="2147483650" r:id="rId4"/>
    <p:sldLayoutId id="2147483710" r:id="rId5"/>
    <p:sldLayoutId id="2147483708" r:id="rId6"/>
    <p:sldLayoutId id="2147483709" r:id="rId7"/>
    <p:sldLayoutId id="2147483676" r:id="rId8"/>
    <p:sldLayoutId id="2147483704" r:id="rId9"/>
    <p:sldLayoutId id="2147483703" r:id="rId10"/>
    <p:sldLayoutId id="2147483670" r:id="rId11"/>
    <p:sldLayoutId id="2147483662" r:id="rId12"/>
    <p:sldLayoutId id="2147483663" r:id="rId13"/>
    <p:sldLayoutId id="2147483668" r:id="rId14"/>
    <p:sldLayoutId id="2147483677" r:id="rId15"/>
    <p:sldLayoutId id="2147483707" r:id="rId16"/>
    <p:sldLayoutId id="2147483706" r:id="rId17"/>
    <p:sldLayoutId id="2147483673" r:id="rId18"/>
  </p:sldLayoutIdLst>
  <p:hf hdr="0" ftr="0" dt="0"/>
  <p:txStyles>
    <p:titleStyle>
      <a:lvl1pPr algn="l" defTabSz="457200" rtl="0" eaLnBrk="1" latinLnBrk="0" hangingPunct="1">
        <a:spcBef>
          <a:spcPct val="0"/>
        </a:spcBef>
        <a:buNone/>
        <a:defRPr sz="2400" kern="1200">
          <a:solidFill>
            <a:schemeClr val="bg1"/>
          </a:solidFill>
          <a:latin typeface="+mj-lt"/>
          <a:ea typeface="+mj-ea"/>
          <a:cs typeface="+mj-cs"/>
        </a:defRPr>
      </a:lvl1pPr>
    </p:titleStyle>
    <p:bodyStyle>
      <a:lvl1pPr marL="288925" indent="-288925" algn="l" defTabSz="457200" rtl="0" eaLnBrk="1" latinLnBrk="0" hangingPunct="1">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6928" indent="-284163" algn="l" defTabSz="457200" rtl="0" eaLnBrk="1" latinLnBrk="0" hangingPunct="1">
        <a:spcBef>
          <a:spcPts val="0"/>
        </a:spcBef>
        <a:buClr>
          <a:srgbClr val="154780"/>
        </a:buClr>
        <a:buSzPct val="80000"/>
        <a:buFont typeface="Arial" panose="020B0604020202020204" pitchFamily="34" charset="0"/>
        <a:buChar char="►"/>
        <a:defRPr sz="1800" kern="1200">
          <a:solidFill>
            <a:schemeClr val="tx1"/>
          </a:solidFill>
          <a:latin typeface="+mn-lt"/>
          <a:ea typeface="+mn-ea"/>
          <a:cs typeface="+mn-cs"/>
        </a:defRPr>
      </a:lvl2pPr>
      <a:lvl3pPr marL="566928" indent="237744" algn="l" defTabSz="457200" rtl="0" eaLnBrk="1" latinLnBrk="0" hangingPunct="1">
        <a:spcBef>
          <a:spcPts val="0"/>
        </a:spcBef>
        <a:buClr>
          <a:srgbClr val="154780"/>
        </a:buClr>
        <a:buFont typeface="Arial" panose="020B0604020202020204" pitchFamily="34" charset="0"/>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1668" userDrawn="1">
          <p15:clr>
            <a:srgbClr val="F26B43"/>
          </p15:clr>
        </p15:guide>
        <p15:guide id="4" orient="horz" pos="1788" userDrawn="1">
          <p15:clr>
            <a:srgbClr val="F26B43"/>
          </p15:clr>
        </p15:guide>
        <p15:guide id="5" orient="horz" pos="28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1588" y="0"/>
            <a:ext cx="2520951" cy="5143500"/>
          </a:xfrm>
          <a:prstGeom prst="rect">
            <a:avLst/>
          </a:prstGeom>
          <a:solidFill>
            <a:srgbClr val="002D72"/>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3" name="Title 1"/>
          <p:cNvSpPr>
            <a:spLocks noGrp="1"/>
          </p:cNvSpPr>
          <p:nvPr>
            <p:ph type="title"/>
          </p:nvPr>
        </p:nvSpPr>
        <p:spPr>
          <a:xfrm>
            <a:off x="163106" y="54000"/>
            <a:ext cx="2191563" cy="1243172"/>
          </a:xfrm>
          <a:prstGeom prst="rect">
            <a:avLst/>
          </a:prstGeom>
        </p:spPr>
        <p:txBody>
          <a:bodyPr vert="horz" lIns="91440" tIns="45720" rIns="91440" bIns="45720" rtlCol="0" anchor="t">
            <a:noAutofit/>
          </a:bodyPr>
          <a:lstStyle/>
          <a:p>
            <a:r>
              <a:rPr lang="en-US" dirty="0"/>
              <a:t>Click to edit Master title style</a:t>
            </a:r>
          </a:p>
        </p:txBody>
      </p:sp>
      <p:sp>
        <p:nvSpPr>
          <p:cNvPr id="9"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9" r:id="rId3"/>
    <p:sldLayoutId id="2147483715" r:id="rId4"/>
    <p:sldLayoutId id="2147483717" r:id="rId5"/>
    <p:sldLayoutId id="2147483718" r:id="rId6"/>
  </p:sldLayoutIdLst>
  <p:txStyles>
    <p:titleStyle>
      <a:lvl1pPr algn="l" defTabSz="457200" rtl="0" eaLnBrk="1" latinLnBrk="0" hangingPunct="1">
        <a:spcBef>
          <a:spcPct val="0"/>
        </a:spcBef>
        <a:buNone/>
        <a:defRPr sz="2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
          <p:cNvSpPr>
            <a:spLocks noChangeArrowheads="1"/>
          </p:cNvSpPr>
          <p:nvPr userDrawn="1"/>
        </p:nvSpPr>
        <p:spPr bwMode="auto">
          <a:xfrm>
            <a:off x="0" y="3987800"/>
            <a:ext cx="9144000" cy="1163638"/>
          </a:xfrm>
          <a:prstGeom prst="rect">
            <a:avLst/>
          </a:prstGeom>
          <a:solidFill>
            <a:srgbClr val="002D72"/>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2" name="Title 1"/>
          <p:cNvSpPr>
            <a:spLocks noGrp="1"/>
          </p:cNvSpPr>
          <p:nvPr>
            <p:ph type="title"/>
          </p:nvPr>
        </p:nvSpPr>
        <p:spPr>
          <a:xfrm>
            <a:off x="141604" y="4021455"/>
            <a:ext cx="8812912" cy="459105"/>
          </a:xfrm>
          <a:prstGeom prst="rect">
            <a:avLst/>
          </a:prstGeom>
        </p:spPr>
        <p:txBody>
          <a:bodyPr vert="horz" lIns="91440" tIns="45720" rIns="91440" bIns="45720" rtlCol="0" anchor="ctr">
            <a:normAutofit/>
          </a:bodyPr>
          <a:lstStyle/>
          <a:p>
            <a:r>
              <a:rPr lang="en-US" dirty="0"/>
              <a:t>Click to add small slide title</a:t>
            </a:r>
          </a:p>
        </p:txBody>
      </p:sp>
      <p:sp>
        <p:nvSpPr>
          <p:cNvPr id="10" name="Slide Number Placeholder 1"/>
          <p:cNvSpPr txBox="1">
            <a:spLocks/>
          </p:cNvSpPr>
          <p:nvPr userDrawn="1"/>
        </p:nvSpPr>
        <p:spPr>
          <a:xfrm>
            <a:off x="8449056" y="4791456"/>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rgbClr val="FFFFFF"/>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076071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94" r:id="rId4"/>
  </p:sldLayoutIdLst>
  <p:hf hdr="0" ftr="0" dt="0"/>
  <p:txStyles>
    <p:titleStyle>
      <a:lvl1pPr algn="l" defTabSz="457200" rtl="0" eaLnBrk="1" latinLnBrk="0" hangingPunct="1">
        <a:spcBef>
          <a:spcPct val="0"/>
        </a:spcBef>
        <a:buNone/>
        <a:defRPr sz="1800" kern="1200" baseline="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5A57C4D-D96B-3213-273E-699721307C60}"/>
              </a:ext>
            </a:extLst>
          </p:cNvPr>
          <p:cNvSpPr>
            <a:spLocks noGrp="1"/>
          </p:cNvSpPr>
          <p:nvPr>
            <p:ph type="title"/>
          </p:nvPr>
        </p:nvSpPr>
        <p:spPr>
          <a:xfrm>
            <a:off x="149313" y="0"/>
            <a:ext cx="10592578" cy="994172"/>
          </a:xfrm>
        </p:spPr>
        <p:txBody>
          <a:bodyPr/>
          <a:lstStyle/>
          <a:p>
            <a:r>
              <a:rPr lang="en-US" dirty="0"/>
              <a:t>Model Refinement - Feature Reduction Methodology</a:t>
            </a:r>
          </a:p>
        </p:txBody>
      </p:sp>
      <p:sp>
        <p:nvSpPr>
          <p:cNvPr id="3" name="Content Placeholder 2">
            <a:extLst>
              <a:ext uri="{FF2B5EF4-FFF2-40B4-BE49-F238E27FC236}">
                <a16:creationId xmlns:a16="http://schemas.microsoft.com/office/drawing/2014/main" id="{98332982-9FC9-9C6B-0D13-D039AF9AAEC8}"/>
              </a:ext>
            </a:extLst>
          </p:cNvPr>
          <p:cNvSpPr>
            <a:spLocks noGrp="1"/>
          </p:cNvSpPr>
          <p:nvPr>
            <p:ph idx="1"/>
          </p:nvPr>
        </p:nvSpPr>
        <p:spPr>
          <a:xfrm>
            <a:off x="149312" y="1043818"/>
            <a:ext cx="8818043" cy="3736000"/>
          </a:xfrm>
          <a:ln>
            <a:noFill/>
          </a:ln>
        </p:spPr>
        <p:txBody>
          <a:bodyPr>
            <a:normAutofit fontScale="92500" lnSpcReduction="10000"/>
          </a:bodyPr>
          <a:lstStyle/>
          <a:p>
            <a:pPr marL="0" indent="0">
              <a:buNone/>
            </a:pPr>
            <a:r>
              <a:rPr lang="en-US" dirty="0"/>
              <a:t>An excessive number of potentially unrelated features can elevate the likelihood of introducing misleading correlations, adversely impacting model performance. </a:t>
            </a:r>
          </a:p>
          <a:p>
            <a:pPr marL="0" indent="0">
              <a:buNone/>
            </a:pPr>
            <a:r>
              <a:rPr lang="en-US" b="1" u="sng" dirty="0"/>
              <a:t>Aim: </a:t>
            </a:r>
            <a:r>
              <a:rPr lang="en-US" u="sng" dirty="0"/>
              <a:t>Identify the minimum number of input features needed to maintain the best model performance</a:t>
            </a:r>
          </a:p>
          <a:p>
            <a:pPr marL="342900" indent="-342900">
              <a:buFont typeface="+mj-lt"/>
              <a:buAutoNum type="arabicPeriod"/>
            </a:pPr>
            <a:r>
              <a:rPr lang="en-US" sz="1700" dirty="0"/>
              <a:t>Perform agglomerative hierarchical clustering analysis with Wards Linkage Distance to rank clusters by similarity </a:t>
            </a:r>
          </a:p>
          <a:p>
            <a:pPr marL="342900" indent="-342900">
              <a:buFont typeface="+mj-lt"/>
              <a:buAutoNum type="arabicPeriod"/>
            </a:pPr>
            <a:r>
              <a:rPr lang="en-US" sz="1700" dirty="0"/>
              <a:t>Examine model performance (MAE, Pearson, Spearman) following sequential removal of clusters </a:t>
            </a:r>
          </a:p>
          <a:p>
            <a:pPr marL="622300" lvl="1" indent="-342900">
              <a:buFont typeface="+mj-lt"/>
              <a:buAutoNum type="arabicPeriod"/>
            </a:pPr>
            <a:r>
              <a:rPr lang="en-US" sz="1700" dirty="0"/>
              <a:t>For each cluster, the feature resulting in the best model performance was preserved</a:t>
            </a:r>
          </a:p>
          <a:p>
            <a:pPr marL="342900" indent="-342900">
              <a:buFont typeface="+mj-lt"/>
              <a:buAutoNum type="arabicPeriod"/>
            </a:pPr>
            <a:r>
              <a:rPr lang="en-US" sz="1700" dirty="0"/>
              <a:t>Repeat process for multiple cell lines to analyze trends</a:t>
            </a:r>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130764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5A57C4D-D96B-3213-273E-699721307C60}"/>
              </a:ext>
            </a:extLst>
          </p:cNvPr>
          <p:cNvSpPr>
            <a:spLocks noGrp="1"/>
          </p:cNvSpPr>
          <p:nvPr>
            <p:ph type="title"/>
          </p:nvPr>
        </p:nvSpPr>
        <p:spPr>
          <a:xfrm>
            <a:off x="149313" y="0"/>
            <a:ext cx="10592578" cy="994172"/>
          </a:xfrm>
        </p:spPr>
        <p:txBody>
          <a:bodyPr/>
          <a:lstStyle/>
          <a:p>
            <a:r>
              <a:rPr lang="en-US" dirty="0"/>
              <a:t>Model Refinement - Feature Reduction Results</a:t>
            </a:r>
          </a:p>
        </p:txBody>
      </p:sp>
      <p:pic>
        <p:nvPicPr>
          <p:cNvPr id="4" name="Picture 3" descr="A screenshot of a computer screen&#10;&#10;Description automatically generated with low confidence">
            <a:extLst>
              <a:ext uri="{FF2B5EF4-FFF2-40B4-BE49-F238E27FC236}">
                <a16:creationId xmlns:a16="http://schemas.microsoft.com/office/drawing/2014/main" id="{F2ECAB57-575D-E4FC-5E89-27AC2705BCD3}"/>
              </a:ext>
            </a:extLst>
          </p:cNvPr>
          <p:cNvPicPr>
            <a:picLocks noChangeAspect="1"/>
          </p:cNvPicPr>
          <p:nvPr/>
        </p:nvPicPr>
        <p:blipFill>
          <a:blip r:embed="rId3"/>
          <a:stretch>
            <a:fillRect/>
          </a:stretch>
        </p:blipFill>
        <p:spPr>
          <a:xfrm>
            <a:off x="4545824" y="1053632"/>
            <a:ext cx="4546442" cy="3871659"/>
          </a:xfrm>
          <a:prstGeom prst="rect">
            <a:avLst/>
          </a:prstGeom>
        </p:spPr>
      </p:pic>
      <p:graphicFrame>
        <p:nvGraphicFramePr>
          <p:cNvPr id="9" name="Table 10">
            <a:extLst>
              <a:ext uri="{FF2B5EF4-FFF2-40B4-BE49-F238E27FC236}">
                <a16:creationId xmlns:a16="http://schemas.microsoft.com/office/drawing/2014/main" id="{2D01D0B8-6FF9-A179-DFA7-DE4062398FEA}"/>
              </a:ext>
            </a:extLst>
          </p:cNvPr>
          <p:cNvGraphicFramePr>
            <a:graphicFrameLocks noGrp="1"/>
          </p:cNvGraphicFramePr>
          <p:nvPr/>
        </p:nvGraphicFramePr>
        <p:xfrm>
          <a:off x="213969" y="1053631"/>
          <a:ext cx="4117886" cy="3871660"/>
        </p:xfrm>
        <a:graphic>
          <a:graphicData uri="http://schemas.openxmlformats.org/drawingml/2006/table">
            <a:tbl>
              <a:tblPr firstRow="1" bandRow="1">
                <a:tableStyleId>{7E9639D4-E3E2-4D34-9284-5A2195B3D0D7}</a:tableStyleId>
              </a:tblPr>
              <a:tblGrid>
                <a:gridCol w="3422849">
                  <a:extLst>
                    <a:ext uri="{9D8B030D-6E8A-4147-A177-3AD203B41FA5}">
                      <a16:colId xmlns:a16="http://schemas.microsoft.com/office/drawing/2014/main" val="1255686661"/>
                    </a:ext>
                  </a:extLst>
                </a:gridCol>
                <a:gridCol w="695037">
                  <a:extLst>
                    <a:ext uri="{9D8B030D-6E8A-4147-A177-3AD203B41FA5}">
                      <a16:colId xmlns:a16="http://schemas.microsoft.com/office/drawing/2014/main" val="778312573"/>
                    </a:ext>
                  </a:extLst>
                </a:gridCol>
              </a:tblGrid>
              <a:tr h="297821">
                <a:tc>
                  <a:txBody>
                    <a:bodyPr/>
                    <a:lstStyle/>
                    <a:p>
                      <a:pPr algn="ctr" fontAlgn="b"/>
                      <a:r>
                        <a:rPr lang="en-US" sz="1300" b="1" u="none" strike="noStrike" dirty="0">
                          <a:solidFill>
                            <a:schemeClr val="bg1"/>
                          </a:solidFill>
                          <a:effectLst/>
                        </a:rPr>
                        <a:t>Cluster</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154780"/>
                    </a:solidFill>
                  </a:tcPr>
                </a:tc>
                <a:tc>
                  <a:txBody>
                    <a:bodyPr/>
                    <a:lstStyle/>
                    <a:p>
                      <a:pPr algn="ctr" fontAlgn="b"/>
                      <a:r>
                        <a:rPr lang="en-US" sz="1300" b="1" u="none" strike="noStrike" dirty="0">
                          <a:solidFill>
                            <a:schemeClr val="bg1"/>
                          </a:solidFill>
                          <a:effectLst/>
                        </a:rPr>
                        <a:t>WLD</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154780"/>
                    </a:solidFill>
                  </a:tcPr>
                </a:tc>
                <a:extLst>
                  <a:ext uri="{0D108BD9-81ED-4DB2-BD59-A6C34878D82A}">
                    <a16:rowId xmlns:a16="http://schemas.microsoft.com/office/drawing/2014/main" val="2727669069"/>
                  </a:ext>
                </a:extLst>
              </a:tr>
              <a:tr h="297821">
                <a:tc>
                  <a:txBody>
                    <a:bodyPr/>
                    <a:lstStyle/>
                    <a:p>
                      <a:pPr algn="r" fontAlgn="b"/>
                      <a:r>
                        <a:rPr lang="en-US" sz="1000" b="0" u="none" strike="noStrike" dirty="0">
                          <a:solidFill>
                            <a:srgbClr val="000000"/>
                          </a:solidFill>
                          <a:effectLst/>
                        </a:rPr>
                        <a:t>['</a:t>
                      </a:r>
                      <a:r>
                        <a:rPr lang="en-US" sz="1000" b="0" u="none" strike="noStrike" dirty="0" err="1">
                          <a:solidFill>
                            <a:srgbClr val="000000"/>
                          </a:solidFill>
                          <a:effectLst/>
                        </a:rPr>
                        <a:t>cTPSA</a:t>
                      </a:r>
                      <a:r>
                        <a:rPr lang="en-US" sz="1000" b="0" u="none" strike="noStrike" dirty="0">
                          <a:solidFill>
                            <a:srgbClr val="000000"/>
                          </a:solidFill>
                          <a:effectLst/>
                        </a:rPr>
                        <a:t>','</a:t>
                      </a:r>
                      <a:r>
                        <a:rPr lang="en-US" sz="1000" b="0" u="none" strike="noStrike" dirty="0" err="1">
                          <a:solidFill>
                            <a:srgbClr val="000000"/>
                          </a:solidFill>
                          <a:effectLst/>
                        </a:rPr>
                        <a:t>Hbond_A</a:t>
                      </a:r>
                      <a:r>
                        <a:rPr lang="en-US" sz="1000" b="0" u="none" strike="noStrike" dirty="0">
                          <a:solidFill>
                            <a:srgbClr val="000000"/>
                          </a:solidFill>
                          <a:effectLst/>
                        </a:rPr>
                        <a:t>']</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0.01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2920905"/>
                  </a:ext>
                </a:extLst>
              </a:tr>
              <a:tr h="297821">
                <a:tc>
                  <a:txBody>
                    <a:bodyPr/>
                    <a:lstStyle/>
                    <a:p>
                      <a:pPr algn="r" fontAlgn="b"/>
                      <a:r>
                        <a:rPr lang="nl-NL" sz="1000" b="0" u="none" strike="noStrike" dirty="0">
                          <a:solidFill>
                            <a:srgbClr val="000000"/>
                          </a:solidFill>
                          <a:effectLst/>
                        </a:rPr>
                        <a:t>['cTPSA','Hbond_A','Hbond_D']</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0.13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4593488"/>
                  </a:ext>
                </a:extLst>
              </a:tr>
              <a:tr h="297821">
                <a:tc>
                  <a:txBody>
                    <a:bodyPr/>
                    <a:lstStyle/>
                    <a:p>
                      <a:pPr algn="r" fontAlgn="b"/>
                      <a:r>
                        <a:rPr lang="en-US" sz="1000" b="0" u="none" strike="noStrike" dirty="0">
                          <a:solidFill>
                            <a:srgbClr val="000000"/>
                          </a:solidFill>
                          <a:effectLst/>
                        </a:rPr>
                        <a:t>['</a:t>
                      </a:r>
                      <a:r>
                        <a:rPr lang="en-US" sz="1000" b="0" u="none" strike="noStrike" dirty="0" err="1">
                          <a:solidFill>
                            <a:srgbClr val="000000"/>
                          </a:solidFill>
                          <a:effectLst/>
                        </a:rPr>
                        <a:t>N_charged_centers</a:t>
                      </a:r>
                      <a:r>
                        <a:rPr lang="en-US" sz="1000" b="0" u="none" strike="noStrike" dirty="0">
                          <a:solidFill>
                            <a:srgbClr val="000000"/>
                          </a:solidFill>
                          <a:effectLst/>
                        </a:rPr>
                        <a:t>', '</a:t>
                      </a:r>
                      <a:r>
                        <a:rPr lang="en-US" sz="1000" b="0" u="none" strike="noStrike" dirty="0" err="1">
                          <a:solidFill>
                            <a:srgbClr val="000000"/>
                          </a:solidFill>
                          <a:effectLst/>
                        </a:rPr>
                        <a:t>cLogP</a:t>
                      </a:r>
                      <a:r>
                        <a:rPr lang="en-US" sz="1000" b="0" u="none" strike="noStrike" dirty="0">
                          <a:solidFill>
                            <a:srgbClr val="000000"/>
                          </a:solidFill>
                          <a:effectLst/>
                        </a:rPr>
                        <a:t>']</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0.17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166756"/>
                  </a:ext>
                </a:extLst>
              </a:tr>
              <a:tr h="297821">
                <a:tc>
                  <a:txBody>
                    <a:bodyPr/>
                    <a:lstStyle/>
                    <a:p>
                      <a:pPr algn="r" fontAlgn="b"/>
                      <a:r>
                        <a:rPr lang="en-US" sz="1000" b="0" u="none" strike="noStrike" dirty="0">
                          <a:solidFill>
                            <a:srgbClr val="000000"/>
                          </a:solidFill>
                          <a:effectLst/>
                        </a:rPr>
                        <a:t> ['P_charged_centers','</a:t>
                      </a:r>
                      <a:r>
                        <a:rPr lang="en-US" sz="1000" b="0" u="none" strike="noStrike" dirty="0" err="1">
                          <a:solidFill>
                            <a:srgbClr val="000000"/>
                          </a:solidFill>
                          <a:effectLst/>
                        </a:rPr>
                        <a:t>Total_Carbon_Tails</a:t>
                      </a:r>
                      <a:r>
                        <a:rPr lang="en-US" sz="1000" b="0" u="none" strike="noStrike" dirty="0">
                          <a:solidFill>
                            <a:srgbClr val="000000"/>
                          </a:solidFill>
                          <a:effectLst/>
                        </a:rPr>
                        <a:t>']</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0.37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5354288"/>
                  </a:ext>
                </a:extLst>
              </a:tr>
              <a:tr h="372273">
                <a:tc>
                  <a:txBody>
                    <a:bodyPr/>
                    <a:lstStyle/>
                    <a:p>
                      <a:pPr algn="r" fontAlgn="b"/>
                      <a:r>
                        <a:rPr lang="en-US" sz="1000" b="0" u="none" strike="noStrike" dirty="0">
                          <a:solidFill>
                            <a:srgbClr val="000000"/>
                          </a:solidFill>
                          <a:effectLst/>
                        </a:rPr>
                        <a:t>['</a:t>
                      </a:r>
                      <a:r>
                        <a:rPr lang="en-US" sz="1000" b="0" u="none" strike="noStrike" dirty="0" err="1">
                          <a:solidFill>
                            <a:srgbClr val="000000"/>
                          </a:solidFill>
                          <a:effectLst/>
                        </a:rPr>
                        <a:t>cTPSA</a:t>
                      </a:r>
                      <a:r>
                        <a:rPr lang="en-US" sz="1000" b="0" u="none" strike="noStrike" dirty="0">
                          <a:solidFill>
                            <a:srgbClr val="000000"/>
                          </a:solidFill>
                          <a:effectLst/>
                        </a:rPr>
                        <a:t>','Hbond_A','Hbond_D','</a:t>
                      </a:r>
                      <a:r>
                        <a:rPr lang="en-US" sz="1000" b="0" u="none" strike="noStrike" dirty="0" err="1">
                          <a:solidFill>
                            <a:srgbClr val="000000"/>
                          </a:solidFill>
                          <a:effectLst/>
                        </a:rPr>
                        <a:t>N_charged_centers</a:t>
                      </a:r>
                      <a:r>
                        <a:rPr lang="en-US" sz="1000" b="0" u="none" strike="noStrike" dirty="0">
                          <a:solidFill>
                            <a:srgbClr val="000000"/>
                          </a:solidFill>
                          <a:effectLst/>
                        </a:rPr>
                        <a:t>', '</a:t>
                      </a:r>
                      <a:r>
                        <a:rPr lang="en-US" sz="1000" b="0" u="none" strike="noStrike" dirty="0" err="1">
                          <a:solidFill>
                            <a:srgbClr val="000000"/>
                          </a:solidFill>
                          <a:effectLst/>
                        </a:rPr>
                        <a:t>cLogP</a:t>
                      </a:r>
                      <a:r>
                        <a:rPr lang="en-US" sz="1000" b="0" u="none" strike="noStrike" dirty="0">
                          <a:solidFill>
                            <a:srgbClr val="000000"/>
                          </a:solidFill>
                          <a:effectLst/>
                        </a:rPr>
                        <a:t>']</a:t>
                      </a:r>
                      <a:endParaRPr lang="en-US" sz="1000" b="0" i="0" u="none" strike="noStrike" dirty="0">
                        <a:solidFill>
                          <a:srgbClr val="000000"/>
                        </a:solidFill>
                        <a:effectLst/>
                        <a:latin typeface="Calibri" panose="020F0502020204030204" pitchFamily="34" charset="0"/>
                      </a:endParaRPr>
                    </a:p>
                  </a:txBody>
                  <a:tcPr marL="9525" marR="9525" marT="9525" marB="0" anchor="b">
                    <a:solidFill>
                      <a:srgbClr val="FFE0B3"/>
                    </a:solidFill>
                  </a:tcPr>
                </a:tc>
                <a:tc>
                  <a:txBody>
                    <a:bodyPr/>
                    <a:lstStyle/>
                    <a:p>
                      <a:pPr algn="ctr" fontAlgn="b"/>
                      <a:r>
                        <a:rPr lang="en-US" sz="1100" b="0" u="none" strike="noStrike" dirty="0">
                          <a:solidFill>
                            <a:srgbClr val="000000"/>
                          </a:solidFill>
                          <a:effectLst/>
                        </a:rPr>
                        <a:t>0.52</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E0B3"/>
                    </a:solidFill>
                  </a:tcPr>
                </a:tc>
                <a:extLst>
                  <a:ext uri="{0D108BD9-81ED-4DB2-BD59-A6C34878D82A}">
                    <a16:rowId xmlns:a16="http://schemas.microsoft.com/office/drawing/2014/main" val="2305600544"/>
                  </a:ext>
                </a:extLst>
              </a:tr>
              <a:tr h="297821">
                <a:tc>
                  <a:txBody>
                    <a:bodyPr/>
                    <a:lstStyle/>
                    <a:p>
                      <a:pPr algn="r" fontAlgn="b"/>
                      <a:r>
                        <a:rPr lang="en-US" sz="1000" b="0" i="0" u="none" strike="noStrike" dirty="0">
                          <a:solidFill>
                            <a:srgbClr val="000000"/>
                          </a:solidFill>
                          <a:effectLst/>
                          <a:latin typeface="Calibri" panose="020F0502020204030204" pitchFamily="34" charset="0"/>
                        </a:rPr>
                        <a:t> ['P_charged_centers','Total_Carbon_Tails','</a:t>
                      </a:r>
                      <a:r>
                        <a:rPr lang="en-US" sz="1000" b="0" i="0" u="none" strike="noStrike" dirty="0" err="1">
                          <a:solidFill>
                            <a:srgbClr val="000000"/>
                          </a:solidFill>
                          <a:effectLst/>
                          <a:latin typeface="Calibri" panose="020F0502020204030204" pitchFamily="34" charset="0"/>
                        </a:rPr>
                        <a:t>Double_bonds</a:t>
                      </a:r>
                      <a:r>
                        <a:rPr lang="en-US" sz="1000" b="0" i="0" u="none" strike="noStrike" dirty="0">
                          <a:solidFill>
                            <a:srgbClr val="000000"/>
                          </a:solidFill>
                          <a:effectLst/>
                          <a:latin typeface="Calibri" panose="020F0502020204030204" pitchFamily="34" charset="0"/>
                        </a:rPr>
                        <a:t>']</a:t>
                      </a:r>
                    </a:p>
                  </a:txBody>
                  <a:tcPr marL="9525" marR="9525" marT="9525" marB="0" anchor="b">
                    <a:solidFill>
                      <a:srgbClr val="FFE0B3"/>
                    </a:solidFill>
                  </a:tcPr>
                </a:tc>
                <a:tc>
                  <a:txBody>
                    <a:bodyPr/>
                    <a:lstStyle/>
                    <a:p>
                      <a:pPr algn="ctr" fontAlgn="b"/>
                      <a:r>
                        <a:rPr lang="en-US" sz="1100" b="0" u="none" strike="noStrike" dirty="0">
                          <a:solidFill>
                            <a:srgbClr val="000000"/>
                          </a:solidFill>
                          <a:effectLst/>
                        </a:rPr>
                        <a:t>0.76</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E0B3"/>
                    </a:solidFill>
                  </a:tcPr>
                </a:tc>
                <a:extLst>
                  <a:ext uri="{0D108BD9-81ED-4DB2-BD59-A6C34878D82A}">
                    <a16:rowId xmlns:a16="http://schemas.microsoft.com/office/drawing/2014/main" val="2001977614"/>
                  </a:ext>
                </a:extLst>
              </a:tr>
              <a:tr h="297821">
                <a:tc>
                  <a:txBody>
                    <a:bodyPr/>
                    <a:lstStyle/>
                    <a:p>
                      <a:pPr algn="r" fontAlgn="b"/>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NP_ratio</a:t>
                      </a:r>
                      <a:r>
                        <a:rPr lang="en-US" sz="1000" b="0" i="0" u="none" strike="noStrike" dirty="0">
                          <a:solidFill>
                            <a:srgbClr val="000000"/>
                          </a:solidFill>
                          <a:effectLst/>
                          <a:latin typeface="Calibri" panose="020F0502020204030204" pitchFamily="34" charset="0"/>
                        </a:rPr>
                        <a:t>', 'Dlin-MC3_Helper </a:t>
                      </a:r>
                      <a:r>
                        <a:rPr lang="en-US" sz="1000" b="0" i="0" u="none" strike="noStrike" dirty="0" err="1">
                          <a:solidFill>
                            <a:srgbClr val="000000"/>
                          </a:solidFill>
                          <a:effectLst/>
                          <a:latin typeface="Calibri" panose="020F0502020204030204" pitchFamily="34" charset="0"/>
                        </a:rPr>
                        <a:t>lipid_ratio</a:t>
                      </a:r>
                      <a:r>
                        <a:rPr lang="en-US" sz="10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1100" b="0" u="none" strike="noStrike" dirty="0">
                          <a:solidFill>
                            <a:srgbClr val="000000"/>
                          </a:solidFill>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93340367"/>
                  </a:ext>
                </a:extLst>
              </a:tr>
              <a:tr h="372273">
                <a:tc>
                  <a:txBody>
                    <a:bodyPr/>
                    <a:lstStyle/>
                    <a:p>
                      <a:pPr algn="r" fontAlgn="b"/>
                      <a:r>
                        <a:rPr lang="en-US" sz="1000" b="0" i="0" u="none" strike="noStrike" dirty="0">
                          <a:solidFill>
                            <a:srgbClr val="000000"/>
                          </a:solidFill>
                          <a:effectLst/>
                          <a:latin typeface="Calibri" panose="020F0502020204030204" pitchFamily="34" charset="0"/>
                        </a:rPr>
                        <a:t>['</a:t>
                      </a:r>
                      <a:r>
                        <a:rPr lang="en-US" sz="1000" b="0" i="0" u="none" strike="noStrike" dirty="0" err="1">
                          <a:solidFill>
                            <a:srgbClr val="000000"/>
                          </a:solidFill>
                          <a:effectLst/>
                          <a:latin typeface="Calibri" panose="020F0502020204030204" pitchFamily="34" charset="0"/>
                        </a:rPr>
                        <a:t>NP_ratio</a:t>
                      </a:r>
                      <a:r>
                        <a:rPr lang="en-US" sz="1000" b="0" i="0" u="none" strike="noStrike" dirty="0">
                          <a:solidFill>
                            <a:srgbClr val="000000"/>
                          </a:solidFill>
                          <a:effectLst/>
                          <a:latin typeface="Calibri" panose="020F0502020204030204" pitchFamily="34" charset="0"/>
                        </a:rPr>
                        <a:t>', 'Dlin-MC3_Helper lipid_ratio','Dlin-MC3+Helper lipid percentage']</a:t>
                      </a:r>
                    </a:p>
                  </a:txBody>
                  <a:tcPr marL="9525" marR="9525" marT="9525" marB="0" anchor="b"/>
                </a:tc>
                <a:tc>
                  <a:txBody>
                    <a:bodyPr/>
                    <a:lstStyle/>
                    <a:p>
                      <a:pPr algn="ctr" fontAlgn="b"/>
                      <a:r>
                        <a:rPr lang="en-US" sz="1100" b="0" u="none" strike="noStrike" dirty="0">
                          <a:solidFill>
                            <a:srgbClr val="000000"/>
                          </a:solidFill>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9378947"/>
                  </a:ext>
                </a:extLst>
              </a:tr>
              <a:tr h="372273">
                <a:tc>
                  <a:txBody>
                    <a:bodyPr/>
                    <a:lstStyle/>
                    <a:p>
                      <a:pPr algn="r" fontAlgn="b"/>
                      <a:r>
                        <a:rPr lang="en-US" sz="1000" b="0" i="0" u="none" strike="noStrike" dirty="0">
                          <a:solidFill>
                            <a:srgbClr val="000000"/>
                          </a:solidFill>
                          <a:effectLst/>
                          <a:latin typeface="Calibri" panose="020F0502020204030204" pitchFamily="34" charset="0"/>
                        </a:rPr>
                        <a:t>['</a:t>
                      </a:r>
                      <a:r>
                        <a:rPr lang="en-US" sz="1000" b="0" i="0" u="none" strike="noStrike" dirty="0" err="1">
                          <a:solidFill>
                            <a:srgbClr val="000000"/>
                          </a:solidFill>
                          <a:effectLst/>
                          <a:latin typeface="Calibri" panose="020F0502020204030204" pitchFamily="34" charset="0"/>
                        </a:rPr>
                        <a:t>NP_ratio</a:t>
                      </a:r>
                      <a:r>
                        <a:rPr lang="en-US" sz="1000" b="0" i="0" u="none" strike="noStrike" dirty="0">
                          <a:solidFill>
                            <a:srgbClr val="000000"/>
                          </a:solidFill>
                          <a:effectLst/>
                          <a:latin typeface="Calibri" panose="020F0502020204030204" pitchFamily="34" charset="0"/>
                        </a:rPr>
                        <a:t>', 'Dlin-MC3_Helper lipid_ratio','Dlin-MC3+Helper lipid percentage', '</a:t>
                      </a:r>
                      <a:r>
                        <a:rPr lang="en-US" sz="1000" b="0" i="0" u="none" strike="noStrike" dirty="0" err="1">
                          <a:solidFill>
                            <a:srgbClr val="000000"/>
                          </a:solidFill>
                          <a:effectLst/>
                          <a:latin typeface="Calibri" panose="020F0502020204030204" pitchFamily="34" charset="0"/>
                        </a:rPr>
                        <a:t>Chol_DMG-PEG_ratio</a:t>
                      </a:r>
                      <a:r>
                        <a:rPr lang="en-US" sz="10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1100" b="0" u="none" strike="noStrike" dirty="0">
                          <a:solidFill>
                            <a:srgbClr val="000000"/>
                          </a:solidFill>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8837979"/>
                  </a:ext>
                </a:extLst>
              </a:tr>
              <a:tr h="372273">
                <a:tc>
                  <a:txBody>
                    <a:bodyPr/>
                    <a:lstStyle/>
                    <a:p>
                      <a:pPr algn="r" fontAlgn="b"/>
                      <a:r>
                        <a:rPr lang="en-US" sz="1000" b="0" i="0" u="none" strike="noStrike" dirty="0">
                          <a:solidFill>
                            <a:srgbClr val="000000"/>
                          </a:solidFill>
                          <a:effectLst/>
                          <a:latin typeface="Calibri" panose="020F0502020204030204" pitchFamily="34" charset="0"/>
                        </a:rPr>
                        <a:t>['P_charged_centers','Total_Carbon_Tails','Double_bonds','cTPSA','Hbond_A','Hbond_D','N_charged_centers', '</a:t>
                      </a:r>
                      <a:r>
                        <a:rPr lang="en-US" sz="1000" b="0" i="0" u="none" strike="noStrike" dirty="0" err="1">
                          <a:solidFill>
                            <a:srgbClr val="000000"/>
                          </a:solidFill>
                          <a:effectLst/>
                          <a:latin typeface="Calibri" panose="020F0502020204030204" pitchFamily="34" charset="0"/>
                        </a:rPr>
                        <a:t>cLogP</a:t>
                      </a:r>
                      <a:r>
                        <a:rPr lang="en-US" sz="10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1100" b="0" u="none" strike="noStrike" dirty="0">
                          <a:solidFill>
                            <a:srgbClr val="000000"/>
                          </a:solidFill>
                          <a:effectLst/>
                        </a:rPr>
                        <a:t>1.21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9178724"/>
                  </a:ext>
                </a:extLst>
              </a:tr>
              <a:tr h="297821">
                <a:tc>
                  <a:txBody>
                    <a:bodyPr/>
                    <a:lstStyle/>
                    <a:p>
                      <a:pPr algn="r" fontAlgn="b"/>
                      <a:r>
                        <a:rPr lang="en-US" sz="1000" b="0" i="0" u="none" strike="noStrike" dirty="0">
                          <a:solidFill>
                            <a:srgbClr val="000000"/>
                          </a:solidFill>
                          <a:effectLst/>
                          <a:latin typeface="Calibri" panose="020F0502020204030204" pitchFamily="34" charset="0"/>
                        </a:rPr>
                        <a:t>All Features</a:t>
                      </a:r>
                    </a:p>
                  </a:txBody>
                  <a:tcPr marL="9525" marR="9525" marT="9525" marB="0" anchor="b"/>
                </a:tc>
                <a:tc>
                  <a:txBody>
                    <a:bodyPr/>
                    <a:lstStyle/>
                    <a:p>
                      <a:pPr algn="ctr" fontAlgn="b"/>
                      <a:r>
                        <a:rPr lang="en-US" sz="1100" b="0" u="none" strike="noStrike" dirty="0">
                          <a:solidFill>
                            <a:srgbClr val="000000"/>
                          </a:solidFill>
                          <a:effectLst/>
                        </a:rPr>
                        <a:t>1.58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9063220"/>
                  </a:ext>
                </a:extLst>
              </a:tr>
            </a:tbl>
          </a:graphicData>
        </a:graphic>
      </p:graphicFrame>
      <p:sp>
        <p:nvSpPr>
          <p:cNvPr id="14" name="TextBox 13">
            <a:extLst>
              <a:ext uri="{FF2B5EF4-FFF2-40B4-BE49-F238E27FC236}">
                <a16:creationId xmlns:a16="http://schemas.microsoft.com/office/drawing/2014/main" id="{EC17B2F6-267B-C9DF-7CFD-7B01942204E5}"/>
              </a:ext>
            </a:extLst>
          </p:cNvPr>
          <p:cNvSpPr txBox="1"/>
          <p:nvPr/>
        </p:nvSpPr>
        <p:spPr>
          <a:xfrm rot="16200000">
            <a:off x="2973647" y="1668857"/>
            <a:ext cx="2965875" cy="230832"/>
          </a:xfrm>
          <a:prstGeom prst="rect">
            <a:avLst/>
          </a:prstGeom>
          <a:noFill/>
        </p:spPr>
        <p:txBody>
          <a:bodyPr wrap="square" rtlCol="0">
            <a:spAutoFit/>
          </a:bodyPr>
          <a:lstStyle/>
          <a:p>
            <a:r>
              <a:rPr lang="en-US" sz="900" dirty="0"/>
              <a:t>Wards Linkage Distance</a:t>
            </a:r>
          </a:p>
        </p:txBody>
      </p:sp>
    </p:spTree>
    <p:extLst>
      <p:ext uri="{BB962C8B-B14F-4D97-AF65-F5344CB8AC3E}">
        <p14:creationId xmlns:p14="http://schemas.microsoft.com/office/powerpoint/2010/main" val="200036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EE397BE-E51D-073F-27F3-7C4DFFCC962E}"/>
              </a:ext>
            </a:extLst>
          </p:cNvPr>
          <p:cNvPicPr>
            <a:picLocks noChangeAspect="1"/>
          </p:cNvPicPr>
          <p:nvPr/>
        </p:nvPicPr>
        <p:blipFill>
          <a:blip r:embed="rId3"/>
          <a:stretch>
            <a:fillRect/>
          </a:stretch>
        </p:blipFill>
        <p:spPr>
          <a:xfrm>
            <a:off x="1257615" y="1842957"/>
            <a:ext cx="6628770" cy="3190831"/>
          </a:xfrm>
          <a:prstGeom prst="rect">
            <a:avLst/>
          </a:prstGeom>
        </p:spPr>
      </p:pic>
      <p:sp>
        <p:nvSpPr>
          <p:cNvPr id="10" name="Title 1">
            <a:extLst>
              <a:ext uri="{FF2B5EF4-FFF2-40B4-BE49-F238E27FC236}">
                <a16:creationId xmlns:a16="http://schemas.microsoft.com/office/drawing/2014/main" id="{35A57C4D-D96B-3213-273E-699721307C60}"/>
              </a:ext>
            </a:extLst>
          </p:cNvPr>
          <p:cNvSpPr>
            <a:spLocks noGrp="1"/>
          </p:cNvSpPr>
          <p:nvPr>
            <p:ph type="title"/>
          </p:nvPr>
        </p:nvSpPr>
        <p:spPr>
          <a:xfrm>
            <a:off x="149313" y="0"/>
            <a:ext cx="10592578" cy="994172"/>
          </a:xfrm>
        </p:spPr>
        <p:txBody>
          <a:bodyPr/>
          <a:lstStyle/>
          <a:p>
            <a:r>
              <a:rPr lang="en-US" dirty="0"/>
              <a:t>Model Refinement - Feature Reduction Results (B16F10) </a:t>
            </a:r>
          </a:p>
        </p:txBody>
      </p:sp>
      <p:sp>
        <p:nvSpPr>
          <p:cNvPr id="3" name="Content Placeholder 2">
            <a:extLst>
              <a:ext uri="{FF2B5EF4-FFF2-40B4-BE49-F238E27FC236}">
                <a16:creationId xmlns:a16="http://schemas.microsoft.com/office/drawing/2014/main" id="{98332982-9FC9-9C6B-0D13-D039AF9AAEC8}"/>
              </a:ext>
            </a:extLst>
          </p:cNvPr>
          <p:cNvSpPr>
            <a:spLocks noGrp="1"/>
          </p:cNvSpPr>
          <p:nvPr>
            <p:ph idx="1"/>
          </p:nvPr>
        </p:nvSpPr>
        <p:spPr>
          <a:xfrm>
            <a:off x="149313" y="1101462"/>
            <a:ext cx="8858161" cy="3394472"/>
          </a:xfrm>
          <a:ln>
            <a:noFill/>
          </a:ln>
        </p:spPr>
        <p:txBody>
          <a:bodyPr>
            <a:normAutofit/>
          </a:bodyPr>
          <a:lstStyle/>
          <a:p>
            <a:r>
              <a:rPr lang="en-US" sz="1400" dirty="0"/>
              <a:t>LGBM Trained on 6 features (</a:t>
            </a:r>
            <a:r>
              <a:rPr lang="en-US" sz="1400" dirty="0" err="1"/>
              <a:t>cLogP</a:t>
            </a:r>
            <a:r>
              <a:rPr lang="en-US" sz="1400" dirty="0"/>
              <a:t>, </a:t>
            </a:r>
            <a:r>
              <a:rPr lang="en-US" sz="1400" dirty="0" err="1"/>
              <a:t>P_charged_centers</a:t>
            </a:r>
            <a:r>
              <a:rPr lang="en-US" sz="1400" dirty="0"/>
              <a:t>, </a:t>
            </a:r>
            <a:r>
              <a:rPr lang="en-US" sz="1400" dirty="0" err="1"/>
              <a:t>NP_ratio</a:t>
            </a:r>
            <a:r>
              <a:rPr lang="en-US" sz="1400" dirty="0"/>
              <a:t>, Dlin-MC3_Helper </a:t>
            </a:r>
            <a:r>
              <a:rPr lang="en-US" sz="1400" dirty="0" err="1"/>
              <a:t>lipid_ratio</a:t>
            </a:r>
            <a:r>
              <a:rPr lang="en-US" sz="1400" dirty="0"/>
              <a:t>, Dlin-MC3+Helper lipid percentage, </a:t>
            </a:r>
            <a:r>
              <a:rPr lang="en-US" sz="1400" dirty="0" err="1"/>
              <a:t>Chol_DMG-PEG_ratio</a:t>
            </a:r>
            <a:r>
              <a:rPr lang="en-US" sz="1400" dirty="0"/>
              <a:t>) is sufficient to yield model performance comparable to original model</a:t>
            </a:r>
          </a:p>
        </p:txBody>
      </p:sp>
      <p:cxnSp>
        <p:nvCxnSpPr>
          <p:cNvPr id="11" name="Straight Connector 10">
            <a:extLst>
              <a:ext uri="{FF2B5EF4-FFF2-40B4-BE49-F238E27FC236}">
                <a16:creationId xmlns:a16="http://schemas.microsoft.com/office/drawing/2014/main" id="{A146305D-D776-1894-4781-09915CD70F18}"/>
              </a:ext>
            </a:extLst>
          </p:cNvPr>
          <p:cNvCxnSpPr>
            <a:cxnSpLocks/>
          </p:cNvCxnSpPr>
          <p:nvPr/>
        </p:nvCxnSpPr>
        <p:spPr>
          <a:xfrm>
            <a:off x="5070764" y="2059321"/>
            <a:ext cx="0" cy="2608039"/>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2525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35C999-8FA9-70B7-B3BA-EBA71D1A98D8}"/>
              </a:ext>
            </a:extLst>
          </p:cNvPr>
          <p:cNvPicPr>
            <a:picLocks noChangeAspect="1"/>
          </p:cNvPicPr>
          <p:nvPr/>
        </p:nvPicPr>
        <p:blipFill>
          <a:blip r:embed="rId3"/>
          <a:stretch>
            <a:fillRect/>
          </a:stretch>
        </p:blipFill>
        <p:spPr>
          <a:xfrm>
            <a:off x="1051421" y="1776844"/>
            <a:ext cx="6907577" cy="3366655"/>
          </a:xfrm>
          <a:prstGeom prst="rect">
            <a:avLst/>
          </a:prstGeom>
        </p:spPr>
      </p:pic>
      <p:sp>
        <p:nvSpPr>
          <p:cNvPr id="10" name="Title 1">
            <a:extLst>
              <a:ext uri="{FF2B5EF4-FFF2-40B4-BE49-F238E27FC236}">
                <a16:creationId xmlns:a16="http://schemas.microsoft.com/office/drawing/2014/main" id="{35A57C4D-D96B-3213-273E-699721307C60}"/>
              </a:ext>
            </a:extLst>
          </p:cNvPr>
          <p:cNvSpPr>
            <a:spLocks noGrp="1"/>
          </p:cNvSpPr>
          <p:nvPr>
            <p:ph type="title"/>
          </p:nvPr>
        </p:nvSpPr>
        <p:spPr>
          <a:xfrm>
            <a:off x="149313" y="0"/>
            <a:ext cx="10592578" cy="994172"/>
          </a:xfrm>
        </p:spPr>
        <p:txBody>
          <a:bodyPr/>
          <a:lstStyle/>
          <a:p>
            <a:r>
              <a:rPr lang="en-US" dirty="0"/>
              <a:t>Model Refinement - Feature Reduction Results (HepG2) </a:t>
            </a:r>
          </a:p>
        </p:txBody>
      </p:sp>
      <p:sp>
        <p:nvSpPr>
          <p:cNvPr id="3" name="Content Placeholder 2">
            <a:extLst>
              <a:ext uri="{FF2B5EF4-FFF2-40B4-BE49-F238E27FC236}">
                <a16:creationId xmlns:a16="http://schemas.microsoft.com/office/drawing/2014/main" id="{98332982-9FC9-9C6B-0D13-D039AF9AAEC8}"/>
              </a:ext>
            </a:extLst>
          </p:cNvPr>
          <p:cNvSpPr>
            <a:spLocks noGrp="1"/>
          </p:cNvSpPr>
          <p:nvPr>
            <p:ph idx="1"/>
          </p:nvPr>
        </p:nvSpPr>
        <p:spPr>
          <a:xfrm>
            <a:off x="149313" y="1101462"/>
            <a:ext cx="8858161" cy="3394472"/>
          </a:xfrm>
          <a:ln>
            <a:noFill/>
          </a:ln>
        </p:spPr>
        <p:txBody>
          <a:bodyPr>
            <a:normAutofit/>
          </a:bodyPr>
          <a:lstStyle/>
          <a:p>
            <a:r>
              <a:rPr lang="en-US" sz="1400" dirty="0"/>
              <a:t>LGBM Trained on 6 features (</a:t>
            </a:r>
            <a:r>
              <a:rPr lang="en-US" sz="1400" dirty="0" err="1"/>
              <a:t>cTPSA</a:t>
            </a:r>
            <a:r>
              <a:rPr lang="en-US" sz="1400" dirty="0"/>
              <a:t>, </a:t>
            </a:r>
            <a:r>
              <a:rPr lang="en-US" sz="1400" dirty="0" err="1"/>
              <a:t>P_Charged_Centers</a:t>
            </a:r>
            <a:r>
              <a:rPr lang="en-US" sz="1400" dirty="0"/>
              <a:t>, </a:t>
            </a:r>
            <a:r>
              <a:rPr lang="en-US" sz="1400" dirty="0" err="1"/>
              <a:t>NP_ratio</a:t>
            </a:r>
            <a:r>
              <a:rPr lang="en-US" sz="1400" dirty="0"/>
              <a:t>, Dlin-MC3_Helper </a:t>
            </a:r>
            <a:r>
              <a:rPr lang="en-US" sz="1400" dirty="0" err="1"/>
              <a:t>lipid_ratio</a:t>
            </a:r>
            <a:r>
              <a:rPr lang="en-US" sz="1400" dirty="0"/>
              <a:t>, Dlin-MC3+Helper lipid percentage, </a:t>
            </a:r>
            <a:r>
              <a:rPr lang="en-US" sz="1400" dirty="0" err="1"/>
              <a:t>Chol_DMG-PEG_ratio</a:t>
            </a:r>
            <a:r>
              <a:rPr lang="en-US" sz="1400" dirty="0"/>
              <a:t>) is sufficient to yield model performance comparable to original model</a:t>
            </a:r>
          </a:p>
        </p:txBody>
      </p:sp>
      <p:cxnSp>
        <p:nvCxnSpPr>
          <p:cNvPr id="11" name="Straight Connector 10">
            <a:extLst>
              <a:ext uri="{FF2B5EF4-FFF2-40B4-BE49-F238E27FC236}">
                <a16:creationId xmlns:a16="http://schemas.microsoft.com/office/drawing/2014/main" id="{A146305D-D776-1894-4781-09915CD70F18}"/>
              </a:ext>
            </a:extLst>
          </p:cNvPr>
          <p:cNvCxnSpPr>
            <a:cxnSpLocks/>
          </p:cNvCxnSpPr>
          <p:nvPr/>
        </p:nvCxnSpPr>
        <p:spPr>
          <a:xfrm>
            <a:off x="5070764" y="1776845"/>
            <a:ext cx="0" cy="2890515"/>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4398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D934899-268C-5C62-5DE3-066801A97F6C}"/>
              </a:ext>
            </a:extLst>
          </p:cNvPr>
          <p:cNvPicPr>
            <a:picLocks noChangeAspect="1"/>
          </p:cNvPicPr>
          <p:nvPr/>
        </p:nvPicPr>
        <p:blipFill>
          <a:blip r:embed="rId3"/>
          <a:stretch>
            <a:fillRect/>
          </a:stretch>
        </p:blipFill>
        <p:spPr>
          <a:xfrm>
            <a:off x="1098817" y="1854931"/>
            <a:ext cx="6408484" cy="3116374"/>
          </a:xfrm>
          <a:prstGeom prst="rect">
            <a:avLst/>
          </a:prstGeom>
        </p:spPr>
      </p:pic>
      <p:sp>
        <p:nvSpPr>
          <p:cNvPr id="10" name="Title 1">
            <a:extLst>
              <a:ext uri="{FF2B5EF4-FFF2-40B4-BE49-F238E27FC236}">
                <a16:creationId xmlns:a16="http://schemas.microsoft.com/office/drawing/2014/main" id="{35A57C4D-D96B-3213-273E-699721307C60}"/>
              </a:ext>
            </a:extLst>
          </p:cNvPr>
          <p:cNvSpPr>
            <a:spLocks noGrp="1"/>
          </p:cNvSpPr>
          <p:nvPr>
            <p:ph type="title"/>
          </p:nvPr>
        </p:nvSpPr>
        <p:spPr>
          <a:xfrm>
            <a:off x="149313" y="0"/>
            <a:ext cx="10592578" cy="994172"/>
          </a:xfrm>
        </p:spPr>
        <p:txBody>
          <a:bodyPr/>
          <a:lstStyle/>
          <a:p>
            <a:r>
              <a:rPr lang="en-US" dirty="0"/>
              <a:t>Model Refinement - Feature Reduction Results (HEK 293T) </a:t>
            </a:r>
          </a:p>
        </p:txBody>
      </p:sp>
      <p:sp>
        <p:nvSpPr>
          <p:cNvPr id="3" name="Content Placeholder 2">
            <a:extLst>
              <a:ext uri="{FF2B5EF4-FFF2-40B4-BE49-F238E27FC236}">
                <a16:creationId xmlns:a16="http://schemas.microsoft.com/office/drawing/2014/main" id="{98332982-9FC9-9C6B-0D13-D039AF9AAEC8}"/>
              </a:ext>
            </a:extLst>
          </p:cNvPr>
          <p:cNvSpPr>
            <a:spLocks noGrp="1"/>
          </p:cNvSpPr>
          <p:nvPr>
            <p:ph idx="1"/>
          </p:nvPr>
        </p:nvSpPr>
        <p:spPr>
          <a:xfrm>
            <a:off x="149313" y="1101462"/>
            <a:ext cx="8858161" cy="3394472"/>
          </a:xfrm>
          <a:ln>
            <a:noFill/>
          </a:ln>
        </p:spPr>
        <p:txBody>
          <a:bodyPr>
            <a:normAutofit/>
          </a:bodyPr>
          <a:lstStyle/>
          <a:p>
            <a:r>
              <a:rPr lang="en-US" sz="1400" dirty="0"/>
              <a:t>LGBM Trained on 7 features (</a:t>
            </a:r>
            <a:r>
              <a:rPr lang="en-US" sz="1400" dirty="0" err="1"/>
              <a:t>Hbond_D</a:t>
            </a:r>
            <a:r>
              <a:rPr lang="en-US" sz="1400" dirty="0"/>
              <a:t>, </a:t>
            </a:r>
            <a:r>
              <a:rPr lang="en-US" sz="1400" dirty="0" err="1"/>
              <a:t>N_Charged_Centers</a:t>
            </a:r>
            <a:r>
              <a:rPr lang="en-US" sz="1400" dirty="0"/>
              <a:t>, Double_bonds, </a:t>
            </a:r>
            <a:r>
              <a:rPr lang="en-US" sz="1400" dirty="0" err="1"/>
              <a:t>Total_Carbon_Tails</a:t>
            </a:r>
            <a:r>
              <a:rPr lang="en-US" sz="1400" dirty="0"/>
              <a:t>, </a:t>
            </a:r>
            <a:r>
              <a:rPr lang="en-US" sz="1400" dirty="0" err="1"/>
              <a:t>NP_ratio</a:t>
            </a:r>
            <a:r>
              <a:rPr lang="en-US" sz="1400" dirty="0"/>
              <a:t>, Dlin-MC3_Helper </a:t>
            </a:r>
            <a:r>
              <a:rPr lang="en-US" sz="1400" dirty="0" err="1"/>
              <a:t>lipid_ratio</a:t>
            </a:r>
            <a:r>
              <a:rPr lang="en-US" sz="1400" dirty="0"/>
              <a:t>, Dlin-MC3+Helper lipid percentage, </a:t>
            </a:r>
            <a:r>
              <a:rPr lang="en-US" sz="1400" dirty="0" err="1"/>
              <a:t>Chol_DMG-PEG_ratio</a:t>
            </a:r>
            <a:r>
              <a:rPr lang="en-US" sz="1400" dirty="0"/>
              <a:t>) is sufficient to yield model performance comparable to original model</a:t>
            </a:r>
          </a:p>
        </p:txBody>
      </p:sp>
      <p:cxnSp>
        <p:nvCxnSpPr>
          <p:cNvPr id="11" name="Straight Connector 10">
            <a:extLst>
              <a:ext uri="{FF2B5EF4-FFF2-40B4-BE49-F238E27FC236}">
                <a16:creationId xmlns:a16="http://schemas.microsoft.com/office/drawing/2014/main" id="{A146305D-D776-1894-4781-09915CD70F18}"/>
              </a:ext>
            </a:extLst>
          </p:cNvPr>
          <p:cNvCxnSpPr>
            <a:cxnSpLocks/>
          </p:cNvCxnSpPr>
          <p:nvPr/>
        </p:nvCxnSpPr>
        <p:spPr>
          <a:xfrm>
            <a:off x="3842429" y="1936376"/>
            <a:ext cx="0" cy="268374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3437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8B631A-EA2E-E790-CFE6-8AADCD59AA53}"/>
              </a:ext>
            </a:extLst>
          </p:cNvPr>
          <p:cNvPicPr>
            <a:picLocks noChangeAspect="1"/>
          </p:cNvPicPr>
          <p:nvPr/>
        </p:nvPicPr>
        <p:blipFill>
          <a:blip r:embed="rId3"/>
          <a:stretch>
            <a:fillRect/>
          </a:stretch>
        </p:blipFill>
        <p:spPr>
          <a:xfrm>
            <a:off x="964758" y="1823706"/>
            <a:ext cx="6723529" cy="3236444"/>
          </a:xfrm>
          <a:prstGeom prst="rect">
            <a:avLst/>
          </a:prstGeom>
        </p:spPr>
      </p:pic>
      <p:sp>
        <p:nvSpPr>
          <p:cNvPr id="10" name="Title 1">
            <a:extLst>
              <a:ext uri="{FF2B5EF4-FFF2-40B4-BE49-F238E27FC236}">
                <a16:creationId xmlns:a16="http://schemas.microsoft.com/office/drawing/2014/main" id="{35A57C4D-D96B-3213-273E-699721307C60}"/>
              </a:ext>
            </a:extLst>
          </p:cNvPr>
          <p:cNvSpPr>
            <a:spLocks noGrp="1"/>
          </p:cNvSpPr>
          <p:nvPr>
            <p:ph type="title"/>
          </p:nvPr>
        </p:nvSpPr>
        <p:spPr>
          <a:xfrm>
            <a:off x="149313" y="0"/>
            <a:ext cx="10592578" cy="994172"/>
          </a:xfrm>
        </p:spPr>
        <p:txBody>
          <a:bodyPr/>
          <a:lstStyle/>
          <a:p>
            <a:r>
              <a:rPr lang="en-US" dirty="0"/>
              <a:t>Model Refinement - Feature Reduction Results (ARPE19) </a:t>
            </a:r>
          </a:p>
        </p:txBody>
      </p:sp>
      <p:sp>
        <p:nvSpPr>
          <p:cNvPr id="3" name="Content Placeholder 2">
            <a:extLst>
              <a:ext uri="{FF2B5EF4-FFF2-40B4-BE49-F238E27FC236}">
                <a16:creationId xmlns:a16="http://schemas.microsoft.com/office/drawing/2014/main" id="{98332982-9FC9-9C6B-0D13-D039AF9AAEC8}"/>
              </a:ext>
            </a:extLst>
          </p:cNvPr>
          <p:cNvSpPr>
            <a:spLocks noGrp="1"/>
          </p:cNvSpPr>
          <p:nvPr>
            <p:ph idx="1"/>
          </p:nvPr>
        </p:nvSpPr>
        <p:spPr>
          <a:xfrm>
            <a:off x="149313" y="1101462"/>
            <a:ext cx="8858161" cy="3394472"/>
          </a:xfrm>
          <a:ln>
            <a:noFill/>
          </a:ln>
        </p:spPr>
        <p:txBody>
          <a:bodyPr>
            <a:normAutofit/>
          </a:bodyPr>
          <a:lstStyle/>
          <a:p>
            <a:r>
              <a:rPr lang="en-US" sz="1400" dirty="0"/>
              <a:t>LGBM Trained on 6 features (</a:t>
            </a:r>
            <a:r>
              <a:rPr lang="en-US" sz="1400" dirty="0" err="1"/>
              <a:t>cTPSA</a:t>
            </a:r>
            <a:r>
              <a:rPr lang="en-US" sz="1400" dirty="0"/>
              <a:t>, Double_bonds, </a:t>
            </a:r>
            <a:r>
              <a:rPr lang="en-US" sz="1400" dirty="0" err="1"/>
              <a:t>NP_ratio</a:t>
            </a:r>
            <a:r>
              <a:rPr lang="en-US" sz="1400" dirty="0"/>
              <a:t>, Dlin-MC3_Helper </a:t>
            </a:r>
            <a:r>
              <a:rPr lang="en-US" sz="1400" dirty="0" err="1"/>
              <a:t>lipid_ratio</a:t>
            </a:r>
            <a:r>
              <a:rPr lang="en-US" sz="1400" dirty="0"/>
              <a:t>, Dlin-MC3+Helper lipid percentage, </a:t>
            </a:r>
            <a:r>
              <a:rPr lang="en-US" sz="1400" dirty="0" err="1"/>
              <a:t>Chol_DMG-PEG_ratio</a:t>
            </a:r>
            <a:r>
              <a:rPr lang="en-US" sz="1400" dirty="0"/>
              <a:t>) is sufficient to yield model performance comparable to original model</a:t>
            </a:r>
          </a:p>
        </p:txBody>
      </p:sp>
      <p:cxnSp>
        <p:nvCxnSpPr>
          <p:cNvPr id="11" name="Straight Connector 10">
            <a:extLst>
              <a:ext uri="{FF2B5EF4-FFF2-40B4-BE49-F238E27FC236}">
                <a16:creationId xmlns:a16="http://schemas.microsoft.com/office/drawing/2014/main" id="{A146305D-D776-1894-4781-09915CD70F18}"/>
              </a:ext>
            </a:extLst>
          </p:cNvPr>
          <p:cNvCxnSpPr>
            <a:cxnSpLocks/>
          </p:cNvCxnSpPr>
          <p:nvPr/>
        </p:nvCxnSpPr>
        <p:spPr>
          <a:xfrm>
            <a:off x="4849037" y="1914717"/>
            <a:ext cx="0" cy="276519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1467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3B62DD-2007-7D53-21AC-604C9E50BA06}"/>
              </a:ext>
            </a:extLst>
          </p:cNvPr>
          <p:cNvPicPr>
            <a:picLocks noChangeAspect="1"/>
          </p:cNvPicPr>
          <p:nvPr/>
        </p:nvPicPr>
        <p:blipFill>
          <a:blip r:embed="rId3"/>
          <a:stretch>
            <a:fillRect/>
          </a:stretch>
        </p:blipFill>
        <p:spPr>
          <a:xfrm>
            <a:off x="922085" y="1812340"/>
            <a:ext cx="6746580" cy="3280787"/>
          </a:xfrm>
          <a:prstGeom prst="rect">
            <a:avLst/>
          </a:prstGeom>
        </p:spPr>
      </p:pic>
      <p:sp>
        <p:nvSpPr>
          <p:cNvPr id="10" name="Title 1">
            <a:extLst>
              <a:ext uri="{FF2B5EF4-FFF2-40B4-BE49-F238E27FC236}">
                <a16:creationId xmlns:a16="http://schemas.microsoft.com/office/drawing/2014/main" id="{35A57C4D-D96B-3213-273E-699721307C60}"/>
              </a:ext>
            </a:extLst>
          </p:cNvPr>
          <p:cNvSpPr>
            <a:spLocks noGrp="1"/>
          </p:cNvSpPr>
          <p:nvPr>
            <p:ph type="title"/>
          </p:nvPr>
        </p:nvSpPr>
        <p:spPr>
          <a:xfrm>
            <a:off x="149313" y="0"/>
            <a:ext cx="10592578" cy="994172"/>
          </a:xfrm>
        </p:spPr>
        <p:txBody>
          <a:bodyPr/>
          <a:lstStyle/>
          <a:p>
            <a:r>
              <a:rPr lang="en-US" dirty="0"/>
              <a:t>Model Refinement - Feature Reduction Results (N2a) </a:t>
            </a:r>
          </a:p>
        </p:txBody>
      </p:sp>
      <p:sp>
        <p:nvSpPr>
          <p:cNvPr id="3" name="Content Placeholder 2">
            <a:extLst>
              <a:ext uri="{FF2B5EF4-FFF2-40B4-BE49-F238E27FC236}">
                <a16:creationId xmlns:a16="http://schemas.microsoft.com/office/drawing/2014/main" id="{98332982-9FC9-9C6B-0D13-D039AF9AAEC8}"/>
              </a:ext>
            </a:extLst>
          </p:cNvPr>
          <p:cNvSpPr>
            <a:spLocks noGrp="1"/>
          </p:cNvSpPr>
          <p:nvPr>
            <p:ph idx="1"/>
          </p:nvPr>
        </p:nvSpPr>
        <p:spPr>
          <a:xfrm>
            <a:off x="149313" y="1101462"/>
            <a:ext cx="8858161" cy="3394472"/>
          </a:xfrm>
          <a:ln>
            <a:noFill/>
          </a:ln>
        </p:spPr>
        <p:txBody>
          <a:bodyPr>
            <a:normAutofit/>
          </a:bodyPr>
          <a:lstStyle/>
          <a:p>
            <a:r>
              <a:rPr lang="en-US" sz="1400" dirty="0"/>
              <a:t>LGBM Trained on 6 features (</a:t>
            </a:r>
            <a:r>
              <a:rPr lang="en-US" sz="1400" dirty="0" err="1"/>
              <a:t>N_charged_centers</a:t>
            </a:r>
            <a:r>
              <a:rPr lang="en-US" sz="1400" dirty="0"/>
              <a:t>, Double_bonds, </a:t>
            </a:r>
            <a:r>
              <a:rPr lang="en-US" sz="1400" dirty="0" err="1"/>
              <a:t>NP_ratio</a:t>
            </a:r>
            <a:r>
              <a:rPr lang="en-US" sz="1400" dirty="0"/>
              <a:t>, Dlin-MC3_Helper </a:t>
            </a:r>
            <a:r>
              <a:rPr lang="en-US" sz="1400" dirty="0" err="1"/>
              <a:t>lipid_ratio</a:t>
            </a:r>
            <a:r>
              <a:rPr lang="en-US" sz="1400" dirty="0"/>
              <a:t>, Dlin-MC3+Helper lipid percentage, </a:t>
            </a:r>
            <a:r>
              <a:rPr lang="en-US" sz="1400" dirty="0" err="1"/>
              <a:t>Chol_DMG-PEG_ratio</a:t>
            </a:r>
            <a:r>
              <a:rPr lang="en-US" sz="1400" dirty="0"/>
              <a:t>) is sufficient to yield model performance comparable to original model</a:t>
            </a:r>
          </a:p>
        </p:txBody>
      </p:sp>
      <p:cxnSp>
        <p:nvCxnSpPr>
          <p:cNvPr id="11" name="Straight Connector 10">
            <a:extLst>
              <a:ext uri="{FF2B5EF4-FFF2-40B4-BE49-F238E27FC236}">
                <a16:creationId xmlns:a16="http://schemas.microsoft.com/office/drawing/2014/main" id="{A146305D-D776-1894-4781-09915CD70F18}"/>
              </a:ext>
            </a:extLst>
          </p:cNvPr>
          <p:cNvCxnSpPr>
            <a:cxnSpLocks/>
          </p:cNvCxnSpPr>
          <p:nvPr/>
        </p:nvCxnSpPr>
        <p:spPr>
          <a:xfrm>
            <a:off x="4849037" y="1914717"/>
            <a:ext cx="0" cy="276519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5801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42C330-119D-7949-5458-9597AEAA169B}"/>
              </a:ext>
            </a:extLst>
          </p:cNvPr>
          <p:cNvPicPr>
            <a:picLocks noChangeAspect="1"/>
          </p:cNvPicPr>
          <p:nvPr/>
        </p:nvPicPr>
        <p:blipFill>
          <a:blip r:embed="rId3"/>
          <a:stretch>
            <a:fillRect/>
          </a:stretch>
        </p:blipFill>
        <p:spPr>
          <a:xfrm>
            <a:off x="1097526" y="1914717"/>
            <a:ext cx="6440511" cy="3131949"/>
          </a:xfrm>
          <a:prstGeom prst="rect">
            <a:avLst/>
          </a:prstGeom>
        </p:spPr>
      </p:pic>
      <p:sp>
        <p:nvSpPr>
          <p:cNvPr id="10" name="Title 1">
            <a:extLst>
              <a:ext uri="{FF2B5EF4-FFF2-40B4-BE49-F238E27FC236}">
                <a16:creationId xmlns:a16="http://schemas.microsoft.com/office/drawing/2014/main" id="{35A57C4D-D96B-3213-273E-699721307C60}"/>
              </a:ext>
            </a:extLst>
          </p:cNvPr>
          <p:cNvSpPr>
            <a:spLocks noGrp="1"/>
          </p:cNvSpPr>
          <p:nvPr>
            <p:ph type="title"/>
          </p:nvPr>
        </p:nvSpPr>
        <p:spPr>
          <a:xfrm>
            <a:off x="149313" y="0"/>
            <a:ext cx="10592578" cy="994172"/>
          </a:xfrm>
        </p:spPr>
        <p:txBody>
          <a:bodyPr/>
          <a:lstStyle/>
          <a:p>
            <a:r>
              <a:rPr lang="en-US" dirty="0"/>
              <a:t>Model Refinement - Feature Reduction Results (PC3) </a:t>
            </a:r>
          </a:p>
        </p:txBody>
      </p:sp>
      <p:sp>
        <p:nvSpPr>
          <p:cNvPr id="3" name="Content Placeholder 2">
            <a:extLst>
              <a:ext uri="{FF2B5EF4-FFF2-40B4-BE49-F238E27FC236}">
                <a16:creationId xmlns:a16="http://schemas.microsoft.com/office/drawing/2014/main" id="{98332982-9FC9-9C6B-0D13-D039AF9AAEC8}"/>
              </a:ext>
            </a:extLst>
          </p:cNvPr>
          <p:cNvSpPr>
            <a:spLocks noGrp="1"/>
          </p:cNvSpPr>
          <p:nvPr>
            <p:ph idx="1"/>
          </p:nvPr>
        </p:nvSpPr>
        <p:spPr>
          <a:xfrm>
            <a:off x="149313" y="1101462"/>
            <a:ext cx="8858161" cy="3394472"/>
          </a:xfrm>
          <a:ln>
            <a:noFill/>
          </a:ln>
        </p:spPr>
        <p:txBody>
          <a:bodyPr>
            <a:normAutofit/>
          </a:bodyPr>
          <a:lstStyle/>
          <a:p>
            <a:r>
              <a:rPr lang="en-US" sz="1400" dirty="0"/>
              <a:t>LGBM Trained on 6 features (</a:t>
            </a:r>
            <a:r>
              <a:rPr lang="en-US" sz="1400" dirty="0" err="1"/>
              <a:t>P_charged_centers</a:t>
            </a:r>
            <a:r>
              <a:rPr lang="en-US" sz="1400" dirty="0"/>
              <a:t>, </a:t>
            </a:r>
            <a:r>
              <a:rPr lang="en-US" sz="1400" dirty="0" err="1"/>
              <a:t>cLogP</a:t>
            </a:r>
            <a:r>
              <a:rPr lang="en-US" sz="1400" dirty="0"/>
              <a:t>, </a:t>
            </a:r>
            <a:r>
              <a:rPr lang="en-US" sz="1400" dirty="0" err="1"/>
              <a:t>NP_ratio</a:t>
            </a:r>
            <a:r>
              <a:rPr lang="en-US" sz="1400" dirty="0"/>
              <a:t>, Dlin-MC3_Helper </a:t>
            </a:r>
            <a:r>
              <a:rPr lang="en-US" sz="1400" dirty="0" err="1"/>
              <a:t>lipid_ratio</a:t>
            </a:r>
            <a:r>
              <a:rPr lang="en-US" sz="1400" dirty="0"/>
              <a:t>, Dlin-MC3+Helper lipid percentage, </a:t>
            </a:r>
            <a:r>
              <a:rPr lang="en-US" sz="1400" dirty="0" err="1"/>
              <a:t>Chol_DMG-PEG_ratio</a:t>
            </a:r>
            <a:r>
              <a:rPr lang="en-US" sz="1400" dirty="0"/>
              <a:t>) is sufficient to yield model performance comparable to original model</a:t>
            </a:r>
          </a:p>
        </p:txBody>
      </p:sp>
      <p:cxnSp>
        <p:nvCxnSpPr>
          <p:cNvPr id="11" name="Straight Connector 10">
            <a:extLst>
              <a:ext uri="{FF2B5EF4-FFF2-40B4-BE49-F238E27FC236}">
                <a16:creationId xmlns:a16="http://schemas.microsoft.com/office/drawing/2014/main" id="{A146305D-D776-1894-4781-09915CD70F18}"/>
              </a:ext>
            </a:extLst>
          </p:cNvPr>
          <p:cNvCxnSpPr>
            <a:cxnSpLocks/>
          </p:cNvCxnSpPr>
          <p:nvPr/>
        </p:nvCxnSpPr>
        <p:spPr>
          <a:xfrm>
            <a:off x="4849037" y="1914717"/>
            <a:ext cx="0" cy="276519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9405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E679-30B4-29E7-239B-E0224AB07859}"/>
              </a:ext>
            </a:extLst>
          </p:cNvPr>
          <p:cNvSpPr>
            <a:spLocks noGrp="1"/>
          </p:cNvSpPr>
          <p:nvPr>
            <p:ph type="title"/>
          </p:nvPr>
        </p:nvSpPr>
        <p:spPr/>
        <p:txBody>
          <a:bodyPr/>
          <a:lstStyle/>
          <a:p>
            <a:r>
              <a:rPr lang="en-US" dirty="0"/>
              <a:t>Model Refinement - Feature Reduction Results Summary</a:t>
            </a:r>
          </a:p>
        </p:txBody>
      </p:sp>
      <p:graphicFrame>
        <p:nvGraphicFramePr>
          <p:cNvPr id="5" name="Table 5">
            <a:extLst>
              <a:ext uri="{FF2B5EF4-FFF2-40B4-BE49-F238E27FC236}">
                <a16:creationId xmlns:a16="http://schemas.microsoft.com/office/drawing/2014/main" id="{A9B68C37-DA1B-C363-25F4-5CE51F3301F9}"/>
              </a:ext>
            </a:extLst>
          </p:cNvPr>
          <p:cNvGraphicFramePr>
            <a:graphicFrameLocks noGrp="1"/>
          </p:cNvGraphicFramePr>
          <p:nvPr>
            <p:ph idx="1"/>
          </p:nvPr>
        </p:nvGraphicFramePr>
        <p:xfrm>
          <a:off x="149224" y="1200150"/>
          <a:ext cx="8933304" cy="3058160"/>
        </p:xfrm>
        <a:graphic>
          <a:graphicData uri="http://schemas.openxmlformats.org/drawingml/2006/table">
            <a:tbl>
              <a:tblPr firstRow="1" bandRow="1">
                <a:tableStyleId>{7E9639D4-E3E2-4D34-9284-5A2195B3D0D7}</a:tableStyleId>
              </a:tblPr>
              <a:tblGrid>
                <a:gridCol w="1488884">
                  <a:extLst>
                    <a:ext uri="{9D8B030D-6E8A-4147-A177-3AD203B41FA5}">
                      <a16:colId xmlns:a16="http://schemas.microsoft.com/office/drawing/2014/main" val="3257909718"/>
                    </a:ext>
                  </a:extLst>
                </a:gridCol>
                <a:gridCol w="1173564">
                  <a:extLst>
                    <a:ext uri="{9D8B030D-6E8A-4147-A177-3AD203B41FA5}">
                      <a16:colId xmlns:a16="http://schemas.microsoft.com/office/drawing/2014/main" val="513808587"/>
                    </a:ext>
                  </a:extLst>
                </a:gridCol>
                <a:gridCol w="3432868">
                  <a:extLst>
                    <a:ext uri="{9D8B030D-6E8A-4147-A177-3AD203B41FA5}">
                      <a16:colId xmlns:a16="http://schemas.microsoft.com/office/drawing/2014/main" val="3210457934"/>
                    </a:ext>
                  </a:extLst>
                </a:gridCol>
                <a:gridCol w="968642">
                  <a:extLst>
                    <a:ext uri="{9D8B030D-6E8A-4147-A177-3AD203B41FA5}">
                      <a16:colId xmlns:a16="http://schemas.microsoft.com/office/drawing/2014/main" val="179055354"/>
                    </a:ext>
                  </a:extLst>
                </a:gridCol>
                <a:gridCol w="870421">
                  <a:extLst>
                    <a:ext uri="{9D8B030D-6E8A-4147-A177-3AD203B41FA5}">
                      <a16:colId xmlns:a16="http://schemas.microsoft.com/office/drawing/2014/main" val="1321677078"/>
                    </a:ext>
                  </a:extLst>
                </a:gridCol>
                <a:gridCol w="998925">
                  <a:extLst>
                    <a:ext uri="{9D8B030D-6E8A-4147-A177-3AD203B41FA5}">
                      <a16:colId xmlns:a16="http://schemas.microsoft.com/office/drawing/2014/main" val="310015385"/>
                    </a:ext>
                  </a:extLst>
                </a:gridCol>
              </a:tblGrid>
              <a:tr h="450338">
                <a:tc>
                  <a:txBody>
                    <a:bodyPr/>
                    <a:lstStyle/>
                    <a:p>
                      <a:r>
                        <a:rPr lang="en-US" sz="1300" b="0" dirty="0"/>
                        <a:t>Cell Type</a:t>
                      </a:r>
                    </a:p>
                  </a:txBody>
                  <a:tcPr>
                    <a:solidFill>
                      <a:srgbClr val="154780"/>
                    </a:solidFill>
                  </a:tcPr>
                </a:tc>
                <a:tc>
                  <a:txBody>
                    <a:bodyPr/>
                    <a:lstStyle/>
                    <a:p>
                      <a:r>
                        <a:rPr lang="en-US" sz="1300" b="0" dirty="0"/>
                        <a:t>No. Features Needed</a:t>
                      </a:r>
                    </a:p>
                  </a:txBody>
                  <a:tcPr>
                    <a:solidFill>
                      <a:srgbClr val="154780"/>
                    </a:solidFill>
                  </a:tcPr>
                </a:tc>
                <a:tc>
                  <a:txBody>
                    <a:bodyPr/>
                    <a:lstStyle/>
                    <a:p>
                      <a:r>
                        <a:rPr lang="en-US" sz="1300" b="0" dirty="0"/>
                        <a:t>Helper Lipid Features Included ***</a:t>
                      </a:r>
                    </a:p>
                  </a:txBody>
                  <a:tcPr>
                    <a:solidFill>
                      <a:srgbClr val="154780"/>
                    </a:solidFill>
                  </a:tcPr>
                </a:tc>
                <a:tc>
                  <a:txBody>
                    <a:bodyPr/>
                    <a:lstStyle/>
                    <a:p>
                      <a:r>
                        <a:rPr lang="en-US" sz="1300" b="0" dirty="0"/>
                        <a:t>MAE Average</a:t>
                      </a:r>
                    </a:p>
                  </a:txBody>
                  <a:tcPr>
                    <a:solidFill>
                      <a:srgbClr val="154780"/>
                    </a:solidFill>
                  </a:tcPr>
                </a:tc>
                <a:tc>
                  <a:txBody>
                    <a:bodyPr/>
                    <a:lstStyle/>
                    <a:p>
                      <a:r>
                        <a:rPr lang="en-US" sz="1300" b="0" dirty="0"/>
                        <a:t>Pearson Average</a:t>
                      </a:r>
                    </a:p>
                  </a:txBody>
                  <a:tcPr>
                    <a:solidFill>
                      <a:srgbClr val="154780"/>
                    </a:solidFill>
                  </a:tcPr>
                </a:tc>
                <a:tc>
                  <a:txBody>
                    <a:bodyPr/>
                    <a:lstStyle/>
                    <a:p>
                      <a:r>
                        <a:rPr lang="en-US" sz="1300" b="0" dirty="0"/>
                        <a:t>Spearman Average</a:t>
                      </a:r>
                    </a:p>
                  </a:txBody>
                  <a:tcPr>
                    <a:solidFill>
                      <a:srgbClr val="154780"/>
                    </a:solidFill>
                  </a:tcPr>
                </a:tc>
                <a:extLst>
                  <a:ext uri="{0D108BD9-81ED-4DB2-BD59-A6C34878D82A}">
                    <a16:rowId xmlns:a16="http://schemas.microsoft.com/office/drawing/2014/main" val="2187618080"/>
                  </a:ext>
                </a:extLst>
              </a:tr>
              <a:tr h="370840">
                <a:tc>
                  <a:txBody>
                    <a:bodyPr/>
                    <a:lstStyle/>
                    <a:p>
                      <a:r>
                        <a:rPr lang="en-US" sz="1300" dirty="0"/>
                        <a:t>B16</a:t>
                      </a:r>
                    </a:p>
                  </a:txBody>
                  <a:tcPr/>
                </a:tc>
                <a:tc>
                  <a:txBody>
                    <a:bodyPr/>
                    <a:lstStyle/>
                    <a:p>
                      <a:r>
                        <a:rPr lang="en-US" sz="1300" dirty="0"/>
                        <a:t>6</a:t>
                      </a:r>
                    </a:p>
                  </a:txBody>
                  <a:tcPr/>
                </a:tc>
                <a:tc>
                  <a:txBody>
                    <a:bodyPr/>
                    <a:lstStyle/>
                    <a:p>
                      <a:r>
                        <a:rPr lang="en-US" sz="1000" dirty="0"/>
                        <a:t>[</a:t>
                      </a:r>
                      <a:r>
                        <a:rPr lang="en-US" sz="1000" dirty="0" err="1"/>
                        <a:t>cLogP</a:t>
                      </a:r>
                      <a:r>
                        <a:rPr lang="en-US" sz="1000" dirty="0"/>
                        <a:t>, </a:t>
                      </a:r>
                      <a:r>
                        <a:rPr lang="en-US" sz="1000" dirty="0" err="1"/>
                        <a:t>P_charged_centers</a:t>
                      </a:r>
                      <a:r>
                        <a:rPr lang="en-US" sz="1000" dirty="0"/>
                        <a:t>]</a:t>
                      </a:r>
                    </a:p>
                  </a:txBody>
                  <a:tcPr/>
                </a:tc>
                <a:tc>
                  <a:txBody>
                    <a:bodyPr/>
                    <a:lstStyle/>
                    <a:p>
                      <a:r>
                        <a:rPr lang="en-US" sz="1300" dirty="0"/>
                        <a:t>0.0452</a:t>
                      </a:r>
                    </a:p>
                    <a:p>
                      <a:endParaRPr lang="en-US" sz="1300" dirty="0"/>
                    </a:p>
                  </a:txBody>
                  <a:tcPr/>
                </a:tc>
                <a:tc>
                  <a:txBody>
                    <a:bodyPr/>
                    <a:lstStyle/>
                    <a:p>
                      <a:r>
                        <a:rPr lang="en-US" sz="1300" dirty="0"/>
                        <a:t>0.944</a:t>
                      </a:r>
                    </a:p>
                  </a:txBody>
                  <a:tcPr/>
                </a:tc>
                <a:tc>
                  <a:txBody>
                    <a:bodyPr/>
                    <a:lstStyle/>
                    <a:p>
                      <a:r>
                        <a:rPr lang="en-US" sz="1300" dirty="0"/>
                        <a:t>0.925</a:t>
                      </a:r>
                    </a:p>
                    <a:p>
                      <a:endParaRPr lang="en-US" sz="1300" dirty="0"/>
                    </a:p>
                  </a:txBody>
                  <a:tcPr/>
                </a:tc>
                <a:extLst>
                  <a:ext uri="{0D108BD9-81ED-4DB2-BD59-A6C34878D82A}">
                    <a16:rowId xmlns:a16="http://schemas.microsoft.com/office/drawing/2014/main" val="782535218"/>
                  </a:ext>
                </a:extLst>
              </a:tr>
              <a:tr h="370840">
                <a:tc>
                  <a:txBody>
                    <a:bodyPr/>
                    <a:lstStyle/>
                    <a:p>
                      <a:r>
                        <a:rPr lang="en-US" sz="1300" dirty="0"/>
                        <a:t>HepG2</a:t>
                      </a:r>
                    </a:p>
                  </a:txBody>
                  <a:tcPr/>
                </a:tc>
                <a:tc>
                  <a:txBody>
                    <a:bodyPr/>
                    <a:lstStyle/>
                    <a:p>
                      <a:r>
                        <a:rPr lang="en-US" sz="1300" dirty="0"/>
                        <a:t>6</a:t>
                      </a:r>
                    </a:p>
                  </a:txBody>
                  <a:tcPr/>
                </a:tc>
                <a:tc>
                  <a:txBody>
                    <a:bodyPr/>
                    <a:lstStyle/>
                    <a:p>
                      <a:r>
                        <a:rPr lang="en-US" sz="1000" dirty="0"/>
                        <a:t>[</a:t>
                      </a:r>
                      <a:r>
                        <a:rPr lang="en-US" sz="1000" dirty="0" err="1"/>
                        <a:t>cLogP</a:t>
                      </a:r>
                      <a:r>
                        <a:rPr lang="en-US" sz="1000" dirty="0"/>
                        <a:t>, </a:t>
                      </a:r>
                      <a:r>
                        <a:rPr lang="en-US" sz="1000" dirty="0" err="1"/>
                        <a:t>P_charged_centers</a:t>
                      </a:r>
                      <a:r>
                        <a:rPr lang="en-US" sz="1000" dirty="0"/>
                        <a:t>]</a:t>
                      </a:r>
                    </a:p>
                  </a:txBody>
                  <a:tcPr/>
                </a:tc>
                <a:tc>
                  <a:txBody>
                    <a:bodyPr/>
                    <a:lstStyle/>
                    <a:p>
                      <a:r>
                        <a:rPr lang="en-US" sz="1300" dirty="0"/>
                        <a:t>0.0602</a:t>
                      </a:r>
                    </a:p>
                  </a:txBody>
                  <a:tcPr/>
                </a:tc>
                <a:tc>
                  <a:txBody>
                    <a:bodyPr/>
                    <a:lstStyle/>
                    <a:p>
                      <a:r>
                        <a:rPr lang="en-US" sz="1300" dirty="0"/>
                        <a:t>0.889</a:t>
                      </a:r>
                    </a:p>
                  </a:txBody>
                  <a:tcPr/>
                </a:tc>
                <a:tc>
                  <a:txBody>
                    <a:bodyPr/>
                    <a:lstStyle/>
                    <a:p>
                      <a:r>
                        <a:rPr lang="en-US" sz="1300" dirty="0"/>
                        <a:t>0.770</a:t>
                      </a:r>
                    </a:p>
                  </a:txBody>
                  <a:tcPr/>
                </a:tc>
                <a:extLst>
                  <a:ext uri="{0D108BD9-81ED-4DB2-BD59-A6C34878D82A}">
                    <a16:rowId xmlns:a16="http://schemas.microsoft.com/office/drawing/2014/main" val="2280570540"/>
                  </a:ext>
                </a:extLst>
              </a:tr>
              <a:tr h="370840">
                <a:tc>
                  <a:txBody>
                    <a:bodyPr/>
                    <a:lstStyle/>
                    <a:p>
                      <a:r>
                        <a:rPr lang="en-US" sz="1300" dirty="0"/>
                        <a:t>HEK 293T</a:t>
                      </a:r>
                    </a:p>
                  </a:txBody>
                  <a:tcPr/>
                </a:tc>
                <a:tc>
                  <a:txBody>
                    <a:bodyPr/>
                    <a:lstStyle/>
                    <a:p>
                      <a:r>
                        <a:rPr lang="en-US" sz="1300" dirty="0"/>
                        <a:t>8</a:t>
                      </a:r>
                    </a:p>
                  </a:txBody>
                  <a:tcPr/>
                </a:tc>
                <a:tc>
                  <a:txBody>
                    <a:bodyPr/>
                    <a:lstStyle/>
                    <a:p>
                      <a:r>
                        <a:rPr lang="en-US" sz="1000" dirty="0"/>
                        <a:t>[</a:t>
                      </a:r>
                      <a:r>
                        <a:rPr lang="en-US" sz="1000" dirty="0" err="1"/>
                        <a:t>Hbond_D</a:t>
                      </a:r>
                      <a:r>
                        <a:rPr lang="en-US" sz="1000" dirty="0"/>
                        <a:t>, </a:t>
                      </a:r>
                      <a:r>
                        <a:rPr lang="en-US" sz="1000" dirty="0" err="1"/>
                        <a:t>N_Charged_Centers</a:t>
                      </a:r>
                      <a:r>
                        <a:rPr lang="en-US" sz="1000" dirty="0"/>
                        <a:t>. Double_bonds, </a:t>
                      </a:r>
                      <a:r>
                        <a:rPr lang="en-US" sz="1000" dirty="0" err="1"/>
                        <a:t>Total_Carbon_Tails</a:t>
                      </a:r>
                      <a:r>
                        <a:rPr lang="en-US" sz="1000" dirty="0"/>
                        <a:t>]</a:t>
                      </a:r>
                    </a:p>
                  </a:txBody>
                  <a:tcPr/>
                </a:tc>
                <a:tc>
                  <a:txBody>
                    <a:bodyPr/>
                    <a:lstStyle/>
                    <a:p>
                      <a:r>
                        <a:rPr lang="en-US" sz="1300" dirty="0"/>
                        <a:t>0.0720</a:t>
                      </a:r>
                    </a:p>
                  </a:txBody>
                  <a:tcPr/>
                </a:tc>
                <a:tc>
                  <a:txBody>
                    <a:bodyPr/>
                    <a:lstStyle/>
                    <a:p>
                      <a:r>
                        <a:rPr lang="en-US" sz="1300" dirty="0"/>
                        <a:t>0.850</a:t>
                      </a:r>
                    </a:p>
                  </a:txBody>
                  <a:tcPr/>
                </a:tc>
                <a:tc>
                  <a:txBody>
                    <a:bodyPr/>
                    <a:lstStyle/>
                    <a:p>
                      <a:r>
                        <a:rPr lang="en-US" sz="1300" dirty="0"/>
                        <a:t>0.856</a:t>
                      </a:r>
                    </a:p>
                  </a:txBody>
                  <a:tcPr/>
                </a:tc>
                <a:extLst>
                  <a:ext uri="{0D108BD9-81ED-4DB2-BD59-A6C34878D82A}">
                    <a16:rowId xmlns:a16="http://schemas.microsoft.com/office/drawing/2014/main" val="2820531968"/>
                  </a:ext>
                </a:extLst>
              </a:tr>
              <a:tr h="370840">
                <a:tc>
                  <a:txBody>
                    <a:bodyPr/>
                    <a:lstStyle/>
                    <a:p>
                      <a:r>
                        <a:rPr lang="en-US" sz="1300" dirty="0"/>
                        <a:t>ARPE19</a:t>
                      </a:r>
                    </a:p>
                  </a:txBody>
                  <a:tcPr/>
                </a:tc>
                <a:tc>
                  <a:txBody>
                    <a:bodyPr/>
                    <a:lstStyle/>
                    <a:p>
                      <a:r>
                        <a:rPr lang="en-US" sz="1300" dirty="0"/>
                        <a:t>6</a:t>
                      </a:r>
                    </a:p>
                  </a:txBody>
                  <a:tcPr/>
                </a:tc>
                <a:tc>
                  <a:txBody>
                    <a:bodyPr/>
                    <a:lstStyle/>
                    <a:p>
                      <a:r>
                        <a:rPr lang="en-US" sz="1000" dirty="0"/>
                        <a:t>[</a:t>
                      </a:r>
                      <a:r>
                        <a:rPr lang="en-US" sz="1000" dirty="0" err="1"/>
                        <a:t>cTPSA</a:t>
                      </a:r>
                      <a:r>
                        <a:rPr lang="en-US" sz="1000" dirty="0"/>
                        <a:t>, Double_bonds]</a:t>
                      </a:r>
                    </a:p>
                    <a:p>
                      <a:endParaRPr lang="en-US" sz="1400" dirty="0"/>
                    </a:p>
                  </a:txBody>
                  <a:tcPr/>
                </a:tc>
                <a:tc>
                  <a:txBody>
                    <a:bodyPr/>
                    <a:lstStyle/>
                    <a:p>
                      <a:r>
                        <a:rPr lang="en-US" sz="1300" dirty="0"/>
                        <a:t>0.0822</a:t>
                      </a:r>
                    </a:p>
                  </a:txBody>
                  <a:tcPr/>
                </a:tc>
                <a:tc>
                  <a:txBody>
                    <a:bodyPr/>
                    <a:lstStyle/>
                    <a:p>
                      <a:r>
                        <a:rPr lang="en-US" sz="1300" dirty="0"/>
                        <a:t>0.889</a:t>
                      </a:r>
                    </a:p>
                  </a:txBody>
                  <a:tcPr/>
                </a:tc>
                <a:tc>
                  <a:txBody>
                    <a:bodyPr/>
                    <a:lstStyle/>
                    <a:p>
                      <a:r>
                        <a:rPr lang="en-US" sz="1300" dirty="0"/>
                        <a:t>0.882</a:t>
                      </a:r>
                    </a:p>
                  </a:txBody>
                  <a:tcPr/>
                </a:tc>
                <a:extLst>
                  <a:ext uri="{0D108BD9-81ED-4DB2-BD59-A6C34878D82A}">
                    <a16:rowId xmlns:a16="http://schemas.microsoft.com/office/drawing/2014/main" val="1562152424"/>
                  </a:ext>
                </a:extLst>
              </a:tr>
              <a:tr h="370840">
                <a:tc>
                  <a:txBody>
                    <a:bodyPr/>
                    <a:lstStyle/>
                    <a:p>
                      <a:r>
                        <a:rPr lang="en-US" sz="1300" dirty="0"/>
                        <a:t>N2a</a:t>
                      </a:r>
                    </a:p>
                  </a:txBody>
                  <a:tcPr/>
                </a:tc>
                <a:tc>
                  <a:txBody>
                    <a:bodyPr/>
                    <a:lstStyle/>
                    <a:p>
                      <a:r>
                        <a:rPr lang="en-US" sz="1300" dirty="0"/>
                        <a:t>6</a:t>
                      </a:r>
                    </a:p>
                  </a:txBody>
                  <a:tcPr/>
                </a:tc>
                <a:tc>
                  <a:txBody>
                    <a:bodyPr/>
                    <a:lstStyle/>
                    <a:p>
                      <a:r>
                        <a:rPr lang="en-US" sz="1000" dirty="0"/>
                        <a:t>[</a:t>
                      </a:r>
                      <a:r>
                        <a:rPr lang="en-US" sz="1000" dirty="0" err="1"/>
                        <a:t>N_charged_centers</a:t>
                      </a:r>
                      <a:r>
                        <a:rPr lang="en-US" sz="1000" dirty="0"/>
                        <a:t>, Double_bonds]</a:t>
                      </a:r>
                    </a:p>
                  </a:txBody>
                  <a:tcPr/>
                </a:tc>
                <a:tc>
                  <a:txBody>
                    <a:bodyPr/>
                    <a:lstStyle/>
                    <a:p>
                      <a:r>
                        <a:rPr lang="en-US" sz="1300" dirty="0"/>
                        <a:t>0.0521</a:t>
                      </a:r>
                    </a:p>
                  </a:txBody>
                  <a:tcPr/>
                </a:tc>
                <a:tc>
                  <a:txBody>
                    <a:bodyPr/>
                    <a:lstStyle/>
                    <a:p>
                      <a:r>
                        <a:rPr lang="en-US" sz="1300" dirty="0"/>
                        <a:t>0.921</a:t>
                      </a:r>
                    </a:p>
                  </a:txBody>
                  <a:tcPr/>
                </a:tc>
                <a:tc>
                  <a:txBody>
                    <a:bodyPr/>
                    <a:lstStyle/>
                    <a:p>
                      <a:r>
                        <a:rPr lang="en-US" sz="1300" dirty="0"/>
                        <a:t>0.896</a:t>
                      </a:r>
                    </a:p>
                  </a:txBody>
                  <a:tcPr/>
                </a:tc>
                <a:extLst>
                  <a:ext uri="{0D108BD9-81ED-4DB2-BD59-A6C34878D82A}">
                    <a16:rowId xmlns:a16="http://schemas.microsoft.com/office/drawing/2014/main" val="990864082"/>
                  </a:ext>
                </a:extLst>
              </a:tr>
              <a:tr h="370840">
                <a:tc>
                  <a:txBody>
                    <a:bodyPr/>
                    <a:lstStyle/>
                    <a:p>
                      <a:r>
                        <a:rPr lang="en-US" sz="1300" dirty="0"/>
                        <a:t>PC3</a:t>
                      </a:r>
                    </a:p>
                  </a:txBody>
                  <a:tcPr/>
                </a:tc>
                <a:tc>
                  <a:txBody>
                    <a:bodyPr/>
                    <a:lstStyle/>
                    <a:p>
                      <a:r>
                        <a:rPr lang="en-US" sz="1300" dirty="0"/>
                        <a:t>6</a:t>
                      </a:r>
                    </a:p>
                  </a:txBody>
                  <a:tcPr/>
                </a:tc>
                <a:tc>
                  <a:txBody>
                    <a:bodyPr/>
                    <a:lstStyle/>
                    <a:p>
                      <a:r>
                        <a:rPr lang="en-US" sz="1000" dirty="0"/>
                        <a:t>[</a:t>
                      </a:r>
                      <a:r>
                        <a:rPr lang="en-US" sz="1000" dirty="0" err="1"/>
                        <a:t>cLogP</a:t>
                      </a:r>
                      <a:r>
                        <a:rPr lang="en-US" sz="1000" dirty="0"/>
                        <a:t>, </a:t>
                      </a:r>
                      <a:r>
                        <a:rPr lang="en-US" sz="1000" dirty="0" err="1"/>
                        <a:t>P_Charged_Centers</a:t>
                      </a:r>
                      <a:r>
                        <a:rPr lang="en-US" sz="1000" dirty="0"/>
                        <a:t>]</a:t>
                      </a:r>
                    </a:p>
                  </a:txBody>
                  <a:tcPr/>
                </a:tc>
                <a:tc>
                  <a:txBody>
                    <a:bodyPr/>
                    <a:lstStyle/>
                    <a:p>
                      <a:r>
                        <a:rPr lang="en-US" sz="1300" dirty="0"/>
                        <a:t>0.0596</a:t>
                      </a:r>
                    </a:p>
                    <a:p>
                      <a:endParaRPr lang="en-US" sz="1300" dirty="0"/>
                    </a:p>
                  </a:txBody>
                  <a:tcPr/>
                </a:tc>
                <a:tc>
                  <a:txBody>
                    <a:bodyPr/>
                    <a:lstStyle/>
                    <a:p>
                      <a:r>
                        <a:rPr lang="en-US" sz="1300" dirty="0"/>
                        <a:t>0.904</a:t>
                      </a:r>
                    </a:p>
                  </a:txBody>
                  <a:tcPr/>
                </a:tc>
                <a:tc>
                  <a:txBody>
                    <a:bodyPr/>
                    <a:lstStyle/>
                    <a:p>
                      <a:r>
                        <a:rPr lang="en-US" sz="1300" dirty="0"/>
                        <a:t>0.717</a:t>
                      </a:r>
                    </a:p>
                  </a:txBody>
                  <a:tcPr/>
                </a:tc>
                <a:extLst>
                  <a:ext uri="{0D108BD9-81ED-4DB2-BD59-A6C34878D82A}">
                    <a16:rowId xmlns:a16="http://schemas.microsoft.com/office/drawing/2014/main" val="1721958896"/>
                  </a:ext>
                </a:extLst>
              </a:tr>
            </a:tbl>
          </a:graphicData>
        </a:graphic>
      </p:graphicFrame>
      <p:sp>
        <p:nvSpPr>
          <p:cNvPr id="4" name="Content Placeholder 3">
            <a:extLst>
              <a:ext uri="{FF2B5EF4-FFF2-40B4-BE49-F238E27FC236}">
                <a16:creationId xmlns:a16="http://schemas.microsoft.com/office/drawing/2014/main" id="{18FBFF5B-C281-FCC5-7BA8-C50543BB8FBD}"/>
              </a:ext>
            </a:extLst>
          </p:cNvPr>
          <p:cNvSpPr>
            <a:spLocks noGrp="1"/>
          </p:cNvSpPr>
          <p:nvPr>
            <p:ph idx="11"/>
          </p:nvPr>
        </p:nvSpPr>
        <p:spPr>
          <a:xfrm>
            <a:off x="149313" y="4344035"/>
            <a:ext cx="8510593" cy="280036"/>
          </a:xfrm>
        </p:spPr>
        <p:txBody>
          <a:bodyPr>
            <a:normAutofit fontScale="92500" lnSpcReduction="20000"/>
          </a:bodyPr>
          <a:lstStyle/>
          <a:p>
            <a:r>
              <a:rPr lang="en-US" dirty="0"/>
              <a:t>*** Note. – In all cell types, inclusion of formulation parameter input features was necessary to retain model performance. Inclusion of other input features may still maintain model performance, but the listed features maximize the performance. </a:t>
            </a:r>
          </a:p>
        </p:txBody>
      </p:sp>
    </p:spTree>
    <p:extLst>
      <p:ext uri="{BB962C8B-B14F-4D97-AF65-F5344CB8AC3E}">
        <p14:creationId xmlns:p14="http://schemas.microsoft.com/office/powerpoint/2010/main" val="30060717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accessible-template-2016">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6137120C-77B1-0D44-BAAC-FA1BD1C4D9B5}" vid="{C7DEB0F3-4575-5743-910E-75C1335E6345}"/>
    </a:ext>
  </a:extLst>
</a:theme>
</file>

<file path=ppt/theme/theme2.xml><?xml version="1.0" encoding="utf-8"?>
<a:theme xmlns:a="http://schemas.openxmlformats.org/drawingml/2006/main" name="1_Vertical 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6137120C-77B1-0D44-BAAC-FA1BD1C4D9B5}" vid="{AE676CB7-5235-3946-86F0-0043D425BA89}"/>
    </a:ext>
  </a:extLst>
</a:theme>
</file>

<file path=ppt/theme/theme3.xml><?xml version="1.0" encoding="utf-8"?>
<a:theme xmlns:a="http://schemas.openxmlformats.org/drawingml/2006/main" name="Small horizontal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6137120C-77B1-0D44-BAAC-FA1BD1C4D9B5}" vid="{4D976413-FFF0-9442-AA17-4C942E48BB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accessible-template-2016</Template>
  <TotalTime>0</TotalTime>
  <Words>806</Words>
  <Application>Microsoft Office PowerPoint</Application>
  <PresentationFormat>On-screen Show (16:9)</PresentationFormat>
  <Paragraphs>98</Paragraphs>
  <Slides>9</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Lucida Grande</vt:lpstr>
      <vt:lpstr>Arial</vt:lpstr>
      <vt:lpstr>Bookman Old Style</vt:lpstr>
      <vt:lpstr>Calibri</vt:lpstr>
      <vt:lpstr>Georgia</vt:lpstr>
      <vt:lpstr>Times New Roman</vt:lpstr>
      <vt:lpstr>Wingdings</vt:lpstr>
      <vt:lpstr>accessible-template-2016</vt:lpstr>
      <vt:lpstr>1_Vertical blue</vt:lpstr>
      <vt:lpstr>Small horizontal title</vt:lpstr>
      <vt:lpstr>Model Refinement - Feature Reduction Methodology</vt:lpstr>
      <vt:lpstr>Model Refinement - Feature Reduction Results</vt:lpstr>
      <vt:lpstr>Model Refinement - Feature Reduction Results (B16F10) </vt:lpstr>
      <vt:lpstr>Model Refinement - Feature Reduction Results (HepG2) </vt:lpstr>
      <vt:lpstr>Model Refinement - Feature Reduction Results (HEK 293T) </vt:lpstr>
      <vt:lpstr>Model Refinement - Feature Reduction Results (ARPE19) </vt:lpstr>
      <vt:lpstr>Model Refinement - Feature Reduction Results (N2a) </vt:lpstr>
      <vt:lpstr>Model Refinement - Feature Reduction Results (PC3) </vt:lpstr>
      <vt:lpstr>Model Refinement - Feature Reduction Results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Yining Zhu</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15 Sept. 2016</dc:description>
  <cp:lastModifiedBy>Enoch Toh</cp:lastModifiedBy>
  <cp:revision>2</cp:revision>
  <cp:lastPrinted>2015-12-30T15:17:52Z</cp:lastPrinted>
  <dcterms:created xsi:type="dcterms:W3CDTF">2019-10-19T17:33:27Z</dcterms:created>
  <dcterms:modified xsi:type="dcterms:W3CDTF">2023-06-20T14:58:23Z</dcterms:modified>
  <cp:category/>
</cp:coreProperties>
</file>