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EA37-4CEA-2042-A4D9-C0265F87B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55C6B-DBFB-F14E-A894-D64796477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7E92-0B09-904D-9E99-A149227C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FB88-F0D7-1942-A558-363AF2E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ED62-94F3-D746-B7C8-42DD2ECA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443-947A-C74F-8BCB-3064F9A8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9F15E-772D-944D-9329-EED5DC78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0456-6B9F-4541-AE14-45CB0A07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D436-226D-1F4C-AEDD-734870D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0D4E-1499-1741-878E-E557E822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14228-5446-DD4F-A20D-8F47DEC6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53CBD-6E36-0C46-BC6B-595083B2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6D37-A858-244E-990F-1D4E3571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4B2A-55E1-1C45-A0B0-0852E26E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6DB7-6C14-ED43-A72E-56595D1F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C14F-5AE1-EF4B-BA0A-9389856B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78A0-CAE6-F941-8E85-C4B7B25E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01EF-D6D6-BE40-851B-E24A6413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0BB1-AA40-1646-AD5F-9A56BF23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37E7-07E9-C941-B464-B1D02D1C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539B-FD4F-E94D-B1A9-15EF71B3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98E7-F786-1E43-9A48-E66D7C89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9DC4-8ECA-584C-BBEB-8C5D11DA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9DAA-277E-1443-8B29-C30DED80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420F-066D-D04A-8276-0ABBC45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BED2-264F-F94A-B986-82CF085E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D31-CF3A-4946-B6F6-87A2A88C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CD1A-8156-104E-9837-8B2C4771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05EF-B566-1043-82E4-E9182BC8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0EF7-EDD2-BF45-B2D7-6F4C263C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29EE8-5240-3B4A-8998-2D998391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6AF5-7BDF-C448-ADB9-7E2C366C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CCC50-7E06-E34E-BF2A-08A06682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5784-4AAE-2A49-A8D3-3AFB305B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41CAB-A0A1-ED44-8639-E72E37B02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599AB-D022-F644-BAC3-A9822EFF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42548-D358-A442-839B-3987DC37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31428-7705-3049-8F42-AA04B76D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9A3C6-0FCC-544C-8154-FB6B3BE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F24-57C1-E249-8F91-328A5890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A9977-7AC0-C148-B442-538A8949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C6884-C8CA-CC41-BB1F-AD595818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442C-4F36-B240-B6DC-44551BB1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24E2-98F2-224B-85A0-7FC1AB91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0CB34-2578-C04D-B220-E225048C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ADCD-7F3F-1745-919B-B3856C3D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6F18-DE29-9F46-8882-180163CE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00A8-FF7A-2D42-B4E6-53D1C346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EDBA-7B0F-A046-A818-41AF0C5B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F1BA-0DFE-A649-A7A5-2041A3CA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74387-AED2-414F-88C5-777FAFD7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9172-7CCE-7740-A45B-15946BE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4387-8EC4-754F-8EED-779B08CE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7D9DA-0C65-4246-8B72-75B727B8F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C122-616F-194A-A8DC-9EC25612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5D25-7974-8148-A27F-8F767EFC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FC04-4A19-9147-88A9-22EF098C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D915D-1357-BB44-965E-5B7F80F2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ECB76-BC27-C445-A711-7A00ECF7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6831-63C7-2F47-BDB4-1B8142DC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28C6-D95C-A64F-BDB7-8A81E41C5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D90C-BD1B-2844-9148-6A08B6BDE897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BE93-6978-D647-A97A-08DD2658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0D21-709B-B444-9723-4EFC1F750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DD95-D1A3-C245-982F-7ED3E49A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7862DDFD-718D-7B4F-97A1-2D475E947568}"/>
              </a:ext>
            </a:extLst>
          </p:cNvPr>
          <p:cNvSpPr/>
          <p:nvPr/>
        </p:nvSpPr>
        <p:spPr>
          <a:xfrm>
            <a:off x="3237186" y="2522483"/>
            <a:ext cx="1891862" cy="399393"/>
          </a:xfrm>
          <a:prstGeom prst="cube">
            <a:avLst>
              <a:gd name="adj" fmla="val 4078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1D - CNN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EA59037-11CC-3748-8ADA-1D81CA14248A}"/>
              </a:ext>
            </a:extLst>
          </p:cNvPr>
          <p:cNvSpPr/>
          <p:nvPr/>
        </p:nvSpPr>
        <p:spPr>
          <a:xfrm>
            <a:off x="5964620" y="2522482"/>
            <a:ext cx="1891862" cy="399393"/>
          </a:xfrm>
          <a:prstGeom prst="cube">
            <a:avLst>
              <a:gd name="adj" fmla="val 407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1D - CNN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18170-B752-CD41-8879-9F5AF2FED3BB}"/>
              </a:ext>
            </a:extLst>
          </p:cNvPr>
          <p:cNvSpPr/>
          <p:nvPr/>
        </p:nvSpPr>
        <p:spPr>
          <a:xfrm>
            <a:off x="5276193" y="4056993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99D3AF-F87A-F047-B0A4-CFA4377CCC1D}"/>
              </a:ext>
            </a:extLst>
          </p:cNvPr>
          <p:cNvSpPr/>
          <p:nvPr/>
        </p:nvSpPr>
        <p:spPr>
          <a:xfrm>
            <a:off x="5486400" y="4056993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DBE838-E09A-4E42-9569-F52E23AC9F91}"/>
              </a:ext>
            </a:extLst>
          </p:cNvPr>
          <p:cNvSpPr/>
          <p:nvPr/>
        </p:nvSpPr>
        <p:spPr>
          <a:xfrm>
            <a:off x="5696607" y="4056992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E6B4F-ACFF-C94E-A310-A3117AC5FC69}"/>
              </a:ext>
            </a:extLst>
          </p:cNvPr>
          <p:cNvSpPr/>
          <p:nvPr/>
        </p:nvSpPr>
        <p:spPr>
          <a:xfrm>
            <a:off x="5906814" y="4056992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CFB722-8F50-D343-B600-D5471907589C}"/>
              </a:ext>
            </a:extLst>
          </p:cNvPr>
          <p:cNvSpPr/>
          <p:nvPr/>
        </p:nvSpPr>
        <p:spPr>
          <a:xfrm>
            <a:off x="4671847" y="4056992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2E1229-4096-5E46-B633-C0354A20A509}"/>
              </a:ext>
            </a:extLst>
          </p:cNvPr>
          <p:cNvSpPr/>
          <p:nvPr/>
        </p:nvSpPr>
        <p:spPr>
          <a:xfrm>
            <a:off x="6327228" y="4056992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F8A1D1-9F21-624D-936E-2DF7B2F967F1}"/>
              </a:ext>
            </a:extLst>
          </p:cNvPr>
          <p:cNvSpPr/>
          <p:nvPr/>
        </p:nvSpPr>
        <p:spPr>
          <a:xfrm>
            <a:off x="6117021" y="4056992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EC922-978F-CD41-9BDA-EE37E9ED9169}"/>
              </a:ext>
            </a:extLst>
          </p:cNvPr>
          <p:cNvSpPr/>
          <p:nvPr/>
        </p:nvSpPr>
        <p:spPr>
          <a:xfrm>
            <a:off x="5425964" y="4840013"/>
            <a:ext cx="210207" cy="199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1B45F-C96D-4741-8419-8378CEEBAE55}"/>
              </a:ext>
            </a:extLst>
          </p:cNvPr>
          <p:cNvSpPr txBox="1"/>
          <p:nvPr/>
        </p:nvSpPr>
        <p:spPr>
          <a:xfrm>
            <a:off x="4905037" y="393612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179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Shuai  . (MU-Student)</dc:creator>
  <cp:lastModifiedBy>Zeng, Shuai  . (MU-Student)</cp:lastModifiedBy>
  <cp:revision>3</cp:revision>
  <dcterms:created xsi:type="dcterms:W3CDTF">2020-12-25T10:16:22Z</dcterms:created>
  <dcterms:modified xsi:type="dcterms:W3CDTF">2020-12-26T07:54:18Z</dcterms:modified>
</cp:coreProperties>
</file>