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21332825" cy="1600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-584" y="-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962" y="2618847"/>
            <a:ext cx="18132901" cy="5571067"/>
          </a:xfrm>
        </p:spPr>
        <p:txBody>
          <a:bodyPr anchor="b"/>
          <a:lstStyle>
            <a:lvl1pPr algn="ctr">
              <a:defRPr sz="13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603" y="8404755"/>
            <a:ext cx="15999619" cy="3863445"/>
          </a:xfrm>
        </p:spPr>
        <p:txBody>
          <a:bodyPr/>
          <a:lstStyle>
            <a:lvl1pPr marL="0" indent="0" algn="ctr">
              <a:buNone/>
              <a:defRPr sz="5599"/>
            </a:lvl1pPr>
            <a:lvl2pPr marL="1066648" indent="0" algn="ctr">
              <a:buNone/>
              <a:defRPr sz="4666"/>
            </a:lvl2pPr>
            <a:lvl3pPr marL="2133295" indent="0" algn="ctr">
              <a:buNone/>
              <a:defRPr sz="4199"/>
            </a:lvl3pPr>
            <a:lvl4pPr marL="3199943" indent="0" algn="ctr">
              <a:buNone/>
              <a:defRPr sz="3733"/>
            </a:lvl4pPr>
            <a:lvl5pPr marL="4266590" indent="0" algn="ctr">
              <a:buNone/>
              <a:defRPr sz="3733"/>
            </a:lvl5pPr>
            <a:lvl6pPr marL="5333238" indent="0" algn="ctr">
              <a:buNone/>
              <a:defRPr sz="3733"/>
            </a:lvl6pPr>
            <a:lvl7pPr marL="6399886" indent="0" algn="ctr">
              <a:buNone/>
              <a:defRPr sz="3733"/>
            </a:lvl7pPr>
            <a:lvl8pPr marL="7466533" indent="0" algn="ctr">
              <a:buNone/>
              <a:defRPr sz="3733"/>
            </a:lvl8pPr>
            <a:lvl9pPr marL="8533181" indent="0" algn="ctr"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6304" y="851959"/>
            <a:ext cx="4599890" cy="135609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633" y="851959"/>
            <a:ext cx="13533011" cy="135609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22" y="3989392"/>
            <a:ext cx="18399562" cy="6656386"/>
          </a:xfrm>
        </p:spPr>
        <p:txBody>
          <a:bodyPr anchor="b"/>
          <a:lstStyle>
            <a:lvl1pPr>
              <a:defRPr sz="13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522" y="10708751"/>
            <a:ext cx="18399562" cy="3500436"/>
          </a:xfrm>
        </p:spPr>
        <p:txBody>
          <a:bodyPr/>
          <a:lstStyle>
            <a:lvl1pPr marL="0" indent="0">
              <a:buNone/>
              <a:defRPr sz="5599">
                <a:solidFill>
                  <a:schemeClr val="tx1"/>
                </a:solidFill>
              </a:defRPr>
            </a:lvl1pPr>
            <a:lvl2pPr marL="1066648" indent="0">
              <a:buNone/>
              <a:defRPr sz="4666">
                <a:solidFill>
                  <a:schemeClr val="tx1">
                    <a:tint val="75000"/>
                  </a:schemeClr>
                </a:solidFill>
              </a:defRPr>
            </a:lvl2pPr>
            <a:lvl3pPr marL="2133295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3pPr>
            <a:lvl4pPr marL="31999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2665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5333238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6399886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746653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853318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5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632" y="4259792"/>
            <a:ext cx="9066451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742" y="4259792"/>
            <a:ext cx="9066451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10" y="851962"/>
            <a:ext cx="18399562" cy="309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413" y="3922714"/>
            <a:ext cx="9024783" cy="1922461"/>
          </a:xfrm>
        </p:spPr>
        <p:txBody>
          <a:bodyPr anchor="b"/>
          <a:lstStyle>
            <a:lvl1pPr marL="0" indent="0">
              <a:buNone/>
              <a:defRPr sz="5599" b="1"/>
            </a:lvl1pPr>
            <a:lvl2pPr marL="1066648" indent="0">
              <a:buNone/>
              <a:defRPr sz="4666" b="1"/>
            </a:lvl2pPr>
            <a:lvl3pPr marL="2133295" indent="0">
              <a:buNone/>
              <a:defRPr sz="4199" b="1"/>
            </a:lvl3pPr>
            <a:lvl4pPr marL="3199943" indent="0">
              <a:buNone/>
              <a:defRPr sz="3733" b="1"/>
            </a:lvl4pPr>
            <a:lvl5pPr marL="4266590" indent="0">
              <a:buNone/>
              <a:defRPr sz="3733" b="1"/>
            </a:lvl5pPr>
            <a:lvl6pPr marL="5333238" indent="0">
              <a:buNone/>
              <a:defRPr sz="3733" b="1"/>
            </a:lvl6pPr>
            <a:lvl7pPr marL="6399886" indent="0">
              <a:buNone/>
              <a:defRPr sz="3733" b="1"/>
            </a:lvl7pPr>
            <a:lvl8pPr marL="7466533" indent="0">
              <a:buNone/>
              <a:defRPr sz="3733" b="1"/>
            </a:lvl8pPr>
            <a:lvl9pPr marL="8533181" indent="0">
              <a:buNone/>
              <a:defRPr sz="3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413" y="5845175"/>
            <a:ext cx="9024783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99744" y="3922714"/>
            <a:ext cx="9069229" cy="1922461"/>
          </a:xfrm>
        </p:spPr>
        <p:txBody>
          <a:bodyPr anchor="b"/>
          <a:lstStyle>
            <a:lvl1pPr marL="0" indent="0">
              <a:buNone/>
              <a:defRPr sz="5599" b="1"/>
            </a:lvl1pPr>
            <a:lvl2pPr marL="1066648" indent="0">
              <a:buNone/>
              <a:defRPr sz="4666" b="1"/>
            </a:lvl2pPr>
            <a:lvl3pPr marL="2133295" indent="0">
              <a:buNone/>
              <a:defRPr sz="4199" b="1"/>
            </a:lvl3pPr>
            <a:lvl4pPr marL="3199943" indent="0">
              <a:buNone/>
              <a:defRPr sz="3733" b="1"/>
            </a:lvl4pPr>
            <a:lvl5pPr marL="4266590" indent="0">
              <a:buNone/>
              <a:defRPr sz="3733" b="1"/>
            </a:lvl5pPr>
            <a:lvl6pPr marL="5333238" indent="0">
              <a:buNone/>
              <a:defRPr sz="3733" b="1"/>
            </a:lvl6pPr>
            <a:lvl7pPr marL="6399886" indent="0">
              <a:buNone/>
              <a:defRPr sz="3733" b="1"/>
            </a:lvl7pPr>
            <a:lvl8pPr marL="7466533" indent="0">
              <a:buNone/>
              <a:defRPr sz="3733" b="1"/>
            </a:lvl8pPr>
            <a:lvl9pPr marL="8533181" indent="0">
              <a:buNone/>
              <a:defRPr sz="3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99744" y="5845175"/>
            <a:ext cx="9069229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1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10" y="1066800"/>
            <a:ext cx="6880391" cy="3733800"/>
          </a:xfrm>
        </p:spPr>
        <p:txBody>
          <a:bodyPr anchor="b"/>
          <a:lstStyle>
            <a:lvl1pPr>
              <a:defRPr sz="74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9229" y="2303995"/>
            <a:ext cx="10799743" cy="11371792"/>
          </a:xfrm>
        </p:spPr>
        <p:txBody>
          <a:bodyPr/>
          <a:lstStyle>
            <a:lvl1pPr>
              <a:defRPr sz="7466"/>
            </a:lvl1pPr>
            <a:lvl2pPr>
              <a:defRPr sz="6532"/>
            </a:lvl2pPr>
            <a:lvl3pPr>
              <a:defRPr sz="5599"/>
            </a:lvl3pPr>
            <a:lvl4pPr>
              <a:defRPr sz="4666"/>
            </a:lvl4pPr>
            <a:lvl5pPr>
              <a:defRPr sz="4666"/>
            </a:lvl5pPr>
            <a:lvl6pPr>
              <a:defRPr sz="4666"/>
            </a:lvl6pPr>
            <a:lvl7pPr>
              <a:defRPr sz="4666"/>
            </a:lvl7pPr>
            <a:lvl8pPr>
              <a:defRPr sz="4666"/>
            </a:lvl8pPr>
            <a:lvl9pPr>
              <a:defRPr sz="4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410" y="4800600"/>
            <a:ext cx="6880391" cy="8893705"/>
          </a:xfrm>
        </p:spPr>
        <p:txBody>
          <a:bodyPr/>
          <a:lstStyle>
            <a:lvl1pPr marL="0" indent="0">
              <a:buNone/>
              <a:defRPr sz="3733"/>
            </a:lvl1pPr>
            <a:lvl2pPr marL="1066648" indent="0">
              <a:buNone/>
              <a:defRPr sz="3266"/>
            </a:lvl2pPr>
            <a:lvl3pPr marL="2133295" indent="0">
              <a:buNone/>
              <a:defRPr sz="2800"/>
            </a:lvl3pPr>
            <a:lvl4pPr marL="3199943" indent="0">
              <a:buNone/>
              <a:defRPr sz="2333"/>
            </a:lvl4pPr>
            <a:lvl5pPr marL="4266590" indent="0">
              <a:buNone/>
              <a:defRPr sz="2333"/>
            </a:lvl5pPr>
            <a:lvl6pPr marL="5333238" indent="0">
              <a:buNone/>
              <a:defRPr sz="2333"/>
            </a:lvl6pPr>
            <a:lvl7pPr marL="6399886" indent="0">
              <a:buNone/>
              <a:defRPr sz="2333"/>
            </a:lvl7pPr>
            <a:lvl8pPr marL="7466533" indent="0">
              <a:buNone/>
              <a:defRPr sz="2333"/>
            </a:lvl8pPr>
            <a:lvl9pPr marL="8533181" indent="0">
              <a:buNone/>
              <a:defRPr sz="2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10" y="1066800"/>
            <a:ext cx="6880391" cy="3733800"/>
          </a:xfrm>
        </p:spPr>
        <p:txBody>
          <a:bodyPr anchor="b"/>
          <a:lstStyle>
            <a:lvl1pPr>
              <a:defRPr sz="74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69229" y="2303995"/>
            <a:ext cx="10799743" cy="11371792"/>
          </a:xfrm>
        </p:spPr>
        <p:txBody>
          <a:bodyPr anchor="t"/>
          <a:lstStyle>
            <a:lvl1pPr marL="0" indent="0">
              <a:buNone/>
              <a:defRPr sz="7466"/>
            </a:lvl1pPr>
            <a:lvl2pPr marL="1066648" indent="0">
              <a:buNone/>
              <a:defRPr sz="6532"/>
            </a:lvl2pPr>
            <a:lvl3pPr marL="2133295" indent="0">
              <a:buNone/>
              <a:defRPr sz="5599"/>
            </a:lvl3pPr>
            <a:lvl4pPr marL="3199943" indent="0">
              <a:buNone/>
              <a:defRPr sz="4666"/>
            </a:lvl4pPr>
            <a:lvl5pPr marL="4266590" indent="0">
              <a:buNone/>
              <a:defRPr sz="4666"/>
            </a:lvl5pPr>
            <a:lvl6pPr marL="5333238" indent="0">
              <a:buNone/>
              <a:defRPr sz="4666"/>
            </a:lvl6pPr>
            <a:lvl7pPr marL="6399886" indent="0">
              <a:buNone/>
              <a:defRPr sz="4666"/>
            </a:lvl7pPr>
            <a:lvl8pPr marL="7466533" indent="0">
              <a:buNone/>
              <a:defRPr sz="4666"/>
            </a:lvl8pPr>
            <a:lvl9pPr marL="8533181" indent="0">
              <a:buNone/>
              <a:defRPr sz="46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410" y="4800600"/>
            <a:ext cx="6880391" cy="8893705"/>
          </a:xfrm>
        </p:spPr>
        <p:txBody>
          <a:bodyPr/>
          <a:lstStyle>
            <a:lvl1pPr marL="0" indent="0">
              <a:buNone/>
              <a:defRPr sz="3733"/>
            </a:lvl1pPr>
            <a:lvl2pPr marL="1066648" indent="0">
              <a:buNone/>
              <a:defRPr sz="3266"/>
            </a:lvl2pPr>
            <a:lvl3pPr marL="2133295" indent="0">
              <a:buNone/>
              <a:defRPr sz="2800"/>
            </a:lvl3pPr>
            <a:lvl4pPr marL="3199943" indent="0">
              <a:buNone/>
              <a:defRPr sz="2333"/>
            </a:lvl4pPr>
            <a:lvl5pPr marL="4266590" indent="0">
              <a:buNone/>
              <a:defRPr sz="2333"/>
            </a:lvl5pPr>
            <a:lvl6pPr marL="5333238" indent="0">
              <a:buNone/>
              <a:defRPr sz="2333"/>
            </a:lvl6pPr>
            <a:lvl7pPr marL="6399886" indent="0">
              <a:buNone/>
              <a:defRPr sz="2333"/>
            </a:lvl7pPr>
            <a:lvl8pPr marL="7466533" indent="0">
              <a:buNone/>
              <a:defRPr sz="2333"/>
            </a:lvl8pPr>
            <a:lvl9pPr marL="8533181" indent="0">
              <a:buNone/>
              <a:defRPr sz="2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632" y="851962"/>
            <a:ext cx="18399562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632" y="4259792"/>
            <a:ext cx="18399562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632" y="14831487"/>
            <a:ext cx="4799886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C22F-249B-DB48-AED9-A7A6B19CE4D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6499" y="14831487"/>
            <a:ext cx="7199828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6307" y="14831487"/>
            <a:ext cx="4799886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AAF2-2159-DF42-8793-0A068A96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3295" rtl="0" eaLnBrk="1" latinLnBrk="0" hangingPunct="1">
        <a:lnSpc>
          <a:spcPct val="90000"/>
        </a:lnSpc>
        <a:spcBef>
          <a:spcPct val="0"/>
        </a:spcBef>
        <a:buNone/>
        <a:defRPr sz="102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4" indent="-533324" algn="l" defTabSz="2133295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6532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1" indent="-533324" algn="l" defTabSz="2133295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2pPr>
      <a:lvl3pPr marL="2666619" indent="-533324" algn="l" defTabSz="2133295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3pPr>
      <a:lvl4pPr marL="3733267" indent="-533324" algn="l" defTabSz="2133295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4" indent="-533324" algn="l" defTabSz="2133295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2" indent="-533324" algn="l" defTabSz="2133295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6pPr>
      <a:lvl7pPr marL="6933209" indent="-533324" algn="l" defTabSz="2133295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7pPr>
      <a:lvl8pPr marL="7999857" indent="-533324" algn="l" defTabSz="2133295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5" indent="-533324" algn="l" defTabSz="2133295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295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66648" algn="l" defTabSz="2133295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2pPr>
      <a:lvl3pPr marL="2133295" algn="l" defTabSz="2133295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3" algn="l" defTabSz="2133295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0" algn="l" defTabSz="2133295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5pPr>
      <a:lvl6pPr marL="5333238" algn="l" defTabSz="2133295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6pPr>
      <a:lvl7pPr marL="6399886" algn="l" defTabSz="2133295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3" algn="l" defTabSz="2133295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1" algn="l" defTabSz="2133295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193903-EDF2-BB4D-AF84-A08E9F433901}"/>
              </a:ext>
            </a:extLst>
          </p:cNvPr>
          <p:cNvSpPr/>
          <p:nvPr/>
        </p:nvSpPr>
        <p:spPr>
          <a:xfrm>
            <a:off x="3111501" y="5292864"/>
            <a:ext cx="12788900" cy="4576493"/>
          </a:xfrm>
          <a:prstGeom prst="roundRect">
            <a:avLst>
              <a:gd name="adj" fmla="val 346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8DA947E-B307-EB47-902F-720E1A42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64" y="6343125"/>
            <a:ext cx="1829494" cy="1559004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B6091078-AAA8-0E41-9B50-0C389A395E59}"/>
              </a:ext>
            </a:extLst>
          </p:cNvPr>
          <p:cNvSpPr/>
          <p:nvPr/>
        </p:nvSpPr>
        <p:spPr>
          <a:xfrm rot="19572992">
            <a:off x="6815778" y="6948762"/>
            <a:ext cx="772090" cy="5656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417A2-6234-7247-9EF2-BC76A5BF2FE3}"/>
              </a:ext>
            </a:extLst>
          </p:cNvPr>
          <p:cNvSpPr txBox="1"/>
          <p:nvPr/>
        </p:nvSpPr>
        <p:spPr>
          <a:xfrm>
            <a:off x="6830045" y="8703362"/>
            <a:ext cx="6193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SoyNAM</a:t>
            </a:r>
            <a:r>
              <a:rPr lang="en-US" sz="3200" dirty="0"/>
              <a:t> SNP dataset. </a:t>
            </a:r>
          </a:p>
          <a:p>
            <a:r>
              <a:rPr lang="en-US" sz="3200" dirty="0"/>
              <a:t>(Skip steps 2 &amp; 3)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4CB654B-DA56-B040-952D-E98A6643F01D}"/>
              </a:ext>
            </a:extLst>
          </p:cNvPr>
          <p:cNvSpPr/>
          <p:nvPr/>
        </p:nvSpPr>
        <p:spPr>
          <a:xfrm>
            <a:off x="7710068" y="5992953"/>
            <a:ext cx="3539279" cy="123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 Create dataset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C9227F-BF51-1C4B-82C3-8B8935FA9A36}"/>
              </a:ext>
            </a:extLst>
          </p:cNvPr>
          <p:cNvSpPr/>
          <p:nvPr/>
        </p:nvSpPr>
        <p:spPr>
          <a:xfrm>
            <a:off x="12501444" y="5876239"/>
            <a:ext cx="3205467" cy="1238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 Build and train 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9A4CF08-DBEF-AD4A-8675-3CBDD99AEC0B}"/>
              </a:ext>
            </a:extLst>
          </p:cNvPr>
          <p:cNvSpPr/>
          <p:nvPr/>
        </p:nvSpPr>
        <p:spPr>
          <a:xfrm>
            <a:off x="11608292" y="6419007"/>
            <a:ext cx="534208" cy="5290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4D8E977-723F-B84A-BE19-61B088E48271}"/>
              </a:ext>
            </a:extLst>
          </p:cNvPr>
          <p:cNvSpPr/>
          <p:nvPr/>
        </p:nvSpPr>
        <p:spPr>
          <a:xfrm rot="5400000">
            <a:off x="13827268" y="7256576"/>
            <a:ext cx="534208" cy="5290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E15C71-AD41-7942-AB59-C72F40F1EB27}"/>
              </a:ext>
            </a:extLst>
          </p:cNvPr>
          <p:cNvSpPr/>
          <p:nvPr/>
        </p:nvSpPr>
        <p:spPr>
          <a:xfrm>
            <a:off x="12491639" y="7903078"/>
            <a:ext cx="3205467" cy="1131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4. Prediction &amp; discovery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83735B8-2332-904B-9A4F-CE17349498FC}"/>
              </a:ext>
            </a:extLst>
          </p:cNvPr>
          <p:cNvSpPr/>
          <p:nvPr/>
        </p:nvSpPr>
        <p:spPr>
          <a:xfrm>
            <a:off x="6830045" y="8131230"/>
            <a:ext cx="5451153" cy="63983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84492C-E052-6B4F-AA42-636081F6B94F}"/>
              </a:ext>
            </a:extLst>
          </p:cNvPr>
          <p:cNvSpPr txBox="1"/>
          <p:nvPr/>
        </p:nvSpPr>
        <p:spPr>
          <a:xfrm>
            <a:off x="6830045" y="5382126"/>
            <a:ext cx="5231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user’s owned SNP dataset.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3AB96D-0D17-8742-8B6E-DEB2E6F4C396}"/>
              </a:ext>
            </a:extLst>
          </p:cNvPr>
          <p:cNvSpPr/>
          <p:nvPr/>
        </p:nvSpPr>
        <p:spPr>
          <a:xfrm>
            <a:off x="3263987" y="7939070"/>
            <a:ext cx="3256012" cy="11313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388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193903-EDF2-BB4D-AF84-A08E9F433901}"/>
              </a:ext>
            </a:extLst>
          </p:cNvPr>
          <p:cNvSpPr/>
          <p:nvPr/>
        </p:nvSpPr>
        <p:spPr>
          <a:xfrm>
            <a:off x="3111501" y="5292864"/>
            <a:ext cx="12788900" cy="4576493"/>
          </a:xfrm>
          <a:prstGeom prst="roundRect">
            <a:avLst>
              <a:gd name="adj" fmla="val 346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8DA947E-B307-EB47-902F-720E1A42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64" y="6343125"/>
            <a:ext cx="1829494" cy="1559004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B6091078-AAA8-0E41-9B50-0C389A395E59}"/>
              </a:ext>
            </a:extLst>
          </p:cNvPr>
          <p:cNvSpPr/>
          <p:nvPr/>
        </p:nvSpPr>
        <p:spPr>
          <a:xfrm rot="19572992">
            <a:off x="6815778" y="6948762"/>
            <a:ext cx="772090" cy="5656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417A2-6234-7247-9EF2-BC76A5BF2FE3}"/>
              </a:ext>
            </a:extLst>
          </p:cNvPr>
          <p:cNvSpPr txBox="1"/>
          <p:nvPr/>
        </p:nvSpPr>
        <p:spPr>
          <a:xfrm>
            <a:off x="6830045" y="8703362"/>
            <a:ext cx="6193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SoyNAM</a:t>
            </a:r>
            <a:r>
              <a:rPr lang="en-US" sz="3200" dirty="0"/>
              <a:t> SNP dataset. </a:t>
            </a:r>
          </a:p>
          <a:p>
            <a:r>
              <a:rPr lang="en-US" sz="3200" dirty="0"/>
              <a:t>(Skip steps 2 &amp; 3)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4CB654B-DA56-B040-952D-E98A6643F01D}"/>
              </a:ext>
            </a:extLst>
          </p:cNvPr>
          <p:cNvSpPr/>
          <p:nvPr/>
        </p:nvSpPr>
        <p:spPr>
          <a:xfrm>
            <a:off x="7710068" y="5992953"/>
            <a:ext cx="3539279" cy="12386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2. Create dataset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C9227F-BF51-1C4B-82C3-8B8935FA9A36}"/>
              </a:ext>
            </a:extLst>
          </p:cNvPr>
          <p:cNvSpPr/>
          <p:nvPr/>
        </p:nvSpPr>
        <p:spPr>
          <a:xfrm>
            <a:off x="12501444" y="5876239"/>
            <a:ext cx="3205467" cy="1238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 Build and train 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9A4CF08-DBEF-AD4A-8675-3CBDD99AEC0B}"/>
              </a:ext>
            </a:extLst>
          </p:cNvPr>
          <p:cNvSpPr/>
          <p:nvPr/>
        </p:nvSpPr>
        <p:spPr>
          <a:xfrm>
            <a:off x="11608292" y="6419007"/>
            <a:ext cx="534208" cy="5290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4D8E977-723F-B84A-BE19-61B088E48271}"/>
              </a:ext>
            </a:extLst>
          </p:cNvPr>
          <p:cNvSpPr/>
          <p:nvPr/>
        </p:nvSpPr>
        <p:spPr>
          <a:xfrm rot="5400000">
            <a:off x="13827268" y="7256576"/>
            <a:ext cx="534208" cy="5290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E15C71-AD41-7942-AB59-C72F40F1EB27}"/>
              </a:ext>
            </a:extLst>
          </p:cNvPr>
          <p:cNvSpPr/>
          <p:nvPr/>
        </p:nvSpPr>
        <p:spPr>
          <a:xfrm>
            <a:off x="12491639" y="7903078"/>
            <a:ext cx="3205467" cy="1131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4. Prediction &amp; discovery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83735B8-2332-904B-9A4F-CE17349498FC}"/>
              </a:ext>
            </a:extLst>
          </p:cNvPr>
          <p:cNvSpPr/>
          <p:nvPr/>
        </p:nvSpPr>
        <p:spPr>
          <a:xfrm>
            <a:off x="6830045" y="8131230"/>
            <a:ext cx="5451153" cy="63983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84492C-E052-6B4F-AA42-636081F6B94F}"/>
              </a:ext>
            </a:extLst>
          </p:cNvPr>
          <p:cNvSpPr txBox="1"/>
          <p:nvPr/>
        </p:nvSpPr>
        <p:spPr>
          <a:xfrm>
            <a:off x="6830045" y="5382126"/>
            <a:ext cx="5231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user’s owned SNP dataset.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3AB96D-0D17-8742-8B6E-DEB2E6F4C396}"/>
              </a:ext>
            </a:extLst>
          </p:cNvPr>
          <p:cNvSpPr/>
          <p:nvPr/>
        </p:nvSpPr>
        <p:spPr>
          <a:xfrm>
            <a:off x="3263987" y="7939070"/>
            <a:ext cx="3256012" cy="1131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97699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193903-EDF2-BB4D-AF84-A08E9F433901}"/>
              </a:ext>
            </a:extLst>
          </p:cNvPr>
          <p:cNvSpPr/>
          <p:nvPr/>
        </p:nvSpPr>
        <p:spPr>
          <a:xfrm>
            <a:off x="3111501" y="5292864"/>
            <a:ext cx="12788900" cy="4576493"/>
          </a:xfrm>
          <a:prstGeom prst="roundRect">
            <a:avLst>
              <a:gd name="adj" fmla="val 346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8DA947E-B307-EB47-902F-720E1A42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64" y="6343125"/>
            <a:ext cx="1829494" cy="1559004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B6091078-AAA8-0E41-9B50-0C389A395E59}"/>
              </a:ext>
            </a:extLst>
          </p:cNvPr>
          <p:cNvSpPr/>
          <p:nvPr/>
        </p:nvSpPr>
        <p:spPr>
          <a:xfrm rot="19572992">
            <a:off x="6815778" y="6948762"/>
            <a:ext cx="772090" cy="5656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417A2-6234-7247-9EF2-BC76A5BF2FE3}"/>
              </a:ext>
            </a:extLst>
          </p:cNvPr>
          <p:cNvSpPr txBox="1"/>
          <p:nvPr/>
        </p:nvSpPr>
        <p:spPr>
          <a:xfrm>
            <a:off x="6830045" y="8703362"/>
            <a:ext cx="6193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SoyNAM</a:t>
            </a:r>
            <a:r>
              <a:rPr lang="en-US" sz="3200" dirty="0"/>
              <a:t> SNP dataset. </a:t>
            </a:r>
          </a:p>
          <a:p>
            <a:r>
              <a:rPr lang="en-US" sz="3200" dirty="0"/>
              <a:t>(Skip steps 2 &amp; 3)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4CB654B-DA56-B040-952D-E98A6643F01D}"/>
              </a:ext>
            </a:extLst>
          </p:cNvPr>
          <p:cNvSpPr/>
          <p:nvPr/>
        </p:nvSpPr>
        <p:spPr>
          <a:xfrm>
            <a:off x="7710068" y="5992953"/>
            <a:ext cx="3539279" cy="123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 Create dataset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C9227F-BF51-1C4B-82C3-8B8935FA9A36}"/>
              </a:ext>
            </a:extLst>
          </p:cNvPr>
          <p:cNvSpPr/>
          <p:nvPr/>
        </p:nvSpPr>
        <p:spPr>
          <a:xfrm>
            <a:off x="12501444" y="5876239"/>
            <a:ext cx="3205467" cy="12386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3. Build and train 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9A4CF08-DBEF-AD4A-8675-3CBDD99AEC0B}"/>
              </a:ext>
            </a:extLst>
          </p:cNvPr>
          <p:cNvSpPr/>
          <p:nvPr/>
        </p:nvSpPr>
        <p:spPr>
          <a:xfrm>
            <a:off x="11608292" y="6419007"/>
            <a:ext cx="534208" cy="5290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4D8E977-723F-B84A-BE19-61B088E48271}"/>
              </a:ext>
            </a:extLst>
          </p:cNvPr>
          <p:cNvSpPr/>
          <p:nvPr/>
        </p:nvSpPr>
        <p:spPr>
          <a:xfrm rot="5400000">
            <a:off x="13827268" y="7256576"/>
            <a:ext cx="534208" cy="5290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E15C71-AD41-7942-AB59-C72F40F1EB27}"/>
              </a:ext>
            </a:extLst>
          </p:cNvPr>
          <p:cNvSpPr/>
          <p:nvPr/>
        </p:nvSpPr>
        <p:spPr>
          <a:xfrm>
            <a:off x="12491639" y="7903078"/>
            <a:ext cx="3205467" cy="1131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4. Prediction &amp; discovery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83735B8-2332-904B-9A4F-CE17349498FC}"/>
              </a:ext>
            </a:extLst>
          </p:cNvPr>
          <p:cNvSpPr/>
          <p:nvPr/>
        </p:nvSpPr>
        <p:spPr>
          <a:xfrm>
            <a:off x="6830045" y="8131230"/>
            <a:ext cx="5451153" cy="63983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84492C-E052-6B4F-AA42-636081F6B94F}"/>
              </a:ext>
            </a:extLst>
          </p:cNvPr>
          <p:cNvSpPr txBox="1"/>
          <p:nvPr/>
        </p:nvSpPr>
        <p:spPr>
          <a:xfrm>
            <a:off x="6830045" y="5382126"/>
            <a:ext cx="5231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user’s owned SNP dataset.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3AB96D-0D17-8742-8B6E-DEB2E6F4C396}"/>
              </a:ext>
            </a:extLst>
          </p:cNvPr>
          <p:cNvSpPr/>
          <p:nvPr/>
        </p:nvSpPr>
        <p:spPr>
          <a:xfrm>
            <a:off x="3263987" y="7939070"/>
            <a:ext cx="3256012" cy="1131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9091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193903-EDF2-BB4D-AF84-A08E9F433901}"/>
              </a:ext>
            </a:extLst>
          </p:cNvPr>
          <p:cNvSpPr/>
          <p:nvPr/>
        </p:nvSpPr>
        <p:spPr>
          <a:xfrm>
            <a:off x="3111501" y="5292864"/>
            <a:ext cx="12788900" cy="4576493"/>
          </a:xfrm>
          <a:prstGeom prst="roundRect">
            <a:avLst>
              <a:gd name="adj" fmla="val 346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8DA947E-B307-EB47-902F-720E1A42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64" y="6343125"/>
            <a:ext cx="1829494" cy="1559004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B6091078-AAA8-0E41-9B50-0C389A395E59}"/>
              </a:ext>
            </a:extLst>
          </p:cNvPr>
          <p:cNvSpPr/>
          <p:nvPr/>
        </p:nvSpPr>
        <p:spPr>
          <a:xfrm rot="19572992">
            <a:off x="6815778" y="6948762"/>
            <a:ext cx="772090" cy="5656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417A2-6234-7247-9EF2-BC76A5BF2FE3}"/>
              </a:ext>
            </a:extLst>
          </p:cNvPr>
          <p:cNvSpPr txBox="1"/>
          <p:nvPr/>
        </p:nvSpPr>
        <p:spPr>
          <a:xfrm>
            <a:off x="6830045" y="8703362"/>
            <a:ext cx="6193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SoyNAM</a:t>
            </a:r>
            <a:r>
              <a:rPr lang="en-US" sz="3200" dirty="0"/>
              <a:t> SNP dataset. </a:t>
            </a:r>
          </a:p>
          <a:p>
            <a:r>
              <a:rPr lang="en-US" sz="3200" dirty="0"/>
              <a:t>(Skip steps 2 &amp; 3)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4CB654B-DA56-B040-952D-E98A6643F01D}"/>
              </a:ext>
            </a:extLst>
          </p:cNvPr>
          <p:cNvSpPr/>
          <p:nvPr/>
        </p:nvSpPr>
        <p:spPr>
          <a:xfrm>
            <a:off x="7710068" y="5992953"/>
            <a:ext cx="3539279" cy="123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 Create dataset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C9227F-BF51-1C4B-82C3-8B8935FA9A36}"/>
              </a:ext>
            </a:extLst>
          </p:cNvPr>
          <p:cNvSpPr/>
          <p:nvPr/>
        </p:nvSpPr>
        <p:spPr>
          <a:xfrm>
            <a:off x="12501444" y="5876239"/>
            <a:ext cx="3205467" cy="1238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 Build and train 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9A4CF08-DBEF-AD4A-8675-3CBDD99AEC0B}"/>
              </a:ext>
            </a:extLst>
          </p:cNvPr>
          <p:cNvSpPr/>
          <p:nvPr/>
        </p:nvSpPr>
        <p:spPr>
          <a:xfrm>
            <a:off x="11608292" y="6419007"/>
            <a:ext cx="534208" cy="5290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4D8E977-723F-B84A-BE19-61B088E48271}"/>
              </a:ext>
            </a:extLst>
          </p:cNvPr>
          <p:cNvSpPr/>
          <p:nvPr/>
        </p:nvSpPr>
        <p:spPr>
          <a:xfrm rot="5400000">
            <a:off x="13827268" y="7256576"/>
            <a:ext cx="534208" cy="5290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E15C71-AD41-7942-AB59-C72F40F1EB27}"/>
              </a:ext>
            </a:extLst>
          </p:cNvPr>
          <p:cNvSpPr/>
          <p:nvPr/>
        </p:nvSpPr>
        <p:spPr>
          <a:xfrm>
            <a:off x="12491639" y="7903078"/>
            <a:ext cx="3205467" cy="11313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4. Prediction &amp; discovery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83735B8-2332-904B-9A4F-CE17349498FC}"/>
              </a:ext>
            </a:extLst>
          </p:cNvPr>
          <p:cNvSpPr/>
          <p:nvPr/>
        </p:nvSpPr>
        <p:spPr>
          <a:xfrm>
            <a:off x="6830045" y="8131230"/>
            <a:ext cx="5451153" cy="63983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84492C-E052-6B4F-AA42-636081F6B94F}"/>
              </a:ext>
            </a:extLst>
          </p:cNvPr>
          <p:cNvSpPr txBox="1"/>
          <p:nvPr/>
        </p:nvSpPr>
        <p:spPr>
          <a:xfrm>
            <a:off x="6830045" y="5382126"/>
            <a:ext cx="5231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user’s owned SNP dataset.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3AB96D-0D17-8742-8B6E-DEB2E6F4C396}"/>
              </a:ext>
            </a:extLst>
          </p:cNvPr>
          <p:cNvSpPr/>
          <p:nvPr/>
        </p:nvSpPr>
        <p:spPr>
          <a:xfrm>
            <a:off x="3263987" y="7939070"/>
            <a:ext cx="3256012" cy="1131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236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F938AD-4F4A-C941-83D4-BC660C6F9D63}"/>
              </a:ext>
            </a:extLst>
          </p:cNvPr>
          <p:cNvSpPr/>
          <p:nvPr/>
        </p:nvSpPr>
        <p:spPr>
          <a:xfrm>
            <a:off x="5072321" y="4588886"/>
            <a:ext cx="9875647" cy="6381771"/>
          </a:xfrm>
          <a:prstGeom prst="roundRect">
            <a:avLst>
              <a:gd name="adj" fmla="val 346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B589A08-1BDC-5C46-A51E-885B2760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12" y="5588000"/>
            <a:ext cx="7035800" cy="482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CB3427-3AAC-564F-BC70-19F446AFAE62}"/>
              </a:ext>
            </a:extLst>
          </p:cNvPr>
          <p:cNvSpPr/>
          <p:nvPr/>
        </p:nvSpPr>
        <p:spPr>
          <a:xfrm>
            <a:off x="7148512" y="5588000"/>
            <a:ext cx="1571625" cy="40005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080AB-BBE3-FE45-9210-EF565108A8EF}"/>
              </a:ext>
            </a:extLst>
          </p:cNvPr>
          <p:cNvSpPr/>
          <p:nvPr/>
        </p:nvSpPr>
        <p:spPr>
          <a:xfrm>
            <a:off x="5306874" y="10463212"/>
            <a:ext cx="856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de.cyverse.org</a:t>
            </a:r>
            <a:r>
              <a:rPr lang="en-US" dirty="0">
                <a:solidFill>
                  <a:schemeClr val="accent1"/>
                </a:solidFill>
              </a:rPr>
              <a:t>/dl/d/2FFA3458-2DDF-4FCB-B1FE-DF5C08A0BD28/</a:t>
            </a:r>
            <a:r>
              <a:rPr lang="en-US" dirty="0" err="1">
                <a:solidFill>
                  <a:schemeClr val="accent1"/>
                </a:solidFill>
              </a:rPr>
              <a:t>protein.train.csv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2431E5F-C776-154B-893C-5BAC28B31F20}"/>
              </a:ext>
            </a:extLst>
          </p:cNvPr>
          <p:cNvSpPr/>
          <p:nvPr/>
        </p:nvSpPr>
        <p:spPr>
          <a:xfrm>
            <a:off x="6734174" y="5775325"/>
            <a:ext cx="414338" cy="4638675"/>
          </a:xfrm>
          <a:prstGeom prst="leftBrace">
            <a:avLst>
              <a:gd name="adj1" fmla="val 8074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759A6-800C-8E48-95C9-E284DAC82166}"/>
              </a:ext>
            </a:extLst>
          </p:cNvPr>
          <p:cNvSpPr/>
          <p:nvPr/>
        </p:nvSpPr>
        <p:spPr>
          <a:xfrm>
            <a:off x="5072321" y="7802274"/>
            <a:ext cx="1574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Samples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5CAE053-618D-C341-B112-BFB6F6637AF4}"/>
              </a:ext>
            </a:extLst>
          </p:cNvPr>
          <p:cNvSpPr/>
          <p:nvPr/>
        </p:nvSpPr>
        <p:spPr>
          <a:xfrm rot="5400000">
            <a:off x="11451430" y="2855119"/>
            <a:ext cx="414338" cy="5051425"/>
          </a:xfrm>
          <a:prstGeom prst="leftBrace">
            <a:avLst>
              <a:gd name="adj1" fmla="val 8074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8A042-FF8B-8948-B2BD-0563B476B19A}"/>
              </a:ext>
            </a:extLst>
          </p:cNvPr>
          <p:cNvSpPr/>
          <p:nvPr/>
        </p:nvSpPr>
        <p:spPr>
          <a:xfrm>
            <a:off x="10848505" y="4588887"/>
            <a:ext cx="1620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AD9BC-E00D-114D-A7CB-573DD32C2990}"/>
              </a:ext>
            </a:extLst>
          </p:cNvPr>
          <p:cNvSpPr/>
          <p:nvPr/>
        </p:nvSpPr>
        <p:spPr>
          <a:xfrm>
            <a:off x="7341275" y="5003224"/>
            <a:ext cx="1069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88904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5638</TotalTime>
  <Words>166</Words>
  <Application>Microsoft Macintosh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Shuai  . (MU-Student)</dc:creator>
  <cp:lastModifiedBy>Zeng, Shuai  . (MU-Student)</cp:lastModifiedBy>
  <cp:revision>20</cp:revision>
  <dcterms:created xsi:type="dcterms:W3CDTF">2020-12-29T09:05:21Z</dcterms:created>
  <dcterms:modified xsi:type="dcterms:W3CDTF">2021-01-02T08:40:52Z</dcterms:modified>
</cp:coreProperties>
</file>