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44A"/>
    <a:srgbClr val="7B3567"/>
    <a:srgbClr val="FF79BA"/>
    <a:srgbClr val="BC4E8E"/>
    <a:srgbClr val="FFAAEF"/>
    <a:srgbClr val="0A5695"/>
    <a:srgbClr val="FFD28F"/>
    <a:srgbClr val="FFB1BF"/>
    <a:srgbClr val="0AA29A"/>
    <a:srgbClr val="04E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1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9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3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11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4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4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2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44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D288-6B76-44BE-AB82-D86593FFD02B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FBAD-FC24-43A2-9F4F-45F9148B9B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nadería, Pastelería, Confitería, Pastel, Postre, Tienda De Dulces, Logo  De Vector Y Colección De Emblemas Ilustraciones Vectoriales, Clip Art  Vectorizado Libre De Derechos. Image 8315831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995" y="-143460"/>
            <a:ext cx="9241064" cy="924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-122855" y="4269582"/>
            <a:ext cx="3343721" cy="28173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6"/>
                  </a:solidFill>
                  <a:prstDash val="solid"/>
                </a:ln>
                <a:solidFill>
                  <a:srgbClr val="04EAA5"/>
                </a:solidFill>
                <a:effectLst>
                  <a:outerShdw dist="38100" dir="2700000" algn="tl" rotWithShape="0">
                    <a:srgbClr val="0AA29A"/>
                  </a:outerShdw>
                </a:effectLst>
                <a:latin typeface="Harlow Solid Italic" panose="04030604020F02020D02" pitchFamily="82" charset="0"/>
              </a:rPr>
              <a:t>Baker Hugs</a:t>
            </a:r>
          </a:p>
        </p:txBody>
      </p:sp>
      <p:sp>
        <p:nvSpPr>
          <p:cNvPr id="7" name="Forma libre 6"/>
          <p:cNvSpPr/>
          <p:nvPr/>
        </p:nvSpPr>
        <p:spPr>
          <a:xfrm>
            <a:off x="535784" y="4755359"/>
            <a:ext cx="2026443" cy="1345406"/>
          </a:xfrm>
          <a:custGeom>
            <a:avLst/>
            <a:gdLst>
              <a:gd name="connsiteX0" fmla="*/ 428625 w 2026443"/>
              <a:gd name="connsiteY0" fmla="*/ 673894 h 1345406"/>
              <a:gd name="connsiteX1" fmla="*/ 352425 w 2026443"/>
              <a:gd name="connsiteY1" fmla="*/ 757238 h 1345406"/>
              <a:gd name="connsiteX2" fmla="*/ 328612 w 2026443"/>
              <a:gd name="connsiteY2" fmla="*/ 823913 h 1345406"/>
              <a:gd name="connsiteX3" fmla="*/ 342900 w 2026443"/>
              <a:gd name="connsiteY3" fmla="*/ 938213 h 1345406"/>
              <a:gd name="connsiteX4" fmla="*/ 378618 w 2026443"/>
              <a:gd name="connsiteY4" fmla="*/ 1035844 h 1345406"/>
              <a:gd name="connsiteX5" fmla="*/ 404812 w 2026443"/>
              <a:gd name="connsiteY5" fmla="*/ 1100138 h 1345406"/>
              <a:gd name="connsiteX6" fmla="*/ 390525 w 2026443"/>
              <a:gd name="connsiteY6" fmla="*/ 1171575 h 1345406"/>
              <a:gd name="connsiteX7" fmla="*/ 345281 w 2026443"/>
              <a:gd name="connsiteY7" fmla="*/ 1195388 h 1345406"/>
              <a:gd name="connsiteX8" fmla="*/ 273843 w 2026443"/>
              <a:gd name="connsiteY8" fmla="*/ 1190625 h 1345406"/>
              <a:gd name="connsiteX9" fmla="*/ 233362 w 2026443"/>
              <a:gd name="connsiteY9" fmla="*/ 1145381 h 1345406"/>
              <a:gd name="connsiteX10" fmla="*/ 230981 w 2026443"/>
              <a:gd name="connsiteY10" fmla="*/ 1076325 h 1345406"/>
              <a:gd name="connsiteX11" fmla="*/ 276225 w 2026443"/>
              <a:gd name="connsiteY11" fmla="*/ 966788 h 1345406"/>
              <a:gd name="connsiteX12" fmla="*/ 304800 w 2026443"/>
              <a:gd name="connsiteY12" fmla="*/ 857250 h 1345406"/>
              <a:gd name="connsiteX13" fmla="*/ 302418 w 2026443"/>
              <a:gd name="connsiteY13" fmla="*/ 776288 h 1345406"/>
              <a:gd name="connsiteX14" fmla="*/ 247650 w 2026443"/>
              <a:gd name="connsiteY14" fmla="*/ 676275 h 1345406"/>
              <a:gd name="connsiteX15" fmla="*/ 195262 w 2026443"/>
              <a:gd name="connsiteY15" fmla="*/ 602456 h 1345406"/>
              <a:gd name="connsiteX16" fmla="*/ 159543 w 2026443"/>
              <a:gd name="connsiteY16" fmla="*/ 519113 h 1345406"/>
              <a:gd name="connsiteX17" fmla="*/ 169068 w 2026443"/>
              <a:gd name="connsiteY17" fmla="*/ 461963 h 1345406"/>
              <a:gd name="connsiteX18" fmla="*/ 240506 w 2026443"/>
              <a:gd name="connsiteY18" fmla="*/ 392906 h 1345406"/>
              <a:gd name="connsiteX19" fmla="*/ 335756 w 2026443"/>
              <a:gd name="connsiteY19" fmla="*/ 328613 h 1345406"/>
              <a:gd name="connsiteX20" fmla="*/ 442912 w 2026443"/>
              <a:gd name="connsiteY20" fmla="*/ 276225 h 1345406"/>
              <a:gd name="connsiteX21" fmla="*/ 550068 w 2026443"/>
              <a:gd name="connsiteY21" fmla="*/ 230981 h 1345406"/>
              <a:gd name="connsiteX22" fmla="*/ 664368 w 2026443"/>
              <a:gd name="connsiteY22" fmla="*/ 188119 h 1345406"/>
              <a:gd name="connsiteX23" fmla="*/ 738187 w 2026443"/>
              <a:gd name="connsiteY23" fmla="*/ 161925 h 1345406"/>
              <a:gd name="connsiteX24" fmla="*/ 1176337 w 2026443"/>
              <a:gd name="connsiteY24" fmla="*/ 97631 h 1345406"/>
              <a:gd name="connsiteX25" fmla="*/ 1247775 w 2026443"/>
              <a:gd name="connsiteY25" fmla="*/ 92869 h 1345406"/>
              <a:gd name="connsiteX26" fmla="*/ 1376362 w 2026443"/>
              <a:gd name="connsiteY26" fmla="*/ 97631 h 1345406"/>
              <a:gd name="connsiteX27" fmla="*/ 1543050 w 2026443"/>
              <a:gd name="connsiteY27" fmla="*/ 116681 h 1345406"/>
              <a:gd name="connsiteX28" fmla="*/ 1676400 w 2026443"/>
              <a:gd name="connsiteY28" fmla="*/ 150019 h 1345406"/>
              <a:gd name="connsiteX29" fmla="*/ 1752600 w 2026443"/>
              <a:gd name="connsiteY29" fmla="*/ 180975 h 1345406"/>
              <a:gd name="connsiteX30" fmla="*/ 1788318 w 2026443"/>
              <a:gd name="connsiteY30" fmla="*/ 221456 h 1345406"/>
              <a:gd name="connsiteX31" fmla="*/ 1802606 w 2026443"/>
              <a:gd name="connsiteY31" fmla="*/ 278606 h 1345406"/>
              <a:gd name="connsiteX32" fmla="*/ 1795462 w 2026443"/>
              <a:gd name="connsiteY32" fmla="*/ 371475 h 1345406"/>
              <a:gd name="connsiteX33" fmla="*/ 1738312 w 2026443"/>
              <a:gd name="connsiteY33" fmla="*/ 476250 h 1345406"/>
              <a:gd name="connsiteX34" fmla="*/ 1657350 w 2026443"/>
              <a:gd name="connsiteY34" fmla="*/ 547688 h 1345406"/>
              <a:gd name="connsiteX35" fmla="*/ 1578768 w 2026443"/>
              <a:gd name="connsiteY35" fmla="*/ 564356 h 1345406"/>
              <a:gd name="connsiteX36" fmla="*/ 1504950 w 2026443"/>
              <a:gd name="connsiteY36" fmla="*/ 542925 h 1345406"/>
              <a:gd name="connsiteX37" fmla="*/ 1414462 w 2026443"/>
              <a:gd name="connsiteY37" fmla="*/ 485775 h 1345406"/>
              <a:gd name="connsiteX38" fmla="*/ 1345406 w 2026443"/>
              <a:gd name="connsiteY38" fmla="*/ 440531 h 1345406"/>
              <a:gd name="connsiteX39" fmla="*/ 1285875 w 2026443"/>
              <a:gd name="connsiteY39" fmla="*/ 440531 h 1345406"/>
              <a:gd name="connsiteX40" fmla="*/ 1221581 w 2026443"/>
              <a:gd name="connsiteY40" fmla="*/ 478631 h 1345406"/>
              <a:gd name="connsiteX41" fmla="*/ 1178718 w 2026443"/>
              <a:gd name="connsiteY41" fmla="*/ 509588 h 1345406"/>
              <a:gd name="connsiteX42" fmla="*/ 1140618 w 2026443"/>
              <a:gd name="connsiteY42" fmla="*/ 573881 h 1345406"/>
              <a:gd name="connsiteX43" fmla="*/ 1090612 w 2026443"/>
              <a:gd name="connsiteY43" fmla="*/ 638175 h 1345406"/>
              <a:gd name="connsiteX44" fmla="*/ 1033462 w 2026443"/>
              <a:gd name="connsiteY44" fmla="*/ 681038 h 1345406"/>
              <a:gd name="connsiteX45" fmla="*/ 990600 w 2026443"/>
              <a:gd name="connsiteY45" fmla="*/ 685800 h 1345406"/>
              <a:gd name="connsiteX46" fmla="*/ 912018 w 2026443"/>
              <a:gd name="connsiteY46" fmla="*/ 664369 h 1345406"/>
              <a:gd name="connsiteX47" fmla="*/ 940593 w 2026443"/>
              <a:gd name="connsiteY47" fmla="*/ 690563 h 1345406"/>
              <a:gd name="connsiteX48" fmla="*/ 997743 w 2026443"/>
              <a:gd name="connsiteY48" fmla="*/ 707231 h 1345406"/>
              <a:gd name="connsiteX49" fmla="*/ 1050131 w 2026443"/>
              <a:gd name="connsiteY49" fmla="*/ 707231 h 1345406"/>
              <a:gd name="connsiteX50" fmla="*/ 1102518 w 2026443"/>
              <a:gd name="connsiteY50" fmla="*/ 685800 h 1345406"/>
              <a:gd name="connsiteX51" fmla="*/ 1150143 w 2026443"/>
              <a:gd name="connsiteY51" fmla="*/ 642938 h 1345406"/>
              <a:gd name="connsiteX52" fmla="*/ 1202531 w 2026443"/>
              <a:gd name="connsiteY52" fmla="*/ 595313 h 1345406"/>
              <a:gd name="connsiteX53" fmla="*/ 1254918 w 2026443"/>
              <a:gd name="connsiteY53" fmla="*/ 569119 h 1345406"/>
              <a:gd name="connsiteX54" fmla="*/ 1304925 w 2026443"/>
              <a:gd name="connsiteY54" fmla="*/ 557213 h 1345406"/>
              <a:gd name="connsiteX55" fmla="*/ 1388268 w 2026443"/>
              <a:gd name="connsiteY55" fmla="*/ 588169 h 1345406"/>
              <a:gd name="connsiteX56" fmla="*/ 1457325 w 2026443"/>
              <a:gd name="connsiteY56" fmla="*/ 645319 h 1345406"/>
              <a:gd name="connsiteX57" fmla="*/ 1583531 w 2026443"/>
              <a:gd name="connsiteY57" fmla="*/ 738188 h 1345406"/>
              <a:gd name="connsiteX58" fmla="*/ 1612106 w 2026443"/>
              <a:gd name="connsiteY58" fmla="*/ 745331 h 1345406"/>
              <a:gd name="connsiteX59" fmla="*/ 1664493 w 2026443"/>
              <a:gd name="connsiteY59" fmla="*/ 747713 h 1345406"/>
              <a:gd name="connsiteX60" fmla="*/ 1721643 w 2026443"/>
              <a:gd name="connsiteY60" fmla="*/ 733425 h 1345406"/>
              <a:gd name="connsiteX61" fmla="*/ 1804987 w 2026443"/>
              <a:gd name="connsiteY61" fmla="*/ 697706 h 1345406"/>
              <a:gd name="connsiteX62" fmla="*/ 1874043 w 2026443"/>
              <a:gd name="connsiteY62" fmla="*/ 633413 h 1345406"/>
              <a:gd name="connsiteX63" fmla="*/ 1955006 w 2026443"/>
              <a:gd name="connsiteY63" fmla="*/ 521494 h 1345406"/>
              <a:gd name="connsiteX64" fmla="*/ 2002631 w 2026443"/>
              <a:gd name="connsiteY64" fmla="*/ 431006 h 1345406"/>
              <a:gd name="connsiteX65" fmla="*/ 2026443 w 2026443"/>
              <a:gd name="connsiteY65" fmla="*/ 345281 h 1345406"/>
              <a:gd name="connsiteX66" fmla="*/ 2026443 w 2026443"/>
              <a:gd name="connsiteY66" fmla="*/ 259556 h 1345406"/>
              <a:gd name="connsiteX67" fmla="*/ 1978818 w 2026443"/>
              <a:gd name="connsiteY67" fmla="*/ 171450 h 1345406"/>
              <a:gd name="connsiteX68" fmla="*/ 1921668 w 2026443"/>
              <a:gd name="connsiteY68" fmla="*/ 121444 h 1345406"/>
              <a:gd name="connsiteX69" fmla="*/ 1854993 w 2026443"/>
              <a:gd name="connsiteY69" fmla="*/ 76200 h 1345406"/>
              <a:gd name="connsiteX70" fmla="*/ 1781175 w 2026443"/>
              <a:gd name="connsiteY70" fmla="*/ 50006 h 1345406"/>
              <a:gd name="connsiteX71" fmla="*/ 1662112 w 2026443"/>
              <a:gd name="connsiteY71" fmla="*/ 19050 h 1345406"/>
              <a:gd name="connsiteX72" fmla="*/ 1566862 w 2026443"/>
              <a:gd name="connsiteY72" fmla="*/ 7144 h 1345406"/>
              <a:gd name="connsiteX73" fmla="*/ 1423987 w 2026443"/>
              <a:gd name="connsiteY73" fmla="*/ 0 h 1345406"/>
              <a:gd name="connsiteX74" fmla="*/ 1295400 w 2026443"/>
              <a:gd name="connsiteY74" fmla="*/ 7144 h 1345406"/>
              <a:gd name="connsiteX75" fmla="*/ 1159668 w 2026443"/>
              <a:gd name="connsiteY75" fmla="*/ 11906 h 1345406"/>
              <a:gd name="connsiteX76" fmla="*/ 671512 w 2026443"/>
              <a:gd name="connsiteY76" fmla="*/ 102394 h 1345406"/>
              <a:gd name="connsiteX77" fmla="*/ 619125 w 2026443"/>
              <a:gd name="connsiteY77" fmla="*/ 114300 h 1345406"/>
              <a:gd name="connsiteX78" fmla="*/ 507206 w 2026443"/>
              <a:gd name="connsiteY78" fmla="*/ 147638 h 1345406"/>
              <a:gd name="connsiteX79" fmla="*/ 385762 w 2026443"/>
              <a:gd name="connsiteY79" fmla="*/ 195263 h 1345406"/>
              <a:gd name="connsiteX80" fmla="*/ 285750 w 2026443"/>
              <a:gd name="connsiteY80" fmla="*/ 238125 h 1345406"/>
              <a:gd name="connsiteX81" fmla="*/ 126206 w 2026443"/>
              <a:gd name="connsiteY81" fmla="*/ 333375 h 1345406"/>
              <a:gd name="connsiteX82" fmla="*/ 35718 w 2026443"/>
              <a:gd name="connsiteY82" fmla="*/ 409575 h 1345406"/>
              <a:gd name="connsiteX83" fmla="*/ 14287 w 2026443"/>
              <a:gd name="connsiteY83" fmla="*/ 438150 h 1345406"/>
              <a:gd name="connsiteX84" fmla="*/ 0 w 2026443"/>
              <a:gd name="connsiteY84" fmla="*/ 514350 h 1345406"/>
              <a:gd name="connsiteX85" fmla="*/ 14287 w 2026443"/>
              <a:gd name="connsiteY85" fmla="*/ 561975 h 1345406"/>
              <a:gd name="connsiteX86" fmla="*/ 54768 w 2026443"/>
              <a:gd name="connsiteY86" fmla="*/ 602456 h 1345406"/>
              <a:gd name="connsiteX87" fmla="*/ 107156 w 2026443"/>
              <a:gd name="connsiteY87" fmla="*/ 635794 h 1345406"/>
              <a:gd name="connsiteX88" fmla="*/ 190500 w 2026443"/>
              <a:gd name="connsiteY88" fmla="*/ 673894 h 1345406"/>
              <a:gd name="connsiteX89" fmla="*/ 233362 w 2026443"/>
              <a:gd name="connsiteY89" fmla="*/ 711994 h 1345406"/>
              <a:gd name="connsiteX90" fmla="*/ 269081 w 2026443"/>
              <a:gd name="connsiteY90" fmla="*/ 778669 h 1345406"/>
              <a:gd name="connsiteX91" fmla="*/ 280987 w 2026443"/>
              <a:gd name="connsiteY91" fmla="*/ 840581 h 1345406"/>
              <a:gd name="connsiteX92" fmla="*/ 264318 w 2026443"/>
              <a:gd name="connsiteY92" fmla="*/ 916781 h 1345406"/>
              <a:gd name="connsiteX93" fmla="*/ 207168 w 2026443"/>
              <a:gd name="connsiteY93" fmla="*/ 1050131 h 1345406"/>
              <a:gd name="connsiteX94" fmla="*/ 180975 w 2026443"/>
              <a:gd name="connsiteY94" fmla="*/ 1112044 h 1345406"/>
              <a:gd name="connsiteX95" fmla="*/ 173831 w 2026443"/>
              <a:gd name="connsiteY95" fmla="*/ 1185863 h 1345406"/>
              <a:gd name="connsiteX96" fmla="*/ 202406 w 2026443"/>
              <a:gd name="connsiteY96" fmla="*/ 1266825 h 1345406"/>
              <a:gd name="connsiteX97" fmla="*/ 266700 w 2026443"/>
              <a:gd name="connsiteY97" fmla="*/ 1328738 h 1345406"/>
              <a:gd name="connsiteX98" fmla="*/ 366712 w 2026443"/>
              <a:gd name="connsiteY98" fmla="*/ 1345406 h 1345406"/>
              <a:gd name="connsiteX99" fmla="*/ 438150 w 2026443"/>
              <a:gd name="connsiteY99" fmla="*/ 1304925 h 1345406"/>
              <a:gd name="connsiteX100" fmla="*/ 481012 w 2026443"/>
              <a:gd name="connsiteY100" fmla="*/ 1209675 h 1345406"/>
              <a:gd name="connsiteX101" fmla="*/ 464343 w 2026443"/>
              <a:gd name="connsiteY101" fmla="*/ 1090613 h 1345406"/>
              <a:gd name="connsiteX102" fmla="*/ 416718 w 2026443"/>
              <a:gd name="connsiteY102" fmla="*/ 1012031 h 1345406"/>
              <a:gd name="connsiteX103" fmla="*/ 378618 w 2026443"/>
              <a:gd name="connsiteY103" fmla="*/ 919163 h 1345406"/>
              <a:gd name="connsiteX104" fmla="*/ 357187 w 2026443"/>
              <a:gd name="connsiteY104" fmla="*/ 866775 h 1345406"/>
              <a:gd name="connsiteX105" fmla="*/ 359568 w 2026443"/>
              <a:gd name="connsiteY105" fmla="*/ 792956 h 1345406"/>
              <a:gd name="connsiteX106" fmla="*/ 397668 w 2026443"/>
              <a:gd name="connsiteY106" fmla="*/ 714375 h 1345406"/>
              <a:gd name="connsiteX107" fmla="*/ 428625 w 2026443"/>
              <a:gd name="connsiteY107" fmla="*/ 673894 h 13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026443" h="1345406">
                <a:moveTo>
                  <a:pt x="428625" y="673894"/>
                </a:moveTo>
                <a:lnTo>
                  <a:pt x="352425" y="757238"/>
                </a:lnTo>
                <a:lnTo>
                  <a:pt x="328612" y="823913"/>
                </a:lnTo>
                <a:lnTo>
                  <a:pt x="342900" y="938213"/>
                </a:lnTo>
                <a:lnTo>
                  <a:pt x="378618" y="1035844"/>
                </a:lnTo>
                <a:lnTo>
                  <a:pt x="404812" y="1100138"/>
                </a:lnTo>
                <a:lnTo>
                  <a:pt x="390525" y="1171575"/>
                </a:lnTo>
                <a:lnTo>
                  <a:pt x="345281" y="1195388"/>
                </a:lnTo>
                <a:lnTo>
                  <a:pt x="273843" y="1190625"/>
                </a:lnTo>
                <a:lnTo>
                  <a:pt x="233362" y="1145381"/>
                </a:lnTo>
                <a:cubicBezTo>
                  <a:pt x="232568" y="1122362"/>
                  <a:pt x="231775" y="1099344"/>
                  <a:pt x="230981" y="1076325"/>
                </a:cubicBezTo>
                <a:lnTo>
                  <a:pt x="276225" y="966788"/>
                </a:lnTo>
                <a:lnTo>
                  <a:pt x="304800" y="857250"/>
                </a:lnTo>
                <a:lnTo>
                  <a:pt x="302418" y="776288"/>
                </a:lnTo>
                <a:lnTo>
                  <a:pt x="247650" y="676275"/>
                </a:lnTo>
                <a:lnTo>
                  <a:pt x="195262" y="602456"/>
                </a:lnTo>
                <a:lnTo>
                  <a:pt x="159543" y="519113"/>
                </a:lnTo>
                <a:lnTo>
                  <a:pt x="169068" y="461963"/>
                </a:lnTo>
                <a:lnTo>
                  <a:pt x="240506" y="392906"/>
                </a:lnTo>
                <a:lnTo>
                  <a:pt x="335756" y="328613"/>
                </a:lnTo>
                <a:lnTo>
                  <a:pt x="442912" y="276225"/>
                </a:lnTo>
                <a:lnTo>
                  <a:pt x="550068" y="230981"/>
                </a:lnTo>
                <a:lnTo>
                  <a:pt x="664368" y="188119"/>
                </a:lnTo>
                <a:lnTo>
                  <a:pt x="738187" y="161925"/>
                </a:lnTo>
                <a:lnTo>
                  <a:pt x="1176337" y="97631"/>
                </a:lnTo>
                <a:lnTo>
                  <a:pt x="1247775" y="92869"/>
                </a:lnTo>
                <a:lnTo>
                  <a:pt x="1376362" y="97631"/>
                </a:lnTo>
                <a:lnTo>
                  <a:pt x="1543050" y="116681"/>
                </a:lnTo>
                <a:lnTo>
                  <a:pt x="1676400" y="150019"/>
                </a:lnTo>
                <a:lnTo>
                  <a:pt x="1752600" y="180975"/>
                </a:lnTo>
                <a:lnTo>
                  <a:pt x="1788318" y="221456"/>
                </a:lnTo>
                <a:lnTo>
                  <a:pt x="1802606" y="278606"/>
                </a:lnTo>
                <a:lnTo>
                  <a:pt x="1795462" y="371475"/>
                </a:lnTo>
                <a:lnTo>
                  <a:pt x="1738312" y="476250"/>
                </a:lnTo>
                <a:lnTo>
                  <a:pt x="1657350" y="547688"/>
                </a:lnTo>
                <a:lnTo>
                  <a:pt x="1578768" y="564356"/>
                </a:lnTo>
                <a:lnTo>
                  <a:pt x="1504950" y="542925"/>
                </a:lnTo>
                <a:lnTo>
                  <a:pt x="1414462" y="485775"/>
                </a:lnTo>
                <a:lnTo>
                  <a:pt x="1345406" y="440531"/>
                </a:lnTo>
                <a:lnTo>
                  <a:pt x="1285875" y="440531"/>
                </a:lnTo>
                <a:lnTo>
                  <a:pt x="1221581" y="478631"/>
                </a:lnTo>
                <a:lnTo>
                  <a:pt x="1178718" y="509588"/>
                </a:lnTo>
                <a:lnTo>
                  <a:pt x="1140618" y="573881"/>
                </a:lnTo>
                <a:lnTo>
                  <a:pt x="1090612" y="638175"/>
                </a:lnTo>
                <a:lnTo>
                  <a:pt x="1033462" y="681038"/>
                </a:lnTo>
                <a:lnTo>
                  <a:pt x="990600" y="685800"/>
                </a:lnTo>
                <a:lnTo>
                  <a:pt x="912018" y="664369"/>
                </a:lnTo>
                <a:lnTo>
                  <a:pt x="940593" y="690563"/>
                </a:lnTo>
                <a:lnTo>
                  <a:pt x="997743" y="707231"/>
                </a:lnTo>
                <a:lnTo>
                  <a:pt x="1050131" y="707231"/>
                </a:lnTo>
                <a:lnTo>
                  <a:pt x="1102518" y="685800"/>
                </a:lnTo>
                <a:lnTo>
                  <a:pt x="1150143" y="642938"/>
                </a:lnTo>
                <a:lnTo>
                  <a:pt x="1202531" y="595313"/>
                </a:lnTo>
                <a:lnTo>
                  <a:pt x="1254918" y="569119"/>
                </a:lnTo>
                <a:lnTo>
                  <a:pt x="1304925" y="557213"/>
                </a:lnTo>
                <a:lnTo>
                  <a:pt x="1388268" y="588169"/>
                </a:lnTo>
                <a:lnTo>
                  <a:pt x="1457325" y="645319"/>
                </a:lnTo>
                <a:lnTo>
                  <a:pt x="1583531" y="738188"/>
                </a:lnTo>
                <a:lnTo>
                  <a:pt x="1612106" y="745331"/>
                </a:lnTo>
                <a:lnTo>
                  <a:pt x="1664493" y="747713"/>
                </a:lnTo>
                <a:lnTo>
                  <a:pt x="1721643" y="733425"/>
                </a:lnTo>
                <a:lnTo>
                  <a:pt x="1804987" y="697706"/>
                </a:lnTo>
                <a:lnTo>
                  <a:pt x="1874043" y="633413"/>
                </a:lnTo>
                <a:lnTo>
                  <a:pt x="1955006" y="521494"/>
                </a:lnTo>
                <a:lnTo>
                  <a:pt x="2002631" y="431006"/>
                </a:lnTo>
                <a:lnTo>
                  <a:pt x="2026443" y="345281"/>
                </a:lnTo>
                <a:lnTo>
                  <a:pt x="2026443" y="259556"/>
                </a:lnTo>
                <a:lnTo>
                  <a:pt x="1978818" y="171450"/>
                </a:lnTo>
                <a:lnTo>
                  <a:pt x="1921668" y="121444"/>
                </a:lnTo>
                <a:lnTo>
                  <a:pt x="1854993" y="76200"/>
                </a:lnTo>
                <a:lnTo>
                  <a:pt x="1781175" y="50006"/>
                </a:lnTo>
                <a:lnTo>
                  <a:pt x="1662112" y="19050"/>
                </a:lnTo>
                <a:lnTo>
                  <a:pt x="1566862" y="7144"/>
                </a:lnTo>
                <a:lnTo>
                  <a:pt x="1423987" y="0"/>
                </a:lnTo>
                <a:lnTo>
                  <a:pt x="1295400" y="7144"/>
                </a:lnTo>
                <a:lnTo>
                  <a:pt x="1159668" y="11906"/>
                </a:lnTo>
                <a:lnTo>
                  <a:pt x="671512" y="102394"/>
                </a:lnTo>
                <a:lnTo>
                  <a:pt x="619125" y="114300"/>
                </a:lnTo>
                <a:lnTo>
                  <a:pt x="507206" y="147638"/>
                </a:lnTo>
                <a:lnTo>
                  <a:pt x="385762" y="195263"/>
                </a:lnTo>
                <a:lnTo>
                  <a:pt x="285750" y="238125"/>
                </a:lnTo>
                <a:lnTo>
                  <a:pt x="126206" y="333375"/>
                </a:lnTo>
                <a:lnTo>
                  <a:pt x="35718" y="409575"/>
                </a:lnTo>
                <a:lnTo>
                  <a:pt x="14287" y="438150"/>
                </a:lnTo>
                <a:lnTo>
                  <a:pt x="0" y="514350"/>
                </a:lnTo>
                <a:lnTo>
                  <a:pt x="14287" y="561975"/>
                </a:lnTo>
                <a:lnTo>
                  <a:pt x="54768" y="602456"/>
                </a:lnTo>
                <a:lnTo>
                  <a:pt x="107156" y="635794"/>
                </a:lnTo>
                <a:lnTo>
                  <a:pt x="190500" y="673894"/>
                </a:lnTo>
                <a:lnTo>
                  <a:pt x="233362" y="711994"/>
                </a:lnTo>
                <a:lnTo>
                  <a:pt x="269081" y="778669"/>
                </a:lnTo>
                <a:lnTo>
                  <a:pt x="280987" y="840581"/>
                </a:lnTo>
                <a:lnTo>
                  <a:pt x="264318" y="916781"/>
                </a:lnTo>
                <a:lnTo>
                  <a:pt x="207168" y="1050131"/>
                </a:lnTo>
                <a:lnTo>
                  <a:pt x="180975" y="1112044"/>
                </a:lnTo>
                <a:lnTo>
                  <a:pt x="173831" y="1185863"/>
                </a:lnTo>
                <a:lnTo>
                  <a:pt x="202406" y="1266825"/>
                </a:lnTo>
                <a:lnTo>
                  <a:pt x="266700" y="1328738"/>
                </a:lnTo>
                <a:lnTo>
                  <a:pt x="366712" y="1345406"/>
                </a:lnTo>
                <a:lnTo>
                  <a:pt x="438150" y="1304925"/>
                </a:lnTo>
                <a:lnTo>
                  <a:pt x="481012" y="1209675"/>
                </a:lnTo>
                <a:lnTo>
                  <a:pt x="464343" y="1090613"/>
                </a:lnTo>
                <a:lnTo>
                  <a:pt x="416718" y="1012031"/>
                </a:lnTo>
                <a:lnTo>
                  <a:pt x="378618" y="919163"/>
                </a:lnTo>
                <a:lnTo>
                  <a:pt x="357187" y="866775"/>
                </a:lnTo>
                <a:cubicBezTo>
                  <a:pt x="357981" y="842169"/>
                  <a:pt x="358774" y="817562"/>
                  <a:pt x="359568" y="792956"/>
                </a:cubicBezTo>
                <a:lnTo>
                  <a:pt x="397668" y="714375"/>
                </a:lnTo>
                <a:lnTo>
                  <a:pt x="428625" y="673894"/>
                </a:lnTo>
                <a:close/>
              </a:path>
            </a:pathLst>
          </a:custGeom>
          <a:solidFill>
            <a:srgbClr val="FF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 8"/>
          <p:cNvSpPr/>
          <p:nvPr/>
        </p:nvSpPr>
        <p:spPr>
          <a:xfrm>
            <a:off x="1088006" y="4269582"/>
            <a:ext cx="862012" cy="885825"/>
          </a:xfrm>
          <a:custGeom>
            <a:avLst/>
            <a:gdLst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102394 w 862012"/>
              <a:gd name="connsiteY50" fmla="*/ 642938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3881 w 862012"/>
              <a:gd name="connsiteY101" fmla="*/ 469106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3881 w 862012"/>
              <a:gd name="connsiteY101" fmla="*/ 469106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11969 w 862012"/>
              <a:gd name="connsiteY103" fmla="*/ 388144 h 885825"/>
              <a:gd name="connsiteX104" fmla="*/ 473869 w 862012"/>
              <a:gd name="connsiteY104" fmla="*/ 371475 h 885825"/>
              <a:gd name="connsiteX105" fmla="*/ 450056 w 862012"/>
              <a:gd name="connsiteY105" fmla="*/ 364331 h 885825"/>
              <a:gd name="connsiteX106" fmla="*/ 378619 w 862012"/>
              <a:gd name="connsiteY106" fmla="*/ 350044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62012" h="885825">
                <a:moveTo>
                  <a:pt x="378619" y="350044"/>
                </a:moveTo>
                <a:cubicBezTo>
                  <a:pt x="379413" y="326231"/>
                  <a:pt x="380206" y="302419"/>
                  <a:pt x="381000" y="278606"/>
                </a:cubicBezTo>
                <a:lnTo>
                  <a:pt x="392906" y="219075"/>
                </a:lnTo>
                <a:lnTo>
                  <a:pt x="409575" y="164306"/>
                </a:lnTo>
                <a:lnTo>
                  <a:pt x="438150" y="109538"/>
                </a:lnTo>
                <a:lnTo>
                  <a:pt x="473869" y="71438"/>
                </a:lnTo>
                <a:lnTo>
                  <a:pt x="519112" y="45244"/>
                </a:lnTo>
                <a:lnTo>
                  <a:pt x="569119" y="35719"/>
                </a:lnTo>
                <a:lnTo>
                  <a:pt x="595312" y="38100"/>
                </a:lnTo>
                <a:lnTo>
                  <a:pt x="638175" y="54769"/>
                </a:lnTo>
                <a:lnTo>
                  <a:pt x="654844" y="73819"/>
                </a:lnTo>
                <a:lnTo>
                  <a:pt x="650081" y="104775"/>
                </a:lnTo>
                <a:lnTo>
                  <a:pt x="633412" y="128588"/>
                </a:lnTo>
                <a:lnTo>
                  <a:pt x="595312" y="130969"/>
                </a:lnTo>
                <a:lnTo>
                  <a:pt x="569119" y="123825"/>
                </a:lnTo>
                <a:lnTo>
                  <a:pt x="557212" y="104775"/>
                </a:lnTo>
                <a:lnTo>
                  <a:pt x="554831" y="73819"/>
                </a:lnTo>
                <a:lnTo>
                  <a:pt x="545306" y="76200"/>
                </a:lnTo>
                <a:lnTo>
                  <a:pt x="528637" y="102394"/>
                </a:lnTo>
                <a:lnTo>
                  <a:pt x="509587" y="126206"/>
                </a:lnTo>
                <a:lnTo>
                  <a:pt x="519112" y="197644"/>
                </a:lnTo>
                <a:lnTo>
                  <a:pt x="557212" y="250031"/>
                </a:lnTo>
                <a:lnTo>
                  <a:pt x="600075" y="259556"/>
                </a:lnTo>
                <a:lnTo>
                  <a:pt x="654844" y="264319"/>
                </a:lnTo>
                <a:lnTo>
                  <a:pt x="688181" y="254794"/>
                </a:lnTo>
                <a:lnTo>
                  <a:pt x="723900" y="221456"/>
                </a:lnTo>
                <a:lnTo>
                  <a:pt x="742950" y="188119"/>
                </a:lnTo>
                <a:lnTo>
                  <a:pt x="754856" y="142875"/>
                </a:lnTo>
                <a:lnTo>
                  <a:pt x="731044" y="73819"/>
                </a:lnTo>
                <a:lnTo>
                  <a:pt x="707231" y="45244"/>
                </a:lnTo>
                <a:lnTo>
                  <a:pt x="673894" y="14288"/>
                </a:lnTo>
                <a:lnTo>
                  <a:pt x="611981" y="0"/>
                </a:lnTo>
                <a:lnTo>
                  <a:pt x="552450" y="0"/>
                </a:lnTo>
                <a:lnTo>
                  <a:pt x="511969" y="16669"/>
                </a:lnTo>
                <a:lnTo>
                  <a:pt x="473869" y="38100"/>
                </a:lnTo>
                <a:lnTo>
                  <a:pt x="431006" y="80963"/>
                </a:lnTo>
                <a:lnTo>
                  <a:pt x="397669" y="121444"/>
                </a:lnTo>
                <a:lnTo>
                  <a:pt x="376237" y="159544"/>
                </a:lnTo>
                <a:lnTo>
                  <a:pt x="357187" y="207169"/>
                </a:lnTo>
                <a:lnTo>
                  <a:pt x="345281" y="271463"/>
                </a:lnTo>
                <a:lnTo>
                  <a:pt x="338137" y="319088"/>
                </a:lnTo>
                <a:lnTo>
                  <a:pt x="323850" y="345281"/>
                </a:lnTo>
                <a:lnTo>
                  <a:pt x="302419" y="352425"/>
                </a:lnTo>
                <a:lnTo>
                  <a:pt x="238125" y="369094"/>
                </a:lnTo>
                <a:lnTo>
                  <a:pt x="192881" y="390525"/>
                </a:lnTo>
                <a:lnTo>
                  <a:pt x="147637" y="433388"/>
                </a:lnTo>
                <a:lnTo>
                  <a:pt x="114300" y="473869"/>
                </a:lnTo>
                <a:lnTo>
                  <a:pt x="97631" y="550069"/>
                </a:lnTo>
                <a:lnTo>
                  <a:pt x="92869" y="576263"/>
                </a:lnTo>
                <a:lnTo>
                  <a:pt x="88106" y="607219"/>
                </a:lnTo>
                <a:lnTo>
                  <a:pt x="92869" y="645320"/>
                </a:lnTo>
                <a:lnTo>
                  <a:pt x="104775" y="669131"/>
                </a:lnTo>
                <a:lnTo>
                  <a:pt x="128587" y="714375"/>
                </a:lnTo>
                <a:lnTo>
                  <a:pt x="164306" y="752475"/>
                </a:lnTo>
                <a:lnTo>
                  <a:pt x="188119" y="781050"/>
                </a:lnTo>
                <a:lnTo>
                  <a:pt x="214312" y="800100"/>
                </a:lnTo>
                <a:lnTo>
                  <a:pt x="254794" y="814388"/>
                </a:lnTo>
                <a:lnTo>
                  <a:pt x="278606" y="821531"/>
                </a:lnTo>
                <a:lnTo>
                  <a:pt x="257175" y="828675"/>
                </a:lnTo>
                <a:lnTo>
                  <a:pt x="221456" y="823913"/>
                </a:lnTo>
                <a:lnTo>
                  <a:pt x="173831" y="826294"/>
                </a:lnTo>
                <a:lnTo>
                  <a:pt x="138112" y="826294"/>
                </a:lnTo>
                <a:lnTo>
                  <a:pt x="97631" y="812006"/>
                </a:lnTo>
                <a:lnTo>
                  <a:pt x="59531" y="804863"/>
                </a:lnTo>
                <a:lnTo>
                  <a:pt x="4762" y="788194"/>
                </a:lnTo>
                <a:lnTo>
                  <a:pt x="0" y="778669"/>
                </a:lnTo>
                <a:lnTo>
                  <a:pt x="35719" y="812006"/>
                </a:lnTo>
                <a:lnTo>
                  <a:pt x="76200" y="828675"/>
                </a:lnTo>
                <a:lnTo>
                  <a:pt x="111919" y="842963"/>
                </a:lnTo>
                <a:lnTo>
                  <a:pt x="140494" y="854869"/>
                </a:lnTo>
                <a:lnTo>
                  <a:pt x="173831" y="866775"/>
                </a:lnTo>
                <a:lnTo>
                  <a:pt x="209550" y="876300"/>
                </a:lnTo>
                <a:lnTo>
                  <a:pt x="257175" y="885825"/>
                </a:lnTo>
                <a:lnTo>
                  <a:pt x="280987" y="883444"/>
                </a:lnTo>
                <a:lnTo>
                  <a:pt x="328612" y="878681"/>
                </a:lnTo>
                <a:lnTo>
                  <a:pt x="376237" y="871538"/>
                </a:lnTo>
                <a:lnTo>
                  <a:pt x="414337" y="857250"/>
                </a:lnTo>
                <a:lnTo>
                  <a:pt x="454819" y="831056"/>
                </a:lnTo>
                <a:lnTo>
                  <a:pt x="523875" y="781050"/>
                </a:lnTo>
                <a:lnTo>
                  <a:pt x="576262" y="733425"/>
                </a:lnTo>
                <a:lnTo>
                  <a:pt x="626269" y="707231"/>
                </a:lnTo>
                <a:lnTo>
                  <a:pt x="678656" y="678656"/>
                </a:lnTo>
                <a:lnTo>
                  <a:pt x="733425" y="661988"/>
                </a:lnTo>
                <a:lnTo>
                  <a:pt x="781050" y="652463"/>
                </a:lnTo>
                <a:lnTo>
                  <a:pt x="831056" y="650081"/>
                </a:lnTo>
                <a:lnTo>
                  <a:pt x="862012" y="652463"/>
                </a:lnTo>
                <a:lnTo>
                  <a:pt x="850106" y="642938"/>
                </a:lnTo>
                <a:lnTo>
                  <a:pt x="819150" y="638175"/>
                </a:lnTo>
                <a:lnTo>
                  <a:pt x="778669" y="633413"/>
                </a:lnTo>
                <a:lnTo>
                  <a:pt x="740569" y="633413"/>
                </a:lnTo>
                <a:lnTo>
                  <a:pt x="702469" y="638175"/>
                </a:lnTo>
                <a:lnTo>
                  <a:pt x="659606" y="645319"/>
                </a:lnTo>
                <a:lnTo>
                  <a:pt x="633412" y="654844"/>
                </a:lnTo>
                <a:lnTo>
                  <a:pt x="611981" y="657225"/>
                </a:lnTo>
                <a:lnTo>
                  <a:pt x="602456" y="659606"/>
                </a:lnTo>
                <a:lnTo>
                  <a:pt x="607219" y="645319"/>
                </a:lnTo>
                <a:lnTo>
                  <a:pt x="611981" y="626269"/>
                </a:lnTo>
                <a:lnTo>
                  <a:pt x="616744" y="585788"/>
                </a:lnTo>
                <a:lnTo>
                  <a:pt x="614362" y="559594"/>
                </a:lnTo>
                <a:lnTo>
                  <a:pt x="611981" y="531019"/>
                </a:lnTo>
                <a:lnTo>
                  <a:pt x="597694" y="507206"/>
                </a:lnTo>
                <a:lnTo>
                  <a:pt x="578644" y="466724"/>
                </a:lnTo>
                <a:lnTo>
                  <a:pt x="559593" y="438149"/>
                </a:lnTo>
                <a:cubicBezTo>
                  <a:pt x="548481" y="425052"/>
                  <a:pt x="526256" y="399256"/>
                  <a:pt x="511969" y="388144"/>
                </a:cubicBezTo>
                <a:lnTo>
                  <a:pt x="473869" y="371475"/>
                </a:lnTo>
                <a:lnTo>
                  <a:pt x="450056" y="364331"/>
                </a:lnTo>
                <a:lnTo>
                  <a:pt x="378619" y="350044"/>
                </a:lnTo>
                <a:close/>
              </a:path>
            </a:pathLst>
          </a:custGeom>
          <a:solidFill>
            <a:srgbClr val="FF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1277792" y="4674397"/>
            <a:ext cx="380790" cy="3643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1277792" y="4674397"/>
            <a:ext cx="347663" cy="323850"/>
          </a:xfrm>
          <a:prstGeom prst="ellipse">
            <a:avLst/>
          </a:prstGeom>
          <a:solidFill>
            <a:srgbClr val="FFD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 rot="19087825">
            <a:off x="1318285" y="4700918"/>
            <a:ext cx="166884" cy="135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 13"/>
          <p:cNvSpPr/>
          <p:nvPr/>
        </p:nvSpPr>
        <p:spPr>
          <a:xfrm>
            <a:off x="935831" y="5334003"/>
            <a:ext cx="1447800" cy="931069"/>
          </a:xfrm>
          <a:custGeom>
            <a:avLst/>
            <a:gdLst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8582 w 1447800"/>
              <a:gd name="connsiteY55" fmla="*/ 795337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1438 w 1447800"/>
              <a:gd name="connsiteY55" fmla="*/ 790574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6200 w 1447800"/>
              <a:gd name="connsiteY55" fmla="*/ 778667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57162 w 1447800"/>
              <a:gd name="connsiteY52" fmla="*/ 583406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6200 w 1447800"/>
              <a:gd name="connsiteY55" fmla="*/ 778667 h 931069"/>
              <a:gd name="connsiteX56" fmla="*/ 0 w 1447800"/>
              <a:gd name="connsiteY56" fmla="*/ 831056 h 9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47800" h="931069">
                <a:moveTo>
                  <a:pt x="0" y="831056"/>
                </a:moveTo>
                <a:lnTo>
                  <a:pt x="133350" y="876300"/>
                </a:lnTo>
                <a:lnTo>
                  <a:pt x="459582" y="928687"/>
                </a:lnTo>
                <a:lnTo>
                  <a:pt x="669132" y="931069"/>
                </a:lnTo>
                <a:lnTo>
                  <a:pt x="854869" y="909637"/>
                </a:lnTo>
                <a:lnTo>
                  <a:pt x="1064419" y="878681"/>
                </a:lnTo>
                <a:lnTo>
                  <a:pt x="1250157" y="823912"/>
                </a:lnTo>
                <a:lnTo>
                  <a:pt x="1369219" y="773906"/>
                </a:lnTo>
                <a:lnTo>
                  <a:pt x="1409700" y="742950"/>
                </a:lnTo>
                <a:lnTo>
                  <a:pt x="1447800" y="711994"/>
                </a:lnTo>
                <a:lnTo>
                  <a:pt x="1400175" y="628650"/>
                </a:lnTo>
                <a:lnTo>
                  <a:pt x="1373982" y="495300"/>
                </a:lnTo>
                <a:lnTo>
                  <a:pt x="1369219" y="302419"/>
                </a:lnTo>
                <a:lnTo>
                  <a:pt x="1385888" y="204787"/>
                </a:lnTo>
                <a:lnTo>
                  <a:pt x="1385888" y="190500"/>
                </a:lnTo>
                <a:lnTo>
                  <a:pt x="1359694" y="219075"/>
                </a:lnTo>
                <a:lnTo>
                  <a:pt x="1321594" y="238125"/>
                </a:lnTo>
                <a:lnTo>
                  <a:pt x="1276350" y="242887"/>
                </a:lnTo>
                <a:lnTo>
                  <a:pt x="1243013" y="228600"/>
                </a:lnTo>
                <a:lnTo>
                  <a:pt x="1223963" y="226219"/>
                </a:lnTo>
                <a:lnTo>
                  <a:pt x="1140619" y="180975"/>
                </a:lnTo>
                <a:lnTo>
                  <a:pt x="1050132" y="104775"/>
                </a:lnTo>
                <a:lnTo>
                  <a:pt x="1009650" y="61912"/>
                </a:lnTo>
                <a:lnTo>
                  <a:pt x="952500" y="30956"/>
                </a:lnTo>
                <a:lnTo>
                  <a:pt x="916782" y="21431"/>
                </a:lnTo>
                <a:lnTo>
                  <a:pt x="871538" y="21431"/>
                </a:lnTo>
                <a:lnTo>
                  <a:pt x="838200" y="38100"/>
                </a:lnTo>
                <a:lnTo>
                  <a:pt x="804863" y="57150"/>
                </a:lnTo>
                <a:lnTo>
                  <a:pt x="778669" y="78581"/>
                </a:lnTo>
                <a:lnTo>
                  <a:pt x="750094" y="104775"/>
                </a:lnTo>
                <a:lnTo>
                  <a:pt x="723900" y="130969"/>
                </a:lnTo>
                <a:lnTo>
                  <a:pt x="688182" y="145256"/>
                </a:lnTo>
                <a:lnTo>
                  <a:pt x="635794" y="145256"/>
                </a:lnTo>
                <a:lnTo>
                  <a:pt x="581025" y="142875"/>
                </a:lnTo>
                <a:lnTo>
                  <a:pt x="528638" y="123825"/>
                </a:lnTo>
                <a:lnTo>
                  <a:pt x="411957" y="61912"/>
                </a:lnTo>
                <a:lnTo>
                  <a:pt x="376238" y="35719"/>
                </a:lnTo>
                <a:lnTo>
                  <a:pt x="311944" y="11906"/>
                </a:lnTo>
                <a:lnTo>
                  <a:pt x="242888" y="0"/>
                </a:lnTo>
                <a:lnTo>
                  <a:pt x="185738" y="16669"/>
                </a:lnTo>
                <a:lnTo>
                  <a:pt x="121444" y="45244"/>
                </a:lnTo>
                <a:lnTo>
                  <a:pt x="78582" y="85725"/>
                </a:lnTo>
                <a:lnTo>
                  <a:pt x="42863" y="140494"/>
                </a:lnTo>
                <a:lnTo>
                  <a:pt x="21432" y="192881"/>
                </a:lnTo>
                <a:lnTo>
                  <a:pt x="14288" y="211931"/>
                </a:lnTo>
                <a:lnTo>
                  <a:pt x="14288" y="242887"/>
                </a:lnTo>
                <a:lnTo>
                  <a:pt x="26194" y="297656"/>
                </a:lnTo>
                <a:lnTo>
                  <a:pt x="38100" y="333375"/>
                </a:lnTo>
                <a:lnTo>
                  <a:pt x="54769" y="359569"/>
                </a:lnTo>
                <a:lnTo>
                  <a:pt x="76200" y="388144"/>
                </a:lnTo>
                <a:lnTo>
                  <a:pt x="116682" y="454819"/>
                </a:lnTo>
                <a:lnTo>
                  <a:pt x="147638" y="507206"/>
                </a:lnTo>
                <a:lnTo>
                  <a:pt x="157162" y="583406"/>
                </a:lnTo>
                <a:lnTo>
                  <a:pt x="152400" y="635794"/>
                </a:lnTo>
                <a:lnTo>
                  <a:pt x="114300" y="716756"/>
                </a:lnTo>
                <a:lnTo>
                  <a:pt x="76200" y="778667"/>
                </a:lnTo>
                <a:lnTo>
                  <a:pt x="0" y="831056"/>
                </a:lnTo>
                <a:close/>
              </a:path>
            </a:pathLst>
          </a:custGeom>
          <a:solidFill>
            <a:srgbClr val="FFD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65850"/>
          <a:stretch/>
        </p:blipFill>
        <p:spPr>
          <a:xfrm>
            <a:off x="16045828" y="-6628544"/>
            <a:ext cx="4163613" cy="6858000"/>
          </a:xfrm>
          <a:prstGeom prst="rect">
            <a:avLst/>
          </a:prstGeom>
        </p:spPr>
      </p:pic>
      <p:sp>
        <p:nvSpPr>
          <p:cNvPr id="19" name="Forma libre 18"/>
          <p:cNvSpPr/>
          <p:nvPr/>
        </p:nvSpPr>
        <p:spPr>
          <a:xfrm>
            <a:off x="400050" y="5805488"/>
            <a:ext cx="2366963" cy="711993"/>
          </a:xfrm>
          <a:custGeom>
            <a:avLst/>
            <a:gdLst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00050 w 2366963"/>
              <a:gd name="connsiteY2" fmla="*/ 304800 h 711993"/>
              <a:gd name="connsiteX3" fmla="*/ 435769 w 2366963"/>
              <a:gd name="connsiteY3" fmla="*/ 309562 h 711993"/>
              <a:gd name="connsiteX4" fmla="*/ 397669 w 2366963"/>
              <a:gd name="connsiteY4" fmla="*/ 333375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66963" h="711993">
                <a:moveTo>
                  <a:pt x="295275" y="261937"/>
                </a:moveTo>
                <a:lnTo>
                  <a:pt x="338138" y="288131"/>
                </a:lnTo>
                <a:lnTo>
                  <a:pt x="400050" y="304800"/>
                </a:lnTo>
                <a:lnTo>
                  <a:pt x="435769" y="309562"/>
                </a:lnTo>
                <a:lnTo>
                  <a:pt x="397669" y="333375"/>
                </a:lnTo>
                <a:lnTo>
                  <a:pt x="366713" y="342900"/>
                </a:lnTo>
                <a:lnTo>
                  <a:pt x="342900" y="361950"/>
                </a:lnTo>
                <a:lnTo>
                  <a:pt x="333375" y="383381"/>
                </a:lnTo>
                <a:lnTo>
                  <a:pt x="359569" y="431006"/>
                </a:lnTo>
                <a:lnTo>
                  <a:pt x="447675" y="461962"/>
                </a:lnTo>
                <a:lnTo>
                  <a:pt x="616744" y="502443"/>
                </a:lnTo>
                <a:lnTo>
                  <a:pt x="823913" y="528637"/>
                </a:lnTo>
                <a:lnTo>
                  <a:pt x="1026319" y="533400"/>
                </a:lnTo>
                <a:lnTo>
                  <a:pt x="1285875" y="519112"/>
                </a:lnTo>
                <a:lnTo>
                  <a:pt x="1462088" y="490537"/>
                </a:lnTo>
                <a:lnTo>
                  <a:pt x="1666875" y="440531"/>
                </a:lnTo>
                <a:lnTo>
                  <a:pt x="1835944" y="388143"/>
                </a:lnTo>
                <a:lnTo>
                  <a:pt x="1959769" y="338137"/>
                </a:lnTo>
                <a:lnTo>
                  <a:pt x="2078831" y="276225"/>
                </a:lnTo>
                <a:lnTo>
                  <a:pt x="2212181" y="180975"/>
                </a:lnTo>
                <a:lnTo>
                  <a:pt x="2259806" y="114300"/>
                </a:lnTo>
                <a:lnTo>
                  <a:pt x="2262188" y="64293"/>
                </a:lnTo>
                <a:lnTo>
                  <a:pt x="2238375" y="47625"/>
                </a:lnTo>
                <a:lnTo>
                  <a:pt x="2190750" y="26193"/>
                </a:lnTo>
                <a:lnTo>
                  <a:pt x="2155031" y="16668"/>
                </a:lnTo>
                <a:lnTo>
                  <a:pt x="2021681" y="2381"/>
                </a:lnTo>
                <a:lnTo>
                  <a:pt x="1995488" y="0"/>
                </a:lnTo>
                <a:lnTo>
                  <a:pt x="2245519" y="2381"/>
                </a:lnTo>
                <a:lnTo>
                  <a:pt x="2326481" y="26193"/>
                </a:lnTo>
                <a:lnTo>
                  <a:pt x="2364581" y="61912"/>
                </a:lnTo>
                <a:lnTo>
                  <a:pt x="2366963" y="109537"/>
                </a:lnTo>
                <a:lnTo>
                  <a:pt x="2314575" y="195262"/>
                </a:lnTo>
                <a:lnTo>
                  <a:pt x="2224088" y="288131"/>
                </a:lnTo>
                <a:lnTo>
                  <a:pt x="2081213" y="381000"/>
                </a:lnTo>
                <a:lnTo>
                  <a:pt x="1893094" y="476250"/>
                </a:lnTo>
                <a:lnTo>
                  <a:pt x="1535906" y="597693"/>
                </a:lnTo>
                <a:lnTo>
                  <a:pt x="1362075" y="638175"/>
                </a:lnTo>
                <a:lnTo>
                  <a:pt x="1066800" y="681037"/>
                </a:lnTo>
                <a:lnTo>
                  <a:pt x="881063" y="704850"/>
                </a:lnTo>
                <a:lnTo>
                  <a:pt x="700088" y="711993"/>
                </a:lnTo>
                <a:lnTo>
                  <a:pt x="507206" y="709612"/>
                </a:lnTo>
                <a:lnTo>
                  <a:pt x="328613" y="688181"/>
                </a:lnTo>
                <a:lnTo>
                  <a:pt x="173831" y="650081"/>
                </a:lnTo>
                <a:lnTo>
                  <a:pt x="59531" y="590550"/>
                </a:lnTo>
                <a:lnTo>
                  <a:pt x="9525" y="533400"/>
                </a:lnTo>
                <a:lnTo>
                  <a:pt x="0" y="478631"/>
                </a:lnTo>
                <a:lnTo>
                  <a:pt x="35719" y="416718"/>
                </a:lnTo>
                <a:lnTo>
                  <a:pt x="128588" y="347662"/>
                </a:lnTo>
                <a:lnTo>
                  <a:pt x="209550" y="311943"/>
                </a:lnTo>
                <a:lnTo>
                  <a:pt x="295275" y="261937"/>
                </a:lnTo>
                <a:close/>
              </a:path>
            </a:pathLst>
          </a:custGeom>
          <a:solidFill>
            <a:srgbClr val="0A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4566347" y="1625601"/>
            <a:ext cx="3343721" cy="314119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cap="none" spc="0" dirty="0">
                <a:ln w="6600">
                  <a:noFill/>
                  <a:prstDash val="solid"/>
                </a:ln>
                <a:solidFill>
                  <a:srgbClr val="FF79BA"/>
                </a:solidFill>
                <a:effectLst>
                  <a:outerShdw dist="38100" dir="2700000" algn="tl" rotWithShape="0">
                    <a:srgbClr val="50244A"/>
                  </a:outerShdw>
                </a:effectLst>
                <a:latin typeface="Harlow Solid Italic" panose="04030604020F02020D02" pitchFamily="82" charset="0"/>
              </a:rPr>
              <a:t>Baker  Hugs</a:t>
            </a:r>
          </a:p>
        </p:txBody>
      </p:sp>
      <p:sp>
        <p:nvSpPr>
          <p:cNvPr id="23" name="Forma libre 22"/>
          <p:cNvSpPr/>
          <p:nvPr/>
        </p:nvSpPr>
        <p:spPr>
          <a:xfrm>
            <a:off x="5224986" y="1809753"/>
            <a:ext cx="2026443" cy="1345406"/>
          </a:xfrm>
          <a:custGeom>
            <a:avLst/>
            <a:gdLst>
              <a:gd name="connsiteX0" fmla="*/ 428625 w 2026443"/>
              <a:gd name="connsiteY0" fmla="*/ 673894 h 1345406"/>
              <a:gd name="connsiteX1" fmla="*/ 352425 w 2026443"/>
              <a:gd name="connsiteY1" fmla="*/ 757238 h 1345406"/>
              <a:gd name="connsiteX2" fmla="*/ 328612 w 2026443"/>
              <a:gd name="connsiteY2" fmla="*/ 823913 h 1345406"/>
              <a:gd name="connsiteX3" fmla="*/ 342900 w 2026443"/>
              <a:gd name="connsiteY3" fmla="*/ 938213 h 1345406"/>
              <a:gd name="connsiteX4" fmla="*/ 378618 w 2026443"/>
              <a:gd name="connsiteY4" fmla="*/ 1035844 h 1345406"/>
              <a:gd name="connsiteX5" fmla="*/ 404812 w 2026443"/>
              <a:gd name="connsiteY5" fmla="*/ 1100138 h 1345406"/>
              <a:gd name="connsiteX6" fmla="*/ 390525 w 2026443"/>
              <a:gd name="connsiteY6" fmla="*/ 1171575 h 1345406"/>
              <a:gd name="connsiteX7" fmla="*/ 345281 w 2026443"/>
              <a:gd name="connsiteY7" fmla="*/ 1195388 h 1345406"/>
              <a:gd name="connsiteX8" fmla="*/ 273843 w 2026443"/>
              <a:gd name="connsiteY8" fmla="*/ 1190625 h 1345406"/>
              <a:gd name="connsiteX9" fmla="*/ 233362 w 2026443"/>
              <a:gd name="connsiteY9" fmla="*/ 1145381 h 1345406"/>
              <a:gd name="connsiteX10" fmla="*/ 230981 w 2026443"/>
              <a:gd name="connsiteY10" fmla="*/ 1076325 h 1345406"/>
              <a:gd name="connsiteX11" fmla="*/ 276225 w 2026443"/>
              <a:gd name="connsiteY11" fmla="*/ 966788 h 1345406"/>
              <a:gd name="connsiteX12" fmla="*/ 304800 w 2026443"/>
              <a:gd name="connsiteY12" fmla="*/ 857250 h 1345406"/>
              <a:gd name="connsiteX13" fmla="*/ 302418 w 2026443"/>
              <a:gd name="connsiteY13" fmla="*/ 776288 h 1345406"/>
              <a:gd name="connsiteX14" fmla="*/ 247650 w 2026443"/>
              <a:gd name="connsiteY14" fmla="*/ 676275 h 1345406"/>
              <a:gd name="connsiteX15" fmla="*/ 195262 w 2026443"/>
              <a:gd name="connsiteY15" fmla="*/ 602456 h 1345406"/>
              <a:gd name="connsiteX16" fmla="*/ 159543 w 2026443"/>
              <a:gd name="connsiteY16" fmla="*/ 519113 h 1345406"/>
              <a:gd name="connsiteX17" fmla="*/ 169068 w 2026443"/>
              <a:gd name="connsiteY17" fmla="*/ 461963 h 1345406"/>
              <a:gd name="connsiteX18" fmla="*/ 240506 w 2026443"/>
              <a:gd name="connsiteY18" fmla="*/ 392906 h 1345406"/>
              <a:gd name="connsiteX19" fmla="*/ 335756 w 2026443"/>
              <a:gd name="connsiteY19" fmla="*/ 328613 h 1345406"/>
              <a:gd name="connsiteX20" fmla="*/ 442912 w 2026443"/>
              <a:gd name="connsiteY20" fmla="*/ 276225 h 1345406"/>
              <a:gd name="connsiteX21" fmla="*/ 550068 w 2026443"/>
              <a:gd name="connsiteY21" fmla="*/ 230981 h 1345406"/>
              <a:gd name="connsiteX22" fmla="*/ 664368 w 2026443"/>
              <a:gd name="connsiteY22" fmla="*/ 188119 h 1345406"/>
              <a:gd name="connsiteX23" fmla="*/ 738187 w 2026443"/>
              <a:gd name="connsiteY23" fmla="*/ 161925 h 1345406"/>
              <a:gd name="connsiteX24" fmla="*/ 1176337 w 2026443"/>
              <a:gd name="connsiteY24" fmla="*/ 97631 h 1345406"/>
              <a:gd name="connsiteX25" fmla="*/ 1247775 w 2026443"/>
              <a:gd name="connsiteY25" fmla="*/ 92869 h 1345406"/>
              <a:gd name="connsiteX26" fmla="*/ 1376362 w 2026443"/>
              <a:gd name="connsiteY26" fmla="*/ 97631 h 1345406"/>
              <a:gd name="connsiteX27" fmla="*/ 1543050 w 2026443"/>
              <a:gd name="connsiteY27" fmla="*/ 116681 h 1345406"/>
              <a:gd name="connsiteX28" fmla="*/ 1676400 w 2026443"/>
              <a:gd name="connsiteY28" fmla="*/ 150019 h 1345406"/>
              <a:gd name="connsiteX29" fmla="*/ 1752600 w 2026443"/>
              <a:gd name="connsiteY29" fmla="*/ 180975 h 1345406"/>
              <a:gd name="connsiteX30" fmla="*/ 1788318 w 2026443"/>
              <a:gd name="connsiteY30" fmla="*/ 221456 h 1345406"/>
              <a:gd name="connsiteX31" fmla="*/ 1802606 w 2026443"/>
              <a:gd name="connsiteY31" fmla="*/ 278606 h 1345406"/>
              <a:gd name="connsiteX32" fmla="*/ 1795462 w 2026443"/>
              <a:gd name="connsiteY32" fmla="*/ 371475 h 1345406"/>
              <a:gd name="connsiteX33" fmla="*/ 1738312 w 2026443"/>
              <a:gd name="connsiteY33" fmla="*/ 476250 h 1345406"/>
              <a:gd name="connsiteX34" fmla="*/ 1657350 w 2026443"/>
              <a:gd name="connsiteY34" fmla="*/ 547688 h 1345406"/>
              <a:gd name="connsiteX35" fmla="*/ 1578768 w 2026443"/>
              <a:gd name="connsiteY35" fmla="*/ 564356 h 1345406"/>
              <a:gd name="connsiteX36" fmla="*/ 1504950 w 2026443"/>
              <a:gd name="connsiteY36" fmla="*/ 542925 h 1345406"/>
              <a:gd name="connsiteX37" fmla="*/ 1414462 w 2026443"/>
              <a:gd name="connsiteY37" fmla="*/ 485775 h 1345406"/>
              <a:gd name="connsiteX38" fmla="*/ 1345406 w 2026443"/>
              <a:gd name="connsiteY38" fmla="*/ 440531 h 1345406"/>
              <a:gd name="connsiteX39" fmla="*/ 1285875 w 2026443"/>
              <a:gd name="connsiteY39" fmla="*/ 440531 h 1345406"/>
              <a:gd name="connsiteX40" fmla="*/ 1221581 w 2026443"/>
              <a:gd name="connsiteY40" fmla="*/ 478631 h 1345406"/>
              <a:gd name="connsiteX41" fmla="*/ 1178718 w 2026443"/>
              <a:gd name="connsiteY41" fmla="*/ 509588 h 1345406"/>
              <a:gd name="connsiteX42" fmla="*/ 1140618 w 2026443"/>
              <a:gd name="connsiteY42" fmla="*/ 573881 h 1345406"/>
              <a:gd name="connsiteX43" fmla="*/ 1090612 w 2026443"/>
              <a:gd name="connsiteY43" fmla="*/ 638175 h 1345406"/>
              <a:gd name="connsiteX44" fmla="*/ 1033462 w 2026443"/>
              <a:gd name="connsiteY44" fmla="*/ 681038 h 1345406"/>
              <a:gd name="connsiteX45" fmla="*/ 990600 w 2026443"/>
              <a:gd name="connsiteY45" fmla="*/ 685800 h 1345406"/>
              <a:gd name="connsiteX46" fmla="*/ 912018 w 2026443"/>
              <a:gd name="connsiteY46" fmla="*/ 664369 h 1345406"/>
              <a:gd name="connsiteX47" fmla="*/ 940593 w 2026443"/>
              <a:gd name="connsiteY47" fmla="*/ 690563 h 1345406"/>
              <a:gd name="connsiteX48" fmla="*/ 997743 w 2026443"/>
              <a:gd name="connsiteY48" fmla="*/ 707231 h 1345406"/>
              <a:gd name="connsiteX49" fmla="*/ 1050131 w 2026443"/>
              <a:gd name="connsiteY49" fmla="*/ 707231 h 1345406"/>
              <a:gd name="connsiteX50" fmla="*/ 1102518 w 2026443"/>
              <a:gd name="connsiteY50" fmla="*/ 685800 h 1345406"/>
              <a:gd name="connsiteX51" fmla="*/ 1150143 w 2026443"/>
              <a:gd name="connsiteY51" fmla="*/ 642938 h 1345406"/>
              <a:gd name="connsiteX52" fmla="*/ 1202531 w 2026443"/>
              <a:gd name="connsiteY52" fmla="*/ 595313 h 1345406"/>
              <a:gd name="connsiteX53" fmla="*/ 1254918 w 2026443"/>
              <a:gd name="connsiteY53" fmla="*/ 569119 h 1345406"/>
              <a:gd name="connsiteX54" fmla="*/ 1304925 w 2026443"/>
              <a:gd name="connsiteY54" fmla="*/ 557213 h 1345406"/>
              <a:gd name="connsiteX55" fmla="*/ 1388268 w 2026443"/>
              <a:gd name="connsiteY55" fmla="*/ 588169 h 1345406"/>
              <a:gd name="connsiteX56" fmla="*/ 1457325 w 2026443"/>
              <a:gd name="connsiteY56" fmla="*/ 645319 h 1345406"/>
              <a:gd name="connsiteX57" fmla="*/ 1583531 w 2026443"/>
              <a:gd name="connsiteY57" fmla="*/ 738188 h 1345406"/>
              <a:gd name="connsiteX58" fmla="*/ 1612106 w 2026443"/>
              <a:gd name="connsiteY58" fmla="*/ 745331 h 1345406"/>
              <a:gd name="connsiteX59" fmla="*/ 1664493 w 2026443"/>
              <a:gd name="connsiteY59" fmla="*/ 747713 h 1345406"/>
              <a:gd name="connsiteX60" fmla="*/ 1721643 w 2026443"/>
              <a:gd name="connsiteY60" fmla="*/ 733425 h 1345406"/>
              <a:gd name="connsiteX61" fmla="*/ 1804987 w 2026443"/>
              <a:gd name="connsiteY61" fmla="*/ 697706 h 1345406"/>
              <a:gd name="connsiteX62" fmla="*/ 1874043 w 2026443"/>
              <a:gd name="connsiteY62" fmla="*/ 633413 h 1345406"/>
              <a:gd name="connsiteX63" fmla="*/ 1955006 w 2026443"/>
              <a:gd name="connsiteY63" fmla="*/ 521494 h 1345406"/>
              <a:gd name="connsiteX64" fmla="*/ 2002631 w 2026443"/>
              <a:gd name="connsiteY64" fmla="*/ 431006 h 1345406"/>
              <a:gd name="connsiteX65" fmla="*/ 2026443 w 2026443"/>
              <a:gd name="connsiteY65" fmla="*/ 345281 h 1345406"/>
              <a:gd name="connsiteX66" fmla="*/ 2026443 w 2026443"/>
              <a:gd name="connsiteY66" fmla="*/ 259556 h 1345406"/>
              <a:gd name="connsiteX67" fmla="*/ 1978818 w 2026443"/>
              <a:gd name="connsiteY67" fmla="*/ 171450 h 1345406"/>
              <a:gd name="connsiteX68" fmla="*/ 1921668 w 2026443"/>
              <a:gd name="connsiteY68" fmla="*/ 121444 h 1345406"/>
              <a:gd name="connsiteX69" fmla="*/ 1854993 w 2026443"/>
              <a:gd name="connsiteY69" fmla="*/ 76200 h 1345406"/>
              <a:gd name="connsiteX70" fmla="*/ 1781175 w 2026443"/>
              <a:gd name="connsiteY70" fmla="*/ 50006 h 1345406"/>
              <a:gd name="connsiteX71" fmla="*/ 1662112 w 2026443"/>
              <a:gd name="connsiteY71" fmla="*/ 19050 h 1345406"/>
              <a:gd name="connsiteX72" fmla="*/ 1566862 w 2026443"/>
              <a:gd name="connsiteY72" fmla="*/ 7144 h 1345406"/>
              <a:gd name="connsiteX73" fmla="*/ 1423987 w 2026443"/>
              <a:gd name="connsiteY73" fmla="*/ 0 h 1345406"/>
              <a:gd name="connsiteX74" fmla="*/ 1295400 w 2026443"/>
              <a:gd name="connsiteY74" fmla="*/ 7144 h 1345406"/>
              <a:gd name="connsiteX75" fmla="*/ 1159668 w 2026443"/>
              <a:gd name="connsiteY75" fmla="*/ 11906 h 1345406"/>
              <a:gd name="connsiteX76" fmla="*/ 671512 w 2026443"/>
              <a:gd name="connsiteY76" fmla="*/ 102394 h 1345406"/>
              <a:gd name="connsiteX77" fmla="*/ 619125 w 2026443"/>
              <a:gd name="connsiteY77" fmla="*/ 114300 h 1345406"/>
              <a:gd name="connsiteX78" fmla="*/ 507206 w 2026443"/>
              <a:gd name="connsiteY78" fmla="*/ 147638 h 1345406"/>
              <a:gd name="connsiteX79" fmla="*/ 385762 w 2026443"/>
              <a:gd name="connsiteY79" fmla="*/ 195263 h 1345406"/>
              <a:gd name="connsiteX80" fmla="*/ 285750 w 2026443"/>
              <a:gd name="connsiteY80" fmla="*/ 238125 h 1345406"/>
              <a:gd name="connsiteX81" fmla="*/ 126206 w 2026443"/>
              <a:gd name="connsiteY81" fmla="*/ 333375 h 1345406"/>
              <a:gd name="connsiteX82" fmla="*/ 35718 w 2026443"/>
              <a:gd name="connsiteY82" fmla="*/ 409575 h 1345406"/>
              <a:gd name="connsiteX83" fmla="*/ 14287 w 2026443"/>
              <a:gd name="connsiteY83" fmla="*/ 438150 h 1345406"/>
              <a:gd name="connsiteX84" fmla="*/ 0 w 2026443"/>
              <a:gd name="connsiteY84" fmla="*/ 514350 h 1345406"/>
              <a:gd name="connsiteX85" fmla="*/ 14287 w 2026443"/>
              <a:gd name="connsiteY85" fmla="*/ 561975 h 1345406"/>
              <a:gd name="connsiteX86" fmla="*/ 54768 w 2026443"/>
              <a:gd name="connsiteY86" fmla="*/ 602456 h 1345406"/>
              <a:gd name="connsiteX87" fmla="*/ 107156 w 2026443"/>
              <a:gd name="connsiteY87" fmla="*/ 635794 h 1345406"/>
              <a:gd name="connsiteX88" fmla="*/ 190500 w 2026443"/>
              <a:gd name="connsiteY88" fmla="*/ 673894 h 1345406"/>
              <a:gd name="connsiteX89" fmla="*/ 233362 w 2026443"/>
              <a:gd name="connsiteY89" fmla="*/ 711994 h 1345406"/>
              <a:gd name="connsiteX90" fmla="*/ 269081 w 2026443"/>
              <a:gd name="connsiteY90" fmla="*/ 778669 h 1345406"/>
              <a:gd name="connsiteX91" fmla="*/ 280987 w 2026443"/>
              <a:gd name="connsiteY91" fmla="*/ 840581 h 1345406"/>
              <a:gd name="connsiteX92" fmla="*/ 264318 w 2026443"/>
              <a:gd name="connsiteY92" fmla="*/ 916781 h 1345406"/>
              <a:gd name="connsiteX93" fmla="*/ 207168 w 2026443"/>
              <a:gd name="connsiteY93" fmla="*/ 1050131 h 1345406"/>
              <a:gd name="connsiteX94" fmla="*/ 180975 w 2026443"/>
              <a:gd name="connsiteY94" fmla="*/ 1112044 h 1345406"/>
              <a:gd name="connsiteX95" fmla="*/ 173831 w 2026443"/>
              <a:gd name="connsiteY95" fmla="*/ 1185863 h 1345406"/>
              <a:gd name="connsiteX96" fmla="*/ 202406 w 2026443"/>
              <a:gd name="connsiteY96" fmla="*/ 1266825 h 1345406"/>
              <a:gd name="connsiteX97" fmla="*/ 266700 w 2026443"/>
              <a:gd name="connsiteY97" fmla="*/ 1328738 h 1345406"/>
              <a:gd name="connsiteX98" fmla="*/ 366712 w 2026443"/>
              <a:gd name="connsiteY98" fmla="*/ 1345406 h 1345406"/>
              <a:gd name="connsiteX99" fmla="*/ 438150 w 2026443"/>
              <a:gd name="connsiteY99" fmla="*/ 1304925 h 1345406"/>
              <a:gd name="connsiteX100" fmla="*/ 481012 w 2026443"/>
              <a:gd name="connsiteY100" fmla="*/ 1209675 h 1345406"/>
              <a:gd name="connsiteX101" fmla="*/ 464343 w 2026443"/>
              <a:gd name="connsiteY101" fmla="*/ 1090613 h 1345406"/>
              <a:gd name="connsiteX102" fmla="*/ 416718 w 2026443"/>
              <a:gd name="connsiteY102" fmla="*/ 1012031 h 1345406"/>
              <a:gd name="connsiteX103" fmla="*/ 378618 w 2026443"/>
              <a:gd name="connsiteY103" fmla="*/ 919163 h 1345406"/>
              <a:gd name="connsiteX104" fmla="*/ 357187 w 2026443"/>
              <a:gd name="connsiteY104" fmla="*/ 866775 h 1345406"/>
              <a:gd name="connsiteX105" fmla="*/ 359568 w 2026443"/>
              <a:gd name="connsiteY105" fmla="*/ 792956 h 1345406"/>
              <a:gd name="connsiteX106" fmla="*/ 397668 w 2026443"/>
              <a:gd name="connsiteY106" fmla="*/ 714375 h 1345406"/>
              <a:gd name="connsiteX107" fmla="*/ 428625 w 2026443"/>
              <a:gd name="connsiteY107" fmla="*/ 673894 h 13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026443" h="1345406">
                <a:moveTo>
                  <a:pt x="428625" y="673894"/>
                </a:moveTo>
                <a:lnTo>
                  <a:pt x="352425" y="757238"/>
                </a:lnTo>
                <a:lnTo>
                  <a:pt x="328612" y="823913"/>
                </a:lnTo>
                <a:lnTo>
                  <a:pt x="342900" y="938213"/>
                </a:lnTo>
                <a:lnTo>
                  <a:pt x="378618" y="1035844"/>
                </a:lnTo>
                <a:lnTo>
                  <a:pt x="404812" y="1100138"/>
                </a:lnTo>
                <a:lnTo>
                  <a:pt x="390525" y="1171575"/>
                </a:lnTo>
                <a:lnTo>
                  <a:pt x="345281" y="1195388"/>
                </a:lnTo>
                <a:lnTo>
                  <a:pt x="273843" y="1190625"/>
                </a:lnTo>
                <a:lnTo>
                  <a:pt x="233362" y="1145381"/>
                </a:lnTo>
                <a:cubicBezTo>
                  <a:pt x="232568" y="1122362"/>
                  <a:pt x="231775" y="1099344"/>
                  <a:pt x="230981" y="1076325"/>
                </a:cubicBezTo>
                <a:lnTo>
                  <a:pt x="276225" y="966788"/>
                </a:lnTo>
                <a:lnTo>
                  <a:pt x="304800" y="857250"/>
                </a:lnTo>
                <a:lnTo>
                  <a:pt x="302418" y="776288"/>
                </a:lnTo>
                <a:lnTo>
                  <a:pt x="247650" y="676275"/>
                </a:lnTo>
                <a:lnTo>
                  <a:pt x="195262" y="602456"/>
                </a:lnTo>
                <a:lnTo>
                  <a:pt x="159543" y="519113"/>
                </a:lnTo>
                <a:lnTo>
                  <a:pt x="169068" y="461963"/>
                </a:lnTo>
                <a:lnTo>
                  <a:pt x="240506" y="392906"/>
                </a:lnTo>
                <a:lnTo>
                  <a:pt x="335756" y="328613"/>
                </a:lnTo>
                <a:lnTo>
                  <a:pt x="442912" y="276225"/>
                </a:lnTo>
                <a:lnTo>
                  <a:pt x="550068" y="230981"/>
                </a:lnTo>
                <a:lnTo>
                  <a:pt x="664368" y="188119"/>
                </a:lnTo>
                <a:lnTo>
                  <a:pt x="738187" y="161925"/>
                </a:lnTo>
                <a:lnTo>
                  <a:pt x="1176337" y="97631"/>
                </a:lnTo>
                <a:lnTo>
                  <a:pt x="1247775" y="92869"/>
                </a:lnTo>
                <a:lnTo>
                  <a:pt x="1376362" y="97631"/>
                </a:lnTo>
                <a:lnTo>
                  <a:pt x="1543050" y="116681"/>
                </a:lnTo>
                <a:lnTo>
                  <a:pt x="1676400" y="150019"/>
                </a:lnTo>
                <a:lnTo>
                  <a:pt x="1752600" y="180975"/>
                </a:lnTo>
                <a:lnTo>
                  <a:pt x="1788318" y="221456"/>
                </a:lnTo>
                <a:lnTo>
                  <a:pt x="1802606" y="278606"/>
                </a:lnTo>
                <a:lnTo>
                  <a:pt x="1795462" y="371475"/>
                </a:lnTo>
                <a:lnTo>
                  <a:pt x="1738312" y="476250"/>
                </a:lnTo>
                <a:lnTo>
                  <a:pt x="1657350" y="547688"/>
                </a:lnTo>
                <a:lnTo>
                  <a:pt x="1578768" y="564356"/>
                </a:lnTo>
                <a:lnTo>
                  <a:pt x="1504950" y="542925"/>
                </a:lnTo>
                <a:lnTo>
                  <a:pt x="1414462" y="485775"/>
                </a:lnTo>
                <a:lnTo>
                  <a:pt x="1345406" y="440531"/>
                </a:lnTo>
                <a:lnTo>
                  <a:pt x="1285875" y="440531"/>
                </a:lnTo>
                <a:lnTo>
                  <a:pt x="1221581" y="478631"/>
                </a:lnTo>
                <a:lnTo>
                  <a:pt x="1178718" y="509588"/>
                </a:lnTo>
                <a:lnTo>
                  <a:pt x="1140618" y="573881"/>
                </a:lnTo>
                <a:lnTo>
                  <a:pt x="1090612" y="638175"/>
                </a:lnTo>
                <a:lnTo>
                  <a:pt x="1033462" y="681038"/>
                </a:lnTo>
                <a:lnTo>
                  <a:pt x="990600" y="685800"/>
                </a:lnTo>
                <a:lnTo>
                  <a:pt x="912018" y="664369"/>
                </a:lnTo>
                <a:lnTo>
                  <a:pt x="940593" y="690563"/>
                </a:lnTo>
                <a:lnTo>
                  <a:pt x="997743" y="707231"/>
                </a:lnTo>
                <a:lnTo>
                  <a:pt x="1050131" y="707231"/>
                </a:lnTo>
                <a:lnTo>
                  <a:pt x="1102518" y="685800"/>
                </a:lnTo>
                <a:lnTo>
                  <a:pt x="1150143" y="642938"/>
                </a:lnTo>
                <a:lnTo>
                  <a:pt x="1202531" y="595313"/>
                </a:lnTo>
                <a:lnTo>
                  <a:pt x="1254918" y="569119"/>
                </a:lnTo>
                <a:lnTo>
                  <a:pt x="1304925" y="557213"/>
                </a:lnTo>
                <a:lnTo>
                  <a:pt x="1388268" y="588169"/>
                </a:lnTo>
                <a:lnTo>
                  <a:pt x="1457325" y="645319"/>
                </a:lnTo>
                <a:lnTo>
                  <a:pt x="1583531" y="738188"/>
                </a:lnTo>
                <a:lnTo>
                  <a:pt x="1612106" y="745331"/>
                </a:lnTo>
                <a:lnTo>
                  <a:pt x="1664493" y="747713"/>
                </a:lnTo>
                <a:lnTo>
                  <a:pt x="1721643" y="733425"/>
                </a:lnTo>
                <a:lnTo>
                  <a:pt x="1804987" y="697706"/>
                </a:lnTo>
                <a:lnTo>
                  <a:pt x="1874043" y="633413"/>
                </a:lnTo>
                <a:lnTo>
                  <a:pt x="1955006" y="521494"/>
                </a:lnTo>
                <a:lnTo>
                  <a:pt x="2002631" y="431006"/>
                </a:lnTo>
                <a:lnTo>
                  <a:pt x="2026443" y="345281"/>
                </a:lnTo>
                <a:lnTo>
                  <a:pt x="2026443" y="259556"/>
                </a:lnTo>
                <a:lnTo>
                  <a:pt x="1978818" y="171450"/>
                </a:lnTo>
                <a:lnTo>
                  <a:pt x="1921668" y="121444"/>
                </a:lnTo>
                <a:lnTo>
                  <a:pt x="1854993" y="76200"/>
                </a:lnTo>
                <a:lnTo>
                  <a:pt x="1781175" y="50006"/>
                </a:lnTo>
                <a:lnTo>
                  <a:pt x="1662112" y="19050"/>
                </a:lnTo>
                <a:lnTo>
                  <a:pt x="1566862" y="7144"/>
                </a:lnTo>
                <a:lnTo>
                  <a:pt x="1423987" y="0"/>
                </a:lnTo>
                <a:lnTo>
                  <a:pt x="1295400" y="7144"/>
                </a:lnTo>
                <a:lnTo>
                  <a:pt x="1159668" y="11906"/>
                </a:lnTo>
                <a:lnTo>
                  <a:pt x="671512" y="102394"/>
                </a:lnTo>
                <a:lnTo>
                  <a:pt x="619125" y="114300"/>
                </a:lnTo>
                <a:lnTo>
                  <a:pt x="507206" y="147638"/>
                </a:lnTo>
                <a:lnTo>
                  <a:pt x="385762" y="195263"/>
                </a:lnTo>
                <a:lnTo>
                  <a:pt x="285750" y="238125"/>
                </a:lnTo>
                <a:lnTo>
                  <a:pt x="126206" y="333375"/>
                </a:lnTo>
                <a:lnTo>
                  <a:pt x="35718" y="409575"/>
                </a:lnTo>
                <a:lnTo>
                  <a:pt x="14287" y="438150"/>
                </a:lnTo>
                <a:lnTo>
                  <a:pt x="0" y="514350"/>
                </a:lnTo>
                <a:lnTo>
                  <a:pt x="14287" y="561975"/>
                </a:lnTo>
                <a:lnTo>
                  <a:pt x="54768" y="602456"/>
                </a:lnTo>
                <a:lnTo>
                  <a:pt x="107156" y="635794"/>
                </a:lnTo>
                <a:lnTo>
                  <a:pt x="190500" y="673894"/>
                </a:lnTo>
                <a:lnTo>
                  <a:pt x="233362" y="711994"/>
                </a:lnTo>
                <a:lnTo>
                  <a:pt x="269081" y="778669"/>
                </a:lnTo>
                <a:lnTo>
                  <a:pt x="280987" y="840581"/>
                </a:lnTo>
                <a:lnTo>
                  <a:pt x="264318" y="916781"/>
                </a:lnTo>
                <a:lnTo>
                  <a:pt x="207168" y="1050131"/>
                </a:lnTo>
                <a:lnTo>
                  <a:pt x="180975" y="1112044"/>
                </a:lnTo>
                <a:lnTo>
                  <a:pt x="173831" y="1185863"/>
                </a:lnTo>
                <a:lnTo>
                  <a:pt x="202406" y="1266825"/>
                </a:lnTo>
                <a:lnTo>
                  <a:pt x="266700" y="1328738"/>
                </a:lnTo>
                <a:lnTo>
                  <a:pt x="366712" y="1345406"/>
                </a:lnTo>
                <a:lnTo>
                  <a:pt x="438150" y="1304925"/>
                </a:lnTo>
                <a:lnTo>
                  <a:pt x="481012" y="1209675"/>
                </a:lnTo>
                <a:lnTo>
                  <a:pt x="464343" y="1090613"/>
                </a:lnTo>
                <a:lnTo>
                  <a:pt x="416718" y="1012031"/>
                </a:lnTo>
                <a:lnTo>
                  <a:pt x="378618" y="919163"/>
                </a:lnTo>
                <a:lnTo>
                  <a:pt x="357187" y="866775"/>
                </a:lnTo>
                <a:cubicBezTo>
                  <a:pt x="357981" y="842169"/>
                  <a:pt x="358774" y="817562"/>
                  <a:pt x="359568" y="792956"/>
                </a:cubicBezTo>
                <a:lnTo>
                  <a:pt x="397668" y="714375"/>
                </a:lnTo>
                <a:lnTo>
                  <a:pt x="428625" y="673894"/>
                </a:lnTo>
                <a:close/>
              </a:path>
            </a:pathLst>
          </a:custGeom>
          <a:solidFill>
            <a:srgbClr val="FFA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orma libre 23"/>
          <p:cNvSpPr/>
          <p:nvPr/>
        </p:nvSpPr>
        <p:spPr>
          <a:xfrm>
            <a:off x="5828008" y="1323976"/>
            <a:ext cx="862012" cy="885825"/>
          </a:xfrm>
          <a:custGeom>
            <a:avLst/>
            <a:gdLst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102394 w 862012"/>
              <a:gd name="connsiteY50" fmla="*/ 642938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3881 w 862012"/>
              <a:gd name="connsiteY101" fmla="*/ 469106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3881 w 862012"/>
              <a:gd name="connsiteY101" fmla="*/ 469106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7212 w 862012"/>
              <a:gd name="connsiteY102" fmla="*/ 440531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28637 w 862012"/>
              <a:gd name="connsiteY103" fmla="*/ 409575 h 885825"/>
              <a:gd name="connsiteX104" fmla="*/ 511969 w 862012"/>
              <a:gd name="connsiteY104" fmla="*/ 388144 h 885825"/>
              <a:gd name="connsiteX105" fmla="*/ 473869 w 862012"/>
              <a:gd name="connsiteY105" fmla="*/ 371475 h 885825"/>
              <a:gd name="connsiteX106" fmla="*/ 450056 w 862012"/>
              <a:gd name="connsiteY106" fmla="*/ 364331 h 885825"/>
              <a:gd name="connsiteX107" fmla="*/ 378619 w 862012"/>
              <a:gd name="connsiteY107" fmla="*/ 350044 h 885825"/>
              <a:gd name="connsiteX0" fmla="*/ 378619 w 862012"/>
              <a:gd name="connsiteY0" fmla="*/ 350044 h 885825"/>
              <a:gd name="connsiteX1" fmla="*/ 381000 w 862012"/>
              <a:gd name="connsiteY1" fmla="*/ 278606 h 885825"/>
              <a:gd name="connsiteX2" fmla="*/ 392906 w 862012"/>
              <a:gd name="connsiteY2" fmla="*/ 219075 h 885825"/>
              <a:gd name="connsiteX3" fmla="*/ 409575 w 862012"/>
              <a:gd name="connsiteY3" fmla="*/ 164306 h 885825"/>
              <a:gd name="connsiteX4" fmla="*/ 438150 w 862012"/>
              <a:gd name="connsiteY4" fmla="*/ 109538 h 885825"/>
              <a:gd name="connsiteX5" fmla="*/ 473869 w 862012"/>
              <a:gd name="connsiteY5" fmla="*/ 71438 h 885825"/>
              <a:gd name="connsiteX6" fmla="*/ 519112 w 862012"/>
              <a:gd name="connsiteY6" fmla="*/ 45244 h 885825"/>
              <a:gd name="connsiteX7" fmla="*/ 569119 w 862012"/>
              <a:gd name="connsiteY7" fmla="*/ 35719 h 885825"/>
              <a:gd name="connsiteX8" fmla="*/ 595312 w 862012"/>
              <a:gd name="connsiteY8" fmla="*/ 38100 h 885825"/>
              <a:gd name="connsiteX9" fmla="*/ 638175 w 862012"/>
              <a:gd name="connsiteY9" fmla="*/ 54769 h 885825"/>
              <a:gd name="connsiteX10" fmla="*/ 654844 w 862012"/>
              <a:gd name="connsiteY10" fmla="*/ 73819 h 885825"/>
              <a:gd name="connsiteX11" fmla="*/ 650081 w 862012"/>
              <a:gd name="connsiteY11" fmla="*/ 104775 h 885825"/>
              <a:gd name="connsiteX12" fmla="*/ 633412 w 862012"/>
              <a:gd name="connsiteY12" fmla="*/ 128588 h 885825"/>
              <a:gd name="connsiteX13" fmla="*/ 595312 w 862012"/>
              <a:gd name="connsiteY13" fmla="*/ 130969 h 885825"/>
              <a:gd name="connsiteX14" fmla="*/ 569119 w 862012"/>
              <a:gd name="connsiteY14" fmla="*/ 123825 h 885825"/>
              <a:gd name="connsiteX15" fmla="*/ 557212 w 862012"/>
              <a:gd name="connsiteY15" fmla="*/ 104775 h 885825"/>
              <a:gd name="connsiteX16" fmla="*/ 554831 w 862012"/>
              <a:gd name="connsiteY16" fmla="*/ 73819 h 885825"/>
              <a:gd name="connsiteX17" fmla="*/ 545306 w 862012"/>
              <a:gd name="connsiteY17" fmla="*/ 76200 h 885825"/>
              <a:gd name="connsiteX18" fmla="*/ 528637 w 862012"/>
              <a:gd name="connsiteY18" fmla="*/ 102394 h 885825"/>
              <a:gd name="connsiteX19" fmla="*/ 509587 w 862012"/>
              <a:gd name="connsiteY19" fmla="*/ 126206 h 885825"/>
              <a:gd name="connsiteX20" fmla="*/ 519112 w 862012"/>
              <a:gd name="connsiteY20" fmla="*/ 197644 h 885825"/>
              <a:gd name="connsiteX21" fmla="*/ 557212 w 862012"/>
              <a:gd name="connsiteY21" fmla="*/ 250031 h 885825"/>
              <a:gd name="connsiteX22" fmla="*/ 600075 w 862012"/>
              <a:gd name="connsiteY22" fmla="*/ 259556 h 885825"/>
              <a:gd name="connsiteX23" fmla="*/ 654844 w 862012"/>
              <a:gd name="connsiteY23" fmla="*/ 264319 h 885825"/>
              <a:gd name="connsiteX24" fmla="*/ 688181 w 862012"/>
              <a:gd name="connsiteY24" fmla="*/ 254794 h 885825"/>
              <a:gd name="connsiteX25" fmla="*/ 723900 w 862012"/>
              <a:gd name="connsiteY25" fmla="*/ 221456 h 885825"/>
              <a:gd name="connsiteX26" fmla="*/ 742950 w 862012"/>
              <a:gd name="connsiteY26" fmla="*/ 188119 h 885825"/>
              <a:gd name="connsiteX27" fmla="*/ 754856 w 862012"/>
              <a:gd name="connsiteY27" fmla="*/ 142875 h 885825"/>
              <a:gd name="connsiteX28" fmla="*/ 731044 w 862012"/>
              <a:gd name="connsiteY28" fmla="*/ 73819 h 885825"/>
              <a:gd name="connsiteX29" fmla="*/ 707231 w 862012"/>
              <a:gd name="connsiteY29" fmla="*/ 45244 h 885825"/>
              <a:gd name="connsiteX30" fmla="*/ 673894 w 862012"/>
              <a:gd name="connsiteY30" fmla="*/ 14288 h 885825"/>
              <a:gd name="connsiteX31" fmla="*/ 611981 w 862012"/>
              <a:gd name="connsiteY31" fmla="*/ 0 h 885825"/>
              <a:gd name="connsiteX32" fmla="*/ 552450 w 862012"/>
              <a:gd name="connsiteY32" fmla="*/ 0 h 885825"/>
              <a:gd name="connsiteX33" fmla="*/ 511969 w 862012"/>
              <a:gd name="connsiteY33" fmla="*/ 16669 h 885825"/>
              <a:gd name="connsiteX34" fmla="*/ 473869 w 862012"/>
              <a:gd name="connsiteY34" fmla="*/ 38100 h 885825"/>
              <a:gd name="connsiteX35" fmla="*/ 431006 w 862012"/>
              <a:gd name="connsiteY35" fmla="*/ 80963 h 885825"/>
              <a:gd name="connsiteX36" fmla="*/ 397669 w 862012"/>
              <a:gd name="connsiteY36" fmla="*/ 121444 h 885825"/>
              <a:gd name="connsiteX37" fmla="*/ 376237 w 862012"/>
              <a:gd name="connsiteY37" fmla="*/ 159544 h 885825"/>
              <a:gd name="connsiteX38" fmla="*/ 357187 w 862012"/>
              <a:gd name="connsiteY38" fmla="*/ 207169 h 885825"/>
              <a:gd name="connsiteX39" fmla="*/ 345281 w 862012"/>
              <a:gd name="connsiteY39" fmla="*/ 271463 h 885825"/>
              <a:gd name="connsiteX40" fmla="*/ 338137 w 862012"/>
              <a:gd name="connsiteY40" fmla="*/ 319088 h 885825"/>
              <a:gd name="connsiteX41" fmla="*/ 323850 w 862012"/>
              <a:gd name="connsiteY41" fmla="*/ 345281 h 885825"/>
              <a:gd name="connsiteX42" fmla="*/ 302419 w 862012"/>
              <a:gd name="connsiteY42" fmla="*/ 352425 h 885825"/>
              <a:gd name="connsiteX43" fmla="*/ 238125 w 862012"/>
              <a:gd name="connsiteY43" fmla="*/ 369094 h 885825"/>
              <a:gd name="connsiteX44" fmla="*/ 192881 w 862012"/>
              <a:gd name="connsiteY44" fmla="*/ 390525 h 885825"/>
              <a:gd name="connsiteX45" fmla="*/ 147637 w 862012"/>
              <a:gd name="connsiteY45" fmla="*/ 433388 h 885825"/>
              <a:gd name="connsiteX46" fmla="*/ 114300 w 862012"/>
              <a:gd name="connsiteY46" fmla="*/ 473869 h 885825"/>
              <a:gd name="connsiteX47" fmla="*/ 97631 w 862012"/>
              <a:gd name="connsiteY47" fmla="*/ 550069 h 885825"/>
              <a:gd name="connsiteX48" fmla="*/ 92869 w 862012"/>
              <a:gd name="connsiteY48" fmla="*/ 576263 h 885825"/>
              <a:gd name="connsiteX49" fmla="*/ 88106 w 862012"/>
              <a:gd name="connsiteY49" fmla="*/ 607219 h 885825"/>
              <a:gd name="connsiteX50" fmla="*/ 92869 w 862012"/>
              <a:gd name="connsiteY50" fmla="*/ 645320 h 885825"/>
              <a:gd name="connsiteX51" fmla="*/ 104775 w 862012"/>
              <a:gd name="connsiteY51" fmla="*/ 669131 h 885825"/>
              <a:gd name="connsiteX52" fmla="*/ 128587 w 862012"/>
              <a:gd name="connsiteY52" fmla="*/ 714375 h 885825"/>
              <a:gd name="connsiteX53" fmla="*/ 164306 w 862012"/>
              <a:gd name="connsiteY53" fmla="*/ 752475 h 885825"/>
              <a:gd name="connsiteX54" fmla="*/ 188119 w 862012"/>
              <a:gd name="connsiteY54" fmla="*/ 781050 h 885825"/>
              <a:gd name="connsiteX55" fmla="*/ 214312 w 862012"/>
              <a:gd name="connsiteY55" fmla="*/ 800100 h 885825"/>
              <a:gd name="connsiteX56" fmla="*/ 254794 w 862012"/>
              <a:gd name="connsiteY56" fmla="*/ 814388 h 885825"/>
              <a:gd name="connsiteX57" fmla="*/ 278606 w 862012"/>
              <a:gd name="connsiteY57" fmla="*/ 821531 h 885825"/>
              <a:gd name="connsiteX58" fmla="*/ 257175 w 862012"/>
              <a:gd name="connsiteY58" fmla="*/ 828675 h 885825"/>
              <a:gd name="connsiteX59" fmla="*/ 221456 w 862012"/>
              <a:gd name="connsiteY59" fmla="*/ 823913 h 885825"/>
              <a:gd name="connsiteX60" fmla="*/ 173831 w 862012"/>
              <a:gd name="connsiteY60" fmla="*/ 826294 h 885825"/>
              <a:gd name="connsiteX61" fmla="*/ 138112 w 862012"/>
              <a:gd name="connsiteY61" fmla="*/ 826294 h 885825"/>
              <a:gd name="connsiteX62" fmla="*/ 97631 w 862012"/>
              <a:gd name="connsiteY62" fmla="*/ 812006 h 885825"/>
              <a:gd name="connsiteX63" fmla="*/ 59531 w 862012"/>
              <a:gd name="connsiteY63" fmla="*/ 804863 h 885825"/>
              <a:gd name="connsiteX64" fmla="*/ 4762 w 862012"/>
              <a:gd name="connsiteY64" fmla="*/ 788194 h 885825"/>
              <a:gd name="connsiteX65" fmla="*/ 0 w 862012"/>
              <a:gd name="connsiteY65" fmla="*/ 778669 h 885825"/>
              <a:gd name="connsiteX66" fmla="*/ 35719 w 862012"/>
              <a:gd name="connsiteY66" fmla="*/ 812006 h 885825"/>
              <a:gd name="connsiteX67" fmla="*/ 76200 w 862012"/>
              <a:gd name="connsiteY67" fmla="*/ 828675 h 885825"/>
              <a:gd name="connsiteX68" fmla="*/ 111919 w 862012"/>
              <a:gd name="connsiteY68" fmla="*/ 842963 h 885825"/>
              <a:gd name="connsiteX69" fmla="*/ 140494 w 862012"/>
              <a:gd name="connsiteY69" fmla="*/ 854869 h 885825"/>
              <a:gd name="connsiteX70" fmla="*/ 173831 w 862012"/>
              <a:gd name="connsiteY70" fmla="*/ 866775 h 885825"/>
              <a:gd name="connsiteX71" fmla="*/ 209550 w 862012"/>
              <a:gd name="connsiteY71" fmla="*/ 876300 h 885825"/>
              <a:gd name="connsiteX72" fmla="*/ 257175 w 862012"/>
              <a:gd name="connsiteY72" fmla="*/ 885825 h 885825"/>
              <a:gd name="connsiteX73" fmla="*/ 280987 w 862012"/>
              <a:gd name="connsiteY73" fmla="*/ 883444 h 885825"/>
              <a:gd name="connsiteX74" fmla="*/ 328612 w 862012"/>
              <a:gd name="connsiteY74" fmla="*/ 878681 h 885825"/>
              <a:gd name="connsiteX75" fmla="*/ 376237 w 862012"/>
              <a:gd name="connsiteY75" fmla="*/ 871538 h 885825"/>
              <a:gd name="connsiteX76" fmla="*/ 414337 w 862012"/>
              <a:gd name="connsiteY76" fmla="*/ 857250 h 885825"/>
              <a:gd name="connsiteX77" fmla="*/ 454819 w 862012"/>
              <a:gd name="connsiteY77" fmla="*/ 831056 h 885825"/>
              <a:gd name="connsiteX78" fmla="*/ 523875 w 862012"/>
              <a:gd name="connsiteY78" fmla="*/ 781050 h 885825"/>
              <a:gd name="connsiteX79" fmla="*/ 576262 w 862012"/>
              <a:gd name="connsiteY79" fmla="*/ 733425 h 885825"/>
              <a:gd name="connsiteX80" fmla="*/ 626269 w 862012"/>
              <a:gd name="connsiteY80" fmla="*/ 707231 h 885825"/>
              <a:gd name="connsiteX81" fmla="*/ 678656 w 862012"/>
              <a:gd name="connsiteY81" fmla="*/ 678656 h 885825"/>
              <a:gd name="connsiteX82" fmla="*/ 733425 w 862012"/>
              <a:gd name="connsiteY82" fmla="*/ 661988 h 885825"/>
              <a:gd name="connsiteX83" fmla="*/ 781050 w 862012"/>
              <a:gd name="connsiteY83" fmla="*/ 652463 h 885825"/>
              <a:gd name="connsiteX84" fmla="*/ 831056 w 862012"/>
              <a:gd name="connsiteY84" fmla="*/ 650081 h 885825"/>
              <a:gd name="connsiteX85" fmla="*/ 862012 w 862012"/>
              <a:gd name="connsiteY85" fmla="*/ 652463 h 885825"/>
              <a:gd name="connsiteX86" fmla="*/ 850106 w 862012"/>
              <a:gd name="connsiteY86" fmla="*/ 642938 h 885825"/>
              <a:gd name="connsiteX87" fmla="*/ 819150 w 862012"/>
              <a:gd name="connsiteY87" fmla="*/ 638175 h 885825"/>
              <a:gd name="connsiteX88" fmla="*/ 778669 w 862012"/>
              <a:gd name="connsiteY88" fmla="*/ 633413 h 885825"/>
              <a:gd name="connsiteX89" fmla="*/ 740569 w 862012"/>
              <a:gd name="connsiteY89" fmla="*/ 633413 h 885825"/>
              <a:gd name="connsiteX90" fmla="*/ 702469 w 862012"/>
              <a:gd name="connsiteY90" fmla="*/ 638175 h 885825"/>
              <a:gd name="connsiteX91" fmla="*/ 659606 w 862012"/>
              <a:gd name="connsiteY91" fmla="*/ 645319 h 885825"/>
              <a:gd name="connsiteX92" fmla="*/ 633412 w 862012"/>
              <a:gd name="connsiteY92" fmla="*/ 654844 h 885825"/>
              <a:gd name="connsiteX93" fmla="*/ 611981 w 862012"/>
              <a:gd name="connsiteY93" fmla="*/ 657225 h 885825"/>
              <a:gd name="connsiteX94" fmla="*/ 602456 w 862012"/>
              <a:gd name="connsiteY94" fmla="*/ 659606 h 885825"/>
              <a:gd name="connsiteX95" fmla="*/ 607219 w 862012"/>
              <a:gd name="connsiteY95" fmla="*/ 645319 h 885825"/>
              <a:gd name="connsiteX96" fmla="*/ 611981 w 862012"/>
              <a:gd name="connsiteY96" fmla="*/ 626269 h 885825"/>
              <a:gd name="connsiteX97" fmla="*/ 616744 w 862012"/>
              <a:gd name="connsiteY97" fmla="*/ 585788 h 885825"/>
              <a:gd name="connsiteX98" fmla="*/ 614362 w 862012"/>
              <a:gd name="connsiteY98" fmla="*/ 559594 h 885825"/>
              <a:gd name="connsiteX99" fmla="*/ 611981 w 862012"/>
              <a:gd name="connsiteY99" fmla="*/ 531019 h 885825"/>
              <a:gd name="connsiteX100" fmla="*/ 597694 w 862012"/>
              <a:gd name="connsiteY100" fmla="*/ 507206 h 885825"/>
              <a:gd name="connsiteX101" fmla="*/ 578644 w 862012"/>
              <a:gd name="connsiteY101" fmla="*/ 466724 h 885825"/>
              <a:gd name="connsiteX102" fmla="*/ 559593 w 862012"/>
              <a:gd name="connsiteY102" fmla="*/ 438149 h 885825"/>
              <a:gd name="connsiteX103" fmla="*/ 511969 w 862012"/>
              <a:gd name="connsiteY103" fmla="*/ 388144 h 885825"/>
              <a:gd name="connsiteX104" fmla="*/ 473869 w 862012"/>
              <a:gd name="connsiteY104" fmla="*/ 371475 h 885825"/>
              <a:gd name="connsiteX105" fmla="*/ 450056 w 862012"/>
              <a:gd name="connsiteY105" fmla="*/ 364331 h 885825"/>
              <a:gd name="connsiteX106" fmla="*/ 378619 w 862012"/>
              <a:gd name="connsiteY106" fmla="*/ 350044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62012" h="885825">
                <a:moveTo>
                  <a:pt x="378619" y="350044"/>
                </a:moveTo>
                <a:cubicBezTo>
                  <a:pt x="379413" y="326231"/>
                  <a:pt x="380206" y="302419"/>
                  <a:pt x="381000" y="278606"/>
                </a:cubicBezTo>
                <a:lnTo>
                  <a:pt x="392906" y="219075"/>
                </a:lnTo>
                <a:lnTo>
                  <a:pt x="409575" y="164306"/>
                </a:lnTo>
                <a:lnTo>
                  <a:pt x="438150" y="109538"/>
                </a:lnTo>
                <a:lnTo>
                  <a:pt x="473869" y="71438"/>
                </a:lnTo>
                <a:lnTo>
                  <a:pt x="519112" y="45244"/>
                </a:lnTo>
                <a:lnTo>
                  <a:pt x="569119" y="35719"/>
                </a:lnTo>
                <a:lnTo>
                  <a:pt x="595312" y="38100"/>
                </a:lnTo>
                <a:lnTo>
                  <a:pt x="638175" y="54769"/>
                </a:lnTo>
                <a:lnTo>
                  <a:pt x="654844" y="73819"/>
                </a:lnTo>
                <a:lnTo>
                  <a:pt x="650081" y="104775"/>
                </a:lnTo>
                <a:lnTo>
                  <a:pt x="633412" y="128588"/>
                </a:lnTo>
                <a:lnTo>
                  <a:pt x="595312" y="130969"/>
                </a:lnTo>
                <a:lnTo>
                  <a:pt x="569119" y="123825"/>
                </a:lnTo>
                <a:lnTo>
                  <a:pt x="557212" y="104775"/>
                </a:lnTo>
                <a:lnTo>
                  <a:pt x="554831" y="73819"/>
                </a:lnTo>
                <a:lnTo>
                  <a:pt x="545306" y="76200"/>
                </a:lnTo>
                <a:lnTo>
                  <a:pt x="528637" y="102394"/>
                </a:lnTo>
                <a:lnTo>
                  <a:pt x="509587" y="126206"/>
                </a:lnTo>
                <a:lnTo>
                  <a:pt x="519112" y="197644"/>
                </a:lnTo>
                <a:lnTo>
                  <a:pt x="557212" y="250031"/>
                </a:lnTo>
                <a:lnTo>
                  <a:pt x="600075" y="259556"/>
                </a:lnTo>
                <a:lnTo>
                  <a:pt x="654844" y="264319"/>
                </a:lnTo>
                <a:lnTo>
                  <a:pt x="688181" y="254794"/>
                </a:lnTo>
                <a:lnTo>
                  <a:pt x="723900" y="221456"/>
                </a:lnTo>
                <a:lnTo>
                  <a:pt x="742950" y="188119"/>
                </a:lnTo>
                <a:lnTo>
                  <a:pt x="754856" y="142875"/>
                </a:lnTo>
                <a:lnTo>
                  <a:pt x="731044" y="73819"/>
                </a:lnTo>
                <a:lnTo>
                  <a:pt x="707231" y="45244"/>
                </a:lnTo>
                <a:lnTo>
                  <a:pt x="673894" y="14288"/>
                </a:lnTo>
                <a:lnTo>
                  <a:pt x="611981" y="0"/>
                </a:lnTo>
                <a:lnTo>
                  <a:pt x="552450" y="0"/>
                </a:lnTo>
                <a:lnTo>
                  <a:pt x="511969" y="16669"/>
                </a:lnTo>
                <a:lnTo>
                  <a:pt x="473869" y="38100"/>
                </a:lnTo>
                <a:lnTo>
                  <a:pt x="431006" y="80963"/>
                </a:lnTo>
                <a:lnTo>
                  <a:pt x="397669" y="121444"/>
                </a:lnTo>
                <a:lnTo>
                  <a:pt x="376237" y="159544"/>
                </a:lnTo>
                <a:lnTo>
                  <a:pt x="357187" y="207169"/>
                </a:lnTo>
                <a:lnTo>
                  <a:pt x="345281" y="271463"/>
                </a:lnTo>
                <a:lnTo>
                  <a:pt x="338137" y="319088"/>
                </a:lnTo>
                <a:lnTo>
                  <a:pt x="323850" y="345281"/>
                </a:lnTo>
                <a:lnTo>
                  <a:pt x="302419" y="352425"/>
                </a:lnTo>
                <a:lnTo>
                  <a:pt x="238125" y="369094"/>
                </a:lnTo>
                <a:lnTo>
                  <a:pt x="192881" y="390525"/>
                </a:lnTo>
                <a:lnTo>
                  <a:pt x="147637" y="433388"/>
                </a:lnTo>
                <a:lnTo>
                  <a:pt x="114300" y="473869"/>
                </a:lnTo>
                <a:lnTo>
                  <a:pt x="97631" y="550069"/>
                </a:lnTo>
                <a:lnTo>
                  <a:pt x="92869" y="576263"/>
                </a:lnTo>
                <a:lnTo>
                  <a:pt x="88106" y="607219"/>
                </a:lnTo>
                <a:lnTo>
                  <a:pt x="92869" y="645320"/>
                </a:lnTo>
                <a:lnTo>
                  <a:pt x="104775" y="669131"/>
                </a:lnTo>
                <a:lnTo>
                  <a:pt x="128587" y="714375"/>
                </a:lnTo>
                <a:lnTo>
                  <a:pt x="164306" y="752475"/>
                </a:lnTo>
                <a:lnTo>
                  <a:pt x="188119" y="781050"/>
                </a:lnTo>
                <a:lnTo>
                  <a:pt x="214312" y="800100"/>
                </a:lnTo>
                <a:lnTo>
                  <a:pt x="254794" y="814388"/>
                </a:lnTo>
                <a:lnTo>
                  <a:pt x="278606" y="821531"/>
                </a:lnTo>
                <a:lnTo>
                  <a:pt x="257175" y="828675"/>
                </a:lnTo>
                <a:lnTo>
                  <a:pt x="221456" y="823913"/>
                </a:lnTo>
                <a:lnTo>
                  <a:pt x="173831" y="826294"/>
                </a:lnTo>
                <a:lnTo>
                  <a:pt x="138112" y="826294"/>
                </a:lnTo>
                <a:lnTo>
                  <a:pt x="97631" y="812006"/>
                </a:lnTo>
                <a:lnTo>
                  <a:pt x="59531" y="804863"/>
                </a:lnTo>
                <a:lnTo>
                  <a:pt x="4762" y="788194"/>
                </a:lnTo>
                <a:lnTo>
                  <a:pt x="0" y="778669"/>
                </a:lnTo>
                <a:lnTo>
                  <a:pt x="35719" y="812006"/>
                </a:lnTo>
                <a:lnTo>
                  <a:pt x="76200" y="828675"/>
                </a:lnTo>
                <a:lnTo>
                  <a:pt x="111919" y="842963"/>
                </a:lnTo>
                <a:lnTo>
                  <a:pt x="140494" y="854869"/>
                </a:lnTo>
                <a:lnTo>
                  <a:pt x="173831" y="866775"/>
                </a:lnTo>
                <a:lnTo>
                  <a:pt x="209550" y="876300"/>
                </a:lnTo>
                <a:lnTo>
                  <a:pt x="257175" y="885825"/>
                </a:lnTo>
                <a:lnTo>
                  <a:pt x="280987" y="883444"/>
                </a:lnTo>
                <a:lnTo>
                  <a:pt x="328612" y="878681"/>
                </a:lnTo>
                <a:lnTo>
                  <a:pt x="376237" y="871538"/>
                </a:lnTo>
                <a:lnTo>
                  <a:pt x="414337" y="857250"/>
                </a:lnTo>
                <a:lnTo>
                  <a:pt x="454819" y="831056"/>
                </a:lnTo>
                <a:lnTo>
                  <a:pt x="523875" y="781050"/>
                </a:lnTo>
                <a:lnTo>
                  <a:pt x="576262" y="733425"/>
                </a:lnTo>
                <a:lnTo>
                  <a:pt x="626269" y="707231"/>
                </a:lnTo>
                <a:lnTo>
                  <a:pt x="678656" y="678656"/>
                </a:lnTo>
                <a:lnTo>
                  <a:pt x="733425" y="661988"/>
                </a:lnTo>
                <a:lnTo>
                  <a:pt x="781050" y="652463"/>
                </a:lnTo>
                <a:lnTo>
                  <a:pt x="831056" y="650081"/>
                </a:lnTo>
                <a:lnTo>
                  <a:pt x="862012" y="652463"/>
                </a:lnTo>
                <a:lnTo>
                  <a:pt x="850106" y="642938"/>
                </a:lnTo>
                <a:lnTo>
                  <a:pt x="819150" y="638175"/>
                </a:lnTo>
                <a:lnTo>
                  <a:pt x="778669" y="633413"/>
                </a:lnTo>
                <a:lnTo>
                  <a:pt x="740569" y="633413"/>
                </a:lnTo>
                <a:lnTo>
                  <a:pt x="702469" y="638175"/>
                </a:lnTo>
                <a:lnTo>
                  <a:pt x="659606" y="645319"/>
                </a:lnTo>
                <a:lnTo>
                  <a:pt x="633412" y="654844"/>
                </a:lnTo>
                <a:lnTo>
                  <a:pt x="611981" y="657225"/>
                </a:lnTo>
                <a:lnTo>
                  <a:pt x="602456" y="659606"/>
                </a:lnTo>
                <a:lnTo>
                  <a:pt x="607219" y="645319"/>
                </a:lnTo>
                <a:lnTo>
                  <a:pt x="611981" y="626269"/>
                </a:lnTo>
                <a:lnTo>
                  <a:pt x="616744" y="585788"/>
                </a:lnTo>
                <a:lnTo>
                  <a:pt x="614362" y="559594"/>
                </a:lnTo>
                <a:lnTo>
                  <a:pt x="611981" y="531019"/>
                </a:lnTo>
                <a:lnTo>
                  <a:pt x="597694" y="507206"/>
                </a:lnTo>
                <a:lnTo>
                  <a:pt x="578644" y="466724"/>
                </a:lnTo>
                <a:lnTo>
                  <a:pt x="559593" y="438149"/>
                </a:lnTo>
                <a:cubicBezTo>
                  <a:pt x="548481" y="425052"/>
                  <a:pt x="526256" y="399256"/>
                  <a:pt x="511969" y="388144"/>
                </a:cubicBezTo>
                <a:lnTo>
                  <a:pt x="473869" y="371475"/>
                </a:lnTo>
                <a:lnTo>
                  <a:pt x="450056" y="364331"/>
                </a:lnTo>
                <a:lnTo>
                  <a:pt x="378619" y="350044"/>
                </a:lnTo>
                <a:close/>
              </a:path>
            </a:pathLst>
          </a:custGeom>
          <a:solidFill>
            <a:srgbClr val="BC4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6017794" y="1728791"/>
            <a:ext cx="380790" cy="3643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6017794" y="1728791"/>
            <a:ext cx="347663" cy="323850"/>
          </a:xfrm>
          <a:prstGeom prst="ellipse">
            <a:avLst/>
          </a:prstGeom>
          <a:solidFill>
            <a:srgbClr val="7B3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 rot="19087825">
            <a:off x="6058287" y="1755312"/>
            <a:ext cx="166884" cy="135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 27"/>
          <p:cNvSpPr/>
          <p:nvPr/>
        </p:nvSpPr>
        <p:spPr>
          <a:xfrm>
            <a:off x="5625033" y="2388397"/>
            <a:ext cx="1447800" cy="931069"/>
          </a:xfrm>
          <a:custGeom>
            <a:avLst/>
            <a:gdLst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8582 w 1447800"/>
              <a:gd name="connsiteY55" fmla="*/ 795337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1438 w 1447800"/>
              <a:gd name="connsiteY55" fmla="*/ 790574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61925 w 1447800"/>
              <a:gd name="connsiteY52" fmla="*/ 600075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6200 w 1447800"/>
              <a:gd name="connsiteY55" fmla="*/ 778667 h 931069"/>
              <a:gd name="connsiteX56" fmla="*/ 0 w 1447800"/>
              <a:gd name="connsiteY56" fmla="*/ 831056 h 931069"/>
              <a:gd name="connsiteX0" fmla="*/ 0 w 1447800"/>
              <a:gd name="connsiteY0" fmla="*/ 831056 h 931069"/>
              <a:gd name="connsiteX1" fmla="*/ 133350 w 1447800"/>
              <a:gd name="connsiteY1" fmla="*/ 876300 h 931069"/>
              <a:gd name="connsiteX2" fmla="*/ 459582 w 1447800"/>
              <a:gd name="connsiteY2" fmla="*/ 928687 h 931069"/>
              <a:gd name="connsiteX3" fmla="*/ 669132 w 1447800"/>
              <a:gd name="connsiteY3" fmla="*/ 931069 h 931069"/>
              <a:gd name="connsiteX4" fmla="*/ 854869 w 1447800"/>
              <a:gd name="connsiteY4" fmla="*/ 909637 h 931069"/>
              <a:gd name="connsiteX5" fmla="*/ 1064419 w 1447800"/>
              <a:gd name="connsiteY5" fmla="*/ 878681 h 931069"/>
              <a:gd name="connsiteX6" fmla="*/ 1250157 w 1447800"/>
              <a:gd name="connsiteY6" fmla="*/ 823912 h 931069"/>
              <a:gd name="connsiteX7" fmla="*/ 1369219 w 1447800"/>
              <a:gd name="connsiteY7" fmla="*/ 773906 h 931069"/>
              <a:gd name="connsiteX8" fmla="*/ 1409700 w 1447800"/>
              <a:gd name="connsiteY8" fmla="*/ 742950 h 931069"/>
              <a:gd name="connsiteX9" fmla="*/ 1447800 w 1447800"/>
              <a:gd name="connsiteY9" fmla="*/ 711994 h 931069"/>
              <a:gd name="connsiteX10" fmla="*/ 1400175 w 1447800"/>
              <a:gd name="connsiteY10" fmla="*/ 628650 h 931069"/>
              <a:gd name="connsiteX11" fmla="*/ 1373982 w 1447800"/>
              <a:gd name="connsiteY11" fmla="*/ 495300 h 931069"/>
              <a:gd name="connsiteX12" fmla="*/ 1369219 w 1447800"/>
              <a:gd name="connsiteY12" fmla="*/ 302419 h 931069"/>
              <a:gd name="connsiteX13" fmla="*/ 1385888 w 1447800"/>
              <a:gd name="connsiteY13" fmla="*/ 204787 h 931069"/>
              <a:gd name="connsiteX14" fmla="*/ 1385888 w 1447800"/>
              <a:gd name="connsiteY14" fmla="*/ 190500 h 931069"/>
              <a:gd name="connsiteX15" fmla="*/ 1359694 w 1447800"/>
              <a:gd name="connsiteY15" fmla="*/ 219075 h 931069"/>
              <a:gd name="connsiteX16" fmla="*/ 1321594 w 1447800"/>
              <a:gd name="connsiteY16" fmla="*/ 238125 h 931069"/>
              <a:gd name="connsiteX17" fmla="*/ 1276350 w 1447800"/>
              <a:gd name="connsiteY17" fmla="*/ 242887 h 931069"/>
              <a:gd name="connsiteX18" fmla="*/ 1243013 w 1447800"/>
              <a:gd name="connsiteY18" fmla="*/ 228600 h 931069"/>
              <a:gd name="connsiteX19" fmla="*/ 1223963 w 1447800"/>
              <a:gd name="connsiteY19" fmla="*/ 226219 h 931069"/>
              <a:gd name="connsiteX20" fmla="*/ 1140619 w 1447800"/>
              <a:gd name="connsiteY20" fmla="*/ 180975 h 931069"/>
              <a:gd name="connsiteX21" fmla="*/ 1050132 w 1447800"/>
              <a:gd name="connsiteY21" fmla="*/ 104775 h 931069"/>
              <a:gd name="connsiteX22" fmla="*/ 1009650 w 1447800"/>
              <a:gd name="connsiteY22" fmla="*/ 61912 h 931069"/>
              <a:gd name="connsiteX23" fmla="*/ 952500 w 1447800"/>
              <a:gd name="connsiteY23" fmla="*/ 30956 h 931069"/>
              <a:gd name="connsiteX24" fmla="*/ 916782 w 1447800"/>
              <a:gd name="connsiteY24" fmla="*/ 21431 h 931069"/>
              <a:gd name="connsiteX25" fmla="*/ 871538 w 1447800"/>
              <a:gd name="connsiteY25" fmla="*/ 21431 h 931069"/>
              <a:gd name="connsiteX26" fmla="*/ 838200 w 1447800"/>
              <a:gd name="connsiteY26" fmla="*/ 38100 h 931069"/>
              <a:gd name="connsiteX27" fmla="*/ 804863 w 1447800"/>
              <a:gd name="connsiteY27" fmla="*/ 57150 h 931069"/>
              <a:gd name="connsiteX28" fmla="*/ 778669 w 1447800"/>
              <a:gd name="connsiteY28" fmla="*/ 78581 h 931069"/>
              <a:gd name="connsiteX29" fmla="*/ 750094 w 1447800"/>
              <a:gd name="connsiteY29" fmla="*/ 104775 h 931069"/>
              <a:gd name="connsiteX30" fmla="*/ 723900 w 1447800"/>
              <a:gd name="connsiteY30" fmla="*/ 130969 h 931069"/>
              <a:gd name="connsiteX31" fmla="*/ 688182 w 1447800"/>
              <a:gd name="connsiteY31" fmla="*/ 145256 h 931069"/>
              <a:gd name="connsiteX32" fmla="*/ 635794 w 1447800"/>
              <a:gd name="connsiteY32" fmla="*/ 145256 h 931069"/>
              <a:gd name="connsiteX33" fmla="*/ 581025 w 1447800"/>
              <a:gd name="connsiteY33" fmla="*/ 142875 h 931069"/>
              <a:gd name="connsiteX34" fmla="*/ 528638 w 1447800"/>
              <a:gd name="connsiteY34" fmla="*/ 123825 h 931069"/>
              <a:gd name="connsiteX35" fmla="*/ 411957 w 1447800"/>
              <a:gd name="connsiteY35" fmla="*/ 61912 h 931069"/>
              <a:gd name="connsiteX36" fmla="*/ 376238 w 1447800"/>
              <a:gd name="connsiteY36" fmla="*/ 35719 h 931069"/>
              <a:gd name="connsiteX37" fmla="*/ 311944 w 1447800"/>
              <a:gd name="connsiteY37" fmla="*/ 11906 h 931069"/>
              <a:gd name="connsiteX38" fmla="*/ 242888 w 1447800"/>
              <a:gd name="connsiteY38" fmla="*/ 0 h 931069"/>
              <a:gd name="connsiteX39" fmla="*/ 185738 w 1447800"/>
              <a:gd name="connsiteY39" fmla="*/ 16669 h 931069"/>
              <a:gd name="connsiteX40" fmla="*/ 121444 w 1447800"/>
              <a:gd name="connsiteY40" fmla="*/ 45244 h 931069"/>
              <a:gd name="connsiteX41" fmla="*/ 78582 w 1447800"/>
              <a:gd name="connsiteY41" fmla="*/ 85725 h 931069"/>
              <a:gd name="connsiteX42" fmla="*/ 42863 w 1447800"/>
              <a:gd name="connsiteY42" fmla="*/ 140494 h 931069"/>
              <a:gd name="connsiteX43" fmla="*/ 21432 w 1447800"/>
              <a:gd name="connsiteY43" fmla="*/ 192881 h 931069"/>
              <a:gd name="connsiteX44" fmla="*/ 14288 w 1447800"/>
              <a:gd name="connsiteY44" fmla="*/ 211931 h 931069"/>
              <a:gd name="connsiteX45" fmla="*/ 14288 w 1447800"/>
              <a:gd name="connsiteY45" fmla="*/ 242887 h 931069"/>
              <a:gd name="connsiteX46" fmla="*/ 26194 w 1447800"/>
              <a:gd name="connsiteY46" fmla="*/ 297656 h 931069"/>
              <a:gd name="connsiteX47" fmla="*/ 38100 w 1447800"/>
              <a:gd name="connsiteY47" fmla="*/ 333375 h 931069"/>
              <a:gd name="connsiteX48" fmla="*/ 54769 w 1447800"/>
              <a:gd name="connsiteY48" fmla="*/ 359569 h 931069"/>
              <a:gd name="connsiteX49" fmla="*/ 76200 w 1447800"/>
              <a:gd name="connsiteY49" fmla="*/ 388144 h 931069"/>
              <a:gd name="connsiteX50" fmla="*/ 116682 w 1447800"/>
              <a:gd name="connsiteY50" fmla="*/ 454819 h 931069"/>
              <a:gd name="connsiteX51" fmla="*/ 147638 w 1447800"/>
              <a:gd name="connsiteY51" fmla="*/ 507206 h 931069"/>
              <a:gd name="connsiteX52" fmla="*/ 157162 w 1447800"/>
              <a:gd name="connsiteY52" fmla="*/ 583406 h 931069"/>
              <a:gd name="connsiteX53" fmla="*/ 152400 w 1447800"/>
              <a:gd name="connsiteY53" fmla="*/ 635794 h 931069"/>
              <a:gd name="connsiteX54" fmla="*/ 114300 w 1447800"/>
              <a:gd name="connsiteY54" fmla="*/ 716756 h 931069"/>
              <a:gd name="connsiteX55" fmla="*/ 76200 w 1447800"/>
              <a:gd name="connsiteY55" fmla="*/ 778667 h 931069"/>
              <a:gd name="connsiteX56" fmla="*/ 0 w 1447800"/>
              <a:gd name="connsiteY56" fmla="*/ 831056 h 9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47800" h="931069">
                <a:moveTo>
                  <a:pt x="0" y="831056"/>
                </a:moveTo>
                <a:lnTo>
                  <a:pt x="133350" y="876300"/>
                </a:lnTo>
                <a:lnTo>
                  <a:pt x="459582" y="928687"/>
                </a:lnTo>
                <a:lnTo>
                  <a:pt x="669132" y="931069"/>
                </a:lnTo>
                <a:lnTo>
                  <a:pt x="854869" y="909637"/>
                </a:lnTo>
                <a:lnTo>
                  <a:pt x="1064419" y="878681"/>
                </a:lnTo>
                <a:lnTo>
                  <a:pt x="1250157" y="823912"/>
                </a:lnTo>
                <a:lnTo>
                  <a:pt x="1369219" y="773906"/>
                </a:lnTo>
                <a:lnTo>
                  <a:pt x="1409700" y="742950"/>
                </a:lnTo>
                <a:lnTo>
                  <a:pt x="1447800" y="711994"/>
                </a:lnTo>
                <a:lnTo>
                  <a:pt x="1400175" y="628650"/>
                </a:lnTo>
                <a:lnTo>
                  <a:pt x="1373982" y="495300"/>
                </a:lnTo>
                <a:lnTo>
                  <a:pt x="1369219" y="302419"/>
                </a:lnTo>
                <a:lnTo>
                  <a:pt x="1385888" y="204787"/>
                </a:lnTo>
                <a:lnTo>
                  <a:pt x="1385888" y="190500"/>
                </a:lnTo>
                <a:lnTo>
                  <a:pt x="1359694" y="219075"/>
                </a:lnTo>
                <a:lnTo>
                  <a:pt x="1321594" y="238125"/>
                </a:lnTo>
                <a:lnTo>
                  <a:pt x="1276350" y="242887"/>
                </a:lnTo>
                <a:lnTo>
                  <a:pt x="1243013" y="228600"/>
                </a:lnTo>
                <a:lnTo>
                  <a:pt x="1223963" y="226219"/>
                </a:lnTo>
                <a:lnTo>
                  <a:pt x="1140619" y="180975"/>
                </a:lnTo>
                <a:lnTo>
                  <a:pt x="1050132" y="104775"/>
                </a:lnTo>
                <a:lnTo>
                  <a:pt x="1009650" y="61912"/>
                </a:lnTo>
                <a:lnTo>
                  <a:pt x="952500" y="30956"/>
                </a:lnTo>
                <a:lnTo>
                  <a:pt x="916782" y="21431"/>
                </a:lnTo>
                <a:lnTo>
                  <a:pt x="871538" y="21431"/>
                </a:lnTo>
                <a:lnTo>
                  <a:pt x="838200" y="38100"/>
                </a:lnTo>
                <a:lnTo>
                  <a:pt x="804863" y="57150"/>
                </a:lnTo>
                <a:lnTo>
                  <a:pt x="778669" y="78581"/>
                </a:lnTo>
                <a:lnTo>
                  <a:pt x="750094" y="104775"/>
                </a:lnTo>
                <a:lnTo>
                  <a:pt x="723900" y="130969"/>
                </a:lnTo>
                <a:lnTo>
                  <a:pt x="688182" y="145256"/>
                </a:lnTo>
                <a:lnTo>
                  <a:pt x="635794" y="145256"/>
                </a:lnTo>
                <a:lnTo>
                  <a:pt x="581025" y="142875"/>
                </a:lnTo>
                <a:lnTo>
                  <a:pt x="528638" y="123825"/>
                </a:lnTo>
                <a:lnTo>
                  <a:pt x="411957" y="61912"/>
                </a:lnTo>
                <a:lnTo>
                  <a:pt x="376238" y="35719"/>
                </a:lnTo>
                <a:lnTo>
                  <a:pt x="311944" y="11906"/>
                </a:lnTo>
                <a:lnTo>
                  <a:pt x="242888" y="0"/>
                </a:lnTo>
                <a:lnTo>
                  <a:pt x="185738" y="16669"/>
                </a:lnTo>
                <a:lnTo>
                  <a:pt x="121444" y="45244"/>
                </a:lnTo>
                <a:lnTo>
                  <a:pt x="78582" y="85725"/>
                </a:lnTo>
                <a:lnTo>
                  <a:pt x="42863" y="140494"/>
                </a:lnTo>
                <a:lnTo>
                  <a:pt x="21432" y="192881"/>
                </a:lnTo>
                <a:lnTo>
                  <a:pt x="14288" y="211931"/>
                </a:lnTo>
                <a:lnTo>
                  <a:pt x="14288" y="242887"/>
                </a:lnTo>
                <a:lnTo>
                  <a:pt x="26194" y="297656"/>
                </a:lnTo>
                <a:lnTo>
                  <a:pt x="38100" y="333375"/>
                </a:lnTo>
                <a:lnTo>
                  <a:pt x="54769" y="359569"/>
                </a:lnTo>
                <a:lnTo>
                  <a:pt x="76200" y="388144"/>
                </a:lnTo>
                <a:lnTo>
                  <a:pt x="116682" y="454819"/>
                </a:lnTo>
                <a:lnTo>
                  <a:pt x="147638" y="507206"/>
                </a:lnTo>
                <a:lnTo>
                  <a:pt x="157162" y="583406"/>
                </a:lnTo>
                <a:lnTo>
                  <a:pt x="152400" y="635794"/>
                </a:lnTo>
                <a:lnTo>
                  <a:pt x="114300" y="716756"/>
                </a:lnTo>
                <a:lnTo>
                  <a:pt x="76200" y="778667"/>
                </a:lnTo>
                <a:lnTo>
                  <a:pt x="0" y="831056"/>
                </a:lnTo>
                <a:close/>
              </a:path>
            </a:pathLst>
          </a:custGeom>
          <a:solidFill>
            <a:srgbClr val="FF7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orma libre 28"/>
          <p:cNvSpPr/>
          <p:nvPr/>
        </p:nvSpPr>
        <p:spPr>
          <a:xfrm>
            <a:off x="4841530" y="2699150"/>
            <a:ext cx="2883173" cy="1026318"/>
          </a:xfrm>
          <a:custGeom>
            <a:avLst/>
            <a:gdLst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00050 w 2366963"/>
              <a:gd name="connsiteY2" fmla="*/ 304800 h 711993"/>
              <a:gd name="connsiteX3" fmla="*/ 435769 w 2366963"/>
              <a:gd name="connsiteY3" fmla="*/ 309562 h 711993"/>
              <a:gd name="connsiteX4" fmla="*/ 397669 w 2366963"/>
              <a:gd name="connsiteY4" fmla="*/ 333375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00050 w 2366963"/>
              <a:gd name="connsiteY2" fmla="*/ 304800 h 711993"/>
              <a:gd name="connsiteX3" fmla="*/ 435769 w 2366963"/>
              <a:gd name="connsiteY3" fmla="*/ 309562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00050 w 2366963"/>
              <a:gd name="connsiteY2" fmla="*/ 304800 h 711993"/>
              <a:gd name="connsiteX3" fmla="*/ 492461 w 2366963"/>
              <a:gd name="connsiteY3" fmla="*/ 301302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58697 w 2366963"/>
              <a:gd name="connsiteY2" fmla="*/ 270109 h 711993"/>
              <a:gd name="connsiteX3" fmla="*/ 492461 w 2366963"/>
              <a:gd name="connsiteY3" fmla="*/ 301302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58697 w 2366963"/>
              <a:gd name="connsiteY2" fmla="*/ 270109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338138 w 2366963"/>
              <a:gd name="connsiteY1" fmla="*/ 28813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295275 w 2366963"/>
              <a:gd name="connsiteY0" fmla="*/ 26193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295275 w 2366963"/>
              <a:gd name="connsiteY49" fmla="*/ 26193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09550 w 2366963"/>
              <a:gd name="connsiteY48" fmla="*/ 311943 h 711993"/>
              <a:gd name="connsiteX49" fmla="*/ 432118 w 2366963"/>
              <a:gd name="connsiteY49" fmla="*/ 18594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319025 w 2366963"/>
              <a:gd name="connsiteY48" fmla="*/ 235953 h 711993"/>
              <a:gd name="connsiteX49" fmla="*/ 432118 w 2366963"/>
              <a:gd name="connsiteY49" fmla="*/ 18594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28588 w 2366963"/>
              <a:gd name="connsiteY47" fmla="*/ 347662 h 711993"/>
              <a:gd name="connsiteX48" fmla="*/ 220536 w 2366963"/>
              <a:gd name="connsiteY48" fmla="*/ 281657 h 711993"/>
              <a:gd name="connsiteX49" fmla="*/ 319025 w 2366963"/>
              <a:gd name="connsiteY49" fmla="*/ 235953 h 711993"/>
              <a:gd name="connsiteX50" fmla="*/ 432118 w 2366963"/>
              <a:gd name="connsiteY50" fmla="*/ 18594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6718 h 711993"/>
              <a:gd name="connsiteX47" fmla="*/ 118814 w 2366963"/>
              <a:gd name="connsiteY47" fmla="*/ 337750 h 711993"/>
              <a:gd name="connsiteX48" fmla="*/ 220536 w 2366963"/>
              <a:gd name="connsiteY48" fmla="*/ 281657 h 711993"/>
              <a:gd name="connsiteX49" fmla="*/ 319025 w 2366963"/>
              <a:gd name="connsiteY49" fmla="*/ 235953 h 711993"/>
              <a:gd name="connsiteX50" fmla="*/ 432118 w 2366963"/>
              <a:gd name="connsiteY50" fmla="*/ 18594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3414 h 711993"/>
              <a:gd name="connsiteX47" fmla="*/ 118814 w 2366963"/>
              <a:gd name="connsiteY47" fmla="*/ 337750 h 711993"/>
              <a:gd name="connsiteX48" fmla="*/ 220536 w 2366963"/>
              <a:gd name="connsiteY48" fmla="*/ 281657 h 711993"/>
              <a:gd name="connsiteX49" fmla="*/ 319025 w 2366963"/>
              <a:gd name="connsiteY49" fmla="*/ 235953 h 711993"/>
              <a:gd name="connsiteX50" fmla="*/ 432118 w 2366963"/>
              <a:gd name="connsiteY50" fmla="*/ 185947 h 711993"/>
              <a:gd name="connsiteX0" fmla="*/ 432118 w 2366963"/>
              <a:gd name="connsiteY0" fmla="*/ 185947 h 711993"/>
              <a:gd name="connsiteX1" fmla="*/ 426108 w 2366963"/>
              <a:gd name="connsiteY1" fmla="*/ 220401 h 711993"/>
              <a:gd name="connsiteX2" fmla="*/ 448923 w 2366963"/>
              <a:gd name="connsiteY2" fmla="*/ 275065 h 711993"/>
              <a:gd name="connsiteX3" fmla="*/ 484642 w 2366963"/>
              <a:gd name="connsiteY3" fmla="*/ 306258 h 711993"/>
              <a:gd name="connsiteX4" fmla="*/ 389849 w 2366963"/>
              <a:gd name="connsiteY4" fmla="*/ 328419 h 711993"/>
              <a:gd name="connsiteX5" fmla="*/ 366713 w 2366963"/>
              <a:gd name="connsiteY5" fmla="*/ 342900 h 711993"/>
              <a:gd name="connsiteX6" fmla="*/ 342900 w 2366963"/>
              <a:gd name="connsiteY6" fmla="*/ 361950 h 711993"/>
              <a:gd name="connsiteX7" fmla="*/ 333375 w 2366963"/>
              <a:gd name="connsiteY7" fmla="*/ 383381 h 711993"/>
              <a:gd name="connsiteX8" fmla="*/ 359569 w 2366963"/>
              <a:gd name="connsiteY8" fmla="*/ 431006 h 711993"/>
              <a:gd name="connsiteX9" fmla="*/ 447675 w 2366963"/>
              <a:gd name="connsiteY9" fmla="*/ 461962 h 711993"/>
              <a:gd name="connsiteX10" fmla="*/ 616744 w 2366963"/>
              <a:gd name="connsiteY10" fmla="*/ 502443 h 711993"/>
              <a:gd name="connsiteX11" fmla="*/ 823913 w 2366963"/>
              <a:gd name="connsiteY11" fmla="*/ 528637 h 711993"/>
              <a:gd name="connsiteX12" fmla="*/ 1026319 w 2366963"/>
              <a:gd name="connsiteY12" fmla="*/ 533400 h 711993"/>
              <a:gd name="connsiteX13" fmla="*/ 1285875 w 2366963"/>
              <a:gd name="connsiteY13" fmla="*/ 519112 h 711993"/>
              <a:gd name="connsiteX14" fmla="*/ 1462088 w 2366963"/>
              <a:gd name="connsiteY14" fmla="*/ 490537 h 711993"/>
              <a:gd name="connsiteX15" fmla="*/ 1666875 w 2366963"/>
              <a:gd name="connsiteY15" fmla="*/ 440531 h 711993"/>
              <a:gd name="connsiteX16" fmla="*/ 1835944 w 2366963"/>
              <a:gd name="connsiteY16" fmla="*/ 388143 h 711993"/>
              <a:gd name="connsiteX17" fmla="*/ 1959769 w 2366963"/>
              <a:gd name="connsiteY17" fmla="*/ 338137 h 711993"/>
              <a:gd name="connsiteX18" fmla="*/ 2078831 w 2366963"/>
              <a:gd name="connsiteY18" fmla="*/ 276225 h 711993"/>
              <a:gd name="connsiteX19" fmla="*/ 2212181 w 2366963"/>
              <a:gd name="connsiteY19" fmla="*/ 180975 h 711993"/>
              <a:gd name="connsiteX20" fmla="*/ 2259806 w 2366963"/>
              <a:gd name="connsiteY20" fmla="*/ 114300 h 711993"/>
              <a:gd name="connsiteX21" fmla="*/ 2262188 w 2366963"/>
              <a:gd name="connsiteY21" fmla="*/ 64293 h 711993"/>
              <a:gd name="connsiteX22" fmla="*/ 2238375 w 2366963"/>
              <a:gd name="connsiteY22" fmla="*/ 47625 h 711993"/>
              <a:gd name="connsiteX23" fmla="*/ 2190750 w 2366963"/>
              <a:gd name="connsiteY23" fmla="*/ 26193 h 711993"/>
              <a:gd name="connsiteX24" fmla="*/ 2155031 w 2366963"/>
              <a:gd name="connsiteY24" fmla="*/ 16668 h 711993"/>
              <a:gd name="connsiteX25" fmla="*/ 2021681 w 2366963"/>
              <a:gd name="connsiteY25" fmla="*/ 2381 h 711993"/>
              <a:gd name="connsiteX26" fmla="*/ 1995488 w 2366963"/>
              <a:gd name="connsiteY26" fmla="*/ 0 h 711993"/>
              <a:gd name="connsiteX27" fmla="*/ 2245519 w 2366963"/>
              <a:gd name="connsiteY27" fmla="*/ 2381 h 711993"/>
              <a:gd name="connsiteX28" fmla="*/ 2326481 w 2366963"/>
              <a:gd name="connsiteY28" fmla="*/ 26193 h 711993"/>
              <a:gd name="connsiteX29" fmla="*/ 2364581 w 2366963"/>
              <a:gd name="connsiteY29" fmla="*/ 61912 h 711993"/>
              <a:gd name="connsiteX30" fmla="*/ 2366963 w 2366963"/>
              <a:gd name="connsiteY30" fmla="*/ 109537 h 711993"/>
              <a:gd name="connsiteX31" fmla="*/ 2314575 w 2366963"/>
              <a:gd name="connsiteY31" fmla="*/ 195262 h 711993"/>
              <a:gd name="connsiteX32" fmla="*/ 2224088 w 2366963"/>
              <a:gd name="connsiteY32" fmla="*/ 288131 h 711993"/>
              <a:gd name="connsiteX33" fmla="*/ 2081213 w 2366963"/>
              <a:gd name="connsiteY33" fmla="*/ 381000 h 711993"/>
              <a:gd name="connsiteX34" fmla="*/ 1893094 w 2366963"/>
              <a:gd name="connsiteY34" fmla="*/ 476250 h 711993"/>
              <a:gd name="connsiteX35" fmla="*/ 1535906 w 2366963"/>
              <a:gd name="connsiteY35" fmla="*/ 597693 h 711993"/>
              <a:gd name="connsiteX36" fmla="*/ 1362075 w 2366963"/>
              <a:gd name="connsiteY36" fmla="*/ 638175 h 711993"/>
              <a:gd name="connsiteX37" fmla="*/ 1066800 w 2366963"/>
              <a:gd name="connsiteY37" fmla="*/ 681037 h 711993"/>
              <a:gd name="connsiteX38" fmla="*/ 881063 w 2366963"/>
              <a:gd name="connsiteY38" fmla="*/ 704850 h 711993"/>
              <a:gd name="connsiteX39" fmla="*/ 700088 w 2366963"/>
              <a:gd name="connsiteY39" fmla="*/ 711993 h 711993"/>
              <a:gd name="connsiteX40" fmla="*/ 507206 w 2366963"/>
              <a:gd name="connsiteY40" fmla="*/ 709612 h 711993"/>
              <a:gd name="connsiteX41" fmla="*/ 328613 w 2366963"/>
              <a:gd name="connsiteY41" fmla="*/ 688181 h 711993"/>
              <a:gd name="connsiteX42" fmla="*/ 173831 w 2366963"/>
              <a:gd name="connsiteY42" fmla="*/ 650081 h 711993"/>
              <a:gd name="connsiteX43" fmla="*/ 59531 w 2366963"/>
              <a:gd name="connsiteY43" fmla="*/ 590550 h 711993"/>
              <a:gd name="connsiteX44" fmla="*/ 9525 w 2366963"/>
              <a:gd name="connsiteY44" fmla="*/ 533400 h 711993"/>
              <a:gd name="connsiteX45" fmla="*/ 0 w 2366963"/>
              <a:gd name="connsiteY45" fmla="*/ 478631 h 711993"/>
              <a:gd name="connsiteX46" fmla="*/ 35719 w 2366963"/>
              <a:gd name="connsiteY46" fmla="*/ 413414 h 711993"/>
              <a:gd name="connsiteX47" fmla="*/ 124678 w 2366963"/>
              <a:gd name="connsiteY47" fmla="*/ 337750 h 711993"/>
              <a:gd name="connsiteX48" fmla="*/ 220536 w 2366963"/>
              <a:gd name="connsiteY48" fmla="*/ 281657 h 711993"/>
              <a:gd name="connsiteX49" fmla="*/ 319025 w 2366963"/>
              <a:gd name="connsiteY49" fmla="*/ 235953 h 711993"/>
              <a:gd name="connsiteX50" fmla="*/ 432118 w 2366963"/>
              <a:gd name="connsiteY50" fmla="*/ 185947 h 71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66963" h="711993">
                <a:moveTo>
                  <a:pt x="432118" y="185947"/>
                </a:moveTo>
                <a:lnTo>
                  <a:pt x="426108" y="220401"/>
                </a:lnTo>
                <a:lnTo>
                  <a:pt x="448923" y="275065"/>
                </a:lnTo>
                <a:lnTo>
                  <a:pt x="484642" y="306258"/>
                </a:lnTo>
                <a:lnTo>
                  <a:pt x="389849" y="328419"/>
                </a:lnTo>
                <a:lnTo>
                  <a:pt x="366713" y="342900"/>
                </a:lnTo>
                <a:lnTo>
                  <a:pt x="342900" y="361950"/>
                </a:lnTo>
                <a:lnTo>
                  <a:pt x="333375" y="383381"/>
                </a:lnTo>
                <a:lnTo>
                  <a:pt x="359569" y="431006"/>
                </a:lnTo>
                <a:lnTo>
                  <a:pt x="447675" y="461962"/>
                </a:lnTo>
                <a:lnTo>
                  <a:pt x="616744" y="502443"/>
                </a:lnTo>
                <a:lnTo>
                  <a:pt x="823913" y="528637"/>
                </a:lnTo>
                <a:lnTo>
                  <a:pt x="1026319" y="533400"/>
                </a:lnTo>
                <a:lnTo>
                  <a:pt x="1285875" y="519112"/>
                </a:lnTo>
                <a:lnTo>
                  <a:pt x="1462088" y="490537"/>
                </a:lnTo>
                <a:lnTo>
                  <a:pt x="1666875" y="440531"/>
                </a:lnTo>
                <a:lnTo>
                  <a:pt x="1835944" y="388143"/>
                </a:lnTo>
                <a:lnTo>
                  <a:pt x="1959769" y="338137"/>
                </a:lnTo>
                <a:lnTo>
                  <a:pt x="2078831" y="276225"/>
                </a:lnTo>
                <a:lnTo>
                  <a:pt x="2212181" y="180975"/>
                </a:lnTo>
                <a:lnTo>
                  <a:pt x="2259806" y="114300"/>
                </a:lnTo>
                <a:lnTo>
                  <a:pt x="2262188" y="64293"/>
                </a:lnTo>
                <a:lnTo>
                  <a:pt x="2238375" y="47625"/>
                </a:lnTo>
                <a:lnTo>
                  <a:pt x="2190750" y="26193"/>
                </a:lnTo>
                <a:lnTo>
                  <a:pt x="2155031" y="16668"/>
                </a:lnTo>
                <a:lnTo>
                  <a:pt x="2021681" y="2381"/>
                </a:lnTo>
                <a:lnTo>
                  <a:pt x="1995488" y="0"/>
                </a:lnTo>
                <a:lnTo>
                  <a:pt x="2245519" y="2381"/>
                </a:lnTo>
                <a:lnTo>
                  <a:pt x="2326481" y="26193"/>
                </a:lnTo>
                <a:lnTo>
                  <a:pt x="2364581" y="61912"/>
                </a:lnTo>
                <a:lnTo>
                  <a:pt x="2366963" y="109537"/>
                </a:lnTo>
                <a:lnTo>
                  <a:pt x="2314575" y="195262"/>
                </a:lnTo>
                <a:lnTo>
                  <a:pt x="2224088" y="288131"/>
                </a:lnTo>
                <a:lnTo>
                  <a:pt x="2081213" y="381000"/>
                </a:lnTo>
                <a:lnTo>
                  <a:pt x="1893094" y="476250"/>
                </a:lnTo>
                <a:lnTo>
                  <a:pt x="1535906" y="597693"/>
                </a:lnTo>
                <a:lnTo>
                  <a:pt x="1362075" y="638175"/>
                </a:lnTo>
                <a:lnTo>
                  <a:pt x="1066800" y="681037"/>
                </a:lnTo>
                <a:lnTo>
                  <a:pt x="881063" y="704850"/>
                </a:lnTo>
                <a:lnTo>
                  <a:pt x="700088" y="711993"/>
                </a:lnTo>
                <a:lnTo>
                  <a:pt x="507206" y="709612"/>
                </a:lnTo>
                <a:lnTo>
                  <a:pt x="328613" y="688181"/>
                </a:lnTo>
                <a:lnTo>
                  <a:pt x="173831" y="650081"/>
                </a:lnTo>
                <a:lnTo>
                  <a:pt x="59531" y="590550"/>
                </a:lnTo>
                <a:lnTo>
                  <a:pt x="9525" y="533400"/>
                </a:lnTo>
                <a:lnTo>
                  <a:pt x="0" y="478631"/>
                </a:lnTo>
                <a:lnTo>
                  <a:pt x="35719" y="413414"/>
                </a:lnTo>
                <a:lnTo>
                  <a:pt x="124678" y="337750"/>
                </a:lnTo>
                <a:lnTo>
                  <a:pt x="220536" y="281657"/>
                </a:lnTo>
                <a:lnTo>
                  <a:pt x="319025" y="235953"/>
                </a:lnTo>
                <a:lnTo>
                  <a:pt x="432118" y="185947"/>
                </a:lnTo>
                <a:close/>
              </a:path>
            </a:pathLst>
          </a:custGeom>
          <a:solidFill>
            <a:srgbClr val="502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/>
          <a:srcRect l="34396" t="24963" r="35604" b="42259"/>
          <a:stretch/>
        </p:blipFill>
        <p:spPr>
          <a:xfrm>
            <a:off x="7133354" y="4163502"/>
            <a:ext cx="3657600" cy="2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AGRICULTURA</dc:creator>
  <cp:lastModifiedBy>Mo A</cp:lastModifiedBy>
  <cp:revision>11</cp:revision>
  <dcterms:created xsi:type="dcterms:W3CDTF">2022-03-02T19:06:48Z</dcterms:created>
  <dcterms:modified xsi:type="dcterms:W3CDTF">2022-03-06T18:54:53Z</dcterms:modified>
</cp:coreProperties>
</file>