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d5b8e461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d5b8e461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5b8e461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5b8e461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3499753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3499753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9349975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9349975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d5b8e461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d5b8e461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9349975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9349975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a30d503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a30d50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d5b8e461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d5b8e461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Air Quality, Chemical release, Income, and Racial Analysis in Minneapolis</a:t>
            </a:r>
            <a:endParaRPr sz="25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</a:t>
            </a:r>
            <a:r>
              <a:rPr lang="en" sz="2700"/>
              <a:t>aochuan Wang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6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37525" y="215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Purpose: Analyze the relationships between toxic chemicals, income, and racial demographics in Minneapolis using geospatial SQL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</a:t>
            </a:r>
            <a:r>
              <a:rPr lang="en"/>
              <a:t>ain goals of the project: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Investigate the presence of toxic chemicals in the air around Minneapolis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Examine the distribution of income and racial demographics in the city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Identify potential correlations between air quality, chemical release, income, and racial demographics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150" y="0"/>
            <a:ext cx="3515775" cy="19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221900" y="1258600"/>
            <a:ext cx="434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Process: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Shapefiles: Use shp2pgsql tool to upload to postgis </a:t>
            </a: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CSV Files: Create table statement to import CSV data into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missing values or errors: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Remove </a:t>
            </a:r>
            <a:r>
              <a:rPr lang="en"/>
              <a:t>unnecessary</a:t>
            </a:r>
            <a:r>
              <a:rPr lang="en"/>
              <a:t> columns, correct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Normalize data types and units: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Ensure consistent data types and units across datasets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38125" y="1258600"/>
            <a:ext cx="3727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Data Used: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Median income and Population by census block group from NHGIS 2019-2020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Toxic Release Inventory 2021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Minneapolis City Boundary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Minneapolis Air Quality Survey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9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92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op 10 most </a:t>
            </a:r>
            <a:r>
              <a:rPr b="1" i="1" lang="en" u="sng"/>
              <a:t>common chemicals</a:t>
            </a:r>
            <a:r>
              <a:rPr lang="en"/>
              <a:t> in the air along with their average concentration in ug/m3 within 1-mile radius of an Toxic Release facility.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" y="2109820"/>
            <a:ext cx="3884899" cy="21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7725" y="1874076"/>
            <a:ext cx="5016275" cy="3135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1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84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u="sng"/>
              <a:t>Total Chemical Release</a:t>
            </a:r>
            <a:r>
              <a:rPr lang="en"/>
              <a:t> in pounds per facility in Minneapolis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5" y="1574275"/>
            <a:ext cx="3023499" cy="33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475" y="4260675"/>
            <a:ext cx="889800" cy="65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8000" y="1226900"/>
            <a:ext cx="3521145" cy="17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8000" y="3159413"/>
            <a:ext cx="3962651" cy="18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346475" y="3860475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Pounds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" name="Google Shape;94;p17"/>
          <p:cNvCxnSpPr>
            <a:stCxn id="91" idx="1"/>
            <a:endCxn id="89" idx="3"/>
          </p:cNvCxnSpPr>
          <p:nvPr/>
        </p:nvCxnSpPr>
        <p:spPr>
          <a:xfrm flipH="1">
            <a:off x="3246200" y="2101300"/>
            <a:ext cx="1261800" cy="11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2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701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</a:t>
            </a:r>
            <a:r>
              <a:rPr b="1" i="1" lang="en" u="sng"/>
              <a:t>median household income</a:t>
            </a:r>
            <a:r>
              <a:rPr lang="en"/>
              <a:t> </a:t>
            </a:r>
            <a:r>
              <a:rPr lang="en"/>
              <a:t>within “1 km” buffer of </a:t>
            </a:r>
            <a:r>
              <a:rPr lang="en"/>
              <a:t>each facility in the Toxic Release Inventory table.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8814"/>
            <a:ext cx="3096875" cy="337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797" y="4164775"/>
            <a:ext cx="903525" cy="7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8800" y="2162125"/>
            <a:ext cx="5921501" cy="81924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096875" y="3826075"/>
            <a:ext cx="157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Median income in USD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16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73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10 facilities with the highest average </a:t>
            </a:r>
            <a:r>
              <a:rPr b="1" i="1" lang="en" u="sng"/>
              <a:t>non-white percentage</a:t>
            </a:r>
            <a:r>
              <a:rPr lang="en"/>
              <a:t> within a </a:t>
            </a:r>
            <a:r>
              <a:rPr lang="en"/>
              <a:t>1 km</a:t>
            </a:r>
            <a:r>
              <a:rPr lang="en"/>
              <a:t> buffer: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5" y="1467625"/>
            <a:ext cx="3120775" cy="35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475" y="3943150"/>
            <a:ext cx="12001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625" y="1441499"/>
            <a:ext cx="5625226" cy="1796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307475" y="3676000"/>
            <a:ext cx="235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Percentage of non-white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50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Data quality</a:t>
            </a:r>
            <a:r>
              <a:rPr lang="en"/>
              <a:t>: Inaccuracies, missing data, or inconsistencies in the datasets could affect the outcomes of the study.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Temporal limitations</a:t>
            </a:r>
            <a:r>
              <a:rPr lang="en"/>
              <a:t>: The results may not reflect the current situation or future trends in air quality and its impact on communities.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Spatial resolution</a:t>
            </a:r>
            <a:r>
              <a:rPr lang="en"/>
              <a:t>: The block group level analysis may not capture finer-scale variations in air quality and demographics.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Correlation vs. causation</a:t>
            </a:r>
            <a:r>
              <a:rPr lang="en"/>
              <a:t>: The project identified correlations, but further research is needed to establish causal relationships and account for other potential factors.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501" y="334525"/>
            <a:ext cx="2965250" cy="44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92600" y="59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57775" y="1627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Integrating multiple datasets revealed the spatial distribution of toxic facilities and their potential impact on nearby communities.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 highlight </a:t>
            </a:r>
            <a:r>
              <a:rPr b="1" lang="en" u="sng"/>
              <a:t>environmental justice</a:t>
            </a:r>
            <a:r>
              <a:rPr lang="en"/>
              <a:t> concerns within the city of Minneapolis, where low-income and high-minority neighborhoods are </a:t>
            </a:r>
            <a:r>
              <a:rPr b="1" lang="en" u="sng"/>
              <a:t>disproportionately </a:t>
            </a:r>
            <a:r>
              <a:rPr lang="en"/>
              <a:t>affected by toxic release facilities.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Stakeholders, such as local governments and community organizations, should consider these findings when developing </a:t>
            </a:r>
            <a:r>
              <a:rPr b="1" lang="en" u="sng"/>
              <a:t>policies </a:t>
            </a:r>
            <a:r>
              <a:rPr lang="en"/>
              <a:t>and </a:t>
            </a:r>
            <a:r>
              <a:rPr b="1" lang="en" u="sng"/>
              <a:t>initiatives </a:t>
            </a:r>
            <a:r>
              <a:rPr lang="en"/>
              <a:t>aimed at </a:t>
            </a:r>
            <a:r>
              <a:rPr b="1" i="1" lang="en" u="sng"/>
              <a:t>reducing pollution and promoting equity</a:t>
            </a:r>
            <a:r>
              <a:rPr lang="en"/>
              <a:t>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563" y="0"/>
            <a:ext cx="1949426" cy="15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