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3F3F"/>
    <a:srgbClr val="FEFEFE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73E88-FCE2-4BEB-B1E9-A06F17314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F8169F-3175-4BAC-A0DC-07F40699F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C1BE9-5707-42BA-8E1D-56092F21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A0701-D542-4967-9121-E79FF972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2BB458-9806-473E-BF5A-04E5C687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50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A4FCE-9B91-4DE5-A3CD-EAAFD6B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C21488-4FE1-4F92-A756-F86A861C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FA8D7-6F55-4EF3-A94F-74B3DD25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BBBB0-7506-4F60-885E-2AD44837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CBC1EE-03D9-439F-9797-CB46FEF9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35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0110CE-9B12-43A0-990D-09CE3F0E4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3DA126-B228-4BE6-8006-3C44D6E2F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9B003-A0BB-4B55-99F9-1D85B42A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48D73B-81DE-495D-A7F8-534DFBA6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88171-EFC0-4682-B411-0C84EDA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43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18FA0-0621-46CE-B914-7A687923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1A3A2-0FA2-492B-9A37-12F6CC6C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6C28A-0556-4652-BDB6-D9C7BB29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9CE98-E311-4690-90E8-9DF04B17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BACEB1-CBD3-4C36-A65A-53EFD57E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79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C9BB-77FB-4E60-A00A-4135394C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84970-26A3-4603-8490-9E8E764A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C45F1C-EFF3-40E2-BC9F-7C83552F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8DC8E-786F-458C-B600-46105395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BA5469-61C9-44D4-8809-5B81EFF3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0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506CD-C549-4BEF-B28C-27D75DE3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6C7FB-6F56-4BC4-BDA9-E617F0D24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31409F-509E-438B-8D58-7D426DE3F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AD24F5-DFF4-40C8-BD65-2D574384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9DD801-D0DB-40E6-ABD4-0451B7F4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972388-6A2F-4FAD-8CC7-AD534AA6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87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80B8C-B6EE-47F3-97D9-B8AE1DFC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27B3DA-E728-495E-9E89-C19CBC40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9A6087-9D1A-4F0A-8620-76EFC4C5A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823138-6B86-4F9D-8FC1-7FE70CF8F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38D7C3-0E74-439D-B867-62459A7A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EBE08A-519D-44D8-BE32-25389CAA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B9DF02-5A5B-44A7-8513-3FDAFAFD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82B05C-5348-4811-8E05-730F2DD2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9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BB039-EF63-43CE-885B-9444E361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29590C-BCC3-4512-B5E7-FC20F5B3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281D83-9A37-49CB-A16F-AB459AC7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C24ECA-8298-4652-A825-55411DB5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0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EBE9A-A42E-4BD3-A0CD-A36C837E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6BD034-AC0B-4AC6-AFCD-59BBF38F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8E806A-E079-4C15-8C75-B8B03508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40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ABB49-E7B1-4B40-B30C-F557F5FA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8C809-2BA5-4B95-B060-BD3B9773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50C3A2-E43C-431F-806C-18A55D44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2C8745-3E7B-458A-8155-E97E1D74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535F04-BE7F-4A84-8347-CF8F72C2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EF4B90-8FE6-4D00-9FF9-9644735C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6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35DE3-76B3-4999-9578-0447212B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98057E-0F72-4C89-A9CC-D790860DD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7B4802-47D4-457A-AA45-9F3F2116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6C8431-3E85-4AD3-8EF2-AAAD1700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CD7F69-8078-47BD-BF57-A4ED6B67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8F80A9-B3D7-4D14-95A7-D0D235CA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0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185B5B-50F7-4CCF-8750-4F6D04E9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E72336-EA60-4A06-B467-B81642CB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D0649-F745-44F8-959C-054278970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FEB7-0467-4C18-B2D9-D08BE16D2EF8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1CB639-BA46-4B38-8F26-DB7292EAE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23E03-76D0-426E-966F-837470DE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D782-BA38-4718-AC71-7CA80A2685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2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23.svg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EBF1978-F5EE-43DC-B12B-F5685DB12DEE}"/>
              </a:ext>
            </a:extLst>
          </p:cNvPr>
          <p:cNvSpPr/>
          <p:nvPr/>
        </p:nvSpPr>
        <p:spPr>
          <a:xfrm>
            <a:off x="6646403" y="1226354"/>
            <a:ext cx="8924925" cy="4495800"/>
          </a:xfrm>
          <a:prstGeom prst="roundRect">
            <a:avLst>
              <a:gd name="adj" fmla="val 6286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71E6D7-5AC4-48BE-9C83-0674D1D7A5D5}"/>
              </a:ext>
            </a:extLst>
          </p:cNvPr>
          <p:cNvSpPr/>
          <p:nvPr/>
        </p:nvSpPr>
        <p:spPr>
          <a:xfrm>
            <a:off x="476884" y="132797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Controle</a:t>
            </a:r>
          </a:p>
        </p:txBody>
      </p:sp>
      <p:pic>
        <p:nvPicPr>
          <p:cNvPr id="7" name="Gráfico 6" descr="Estatísticas">
            <a:extLst>
              <a:ext uri="{FF2B5EF4-FFF2-40B4-BE49-F238E27FC236}">
                <a16:creationId xmlns:a16="http://schemas.microsoft.com/office/drawing/2014/main" id="{641FF5F6-D32B-4E0E-8424-896F5A6D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806" y="1524869"/>
            <a:ext cx="360000" cy="360000"/>
          </a:xfrm>
          <a:prstGeom prst="rect">
            <a:avLst/>
          </a:prstGeom>
        </p:spPr>
      </p:pic>
      <p:pic>
        <p:nvPicPr>
          <p:cNvPr id="14" name="Gráfico 13" descr="Lápis">
            <a:extLst>
              <a:ext uri="{FF2B5EF4-FFF2-40B4-BE49-F238E27FC236}">
                <a16:creationId xmlns:a16="http://schemas.microsoft.com/office/drawing/2014/main" id="{3835845E-F9B9-4425-9C4F-D41FE5825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8403" y="3161759"/>
            <a:ext cx="288000" cy="288000"/>
          </a:xfrm>
          <a:prstGeom prst="rect">
            <a:avLst/>
          </a:prstGeom>
        </p:spPr>
      </p:pic>
      <p:pic>
        <p:nvPicPr>
          <p:cNvPr id="15" name="Gráfico 14" descr="Jogar">
            <a:extLst>
              <a:ext uri="{FF2B5EF4-FFF2-40B4-BE49-F238E27FC236}">
                <a16:creationId xmlns:a16="http://schemas.microsoft.com/office/drawing/2014/main" id="{A268E4CF-1E34-4F52-B338-090AD12D3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8403" y="3146791"/>
            <a:ext cx="288000" cy="28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24F6C24-658F-4D4E-A741-308E3E023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1738552"/>
            <a:ext cx="286537" cy="29263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0FDB53-3473-43A5-B14B-92B3068466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7341" y="3474254"/>
            <a:ext cx="207813" cy="207813"/>
          </a:xfrm>
          <a:prstGeom prst="rect">
            <a:avLst/>
          </a:prstGeom>
        </p:spPr>
      </p:pic>
      <p:pic>
        <p:nvPicPr>
          <p:cNvPr id="11" name="Gráfico 10" descr="Estatísticas">
            <a:extLst>
              <a:ext uri="{FF2B5EF4-FFF2-40B4-BE49-F238E27FC236}">
                <a16:creationId xmlns:a16="http://schemas.microsoft.com/office/drawing/2014/main" id="{032796DF-2E20-43E7-AC6C-F51F00EB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06" y="2441759"/>
            <a:ext cx="360000" cy="36000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D6A05A4E-43F8-495E-95AF-7542F6616476}"/>
              </a:ext>
            </a:extLst>
          </p:cNvPr>
          <p:cNvSpPr/>
          <p:nvPr/>
        </p:nvSpPr>
        <p:spPr>
          <a:xfrm>
            <a:off x="476884" y="224486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Sensor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43CFFC29-D4E1-4937-B4B9-24C4B1B776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2655442"/>
            <a:ext cx="286537" cy="292633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1F497F3-17DF-4E3A-B990-0DBC9D5AD8FA}"/>
              </a:ext>
            </a:extLst>
          </p:cNvPr>
          <p:cNvSpPr/>
          <p:nvPr/>
        </p:nvSpPr>
        <p:spPr>
          <a:xfrm>
            <a:off x="476884" y="316175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Modelo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2AC7DDDF-0BDD-4D87-8089-92A6F2002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3572332"/>
            <a:ext cx="286537" cy="292633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21ECDE9-5D26-4DB0-A116-A735A118AD1D}"/>
              </a:ext>
            </a:extLst>
          </p:cNvPr>
          <p:cNvSpPr/>
          <p:nvPr/>
        </p:nvSpPr>
        <p:spPr>
          <a:xfrm>
            <a:off x="476884" y="407864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Controle</a:t>
            </a:r>
          </a:p>
        </p:txBody>
      </p:sp>
      <p:pic>
        <p:nvPicPr>
          <p:cNvPr id="34" name="Gráfico 33" descr="Estatísticas">
            <a:extLst>
              <a:ext uri="{FF2B5EF4-FFF2-40B4-BE49-F238E27FC236}">
                <a16:creationId xmlns:a16="http://schemas.microsoft.com/office/drawing/2014/main" id="{1CAFBDD2-6835-4891-A993-1E584BE8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06" y="4275539"/>
            <a:ext cx="360000" cy="360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9F3A8E43-BD13-4A4E-8CAC-7686D803EE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4489222"/>
            <a:ext cx="286537" cy="292633"/>
          </a:xfrm>
          <a:prstGeom prst="rect">
            <a:avLst/>
          </a:prstGeom>
        </p:spPr>
      </p:pic>
      <p:pic>
        <p:nvPicPr>
          <p:cNvPr id="3" name="Gráfico 2" descr="Batida do coração">
            <a:extLst>
              <a:ext uri="{FF2B5EF4-FFF2-40B4-BE49-F238E27FC236}">
                <a16:creationId xmlns:a16="http://schemas.microsoft.com/office/drawing/2014/main" id="{1F9BE425-8155-42C2-97DD-0B70D17FB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431" y="2424869"/>
            <a:ext cx="360000" cy="360000"/>
          </a:xfrm>
          <a:prstGeom prst="rect">
            <a:avLst/>
          </a:prstGeom>
        </p:spPr>
      </p:pic>
      <p:pic>
        <p:nvPicPr>
          <p:cNvPr id="5" name="Gráfico 4" descr="Peças de quebra-cabeça">
            <a:extLst>
              <a:ext uri="{FF2B5EF4-FFF2-40B4-BE49-F238E27FC236}">
                <a16:creationId xmlns:a16="http://schemas.microsoft.com/office/drawing/2014/main" id="{438F7CB5-95D3-4A2D-80B1-2FCF5FC324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0431" y="3338992"/>
            <a:ext cx="360000" cy="3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3D97F6-2A49-4292-8D4E-DA79E91188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31048" y="2198545"/>
            <a:ext cx="2011854" cy="73158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BABB0358-4137-468B-AF9A-FD1047836E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31048" y="1339077"/>
            <a:ext cx="2011854" cy="731583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C0980453-9134-4830-BDD3-9BD1AAC416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31048" y="3161759"/>
            <a:ext cx="201185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EBF1978-F5EE-43DC-B12B-F5685DB12DEE}"/>
              </a:ext>
            </a:extLst>
          </p:cNvPr>
          <p:cNvSpPr/>
          <p:nvPr/>
        </p:nvSpPr>
        <p:spPr>
          <a:xfrm>
            <a:off x="6646403" y="1226354"/>
            <a:ext cx="8924925" cy="4495800"/>
          </a:xfrm>
          <a:prstGeom prst="roundRect">
            <a:avLst>
              <a:gd name="adj" fmla="val 6286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71E6D7-5AC4-48BE-9C83-0674D1D7A5D5}"/>
              </a:ext>
            </a:extLst>
          </p:cNvPr>
          <p:cNvSpPr/>
          <p:nvPr/>
        </p:nvSpPr>
        <p:spPr>
          <a:xfrm>
            <a:off x="476884" y="132797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</a:t>
            </a:r>
            <a:r>
              <a:rPr lang="pt-BR" b="1" i="1" dirty="0" err="1"/>
              <a:t>Control</a:t>
            </a:r>
            <a:endParaRPr lang="pt-BR" b="1" i="1" dirty="0"/>
          </a:p>
        </p:txBody>
      </p:sp>
      <p:pic>
        <p:nvPicPr>
          <p:cNvPr id="7" name="Gráfico 6" descr="Estatísticas">
            <a:extLst>
              <a:ext uri="{FF2B5EF4-FFF2-40B4-BE49-F238E27FC236}">
                <a16:creationId xmlns:a16="http://schemas.microsoft.com/office/drawing/2014/main" id="{641FF5F6-D32B-4E0E-8424-896F5A6D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806" y="1524869"/>
            <a:ext cx="360000" cy="360000"/>
          </a:xfrm>
          <a:prstGeom prst="rect">
            <a:avLst/>
          </a:prstGeom>
        </p:spPr>
      </p:pic>
      <p:pic>
        <p:nvPicPr>
          <p:cNvPr id="14" name="Gráfico 13" descr="Lápis">
            <a:extLst>
              <a:ext uri="{FF2B5EF4-FFF2-40B4-BE49-F238E27FC236}">
                <a16:creationId xmlns:a16="http://schemas.microsoft.com/office/drawing/2014/main" id="{3835845E-F9B9-4425-9C4F-D41FE5825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8403" y="3161759"/>
            <a:ext cx="288000" cy="288000"/>
          </a:xfrm>
          <a:prstGeom prst="rect">
            <a:avLst/>
          </a:prstGeom>
        </p:spPr>
      </p:pic>
      <p:pic>
        <p:nvPicPr>
          <p:cNvPr id="15" name="Gráfico 14" descr="Jogar">
            <a:extLst>
              <a:ext uri="{FF2B5EF4-FFF2-40B4-BE49-F238E27FC236}">
                <a16:creationId xmlns:a16="http://schemas.microsoft.com/office/drawing/2014/main" id="{A268E4CF-1E34-4F52-B338-090AD12D3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8403" y="3146791"/>
            <a:ext cx="288000" cy="28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24F6C24-658F-4D4E-A741-308E3E023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1738552"/>
            <a:ext cx="286537" cy="29263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0FDB53-3473-43A5-B14B-92B3068466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7341" y="3474254"/>
            <a:ext cx="207813" cy="207813"/>
          </a:xfrm>
          <a:prstGeom prst="rect">
            <a:avLst/>
          </a:prstGeom>
        </p:spPr>
      </p:pic>
      <p:pic>
        <p:nvPicPr>
          <p:cNvPr id="11" name="Gráfico 10" descr="Estatísticas">
            <a:extLst>
              <a:ext uri="{FF2B5EF4-FFF2-40B4-BE49-F238E27FC236}">
                <a16:creationId xmlns:a16="http://schemas.microsoft.com/office/drawing/2014/main" id="{032796DF-2E20-43E7-AC6C-F51F00EB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06" y="2441759"/>
            <a:ext cx="360000" cy="36000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D6A05A4E-43F8-495E-95AF-7542F6616476}"/>
              </a:ext>
            </a:extLst>
          </p:cNvPr>
          <p:cNvSpPr/>
          <p:nvPr/>
        </p:nvSpPr>
        <p:spPr>
          <a:xfrm>
            <a:off x="476884" y="224486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</a:t>
            </a:r>
            <a:r>
              <a:rPr lang="pt-BR" b="1" i="1" dirty="0" err="1"/>
              <a:t>Sensors</a:t>
            </a:r>
            <a:endParaRPr lang="pt-BR" b="1" i="1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43CFFC29-D4E1-4937-B4B9-24C4B1B776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2655442"/>
            <a:ext cx="286537" cy="292633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1F497F3-17DF-4E3A-B990-0DBC9D5AD8FA}"/>
              </a:ext>
            </a:extLst>
          </p:cNvPr>
          <p:cNvSpPr/>
          <p:nvPr/>
        </p:nvSpPr>
        <p:spPr>
          <a:xfrm>
            <a:off x="476884" y="316175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Model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2AC7DDDF-0BDD-4D87-8089-92A6F2002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3572332"/>
            <a:ext cx="286537" cy="292633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21ECDE9-5D26-4DB0-A116-A735A118AD1D}"/>
              </a:ext>
            </a:extLst>
          </p:cNvPr>
          <p:cNvSpPr/>
          <p:nvPr/>
        </p:nvSpPr>
        <p:spPr>
          <a:xfrm>
            <a:off x="476884" y="407864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Controle</a:t>
            </a:r>
          </a:p>
        </p:txBody>
      </p:sp>
      <p:pic>
        <p:nvPicPr>
          <p:cNvPr id="34" name="Gráfico 33" descr="Estatísticas">
            <a:extLst>
              <a:ext uri="{FF2B5EF4-FFF2-40B4-BE49-F238E27FC236}">
                <a16:creationId xmlns:a16="http://schemas.microsoft.com/office/drawing/2014/main" id="{1CAFBDD2-6835-4891-A993-1E584BE8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06" y="4275539"/>
            <a:ext cx="360000" cy="360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9F3A8E43-BD13-4A4E-8CAC-7686D803EE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4489222"/>
            <a:ext cx="286537" cy="292633"/>
          </a:xfrm>
          <a:prstGeom prst="rect">
            <a:avLst/>
          </a:prstGeom>
        </p:spPr>
      </p:pic>
      <p:pic>
        <p:nvPicPr>
          <p:cNvPr id="3" name="Gráfico 2" descr="Batida do coração">
            <a:extLst>
              <a:ext uri="{FF2B5EF4-FFF2-40B4-BE49-F238E27FC236}">
                <a16:creationId xmlns:a16="http://schemas.microsoft.com/office/drawing/2014/main" id="{1F9BE425-8155-42C2-97DD-0B70D17FB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431" y="2424869"/>
            <a:ext cx="360000" cy="360000"/>
          </a:xfrm>
          <a:prstGeom prst="rect">
            <a:avLst/>
          </a:prstGeom>
        </p:spPr>
      </p:pic>
      <p:pic>
        <p:nvPicPr>
          <p:cNvPr id="5" name="Gráfico 4" descr="Peças de quebra-cabeça">
            <a:extLst>
              <a:ext uri="{FF2B5EF4-FFF2-40B4-BE49-F238E27FC236}">
                <a16:creationId xmlns:a16="http://schemas.microsoft.com/office/drawing/2014/main" id="{438F7CB5-95D3-4A2D-80B1-2FCF5FC324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0431" y="3338992"/>
            <a:ext cx="360000" cy="3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0E8A0-405D-4A45-B59A-5D2C07A6D6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07980" y="973286"/>
            <a:ext cx="2011854" cy="731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AEB20A-CD9F-4DE6-9902-B647E86F51F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06948" y="2088788"/>
            <a:ext cx="2011854" cy="731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ECF7D6-B4DF-4D64-B762-037502BFEE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06368" y="3108462"/>
            <a:ext cx="201185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C9E60AB-B41D-4F9F-9CDC-C17B73E12B01}"/>
              </a:ext>
            </a:extLst>
          </p:cNvPr>
          <p:cNvSpPr/>
          <p:nvPr/>
        </p:nvSpPr>
        <p:spPr>
          <a:xfrm>
            <a:off x="4324172" y="580227"/>
            <a:ext cx="1170774" cy="547861"/>
          </a:xfrm>
          <a:prstGeom prst="roundRect">
            <a:avLst/>
          </a:prstGeom>
          <a:solidFill>
            <a:srgbClr val="FEFEF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813D95-67CC-4E16-BBC8-05A4CEC9A69E}"/>
              </a:ext>
            </a:extLst>
          </p:cNvPr>
          <p:cNvSpPr/>
          <p:nvPr/>
        </p:nvSpPr>
        <p:spPr>
          <a:xfrm>
            <a:off x="2058986" y="1409700"/>
            <a:ext cx="8924925" cy="4495800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64DE85-07C8-43A4-B185-57705ABE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92" y="4226303"/>
            <a:ext cx="2011854" cy="7315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7CAEC4-E746-48BE-B098-C4A30911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188" y="2725070"/>
            <a:ext cx="2011854" cy="7315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371329-1362-4CFB-B165-A4EA976B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96" y="2725069"/>
            <a:ext cx="2011854" cy="73158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4B3ADFB4-282D-4DAB-9934-929B5C74F352}"/>
              </a:ext>
            </a:extLst>
          </p:cNvPr>
          <p:cNvSpPr/>
          <p:nvPr/>
        </p:nvSpPr>
        <p:spPr>
          <a:xfrm>
            <a:off x="3540263" y="2886075"/>
            <a:ext cx="409575" cy="409575"/>
          </a:xfrm>
          <a:prstGeom prst="ellipse">
            <a:avLst/>
          </a:prstGeom>
          <a:noFill/>
          <a:ln w="38100"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09ECCA1-83B0-4DB7-BF2D-399CF2F66C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918789" y="3090863"/>
            <a:ext cx="6214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8361CFC-99EB-4F33-8D93-3D73C4D70295}"/>
              </a:ext>
            </a:extLst>
          </p:cNvPr>
          <p:cNvCxnSpPr>
            <a:cxnSpLocks/>
            <a:stCxn id="7" idx="1"/>
            <a:endCxn id="9" idx="6"/>
          </p:cNvCxnSpPr>
          <p:nvPr/>
        </p:nvCxnSpPr>
        <p:spPr>
          <a:xfrm flipH="1">
            <a:off x="3949838" y="3090862"/>
            <a:ext cx="475350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B1C8CC2-58FD-414F-8DA1-7D12A9D67677}"/>
              </a:ext>
            </a:extLst>
          </p:cNvPr>
          <p:cNvCxnSpPr>
            <a:cxnSpLocks/>
          </p:cNvCxnSpPr>
          <p:nvPr/>
        </p:nvCxnSpPr>
        <p:spPr>
          <a:xfrm flipH="1" flipV="1">
            <a:off x="6437042" y="3090861"/>
            <a:ext cx="714154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1E83A82-DE78-4B52-B9D3-8315CC7F6A8B}"/>
              </a:ext>
            </a:extLst>
          </p:cNvPr>
          <p:cNvCxnSpPr>
            <a:cxnSpLocks/>
          </p:cNvCxnSpPr>
          <p:nvPr/>
        </p:nvCxnSpPr>
        <p:spPr>
          <a:xfrm flipH="1">
            <a:off x="9163050" y="3090861"/>
            <a:ext cx="56007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1C29D466-7CEB-49E6-9427-AB78AD4FC6EE}"/>
              </a:ext>
            </a:extLst>
          </p:cNvPr>
          <p:cNvCxnSpPr>
            <a:stCxn id="6" idx="1"/>
            <a:endCxn id="9" idx="4"/>
          </p:cNvCxnSpPr>
          <p:nvPr/>
        </p:nvCxnSpPr>
        <p:spPr>
          <a:xfrm rot="10800000">
            <a:off x="3745052" y="3295651"/>
            <a:ext cx="2043141" cy="129644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B46C5A27-5FF5-4881-9365-C2C3832C4625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7800047" y="3090859"/>
            <a:ext cx="2600093" cy="1501235"/>
          </a:xfrm>
          <a:prstGeom prst="bentConnector3">
            <a:avLst>
              <a:gd name="adj1" fmla="val 2977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86B688D-2735-4221-A707-946B97083882}"/>
              </a:ext>
            </a:extLst>
          </p:cNvPr>
          <p:cNvSpPr txBox="1"/>
          <p:nvPr/>
        </p:nvSpPr>
        <p:spPr>
          <a:xfrm>
            <a:off x="3547858" y="2886074"/>
            <a:ext cx="6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+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8511E63-2AA7-4167-93DA-12AE10843A16}"/>
              </a:ext>
            </a:extLst>
          </p:cNvPr>
          <p:cNvSpPr txBox="1"/>
          <p:nvPr/>
        </p:nvSpPr>
        <p:spPr>
          <a:xfrm>
            <a:off x="3676444" y="3005134"/>
            <a:ext cx="61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7F7F7F"/>
                </a:solidFill>
              </a:rPr>
              <a:t>-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FE86AC3-A14B-4BD3-8011-B332C7E8A528}"/>
              </a:ext>
            </a:extLst>
          </p:cNvPr>
          <p:cNvSpPr txBox="1"/>
          <p:nvPr/>
        </p:nvSpPr>
        <p:spPr>
          <a:xfrm>
            <a:off x="2956917" y="2732689"/>
            <a:ext cx="6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r</a:t>
            </a:r>
            <a:r>
              <a:rPr lang="pt-BR" sz="1400" dirty="0">
                <a:solidFill>
                  <a:srgbClr val="7F7F7F"/>
                </a:solidFill>
              </a:rPr>
              <a:t>(s)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56092F2-9737-453B-9E13-52F16CFF7E19}"/>
              </a:ext>
            </a:extLst>
          </p:cNvPr>
          <p:cNvSpPr txBox="1"/>
          <p:nvPr/>
        </p:nvSpPr>
        <p:spPr>
          <a:xfrm>
            <a:off x="9768839" y="2713802"/>
            <a:ext cx="6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y</a:t>
            </a:r>
            <a:r>
              <a:rPr lang="pt-BR" sz="1200" dirty="0">
                <a:solidFill>
                  <a:srgbClr val="7F7F7F"/>
                </a:solidFill>
              </a:rPr>
              <a:t>(s)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1C6BA81-6EF8-4CA3-BF82-FD664BF15F5B}"/>
              </a:ext>
            </a:extLst>
          </p:cNvPr>
          <p:cNvSpPr txBox="1"/>
          <p:nvPr/>
        </p:nvSpPr>
        <p:spPr>
          <a:xfrm>
            <a:off x="6484280" y="2753643"/>
            <a:ext cx="6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u</a:t>
            </a:r>
            <a:r>
              <a:rPr lang="pt-BR" sz="1200" dirty="0">
                <a:solidFill>
                  <a:srgbClr val="7F7F7F"/>
                </a:solidFill>
              </a:rPr>
              <a:t>(s)</a:t>
            </a:r>
            <a:endParaRPr lang="pt-BR" dirty="0">
              <a:solidFill>
                <a:srgbClr val="7F7F7F"/>
              </a:solidFill>
            </a:endParaRPr>
          </a:p>
        </p:txBody>
      </p:sp>
      <p:pic>
        <p:nvPicPr>
          <p:cNvPr id="19" name="Gráfico 18" descr="Jogar">
            <a:extLst>
              <a:ext uri="{FF2B5EF4-FFF2-40B4-BE49-F238E27FC236}">
                <a16:creationId xmlns:a16="http://schemas.microsoft.com/office/drawing/2014/main" id="{6E1F7ADA-FDBF-426D-8C38-684E453CA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141" y="580227"/>
            <a:ext cx="547861" cy="5478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DE8A6A7-30C6-4733-9361-1D7D0CF4211C}"/>
              </a:ext>
            </a:extLst>
          </p:cNvPr>
          <p:cNvSpPr txBox="1"/>
          <p:nvPr/>
        </p:nvSpPr>
        <p:spPr>
          <a:xfrm>
            <a:off x="4393853" y="666310"/>
            <a:ext cx="10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210DEF-DABA-4255-8B2B-6969AF769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7783" y="5247074"/>
            <a:ext cx="1182727" cy="560881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3984582-B819-4673-B996-B36EB18834A7}"/>
              </a:ext>
            </a:extLst>
          </p:cNvPr>
          <p:cNvSpPr/>
          <p:nvPr/>
        </p:nvSpPr>
        <p:spPr>
          <a:xfrm>
            <a:off x="5841286" y="553967"/>
            <a:ext cx="1170774" cy="547861"/>
          </a:xfrm>
          <a:prstGeom prst="roundRect">
            <a:avLst/>
          </a:prstGeom>
          <a:solidFill>
            <a:srgbClr val="FEFEF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E736C7B-6AFB-44A3-8ABA-E6435569F0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7782" y="4639143"/>
            <a:ext cx="1182727" cy="560881"/>
          </a:xfrm>
          <a:prstGeom prst="rect">
            <a:avLst/>
          </a:prstGeom>
        </p:spPr>
      </p:pic>
      <p:pic>
        <p:nvPicPr>
          <p:cNvPr id="13" name="Gráfico 12" descr="Cronômetro">
            <a:extLst>
              <a:ext uri="{FF2B5EF4-FFF2-40B4-BE49-F238E27FC236}">
                <a16:creationId xmlns:a16="http://schemas.microsoft.com/office/drawing/2014/main" id="{FADEB619-C040-40D2-81A5-09E96A40B6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6673" y="592479"/>
            <a:ext cx="468452" cy="468452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553012F8-A064-4B00-AB78-30DE7F78DDBB}"/>
              </a:ext>
            </a:extLst>
          </p:cNvPr>
          <p:cNvSpPr txBox="1"/>
          <p:nvPr/>
        </p:nvSpPr>
        <p:spPr>
          <a:xfrm>
            <a:off x="5950566" y="584585"/>
            <a:ext cx="4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a-Latn" dirty="0">
                <a:solidFill>
                  <a:schemeClr val="bg1">
                    <a:lumMod val="50000"/>
                  </a:schemeClr>
                </a:solidFill>
              </a:rPr>
              <a:t>. . 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65DE65A-43EA-49F2-93AE-623F7F3C2E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7781" y="3945862"/>
            <a:ext cx="1182727" cy="560881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9D9EA733-7AF5-47E1-A364-BA04EEC35E28}"/>
              </a:ext>
            </a:extLst>
          </p:cNvPr>
          <p:cNvSpPr/>
          <p:nvPr/>
        </p:nvSpPr>
        <p:spPr>
          <a:xfrm>
            <a:off x="950995" y="2807387"/>
            <a:ext cx="395492" cy="395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i="1" dirty="0"/>
          </a:p>
        </p:txBody>
      </p:sp>
      <p:pic>
        <p:nvPicPr>
          <p:cNvPr id="11" name="Gráfico 10" descr="Alvo">
            <a:extLst>
              <a:ext uri="{FF2B5EF4-FFF2-40B4-BE49-F238E27FC236}">
                <a16:creationId xmlns:a16="http://schemas.microsoft.com/office/drawing/2014/main" id="{6FAC2A2B-2A16-4873-BF44-19D6954F5A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995" y="2807388"/>
            <a:ext cx="395492" cy="395492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3CE530-4CFA-4790-B76E-37E6ED97CE93}"/>
              </a:ext>
            </a:extLst>
          </p:cNvPr>
          <p:cNvSpPr txBox="1"/>
          <p:nvPr/>
        </p:nvSpPr>
        <p:spPr>
          <a:xfrm>
            <a:off x="684624" y="3174411"/>
            <a:ext cx="89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rgbClr val="7F7F7F"/>
                </a:solidFill>
              </a:rPr>
              <a:t>Reference</a:t>
            </a:r>
            <a:endParaRPr lang="pt-BR" sz="1200" dirty="0">
              <a:solidFill>
                <a:srgbClr val="7F7F7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2B770C-39B8-4225-817B-8E2BB95C1C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81349" y="2855378"/>
            <a:ext cx="902286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4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A3E3827-FEE9-41ED-811D-876690B5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44" y="1173284"/>
            <a:ext cx="893751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78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yecid moreno villamizar</dc:creator>
  <cp:lastModifiedBy>Mauricio Escalante</cp:lastModifiedBy>
  <cp:revision>29</cp:revision>
  <dcterms:created xsi:type="dcterms:W3CDTF">2020-03-25T00:17:54Z</dcterms:created>
  <dcterms:modified xsi:type="dcterms:W3CDTF">2022-01-03T15:10:54Z</dcterms:modified>
</cp:coreProperties>
</file>