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2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70" r:id="rId13"/>
    <p:sldId id="269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E9F8-6BEB-47E6-9CA5-66B8A62716AD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9A08-3947-47E8-960E-0FCFBE7E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E9F8-6BEB-47E6-9CA5-66B8A62716AD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9A08-3947-47E8-960E-0FCFBE7E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7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E9F8-6BEB-47E6-9CA5-66B8A62716AD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9A08-3947-47E8-960E-0FCFBE7E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9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77B9-55B6-FA4A-811F-CDAEFE117A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3791-5767-B940-ABEE-CCA7FD7A28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860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77B9-55B6-FA4A-811F-CDAEFE117A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3791-5767-B940-ABEE-CCA7FD7A28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339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77B9-55B6-FA4A-811F-CDAEFE117A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3791-5767-B940-ABEE-CCA7FD7A28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931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77B9-55B6-FA4A-811F-CDAEFE117A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3791-5767-B940-ABEE-CCA7FD7A28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453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77B9-55B6-FA4A-811F-CDAEFE117A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3791-5767-B940-ABEE-CCA7FD7A28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25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77B9-55B6-FA4A-811F-CDAEFE117A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3791-5767-B940-ABEE-CCA7FD7A28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84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77B9-55B6-FA4A-811F-CDAEFE117A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3791-5767-B940-ABEE-CCA7FD7A28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589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77B9-55B6-FA4A-811F-CDAEFE117A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3791-5767-B940-ABEE-CCA7FD7A28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55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E9F8-6BEB-47E6-9CA5-66B8A62716AD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9A08-3947-47E8-960E-0FCFBE7E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47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77B9-55B6-FA4A-811F-CDAEFE117A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3791-5767-B940-ABEE-CCA7FD7A28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6342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77B9-55B6-FA4A-811F-CDAEFE117A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3791-5767-B940-ABEE-CCA7FD7A28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366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77B9-55B6-FA4A-811F-CDAEFE117A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3791-5767-B940-ABEE-CCA7FD7A28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82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E9F8-6BEB-47E6-9CA5-66B8A62716AD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9A08-3947-47E8-960E-0FCFBE7E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9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E9F8-6BEB-47E6-9CA5-66B8A62716AD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9A08-3947-47E8-960E-0FCFBE7E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8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E9F8-6BEB-47E6-9CA5-66B8A62716AD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9A08-3947-47E8-960E-0FCFBE7E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0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E9F8-6BEB-47E6-9CA5-66B8A62716AD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9A08-3947-47E8-960E-0FCFBE7E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6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E9F8-6BEB-47E6-9CA5-66B8A62716AD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9A08-3947-47E8-960E-0FCFBE7E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2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E9F8-6BEB-47E6-9CA5-66B8A62716AD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9A08-3947-47E8-960E-0FCFBE7E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0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E9F8-6BEB-47E6-9CA5-66B8A62716AD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9A08-3947-47E8-960E-0FCFBE7E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4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DE9F8-6BEB-47E6-9CA5-66B8A62716AD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9A08-3947-47E8-960E-0FCFBE7E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9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331277B9-55B6-FA4A-811F-CDAEFE117A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9/17/2013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BF3791-5767-B940-ABEE-CCA7FD7A28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49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EASYFUNC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Hanh</a:t>
            </a:r>
            <a:r>
              <a:rPr lang="en-US" dirty="0" smtClean="0"/>
              <a:t> 51000896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3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System overview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Parse API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Indexing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Code generation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Searching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status: Just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96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Seaching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problem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BIG PROBLEM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Ranking result</a:t>
            </a:r>
          </a:p>
          <a:p>
            <a:r>
              <a:rPr lang="en-US" sz="4400" dirty="0" smtClean="0"/>
              <a:t>Processing nature language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Others 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Autofix</a:t>
            </a:r>
            <a:r>
              <a:rPr lang="en-US" dirty="0" smtClean="0"/>
              <a:t> grammar query</a:t>
            </a:r>
          </a:p>
          <a:p>
            <a:r>
              <a:rPr lang="en-US" dirty="0" err="1" smtClean="0"/>
              <a:t>Hightligh</a:t>
            </a:r>
            <a:r>
              <a:rPr lang="en-US" dirty="0" smtClean="0"/>
              <a:t>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57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Code generation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status: Didn’t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08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System overview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Parse API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Indexing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Code generation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solidFill>
                  <a:srgbClr val="92D050"/>
                </a:solidFill>
              </a:rPr>
              <a:t>View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24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92D050"/>
                </a:solidFill>
              </a:rPr>
              <a:t>Plug-in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Comple</a:t>
            </a:r>
            <a:r>
              <a:rPr lang="en-US" smtClean="0"/>
              <a:t> status: 60% done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7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System overview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Parse API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Indexing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Code generation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6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System overview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Parse API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Indexing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Code generation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26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77" y="1825625"/>
            <a:ext cx="8922940" cy="4351338"/>
          </a:xfrm>
        </p:spPr>
      </p:pic>
    </p:spTree>
    <p:extLst>
      <p:ext uri="{BB962C8B-B14F-4D97-AF65-F5344CB8AC3E}">
        <p14:creationId xmlns:p14="http://schemas.microsoft.com/office/powerpoint/2010/main" val="335512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latin typeface="Calibri Light" panose="020F0302020204030204" pitchFamily="34" charset="0"/>
              </a:rPr>
              <a:t>Lucene</a:t>
            </a:r>
            <a:r>
              <a:rPr lang="en-US" dirty="0">
                <a:latin typeface="Calibri Light" panose="020F0302020204030204" pitchFamily="34" charset="0"/>
              </a:rPr>
              <a:t> in a search system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Explosion 1 3"/>
          <p:cNvSpPr/>
          <p:nvPr/>
        </p:nvSpPr>
        <p:spPr>
          <a:xfrm>
            <a:off x="2698369" y="5202392"/>
            <a:ext cx="1679615" cy="1119674"/>
          </a:xfrm>
          <a:prstGeom prst="irregularSeal1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Raw Content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2630092" y="4574262"/>
            <a:ext cx="1816169" cy="532527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Acquire content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2630092" y="3675232"/>
            <a:ext cx="1816169" cy="532527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Build document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2630092" y="2776229"/>
            <a:ext cx="1816169" cy="532527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Analyze document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Alternate Process 8"/>
          <p:cNvSpPr/>
          <p:nvPr/>
        </p:nvSpPr>
        <p:spPr>
          <a:xfrm>
            <a:off x="2630092" y="1863570"/>
            <a:ext cx="1816169" cy="532527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Index document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538175" y="5106788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38175" y="4207753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38175" y="3308718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538175" y="2407540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Magnetic Disk 19"/>
          <p:cNvSpPr/>
          <p:nvPr/>
        </p:nvSpPr>
        <p:spPr>
          <a:xfrm>
            <a:off x="5948352" y="3308718"/>
            <a:ext cx="1447473" cy="1456722"/>
          </a:xfrm>
          <a:prstGeom prst="flowChartMagneticDisk">
            <a:avLst/>
          </a:prstGeom>
          <a:solidFill>
            <a:schemeClr val="accent5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Index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2" name="Elbow Connector 21"/>
          <p:cNvCxnSpPr>
            <a:stCxn id="9" idx="3"/>
            <a:endCxn id="20" idx="2"/>
          </p:cNvCxnSpPr>
          <p:nvPr/>
        </p:nvCxnSpPr>
        <p:spPr>
          <a:xfrm>
            <a:off x="4446261" y="2129833"/>
            <a:ext cx="1502091" cy="190724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xplosion 1 23"/>
          <p:cNvSpPr/>
          <p:nvPr/>
        </p:nvSpPr>
        <p:spPr>
          <a:xfrm>
            <a:off x="8414221" y="1656554"/>
            <a:ext cx="1679615" cy="1119674"/>
          </a:xfrm>
          <a:prstGeom prst="irregularSeal1">
            <a:avLst/>
          </a:prstGeom>
          <a:solidFill>
            <a:schemeClr val="accent3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Users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Alternate Process 24"/>
          <p:cNvSpPr/>
          <p:nvPr/>
        </p:nvSpPr>
        <p:spPr>
          <a:xfrm>
            <a:off x="8345944" y="2937915"/>
            <a:ext cx="1816169" cy="532527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Search UI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105896" y="3941489"/>
            <a:ext cx="2296265" cy="826146"/>
            <a:chOff x="6581895" y="3941489"/>
            <a:chExt cx="2296265" cy="826146"/>
          </a:xfrm>
        </p:grpSpPr>
        <p:sp>
          <p:nvSpPr>
            <p:cNvPr id="26" name="Alternate Process 25"/>
            <p:cNvSpPr/>
            <p:nvPr/>
          </p:nvSpPr>
          <p:spPr>
            <a:xfrm>
              <a:off x="6581895" y="3941489"/>
              <a:ext cx="1010500" cy="823951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Build query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Alternate Process 26"/>
            <p:cNvSpPr/>
            <p:nvPr/>
          </p:nvSpPr>
          <p:spPr>
            <a:xfrm>
              <a:off x="7867660" y="3943684"/>
              <a:ext cx="1010500" cy="823951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Render results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8" name="Alternate Process 27"/>
          <p:cNvSpPr/>
          <p:nvPr/>
        </p:nvSpPr>
        <p:spPr>
          <a:xfrm>
            <a:off x="8345944" y="5193032"/>
            <a:ext cx="1816169" cy="532527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Run query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0" name="Straight Arrow Connector 29"/>
          <p:cNvCxnSpPr>
            <a:endCxn id="26" idx="0"/>
          </p:cNvCxnSpPr>
          <p:nvPr/>
        </p:nvCxnSpPr>
        <p:spPr>
          <a:xfrm flipH="1">
            <a:off x="8611145" y="3470441"/>
            <a:ext cx="396016" cy="471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0"/>
          </p:cNvCxnSpPr>
          <p:nvPr/>
        </p:nvCxnSpPr>
        <p:spPr>
          <a:xfrm flipH="1" flipV="1">
            <a:off x="9525000" y="3470442"/>
            <a:ext cx="371910" cy="4732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2"/>
          </p:cNvCxnSpPr>
          <p:nvPr/>
        </p:nvCxnSpPr>
        <p:spPr>
          <a:xfrm>
            <a:off x="8611145" y="4765441"/>
            <a:ext cx="396016" cy="4275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9525001" y="4719789"/>
            <a:ext cx="338355" cy="4732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8" idx="1"/>
            <a:endCxn id="20" idx="4"/>
          </p:cNvCxnSpPr>
          <p:nvPr/>
        </p:nvCxnSpPr>
        <p:spPr>
          <a:xfrm rot="10800000">
            <a:off x="7395826" y="4037079"/>
            <a:ext cx="950119" cy="1422216"/>
          </a:xfrm>
          <a:prstGeom prst="bentConnector3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5" idx="0"/>
          </p:cNvCxnSpPr>
          <p:nvPr/>
        </p:nvCxnSpPr>
        <p:spPr>
          <a:xfrm>
            <a:off x="9254028" y="2407540"/>
            <a:ext cx="0" cy="53037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20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System overview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Parse API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Indexing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Code generation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69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Parse API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911" y="2953176"/>
            <a:ext cx="6994177" cy="2159737"/>
          </a:xfrm>
        </p:spPr>
      </p:pic>
    </p:spTree>
    <p:extLst>
      <p:ext uri="{BB962C8B-B14F-4D97-AF65-F5344CB8AC3E}">
        <p14:creationId xmlns:p14="http://schemas.microsoft.com/office/powerpoint/2010/main" val="209297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System overview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Parse API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Indexing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Code generation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10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Indexing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 err="1" smtClean="0"/>
              <a:t>lucene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Complete status: 90% done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Some more field not optimize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English analyzer in </a:t>
            </a:r>
            <a:r>
              <a:rPr lang="en-US" dirty="0" err="1">
                <a:solidFill>
                  <a:srgbClr val="FF0000"/>
                </a:solidFill>
              </a:rPr>
              <a:t>L</a:t>
            </a:r>
            <a:r>
              <a:rPr lang="en-US" dirty="0" err="1" smtClean="0">
                <a:solidFill>
                  <a:srgbClr val="FF0000"/>
                </a:solidFill>
              </a:rPr>
              <a:t>ucene</a:t>
            </a:r>
            <a:r>
              <a:rPr lang="en-US" dirty="0" smtClean="0">
                <a:solidFill>
                  <a:srgbClr val="FF0000"/>
                </a:solidFill>
              </a:rPr>
              <a:t> work so bad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 =&gt; must using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Wordnet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Analyzer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9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153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1_Office Theme</vt:lpstr>
      <vt:lpstr>EASYFUNC SYSTEM</vt:lpstr>
      <vt:lpstr>Overview</vt:lpstr>
      <vt:lpstr>Overview</vt:lpstr>
      <vt:lpstr>System overview</vt:lpstr>
      <vt:lpstr>Lucene in a search system</vt:lpstr>
      <vt:lpstr>Overview</vt:lpstr>
      <vt:lpstr>Parse API</vt:lpstr>
      <vt:lpstr>Overview</vt:lpstr>
      <vt:lpstr>Indexing</vt:lpstr>
      <vt:lpstr>Overview</vt:lpstr>
      <vt:lpstr>Searching</vt:lpstr>
      <vt:lpstr>Seaching problem</vt:lpstr>
      <vt:lpstr>Code generation</vt:lpstr>
      <vt:lpstr>Overview</vt:lpstr>
      <vt:lpstr>Plug-in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EASYFUNC SYSTEM</dc:title>
  <dc:creator>51000896@stu.hcmut.edu.vn</dc:creator>
  <cp:lastModifiedBy>51000896@stu.hcmut.edu.vn</cp:lastModifiedBy>
  <cp:revision>8</cp:revision>
  <dcterms:created xsi:type="dcterms:W3CDTF">2013-09-17T06:51:35Z</dcterms:created>
  <dcterms:modified xsi:type="dcterms:W3CDTF">2013-09-17T08:14:22Z</dcterms:modified>
</cp:coreProperties>
</file>