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87" r:id="rId3"/>
    <p:sldMasterId id="2147483699" r:id="rId4"/>
  </p:sldMasterIdLst>
  <p:notesMasterIdLst>
    <p:notesMasterId r:id="rId58"/>
  </p:notesMasterIdLst>
  <p:sldIdLst>
    <p:sldId id="314" r:id="rId5"/>
    <p:sldId id="318" r:id="rId6"/>
    <p:sldId id="362" r:id="rId7"/>
    <p:sldId id="326" r:id="rId8"/>
    <p:sldId id="328" r:id="rId9"/>
    <p:sldId id="329" r:id="rId10"/>
    <p:sldId id="335" r:id="rId11"/>
    <p:sldId id="363" r:id="rId12"/>
    <p:sldId id="330" r:id="rId13"/>
    <p:sldId id="336" r:id="rId14"/>
    <p:sldId id="337" r:id="rId15"/>
    <p:sldId id="338" r:id="rId16"/>
    <p:sldId id="339" r:id="rId17"/>
    <p:sldId id="340" r:id="rId18"/>
    <p:sldId id="331" r:id="rId19"/>
    <p:sldId id="341" r:id="rId20"/>
    <p:sldId id="364" r:id="rId21"/>
    <p:sldId id="332" r:id="rId22"/>
    <p:sldId id="343" r:id="rId23"/>
    <p:sldId id="342" r:id="rId24"/>
    <p:sldId id="347" r:id="rId25"/>
    <p:sldId id="348" r:id="rId26"/>
    <p:sldId id="351" r:id="rId27"/>
    <p:sldId id="352" r:id="rId28"/>
    <p:sldId id="353" r:id="rId29"/>
    <p:sldId id="357" r:id="rId30"/>
    <p:sldId id="354" r:id="rId31"/>
    <p:sldId id="355" r:id="rId32"/>
    <p:sldId id="356" r:id="rId33"/>
    <p:sldId id="365" r:id="rId34"/>
    <p:sldId id="345" r:id="rId35"/>
    <p:sldId id="366" r:id="rId36"/>
    <p:sldId id="349" r:id="rId37"/>
    <p:sldId id="370" r:id="rId38"/>
    <p:sldId id="371" r:id="rId39"/>
    <p:sldId id="367" r:id="rId40"/>
    <p:sldId id="350" r:id="rId41"/>
    <p:sldId id="358" r:id="rId42"/>
    <p:sldId id="373" r:id="rId43"/>
    <p:sldId id="333" r:id="rId44"/>
    <p:sldId id="372" r:id="rId45"/>
    <p:sldId id="344" r:id="rId46"/>
    <p:sldId id="359" r:id="rId47"/>
    <p:sldId id="361" r:id="rId48"/>
    <p:sldId id="346" r:id="rId49"/>
    <p:sldId id="360" r:id="rId50"/>
    <p:sldId id="369" r:id="rId51"/>
    <p:sldId id="368" r:id="rId52"/>
    <p:sldId id="374" r:id="rId53"/>
    <p:sldId id="375" r:id="rId54"/>
    <p:sldId id="377" r:id="rId55"/>
    <p:sldId id="376" r:id="rId56"/>
    <p:sldId id="317" r:id="rId57"/>
  </p:sldIdLst>
  <p:sldSz cx="12192000" cy="6858000"/>
  <p:notesSz cx="6858000" cy="9144000"/>
  <p:custDataLst>
    <p:tags r:id="rId5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7CAFDE"/>
    <a:srgbClr val="9DC3E6"/>
    <a:srgbClr val="8CC345"/>
    <a:srgbClr val="009900"/>
    <a:srgbClr val="004C41"/>
    <a:srgbClr val="003300"/>
    <a:srgbClr val="EFEFF0"/>
    <a:srgbClr val="38424F"/>
    <a:srgbClr val="FF72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37" autoAdjust="0"/>
    <p:restoredTop sz="85342" autoAdjust="0"/>
  </p:normalViewPr>
  <p:slideViewPr>
    <p:cSldViewPr snapToGrid="0" showGuides="1">
      <p:cViewPr>
        <p:scale>
          <a:sx n="66" d="100"/>
          <a:sy n="66" d="100"/>
        </p:scale>
        <p:origin x="1086" y="25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gs" Target="tags/tag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CC1C8-498F-4F87-8FBC-84609E60CFB9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B9D0F-9225-4952-8434-38C29095F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705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062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760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403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103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057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933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20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143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445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056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470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7408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7531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9750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1975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7874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1589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8991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6237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345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4869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38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9318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3413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279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0170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1337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5828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7266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891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9463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4631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881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4321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处理用户与客户的冲突，换皮肤功能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9414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6128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1543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414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77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938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1464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1868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5746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761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4595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1955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909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6543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398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78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776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091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059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291D25-42B1-4581-865C-258FE88BFC2C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E25FA9-D5AD-43AF-B9E4-A39B12D68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19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D5D0-2948-45AE-BEBB-3D491196CE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19C3-D2C1-4A1B-81E7-E81BA22DE63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9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D5D0-2948-45AE-BEBB-3D491196CE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19C3-D2C1-4A1B-81E7-E81BA22DE63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483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D5D0-2948-45AE-BEBB-3D491196CE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19C3-D2C1-4A1B-81E7-E81BA22DE63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413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D5D0-2948-45AE-BEBB-3D491196CE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19C3-D2C1-4A1B-81E7-E81BA22DE63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324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D5D0-2948-45AE-BEBB-3D491196CE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19C3-D2C1-4A1B-81E7-E81BA22DE63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559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D5D0-2948-45AE-BEBB-3D491196CE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19C3-D2C1-4A1B-81E7-E81BA22DE63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415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D5D0-2948-45AE-BEBB-3D491196CE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19C3-D2C1-4A1B-81E7-E81BA22DE63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755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D5D0-2948-45AE-BEBB-3D491196CE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19C3-D2C1-4A1B-81E7-E81BA22DE63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7889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D5D0-2948-45AE-BEBB-3D491196CE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19C3-D2C1-4A1B-81E7-E81BA22DE63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7092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D5D0-2948-45AE-BEBB-3D491196CE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19C3-D2C1-4A1B-81E7-E81BA22DE63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10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291D25-42B1-4581-865C-258FE88BFC2C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E25FA9-D5AD-43AF-B9E4-A39B12D68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680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D5D0-2948-45AE-BEBB-3D491196CE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19C3-D2C1-4A1B-81E7-E81BA22DE63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5024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D5D0-2948-45AE-BEBB-3D491196CE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19C3-D2C1-4A1B-81E7-E81BA22DE63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533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D5D0-2948-45AE-BEBB-3D491196CE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19C3-D2C1-4A1B-81E7-E81BA22DE63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7352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D5D0-2948-45AE-BEBB-3D491196CE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19C3-D2C1-4A1B-81E7-E81BA22DE63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1835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D5D0-2948-45AE-BEBB-3D491196CE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19C3-D2C1-4A1B-81E7-E81BA22DE63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4488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931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1881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8447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9433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1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D5D0-2948-45AE-BEBB-3D491196CE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19C3-D2C1-4A1B-81E7-E81BA22DE63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691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8141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7710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0835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1022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2264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60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D5D0-2948-45AE-BEBB-3D491196CE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19C3-D2C1-4A1B-81E7-E81BA22DE63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1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D5D0-2948-45AE-BEBB-3D491196CE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19C3-D2C1-4A1B-81E7-E81BA22DE63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95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D5D0-2948-45AE-BEBB-3D491196CE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19C3-D2C1-4A1B-81E7-E81BA22DE63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62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D5D0-2948-45AE-BEBB-3D491196CE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19C3-D2C1-4A1B-81E7-E81BA22DE63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78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D5D0-2948-45AE-BEBB-3D491196CE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19C3-D2C1-4A1B-81E7-E81BA22DE63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6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D5D0-2948-45AE-BEBB-3D491196CE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19C3-D2C1-4A1B-81E7-E81BA22DE63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22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96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4D5D0-2948-45AE-BEBB-3D491196CE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C19C3-D2C1-4A1B-81E7-E81BA22DE63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14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4D5D0-2948-45AE-BEBB-3D491196CE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C19C3-D2C1-4A1B-81E7-E81BA22DE63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49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AC9D-4DB1-4C43-9C3D-2A1F320BC31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FA538-5F5D-416D-A366-CC78A227FC5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85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任意多边形 34"/>
          <p:cNvSpPr>
            <a:spLocks/>
          </p:cNvSpPr>
          <p:nvPr/>
        </p:nvSpPr>
        <p:spPr bwMode="auto">
          <a:xfrm>
            <a:off x="-24315" y="-17418"/>
            <a:ext cx="4367317" cy="5069536"/>
          </a:xfrm>
          <a:custGeom>
            <a:avLst/>
            <a:gdLst>
              <a:gd name="connsiteX0" fmla="*/ 3873521 w 4367317"/>
              <a:gd name="connsiteY0" fmla="*/ 0 h 5069536"/>
              <a:gd name="connsiteX1" fmla="*/ 4367317 w 4367317"/>
              <a:gd name="connsiteY1" fmla="*/ 0 h 5069536"/>
              <a:gd name="connsiteX2" fmla="*/ 0 w 4367317"/>
              <a:gd name="connsiteY2" fmla="*/ 5069536 h 5069536"/>
              <a:gd name="connsiteX3" fmla="*/ 0 w 4367317"/>
              <a:gd name="connsiteY3" fmla="*/ 1974215 h 506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7317" h="5069536">
                <a:moveTo>
                  <a:pt x="3873521" y="0"/>
                </a:moveTo>
                <a:lnTo>
                  <a:pt x="4367317" y="0"/>
                </a:lnTo>
                <a:lnTo>
                  <a:pt x="0" y="5069536"/>
                </a:lnTo>
                <a:lnTo>
                  <a:pt x="0" y="1974215"/>
                </a:lnTo>
                <a:close/>
              </a:path>
            </a:pathLst>
          </a:custGeom>
          <a:solidFill>
            <a:srgbClr val="EFE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7" name="任意多边形 36"/>
          <p:cNvSpPr>
            <a:spLocks/>
          </p:cNvSpPr>
          <p:nvPr/>
        </p:nvSpPr>
        <p:spPr bwMode="auto">
          <a:xfrm>
            <a:off x="-24316" y="-43545"/>
            <a:ext cx="3955151" cy="2314573"/>
          </a:xfrm>
          <a:custGeom>
            <a:avLst/>
            <a:gdLst>
              <a:gd name="connsiteX0" fmla="*/ 0 w 3955151"/>
              <a:gd name="connsiteY0" fmla="*/ 0 h 2314573"/>
              <a:gd name="connsiteX1" fmla="*/ 3541893 w 3955151"/>
              <a:gd name="connsiteY1" fmla="*/ 0 h 2314573"/>
              <a:gd name="connsiteX2" fmla="*/ 3955151 w 3955151"/>
              <a:gd name="connsiteY2" fmla="*/ 10116 h 2314573"/>
              <a:gd name="connsiteX3" fmla="*/ 0 w 3955151"/>
              <a:gd name="connsiteY3" fmla="*/ 2314573 h 231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5151" h="2314573">
                <a:moveTo>
                  <a:pt x="0" y="0"/>
                </a:moveTo>
                <a:lnTo>
                  <a:pt x="3541893" y="0"/>
                </a:lnTo>
                <a:lnTo>
                  <a:pt x="3955151" y="10116"/>
                </a:lnTo>
                <a:lnTo>
                  <a:pt x="0" y="231457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6" name="任意多边形 35"/>
          <p:cNvSpPr>
            <a:spLocks/>
          </p:cNvSpPr>
          <p:nvPr/>
        </p:nvSpPr>
        <p:spPr bwMode="auto">
          <a:xfrm>
            <a:off x="-24316" y="-17418"/>
            <a:ext cx="3982022" cy="3071803"/>
          </a:xfrm>
          <a:custGeom>
            <a:avLst/>
            <a:gdLst>
              <a:gd name="connsiteX0" fmla="*/ 3934942 w 3982022"/>
              <a:gd name="connsiteY0" fmla="*/ 0 h 3071803"/>
              <a:gd name="connsiteX1" fmla="*/ 3982022 w 3982022"/>
              <a:gd name="connsiteY1" fmla="*/ 0 h 3071803"/>
              <a:gd name="connsiteX2" fmla="*/ 0 w 3982022"/>
              <a:gd name="connsiteY2" fmla="*/ 3071803 h 3071803"/>
              <a:gd name="connsiteX3" fmla="*/ 0 w 3982022"/>
              <a:gd name="connsiteY3" fmla="*/ 1848528 h 3071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022" h="3071803">
                <a:moveTo>
                  <a:pt x="3934942" y="0"/>
                </a:moveTo>
                <a:lnTo>
                  <a:pt x="3982022" y="0"/>
                </a:lnTo>
                <a:lnTo>
                  <a:pt x="0" y="3071803"/>
                </a:lnTo>
                <a:lnTo>
                  <a:pt x="0" y="184852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4" name="任意多边形 43"/>
          <p:cNvSpPr>
            <a:spLocks/>
          </p:cNvSpPr>
          <p:nvPr/>
        </p:nvSpPr>
        <p:spPr bwMode="auto">
          <a:xfrm>
            <a:off x="9290263" y="2687956"/>
            <a:ext cx="2925237" cy="3476625"/>
          </a:xfrm>
          <a:custGeom>
            <a:avLst/>
            <a:gdLst>
              <a:gd name="connsiteX0" fmla="*/ 2919413 w 2925237"/>
              <a:gd name="connsiteY0" fmla="*/ 0 h 3476625"/>
              <a:gd name="connsiteX1" fmla="*/ 2925237 w 2925237"/>
              <a:gd name="connsiteY1" fmla="*/ 163915 h 3476625"/>
              <a:gd name="connsiteX2" fmla="*/ 2925237 w 2925237"/>
              <a:gd name="connsiteY2" fmla="*/ 3398721 h 3476625"/>
              <a:gd name="connsiteX3" fmla="*/ 0 w 2925237"/>
              <a:gd name="connsiteY3" fmla="*/ 3476625 h 347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5237" h="3476625">
                <a:moveTo>
                  <a:pt x="2919413" y="0"/>
                </a:moveTo>
                <a:lnTo>
                  <a:pt x="2925237" y="163915"/>
                </a:lnTo>
                <a:lnTo>
                  <a:pt x="2925237" y="3398721"/>
                </a:lnTo>
                <a:lnTo>
                  <a:pt x="0" y="3476625"/>
                </a:lnTo>
                <a:close/>
              </a:path>
            </a:pathLst>
          </a:custGeom>
          <a:solidFill>
            <a:srgbClr val="EFE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" name="任意多边形 41"/>
          <p:cNvSpPr>
            <a:spLocks/>
          </p:cNvSpPr>
          <p:nvPr/>
        </p:nvSpPr>
        <p:spPr bwMode="auto">
          <a:xfrm>
            <a:off x="8237752" y="4131555"/>
            <a:ext cx="3977749" cy="2758695"/>
          </a:xfrm>
          <a:custGeom>
            <a:avLst/>
            <a:gdLst>
              <a:gd name="connsiteX0" fmla="*/ 3977749 w 3977749"/>
              <a:gd name="connsiteY0" fmla="*/ 0 h 2758695"/>
              <a:gd name="connsiteX1" fmla="*/ 3977749 w 3977749"/>
              <a:gd name="connsiteY1" fmla="*/ 2758695 h 2758695"/>
              <a:gd name="connsiteX2" fmla="*/ 626774 w 3977749"/>
              <a:gd name="connsiteY2" fmla="*/ 2758695 h 2758695"/>
              <a:gd name="connsiteX3" fmla="*/ 0 w 3977749"/>
              <a:gd name="connsiteY3" fmla="*/ 2734703 h 275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7749" h="2758695">
                <a:moveTo>
                  <a:pt x="3977749" y="0"/>
                </a:moveTo>
                <a:lnTo>
                  <a:pt x="3977749" y="2758695"/>
                </a:lnTo>
                <a:lnTo>
                  <a:pt x="626774" y="2758695"/>
                </a:lnTo>
                <a:lnTo>
                  <a:pt x="0" y="273470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" name="任意多边形 42"/>
          <p:cNvSpPr>
            <a:spLocks/>
          </p:cNvSpPr>
          <p:nvPr/>
        </p:nvSpPr>
        <p:spPr bwMode="auto">
          <a:xfrm>
            <a:off x="7875575" y="4899187"/>
            <a:ext cx="4339925" cy="1991063"/>
          </a:xfrm>
          <a:custGeom>
            <a:avLst/>
            <a:gdLst>
              <a:gd name="connsiteX0" fmla="*/ 4339925 w 4339925"/>
              <a:gd name="connsiteY0" fmla="*/ 0 h 1991063"/>
              <a:gd name="connsiteX1" fmla="*/ 4339925 w 4339925"/>
              <a:gd name="connsiteY1" fmla="*/ 913141 h 1991063"/>
              <a:gd name="connsiteX2" fmla="*/ 305017 w 4339925"/>
              <a:gd name="connsiteY2" fmla="*/ 1991063 h 1991063"/>
              <a:gd name="connsiteX3" fmla="*/ 0 w 4339925"/>
              <a:gd name="connsiteY3" fmla="*/ 1991063 h 199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9925" h="1991063">
                <a:moveTo>
                  <a:pt x="4339925" y="0"/>
                </a:moveTo>
                <a:lnTo>
                  <a:pt x="4339925" y="913141"/>
                </a:lnTo>
                <a:lnTo>
                  <a:pt x="305017" y="1991063"/>
                </a:lnTo>
                <a:lnTo>
                  <a:pt x="0" y="199106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99980" y="1498706"/>
            <a:ext cx="8392041" cy="255454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渔乐生活</a:t>
            </a:r>
            <a:r>
              <a:rPr lang="en-US" altLang="zh-CN" sz="80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  <a:p>
            <a:pPr algn="ctr"/>
            <a:r>
              <a:rPr lang="zh-CN" altLang="en-US" sz="80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zh-CN" altLang="en-US" sz="8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需求规格说明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2541181" y="4293406"/>
            <a:ext cx="7109639" cy="1477328"/>
          </a:xfrm>
          <a:prstGeom prst="rect">
            <a:avLst/>
          </a:prstGeom>
          <a:solidFill>
            <a:srgbClr val="7CAFDE"/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PRD-G06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</a:p>
          <a:p>
            <a:pPr algn="ctr"/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组长：赵豪杰</a:t>
            </a:r>
          </a:p>
          <a:p>
            <a:pPr algn="ctr"/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组员：罗培铖，苏碧青，郑丞钧，张嘉诚</a:t>
            </a: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4476417" y="6075681"/>
            <a:ext cx="3118162" cy="461665"/>
          </a:xfrm>
          <a:prstGeom prst="rect">
            <a:avLst/>
          </a:prstGeom>
          <a:solidFill>
            <a:srgbClr val="7CAFDE"/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918" y="190500"/>
            <a:ext cx="1559685" cy="156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1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6" grpId="0" animBg="1"/>
      <p:bldP spid="44" grpId="0" animBg="1"/>
      <p:bldP spid="42" grpId="0" animBg="1"/>
      <p:bldP spid="43" grpId="0" animBg="1"/>
      <p:bldP spid="15" grpId="0" animBg="1"/>
      <p:bldP spid="17" grpId="0" animBg="1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elogram 2"/>
          <p:cNvSpPr/>
          <p:nvPr/>
        </p:nvSpPr>
        <p:spPr>
          <a:xfrm>
            <a:off x="2677406" y="-319719"/>
            <a:ext cx="720066" cy="101600"/>
          </a:xfrm>
          <a:prstGeom prst="rect">
            <a:avLst/>
          </a:prstGeom>
          <a:solidFill>
            <a:srgbClr val="D53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1" name="Parallelogram 4"/>
          <p:cNvSpPr/>
          <p:nvPr/>
        </p:nvSpPr>
        <p:spPr>
          <a:xfrm>
            <a:off x="2015312" y="-319719"/>
            <a:ext cx="720066" cy="101600"/>
          </a:xfrm>
          <a:prstGeom prst="rect">
            <a:avLst/>
          </a:prstGeom>
          <a:solidFill>
            <a:srgbClr val="A219B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Parallelogram 5"/>
          <p:cNvSpPr/>
          <p:nvPr/>
        </p:nvSpPr>
        <p:spPr>
          <a:xfrm>
            <a:off x="1353218" y="-319720"/>
            <a:ext cx="720066" cy="101600"/>
          </a:xfrm>
          <a:prstGeom prst="rect">
            <a:avLst/>
          </a:prstGeom>
          <a:solidFill>
            <a:srgbClr val="485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Parallelogram 7"/>
          <p:cNvSpPr/>
          <p:nvPr/>
        </p:nvSpPr>
        <p:spPr>
          <a:xfrm>
            <a:off x="691123" y="-319720"/>
            <a:ext cx="720066" cy="101600"/>
          </a:xfrm>
          <a:prstGeom prst="rect">
            <a:avLst/>
          </a:prstGeom>
          <a:solidFill>
            <a:srgbClr val="3D90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4" name="Parallelogram 8"/>
          <p:cNvSpPr/>
          <p:nvPr/>
        </p:nvSpPr>
        <p:spPr>
          <a:xfrm>
            <a:off x="29029" y="-319719"/>
            <a:ext cx="720066" cy="101600"/>
          </a:xfrm>
          <a:prstGeom prst="rect">
            <a:avLst/>
          </a:prstGeom>
          <a:solidFill>
            <a:srgbClr val="02AE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45" name="Freeform 10"/>
          <p:cNvSpPr/>
          <p:nvPr/>
        </p:nvSpPr>
        <p:spPr>
          <a:xfrm>
            <a:off x="3339500" y="-319720"/>
            <a:ext cx="683453" cy="101600"/>
          </a:xfrm>
          <a:prstGeom prst="rect">
            <a:avLst/>
          </a:prstGeom>
          <a:solidFill>
            <a:srgbClr val="FF79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0" y="-1028700"/>
            <a:ext cx="590550" cy="400050"/>
          </a:xfrm>
          <a:prstGeom prst="rect">
            <a:avLst/>
          </a:prstGeom>
          <a:gradFill>
            <a:gsLst>
              <a:gs pos="0">
                <a:srgbClr val="029ACA"/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85800" y="-1028700"/>
            <a:ext cx="590550" cy="400050"/>
          </a:xfrm>
          <a:prstGeom prst="rect">
            <a:avLst/>
          </a:prstGeom>
          <a:gradFill>
            <a:gsLst>
              <a:gs pos="0">
                <a:srgbClr val="1378F3"/>
              </a:gs>
              <a:gs pos="100000">
                <a:srgbClr val="3D90F5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743200" y="-1028700"/>
            <a:ext cx="590550" cy="400050"/>
          </a:xfrm>
          <a:prstGeom prst="rect">
            <a:avLst/>
          </a:prstGeom>
          <a:gradFill>
            <a:gsLst>
              <a:gs pos="0">
                <a:srgbClr val="BC2876"/>
              </a:gs>
              <a:gs pos="100000">
                <a:srgbClr val="D53B8C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429000" y="-1028700"/>
            <a:ext cx="590550" cy="400050"/>
          </a:xfrm>
          <a:prstGeom prst="rect">
            <a:avLst/>
          </a:prstGeom>
          <a:gradFill>
            <a:gsLst>
              <a:gs pos="0">
                <a:srgbClr val="FF4F85"/>
              </a:gs>
              <a:gs pos="100000">
                <a:srgbClr val="FF79A2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371600" y="-1028700"/>
            <a:ext cx="590550" cy="400050"/>
          </a:xfrm>
          <a:prstGeom prst="rect">
            <a:avLst/>
          </a:prstGeom>
          <a:gradFill>
            <a:gsLst>
              <a:gs pos="0">
                <a:srgbClr val="2B3EC9"/>
              </a:gs>
              <a:gs pos="100000">
                <a:srgbClr val="4859D8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057400" y="-1028700"/>
            <a:ext cx="590550" cy="400050"/>
          </a:xfrm>
          <a:prstGeom prst="rect">
            <a:avLst/>
          </a:prstGeom>
          <a:gradFill>
            <a:gsLst>
              <a:gs pos="0">
                <a:srgbClr val="7D138F"/>
              </a:gs>
              <a:gs pos="100000">
                <a:srgbClr val="A219B9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0" y="6756400"/>
            <a:ext cx="12192000" cy="101600"/>
            <a:chOff x="0" y="6756400"/>
            <a:chExt cx="12192000" cy="101600"/>
          </a:xfrm>
          <a:solidFill>
            <a:schemeClr val="accent1">
              <a:lumMod val="75000"/>
            </a:schemeClr>
          </a:solidFill>
        </p:grpSpPr>
        <p:sp>
          <p:nvSpPr>
            <p:cNvPr id="94" name="Rectangle 1"/>
            <p:cNvSpPr/>
            <p:nvPr/>
          </p:nvSpPr>
          <p:spPr>
            <a:xfrm>
              <a:off x="0" y="6756400"/>
              <a:ext cx="12192000" cy="1016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5" name="Parallelogram 2"/>
            <p:cNvSpPr/>
            <p:nvPr/>
          </p:nvSpPr>
          <p:spPr>
            <a:xfrm>
              <a:off x="107918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6" name="Parallelogram 4"/>
            <p:cNvSpPr/>
            <p:nvPr/>
          </p:nvSpPr>
          <p:spPr>
            <a:xfrm>
              <a:off x="1010285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9" name="Parallelogram 5"/>
            <p:cNvSpPr/>
            <p:nvPr/>
          </p:nvSpPr>
          <p:spPr>
            <a:xfrm>
              <a:off x="941387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0" name="Parallelogram 7"/>
            <p:cNvSpPr/>
            <p:nvPr/>
          </p:nvSpPr>
          <p:spPr>
            <a:xfrm>
              <a:off x="872490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1" name="Parallelogram 8"/>
            <p:cNvSpPr/>
            <p:nvPr/>
          </p:nvSpPr>
          <p:spPr>
            <a:xfrm>
              <a:off x="80359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2" name="Freeform 10"/>
            <p:cNvSpPr/>
            <p:nvPr/>
          </p:nvSpPr>
          <p:spPr>
            <a:xfrm>
              <a:off x="11480799" y="6756400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23" name="矩形 122"/>
          <p:cNvSpPr/>
          <p:nvPr/>
        </p:nvSpPr>
        <p:spPr>
          <a:xfrm>
            <a:off x="0" y="0"/>
            <a:ext cx="182563" cy="50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4" name="文本框 4"/>
          <p:cNvSpPr txBox="1">
            <a:spLocks noChangeArrowheads="1"/>
          </p:cNvSpPr>
          <p:nvPr/>
        </p:nvSpPr>
        <p:spPr bwMode="auto">
          <a:xfrm>
            <a:off x="295274" y="-9525"/>
            <a:ext cx="38558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用户群与</a:t>
            </a:r>
            <a:r>
              <a:rPr lang="zh-CN" altLang="en-US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endParaRPr lang="zh-CN" altLang="en-US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667035"/>
              </p:ext>
            </p:extLst>
          </p:nvPr>
        </p:nvGraphicFramePr>
        <p:xfrm>
          <a:off x="14515" y="496810"/>
          <a:ext cx="12162970" cy="6261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8530">
                  <a:extLst>
                    <a:ext uri="{9D8B030D-6E8A-4147-A177-3AD203B41FA5}">
                      <a16:colId xmlns:a16="http://schemas.microsoft.com/office/drawing/2014/main" val="3271725024"/>
                    </a:ext>
                  </a:extLst>
                </a:gridCol>
                <a:gridCol w="1316441">
                  <a:extLst>
                    <a:ext uri="{9D8B030D-6E8A-4147-A177-3AD203B41FA5}">
                      <a16:colId xmlns:a16="http://schemas.microsoft.com/office/drawing/2014/main" val="576840893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966024385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811147258"/>
                    </a:ext>
                  </a:extLst>
                </a:gridCol>
                <a:gridCol w="3087914">
                  <a:extLst>
                    <a:ext uri="{9D8B030D-6E8A-4147-A177-3AD203B41FA5}">
                      <a16:colId xmlns:a16="http://schemas.microsoft.com/office/drawing/2014/main" val="4248622653"/>
                    </a:ext>
                  </a:extLst>
                </a:gridCol>
                <a:gridCol w="3579585">
                  <a:extLst>
                    <a:ext uri="{9D8B030D-6E8A-4147-A177-3AD203B41FA5}">
                      <a16:colId xmlns:a16="http://schemas.microsoft.com/office/drawing/2014/main" val="1683187242"/>
                    </a:ext>
                  </a:extLst>
                </a:gridCol>
              </a:tblGrid>
              <a:tr h="53044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用户类别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271" marR="1112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用户姓名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271" marR="1112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当前身份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271" marR="1112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用户简介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271" marR="1112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选择原因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271" marR="1112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责任及义务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271" marR="111271" marT="0" marB="0"/>
                </a:tc>
                <a:extLst>
                  <a:ext uri="{0D108BD9-81ED-4DB2-BD59-A6C34878D82A}">
                    <a16:rowId xmlns:a16="http://schemas.microsoft.com/office/drawing/2014/main" val="46386277"/>
                  </a:ext>
                </a:extLst>
              </a:tr>
              <a:tr h="315334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客户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271" marR="1112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杨枨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271" marR="1112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项目的下达者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271" marR="1112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参与过多个项目，拥有多个项目的经验。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271" marR="1112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杨枨为该项目主要发起人，是一名钓鱼发烧友，他曾经在去年也要求相关团队开发过类似的软件，明确知道自己想要什么，征求他的意见是很有必要的，是关键访谈对象。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271" marR="1112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对整个项目具有先决条件的主导作用，主导整个</a:t>
                      </a:r>
                      <a:r>
                        <a:rPr lang="en-US" sz="2400" kern="100">
                          <a:effectLst/>
                        </a:rPr>
                        <a:t>app</a:t>
                      </a:r>
                      <a:r>
                        <a:rPr lang="zh-CN" sz="2400" kern="100">
                          <a:effectLst/>
                        </a:rPr>
                        <a:t>的功能开发的大致方向。对项目组具有检查、评审的权利。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271" marR="111271" marT="0" marB="0"/>
                </a:tc>
                <a:extLst>
                  <a:ext uri="{0D108BD9-81ED-4DB2-BD59-A6C34878D82A}">
                    <a16:rowId xmlns:a16="http://schemas.microsoft.com/office/drawing/2014/main" val="3982411479"/>
                  </a:ext>
                </a:extLst>
              </a:tr>
              <a:tr h="24392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钓鱼发烧友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271" marR="1112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杨枨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271" marR="1112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筏钓爱好者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271" marR="1112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热爱筏钓，有多年钓鱼心得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271" marR="1112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拥有多年钓鱼经验，熟悉钓鱼爱好者的心理。其需求对产品功能方向有着很大的参考价值。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271" marR="1112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根据现有用例确认功能是否完备，提供”渔乐生活</a:t>
                      </a:r>
                      <a:r>
                        <a:rPr lang="en-US" sz="2400" kern="100" dirty="0">
                          <a:effectLst/>
                        </a:rPr>
                        <a:t>app</a:t>
                      </a:r>
                      <a:r>
                        <a:rPr lang="zh-CN" sz="2400" kern="100" dirty="0">
                          <a:effectLst/>
                        </a:rPr>
                        <a:t>”项目中钓鱼发烧友角色功能需求，并对本项目组所做的界面原型提供相应的意见。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271" marR="111271" marT="0" marB="0"/>
                </a:tc>
                <a:extLst>
                  <a:ext uri="{0D108BD9-81ED-4DB2-BD59-A6C34878D82A}">
                    <a16:rowId xmlns:a16="http://schemas.microsoft.com/office/drawing/2014/main" val="1960958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9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elogram 2"/>
          <p:cNvSpPr/>
          <p:nvPr/>
        </p:nvSpPr>
        <p:spPr>
          <a:xfrm>
            <a:off x="2677406" y="-319719"/>
            <a:ext cx="720066" cy="101600"/>
          </a:xfrm>
          <a:prstGeom prst="rect">
            <a:avLst/>
          </a:prstGeom>
          <a:solidFill>
            <a:srgbClr val="D53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1" name="Parallelogram 4"/>
          <p:cNvSpPr/>
          <p:nvPr/>
        </p:nvSpPr>
        <p:spPr>
          <a:xfrm>
            <a:off x="2015312" y="-319719"/>
            <a:ext cx="720066" cy="101600"/>
          </a:xfrm>
          <a:prstGeom prst="rect">
            <a:avLst/>
          </a:prstGeom>
          <a:solidFill>
            <a:srgbClr val="A219B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Parallelogram 5"/>
          <p:cNvSpPr/>
          <p:nvPr/>
        </p:nvSpPr>
        <p:spPr>
          <a:xfrm>
            <a:off x="1353218" y="-319720"/>
            <a:ext cx="720066" cy="101600"/>
          </a:xfrm>
          <a:prstGeom prst="rect">
            <a:avLst/>
          </a:prstGeom>
          <a:solidFill>
            <a:srgbClr val="485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Parallelogram 7"/>
          <p:cNvSpPr/>
          <p:nvPr/>
        </p:nvSpPr>
        <p:spPr>
          <a:xfrm>
            <a:off x="691123" y="-319720"/>
            <a:ext cx="720066" cy="101600"/>
          </a:xfrm>
          <a:prstGeom prst="rect">
            <a:avLst/>
          </a:prstGeom>
          <a:solidFill>
            <a:srgbClr val="3D90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4" name="Parallelogram 8"/>
          <p:cNvSpPr/>
          <p:nvPr/>
        </p:nvSpPr>
        <p:spPr>
          <a:xfrm>
            <a:off x="29029" y="-319719"/>
            <a:ext cx="720066" cy="101600"/>
          </a:xfrm>
          <a:prstGeom prst="rect">
            <a:avLst/>
          </a:prstGeom>
          <a:solidFill>
            <a:srgbClr val="02AE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45" name="Freeform 10"/>
          <p:cNvSpPr/>
          <p:nvPr/>
        </p:nvSpPr>
        <p:spPr>
          <a:xfrm>
            <a:off x="3339500" y="-319720"/>
            <a:ext cx="683453" cy="101600"/>
          </a:xfrm>
          <a:prstGeom prst="rect">
            <a:avLst/>
          </a:prstGeom>
          <a:solidFill>
            <a:srgbClr val="FF79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0" y="-1028700"/>
            <a:ext cx="590550" cy="400050"/>
          </a:xfrm>
          <a:prstGeom prst="rect">
            <a:avLst/>
          </a:prstGeom>
          <a:gradFill>
            <a:gsLst>
              <a:gs pos="0">
                <a:srgbClr val="029ACA"/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85800" y="-1028700"/>
            <a:ext cx="590550" cy="400050"/>
          </a:xfrm>
          <a:prstGeom prst="rect">
            <a:avLst/>
          </a:prstGeom>
          <a:gradFill>
            <a:gsLst>
              <a:gs pos="0">
                <a:srgbClr val="1378F3"/>
              </a:gs>
              <a:gs pos="100000">
                <a:srgbClr val="3D90F5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743200" y="-1028700"/>
            <a:ext cx="590550" cy="400050"/>
          </a:xfrm>
          <a:prstGeom prst="rect">
            <a:avLst/>
          </a:prstGeom>
          <a:gradFill>
            <a:gsLst>
              <a:gs pos="0">
                <a:srgbClr val="BC2876"/>
              </a:gs>
              <a:gs pos="100000">
                <a:srgbClr val="D53B8C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429000" y="-1028700"/>
            <a:ext cx="590550" cy="400050"/>
          </a:xfrm>
          <a:prstGeom prst="rect">
            <a:avLst/>
          </a:prstGeom>
          <a:gradFill>
            <a:gsLst>
              <a:gs pos="0">
                <a:srgbClr val="FF4F85"/>
              </a:gs>
              <a:gs pos="100000">
                <a:srgbClr val="FF79A2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371600" y="-1028700"/>
            <a:ext cx="590550" cy="400050"/>
          </a:xfrm>
          <a:prstGeom prst="rect">
            <a:avLst/>
          </a:prstGeom>
          <a:gradFill>
            <a:gsLst>
              <a:gs pos="0">
                <a:srgbClr val="2B3EC9"/>
              </a:gs>
              <a:gs pos="100000">
                <a:srgbClr val="4859D8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057400" y="-1028700"/>
            <a:ext cx="590550" cy="400050"/>
          </a:xfrm>
          <a:prstGeom prst="rect">
            <a:avLst/>
          </a:prstGeom>
          <a:gradFill>
            <a:gsLst>
              <a:gs pos="0">
                <a:srgbClr val="7D138F"/>
              </a:gs>
              <a:gs pos="100000">
                <a:srgbClr val="A219B9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0" y="6756400"/>
            <a:ext cx="12192000" cy="101600"/>
            <a:chOff x="0" y="6756400"/>
            <a:chExt cx="12192000" cy="101600"/>
          </a:xfrm>
          <a:solidFill>
            <a:schemeClr val="accent1">
              <a:lumMod val="75000"/>
            </a:schemeClr>
          </a:solidFill>
        </p:grpSpPr>
        <p:sp>
          <p:nvSpPr>
            <p:cNvPr id="94" name="Rectangle 1"/>
            <p:cNvSpPr/>
            <p:nvPr/>
          </p:nvSpPr>
          <p:spPr>
            <a:xfrm>
              <a:off x="0" y="6756400"/>
              <a:ext cx="12192000" cy="1016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5" name="Parallelogram 2"/>
            <p:cNvSpPr/>
            <p:nvPr/>
          </p:nvSpPr>
          <p:spPr>
            <a:xfrm>
              <a:off x="107918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6" name="Parallelogram 4"/>
            <p:cNvSpPr/>
            <p:nvPr/>
          </p:nvSpPr>
          <p:spPr>
            <a:xfrm>
              <a:off x="1010285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9" name="Parallelogram 5"/>
            <p:cNvSpPr/>
            <p:nvPr/>
          </p:nvSpPr>
          <p:spPr>
            <a:xfrm>
              <a:off x="941387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0" name="Parallelogram 7"/>
            <p:cNvSpPr/>
            <p:nvPr/>
          </p:nvSpPr>
          <p:spPr>
            <a:xfrm>
              <a:off x="872490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1" name="Parallelogram 8"/>
            <p:cNvSpPr/>
            <p:nvPr/>
          </p:nvSpPr>
          <p:spPr>
            <a:xfrm>
              <a:off x="80359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2" name="Freeform 10"/>
            <p:cNvSpPr/>
            <p:nvPr/>
          </p:nvSpPr>
          <p:spPr>
            <a:xfrm>
              <a:off x="11480799" y="6756400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23" name="矩形 122"/>
          <p:cNvSpPr/>
          <p:nvPr/>
        </p:nvSpPr>
        <p:spPr>
          <a:xfrm>
            <a:off x="0" y="0"/>
            <a:ext cx="182563" cy="50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4" name="文本框 4"/>
          <p:cNvSpPr txBox="1">
            <a:spLocks noChangeArrowheads="1"/>
          </p:cNvSpPr>
          <p:nvPr/>
        </p:nvSpPr>
        <p:spPr bwMode="auto">
          <a:xfrm>
            <a:off x="295274" y="-9525"/>
            <a:ext cx="38558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用户群与</a:t>
            </a:r>
            <a:r>
              <a:rPr lang="zh-CN" altLang="en-US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endParaRPr lang="zh-CN" altLang="en-US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663303"/>
              </p:ext>
            </p:extLst>
          </p:nvPr>
        </p:nvGraphicFramePr>
        <p:xfrm>
          <a:off x="54429" y="546100"/>
          <a:ext cx="12061371" cy="6134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6431">
                  <a:extLst>
                    <a:ext uri="{9D8B030D-6E8A-4147-A177-3AD203B41FA5}">
                      <a16:colId xmlns:a16="http://schemas.microsoft.com/office/drawing/2014/main" val="844604195"/>
                    </a:ext>
                  </a:extLst>
                </a:gridCol>
                <a:gridCol w="1277740">
                  <a:extLst>
                    <a:ext uri="{9D8B030D-6E8A-4147-A177-3AD203B41FA5}">
                      <a16:colId xmlns:a16="http://schemas.microsoft.com/office/drawing/2014/main" val="1859117156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5211856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299553318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753392656"/>
                    </a:ext>
                  </a:extLst>
                </a:gridCol>
                <a:gridCol w="3695700">
                  <a:extLst>
                    <a:ext uri="{9D8B030D-6E8A-4147-A177-3AD203B41FA5}">
                      <a16:colId xmlns:a16="http://schemas.microsoft.com/office/drawing/2014/main" val="4078321977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用户类别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95" marR="11709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用户姓名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95" marR="11709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当前身份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95" marR="11709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用户简介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95" marR="11709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选择原因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95" marR="11709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责任及义务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95" marR="117095" marT="0" marB="0"/>
                </a:tc>
                <a:extLst>
                  <a:ext uri="{0D108BD9-81ED-4DB2-BD59-A6C34878D82A}">
                    <a16:rowId xmlns:a16="http://schemas.microsoft.com/office/drawing/2014/main" val="1641218906"/>
                  </a:ext>
                </a:extLst>
              </a:tr>
              <a:tr h="2667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系统管理员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95" marR="11709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陈尚辉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95" marR="11709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管理员代表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95" marR="11709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杨枨老师的研究生，客户指派的系统管理员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95" marR="11709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客户指派的系统管理员</a:t>
                      </a:r>
                      <a:endParaRPr lang="zh-CN" sz="3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95" marR="11709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提供”渔乐生活</a:t>
                      </a:r>
                      <a:r>
                        <a:rPr lang="en-US" sz="2800" kern="100">
                          <a:effectLst/>
                        </a:rPr>
                        <a:t>app</a:t>
                      </a:r>
                      <a:r>
                        <a:rPr lang="zh-CN" sz="2800" kern="100">
                          <a:effectLst/>
                        </a:rPr>
                        <a:t>”项目中管理员角色功能需求，并对本项目组所做的界面原型提供相应的修改意见</a:t>
                      </a:r>
                      <a:endParaRPr lang="zh-CN" sz="3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95" marR="117095" marT="0" marB="0"/>
                </a:tc>
                <a:extLst>
                  <a:ext uri="{0D108BD9-81ED-4DB2-BD59-A6C34878D82A}">
                    <a16:rowId xmlns:a16="http://schemas.microsoft.com/office/drawing/2014/main" val="3461523664"/>
                  </a:ext>
                </a:extLst>
              </a:tr>
              <a:tr h="2667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游客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95" marR="11709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林翼力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95" marR="11709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游客用户代表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95" marR="11709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其他渔乐生活项目开发人员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95" marR="11709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软工大三学生，与本项目组一同上需求分析课程，同时也在进行渔乐生活</a:t>
                      </a:r>
                      <a:r>
                        <a:rPr lang="en-US" sz="2800" kern="100">
                          <a:effectLst/>
                        </a:rPr>
                        <a:t>app</a:t>
                      </a:r>
                      <a:r>
                        <a:rPr lang="zh-CN" sz="2800" kern="100">
                          <a:effectLst/>
                        </a:rPr>
                        <a:t>项目</a:t>
                      </a:r>
                      <a:endParaRPr lang="zh-CN" sz="3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95" marR="11709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提供”渔乐生活</a:t>
                      </a:r>
                      <a:r>
                        <a:rPr lang="en-US" sz="2800" kern="100" dirty="0">
                          <a:effectLst/>
                        </a:rPr>
                        <a:t>app</a:t>
                      </a:r>
                      <a:r>
                        <a:rPr lang="zh-CN" sz="2800" kern="100" dirty="0">
                          <a:effectLst/>
                        </a:rPr>
                        <a:t>”项目中游客角色功能需求，并对项目组所做的界面原型提供相应的修改意见。</a:t>
                      </a:r>
                      <a:endParaRPr lang="zh-CN" sz="3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95" marR="117095" marT="0" marB="0"/>
                </a:tc>
                <a:extLst>
                  <a:ext uri="{0D108BD9-81ED-4DB2-BD59-A6C34878D82A}">
                    <a16:rowId xmlns:a16="http://schemas.microsoft.com/office/drawing/2014/main" val="2016218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77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elogram 2"/>
          <p:cNvSpPr/>
          <p:nvPr/>
        </p:nvSpPr>
        <p:spPr>
          <a:xfrm>
            <a:off x="2677406" y="-319719"/>
            <a:ext cx="720066" cy="101600"/>
          </a:xfrm>
          <a:prstGeom prst="rect">
            <a:avLst/>
          </a:prstGeom>
          <a:solidFill>
            <a:srgbClr val="D53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1" name="Parallelogram 4"/>
          <p:cNvSpPr/>
          <p:nvPr/>
        </p:nvSpPr>
        <p:spPr>
          <a:xfrm>
            <a:off x="2015312" y="-319719"/>
            <a:ext cx="720066" cy="101600"/>
          </a:xfrm>
          <a:prstGeom prst="rect">
            <a:avLst/>
          </a:prstGeom>
          <a:solidFill>
            <a:srgbClr val="A219B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Parallelogram 5"/>
          <p:cNvSpPr/>
          <p:nvPr/>
        </p:nvSpPr>
        <p:spPr>
          <a:xfrm>
            <a:off x="1353218" y="-319720"/>
            <a:ext cx="720066" cy="101600"/>
          </a:xfrm>
          <a:prstGeom prst="rect">
            <a:avLst/>
          </a:prstGeom>
          <a:solidFill>
            <a:srgbClr val="485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Parallelogram 7"/>
          <p:cNvSpPr/>
          <p:nvPr/>
        </p:nvSpPr>
        <p:spPr>
          <a:xfrm>
            <a:off x="691123" y="-319720"/>
            <a:ext cx="720066" cy="101600"/>
          </a:xfrm>
          <a:prstGeom prst="rect">
            <a:avLst/>
          </a:prstGeom>
          <a:solidFill>
            <a:srgbClr val="3D90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4" name="Parallelogram 8"/>
          <p:cNvSpPr/>
          <p:nvPr/>
        </p:nvSpPr>
        <p:spPr>
          <a:xfrm>
            <a:off x="29029" y="-319719"/>
            <a:ext cx="720066" cy="101600"/>
          </a:xfrm>
          <a:prstGeom prst="rect">
            <a:avLst/>
          </a:prstGeom>
          <a:solidFill>
            <a:srgbClr val="02AE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45" name="Freeform 10"/>
          <p:cNvSpPr/>
          <p:nvPr/>
        </p:nvSpPr>
        <p:spPr>
          <a:xfrm>
            <a:off x="3339500" y="-319720"/>
            <a:ext cx="683453" cy="101600"/>
          </a:xfrm>
          <a:prstGeom prst="rect">
            <a:avLst/>
          </a:prstGeom>
          <a:solidFill>
            <a:srgbClr val="FF79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0" y="-1028700"/>
            <a:ext cx="590550" cy="400050"/>
          </a:xfrm>
          <a:prstGeom prst="rect">
            <a:avLst/>
          </a:prstGeom>
          <a:gradFill>
            <a:gsLst>
              <a:gs pos="0">
                <a:srgbClr val="029ACA"/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85800" y="-1028700"/>
            <a:ext cx="590550" cy="400050"/>
          </a:xfrm>
          <a:prstGeom prst="rect">
            <a:avLst/>
          </a:prstGeom>
          <a:gradFill>
            <a:gsLst>
              <a:gs pos="0">
                <a:srgbClr val="1378F3"/>
              </a:gs>
              <a:gs pos="100000">
                <a:srgbClr val="3D90F5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743200" y="-1028700"/>
            <a:ext cx="590550" cy="400050"/>
          </a:xfrm>
          <a:prstGeom prst="rect">
            <a:avLst/>
          </a:prstGeom>
          <a:gradFill>
            <a:gsLst>
              <a:gs pos="0">
                <a:srgbClr val="BC2876"/>
              </a:gs>
              <a:gs pos="100000">
                <a:srgbClr val="D53B8C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429000" y="-1028700"/>
            <a:ext cx="590550" cy="400050"/>
          </a:xfrm>
          <a:prstGeom prst="rect">
            <a:avLst/>
          </a:prstGeom>
          <a:gradFill>
            <a:gsLst>
              <a:gs pos="0">
                <a:srgbClr val="FF4F85"/>
              </a:gs>
              <a:gs pos="100000">
                <a:srgbClr val="FF79A2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371600" y="-1028700"/>
            <a:ext cx="590550" cy="400050"/>
          </a:xfrm>
          <a:prstGeom prst="rect">
            <a:avLst/>
          </a:prstGeom>
          <a:gradFill>
            <a:gsLst>
              <a:gs pos="0">
                <a:srgbClr val="2B3EC9"/>
              </a:gs>
              <a:gs pos="100000">
                <a:srgbClr val="4859D8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057400" y="-1028700"/>
            <a:ext cx="590550" cy="400050"/>
          </a:xfrm>
          <a:prstGeom prst="rect">
            <a:avLst/>
          </a:prstGeom>
          <a:gradFill>
            <a:gsLst>
              <a:gs pos="0">
                <a:srgbClr val="7D138F"/>
              </a:gs>
              <a:gs pos="100000">
                <a:srgbClr val="A219B9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0" y="6756400"/>
            <a:ext cx="12192000" cy="101600"/>
            <a:chOff x="0" y="6756400"/>
            <a:chExt cx="12192000" cy="101600"/>
          </a:xfrm>
          <a:solidFill>
            <a:schemeClr val="accent1">
              <a:lumMod val="75000"/>
            </a:schemeClr>
          </a:solidFill>
        </p:grpSpPr>
        <p:sp>
          <p:nvSpPr>
            <p:cNvPr id="94" name="Rectangle 1"/>
            <p:cNvSpPr/>
            <p:nvPr/>
          </p:nvSpPr>
          <p:spPr>
            <a:xfrm>
              <a:off x="0" y="6756400"/>
              <a:ext cx="12192000" cy="1016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5" name="Parallelogram 2"/>
            <p:cNvSpPr/>
            <p:nvPr/>
          </p:nvSpPr>
          <p:spPr>
            <a:xfrm>
              <a:off x="107918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6" name="Parallelogram 4"/>
            <p:cNvSpPr/>
            <p:nvPr/>
          </p:nvSpPr>
          <p:spPr>
            <a:xfrm>
              <a:off x="1010285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9" name="Parallelogram 5"/>
            <p:cNvSpPr/>
            <p:nvPr/>
          </p:nvSpPr>
          <p:spPr>
            <a:xfrm>
              <a:off x="941387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0" name="Parallelogram 7"/>
            <p:cNvSpPr/>
            <p:nvPr/>
          </p:nvSpPr>
          <p:spPr>
            <a:xfrm>
              <a:off x="872490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1" name="Parallelogram 8"/>
            <p:cNvSpPr/>
            <p:nvPr/>
          </p:nvSpPr>
          <p:spPr>
            <a:xfrm>
              <a:off x="80359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2" name="Freeform 10"/>
            <p:cNvSpPr/>
            <p:nvPr/>
          </p:nvSpPr>
          <p:spPr>
            <a:xfrm>
              <a:off x="11480799" y="6756400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23" name="矩形 122"/>
          <p:cNvSpPr/>
          <p:nvPr/>
        </p:nvSpPr>
        <p:spPr>
          <a:xfrm>
            <a:off x="0" y="0"/>
            <a:ext cx="182563" cy="50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4" name="文本框 4"/>
          <p:cNvSpPr txBox="1">
            <a:spLocks noChangeArrowheads="1"/>
          </p:cNvSpPr>
          <p:nvPr/>
        </p:nvSpPr>
        <p:spPr bwMode="auto">
          <a:xfrm>
            <a:off x="295274" y="-9525"/>
            <a:ext cx="62325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用户群与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用户代表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明确权责</a:t>
            </a:r>
            <a:r>
              <a:rPr lang="zh-CN" altLang="en-US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endParaRPr lang="zh-CN" altLang="en-US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1700" y="1153176"/>
            <a:ext cx="102647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 </a:t>
            </a:r>
            <a:r>
              <a:rPr lang="zh-CN" altLang="zh-CN" sz="32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您</a:t>
            </a:r>
            <a:r>
              <a:rPr lang="zh-CN" altLang="zh-CN" sz="3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可以获得以下</a:t>
            </a:r>
            <a:r>
              <a:rPr lang="zh-CN" altLang="zh-CN" sz="3200" b="1" kern="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利益</a:t>
            </a:r>
            <a:r>
              <a:rPr lang="zh-CN" altLang="zh-CN" sz="3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endParaRPr lang="zh-CN" altLang="zh-CN" sz="3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38150" indent="-228600">
              <a:lnSpc>
                <a:spcPct val="150000"/>
              </a:lnSpc>
            </a:pPr>
            <a:r>
              <a:rPr lang="en-US" altLang="zh-CN" sz="3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3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3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zh-CN" altLang="zh-CN" sz="3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在未来此项目开发成功后，我们可以为您在该</a:t>
            </a:r>
            <a:r>
              <a:rPr lang="en-US" altLang="zh-CN" sz="3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  <a:r>
              <a:rPr lang="zh-CN" altLang="zh-CN" sz="3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中用户等级方面提供优待，拥有比一般用户更高的权限，并给予丰富的虚拟货币、经验奖励。</a:t>
            </a:r>
            <a:endParaRPr lang="zh-CN" altLang="zh-CN" sz="3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38150" indent="-228600">
              <a:lnSpc>
                <a:spcPct val="150000"/>
              </a:lnSpc>
            </a:pPr>
            <a:r>
              <a:rPr lang="en-US" altLang="zh-CN" sz="3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3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3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zh-CN" altLang="zh-CN" sz="3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我们还会邀请您成为此</a:t>
            </a:r>
            <a:r>
              <a:rPr lang="en-US" altLang="zh-CN" sz="3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  <a:r>
              <a:rPr lang="zh-CN" altLang="zh-CN" sz="3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的第一批用户，根据运营情况给予您一定的物质、精神奖励</a:t>
            </a:r>
            <a:r>
              <a:rPr lang="zh-CN" altLang="zh-CN" sz="32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zh-CN" altLang="zh-CN" sz="3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52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elogram 2"/>
          <p:cNvSpPr/>
          <p:nvPr/>
        </p:nvSpPr>
        <p:spPr>
          <a:xfrm>
            <a:off x="2677406" y="-319719"/>
            <a:ext cx="720066" cy="101600"/>
          </a:xfrm>
          <a:prstGeom prst="rect">
            <a:avLst/>
          </a:prstGeom>
          <a:solidFill>
            <a:srgbClr val="D53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1" name="Parallelogram 4"/>
          <p:cNvSpPr/>
          <p:nvPr/>
        </p:nvSpPr>
        <p:spPr>
          <a:xfrm>
            <a:off x="2015312" y="-319719"/>
            <a:ext cx="720066" cy="101600"/>
          </a:xfrm>
          <a:prstGeom prst="rect">
            <a:avLst/>
          </a:prstGeom>
          <a:solidFill>
            <a:srgbClr val="A219B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Parallelogram 5"/>
          <p:cNvSpPr/>
          <p:nvPr/>
        </p:nvSpPr>
        <p:spPr>
          <a:xfrm>
            <a:off x="1353218" y="-319720"/>
            <a:ext cx="720066" cy="101600"/>
          </a:xfrm>
          <a:prstGeom prst="rect">
            <a:avLst/>
          </a:prstGeom>
          <a:solidFill>
            <a:srgbClr val="485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Parallelogram 7"/>
          <p:cNvSpPr/>
          <p:nvPr/>
        </p:nvSpPr>
        <p:spPr>
          <a:xfrm>
            <a:off x="691123" y="-319720"/>
            <a:ext cx="720066" cy="101600"/>
          </a:xfrm>
          <a:prstGeom prst="rect">
            <a:avLst/>
          </a:prstGeom>
          <a:solidFill>
            <a:srgbClr val="3D90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4" name="Parallelogram 8"/>
          <p:cNvSpPr/>
          <p:nvPr/>
        </p:nvSpPr>
        <p:spPr>
          <a:xfrm>
            <a:off x="29029" y="-319719"/>
            <a:ext cx="720066" cy="101600"/>
          </a:xfrm>
          <a:prstGeom prst="rect">
            <a:avLst/>
          </a:prstGeom>
          <a:solidFill>
            <a:srgbClr val="02AE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45" name="Freeform 10"/>
          <p:cNvSpPr/>
          <p:nvPr/>
        </p:nvSpPr>
        <p:spPr>
          <a:xfrm>
            <a:off x="3339500" y="-319720"/>
            <a:ext cx="683453" cy="101600"/>
          </a:xfrm>
          <a:prstGeom prst="rect">
            <a:avLst/>
          </a:prstGeom>
          <a:solidFill>
            <a:srgbClr val="FF79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0" y="-1028700"/>
            <a:ext cx="590550" cy="400050"/>
          </a:xfrm>
          <a:prstGeom prst="rect">
            <a:avLst/>
          </a:prstGeom>
          <a:gradFill>
            <a:gsLst>
              <a:gs pos="0">
                <a:srgbClr val="029ACA"/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85800" y="-1028700"/>
            <a:ext cx="590550" cy="400050"/>
          </a:xfrm>
          <a:prstGeom prst="rect">
            <a:avLst/>
          </a:prstGeom>
          <a:gradFill>
            <a:gsLst>
              <a:gs pos="0">
                <a:srgbClr val="1378F3"/>
              </a:gs>
              <a:gs pos="100000">
                <a:srgbClr val="3D90F5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743200" y="-1028700"/>
            <a:ext cx="590550" cy="400050"/>
          </a:xfrm>
          <a:prstGeom prst="rect">
            <a:avLst/>
          </a:prstGeom>
          <a:gradFill>
            <a:gsLst>
              <a:gs pos="0">
                <a:srgbClr val="BC2876"/>
              </a:gs>
              <a:gs pos="100000">
                <a:srgbClr val="D53B8C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429000" y="-1028700"/>
            <a:ext cx="590550" cy="400050"/>
          </a:xfrm>
          <a:prstGeom prst="rect">
            <a:avLst/>
          </a:prstGeom>
          <a:gradFill>
            <a:gsLst>
              <a:gs pos="0">
                <a:srgbClr val="FF4F85"/>
              </a:gs>
              <a:gs pos="100000">
                <a:srgbClr val="FF79A2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371600" y="-1028700"/>
            <a:ext cx="590550" cy="400050"/>
          </a:xfrm>
          <a:prstGeom prst="rect">
            <a:avLst/>
          </a:prstGeom>
          <a:gradFill>
            <a:gsLst>
              <a:gs pos="0">
                <a:srgbClr val="2B3EC9"/>
              </a:gs>
              <a:gs pos="100000">
                <a:srgbClr val="4859D8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057400" y="-1028700"/>
            <a:ext cx="590550" cy="400050"/>
          </a:xfrm>
          <a:prstGeom prst="rect">
            <a:avLst/>
          </a:prstGeom>
          <a:gradFill>
            <a:gsLst>
              <a:gs pos="0">
                <a:srgbClr val="7D138F"/>
              </a:gs>
              <a:gs pos="100000">
                <a:srgbClr val="A219B9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0" y="6756400"/>
            <a:ext cx="12192000" cy="101600"/>
            <a:chOff x="0" y="6756400"/>
            <a:chExt cx="12192000" cy="101600"/>
          </a:xfrm>
          <a:solidFill>
            <a:schemeClr val="accent1">
              <a:lumMod val="75000"/>
            </a:schemeClr>
          </a:solidFill>
        </p:grpSpPr>
        <p:sp>
          <p:nvSpPr>
            <p:cNvPr id="94" name="Rectangle 1"/>
            <p:cNvSpPr/>
            <p:nvPr/>
          </p:nvSpPr>
          <p:spPr>
            <a:xfrm>
              <a:off x="0" y="6756400"/>
              <a:ext cx="12192000" cy="1016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5" name="Parallelogram 2"/>
            <p:cNvSpPr/>
            <p:nvPr/>
          </p:nvSpPr>
          <p:spPr>
            <a:xfrm>
              <a:off x="107918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6" name="Parallelogram 4"/>
            <p:cNvSpPr/>
            <p:nvPr/>
          </p:nvSpPr>
          <p:spPr>
            <a:xfrm>
              <a:off x="1010285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9" name="Parallelogram 5"/>
            <p:cNvSpPr/>
            <p:nvPr/>
          </p:nvSpPr>
          <p:spPr>
            <a:xfrm>
              <a:off x="941387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0" name="Parallelogram 7"/>
            <p:cNvSpPr/>
            <p:nvPr/>
          </p:nvSpPr>
          <p:spPr>
            <a:xfrm>
              <a:off x="872490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1" name="Parallelogram 8"/>
            <p:cNvSpPr/>
            <p:nvPr/>
          </p:nvSpPr>
          <p:spPr>
            <a:xfrm>
              <a:off x="80359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2" name="Freeform 10"/>
            <p:cNvSpPr/>
            <p:nvPr/>
          </p:nvSpPr>
          <p:spPr>
            <a:xfrm>
              <a:off x="11480799" y="6756400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23" name="矩形 122"/>
          <p:cNvSpPr/>
          <p:nvPr/>
        </p:nvSpPr>
        <p:spPr>
          <a:xfrm>
            <a:off x="0" y="0"/>
            <a:ext cx="182563" cy="50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4" name="文本框 4"/>
          <p:cNvSpPr txBox="1">
            <a:spLocks noChangeArrowheads="1"/>
          </p:cNvSpPr>
          <p:nvPr/>
        </p:nvSpPr>
        <p:spPr bwMode="auto">
          <a:xfrm>
            <a:off x="295274" y="-9525"/>
            <a:ext cx="62325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用户群与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用户代表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明确权</a:t>
            </a:r>
            <a:r>
              <a:rPr lang="zh-CN" altLang="en-US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责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15975" y="944582"/>
            <a:ext cx="105600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09550">
              <a:lnSpc>
                <a:spcPct val="150000"/>
              </a:lnSpc>
            </a:pPr>
            <a:r>
              <a:rPr lang="en-US" altLang="zh-CN" sz="3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zh-CN" altLang="zh-CN" sz="32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当然</a:t>
            </a:r>
            <a:r>
              <a:rPr lang="zh-CN" altLang="zh-CN" sz="3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，我们希望您能履行以下</a:t>
            </a:r>
            <a:r>
              <a:rPr lang="zh-CN" altLang="zh-CN" sz="3200" b="1" kern="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职责</a:t>
            </a:r>
            <a:r>
              <a:rPr lang="zh-CN" altLang="zh-CN" sz="3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endParaRPr lang="zh-CN" altLang="zh-CN" sz="3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38150" indent="-228600">
              <a:lnSpc>
                <a:spcPct val="150000"/>
              </a:lnSpc>
            </a:pPr>
            <a:r>
              <a:rPr lang="en-US" altLang="zh-CN" sz="3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3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3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zh-CN" altLang="zh-CN" sz="3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我们希望您每周都有</a:t>
            </a:r>
            <a:r>
              <a:rPr lang="en-US" altLang="zh-CN" sz="3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1-2</a:t>
            </a:r>
            <a:r>
              <a:rPr lang="zh-CN" altLang="zh-CN" sz="3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小时左右的时间可以和我们进行访谈。</a:t>
            </a:r>
            <a:endParaRPr lang="zh-CN" altLang="zh-CN" sz="3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38150" indent="-228600">
              <a:lnSpc>
                <a:spcPct val="150000"/>
              </a:lnSpc>
            </a:pPr>
            <a:r>
              <a:rPr lang="en-US" altLang="zh-CN" sz="3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3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3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zh-CN" altLang="zh-CN" sz="3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我们希望您能对我们</a:t>
            </a:r>
            <a:r>
              <a:rPr lang="en-US" altLang="zh-CN" sz="3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  <a:r>
              <a:rPr lang="zh-CN" altLang="zh-CN" sz="3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的界面提出一些自己的看法和改进的意见。</a:t>
            </a:r>
            <a:endParaRPr lang="zh-CN" altLang="zh-CN" sz="3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38150" indent="-228600">
              <a:lnSpc>
                <a:spcPct val="150000"/>
              </a:lnSpc>
            </a:pPr>
            <a:r>
              <a:rPr lang="en-US" altLang="zh-CN" sz="3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3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3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zh-CN" altLang="zh-CN" sz="3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我们希望您能回答一些钓鱼方面的问题。</a:t>
            </a:r>
            <a:endParaRPr lang="zh-CN" altLang="zh-CN" sz="3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38150" indent="-228600">
              <a:lnSpc>
                <a:spcPct val="150000"/>
              </a:lnSpc>
            </a:pPr>
            <a:r>
              <a:rPr lang="en-US" altLang="zh-CN" sz="3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3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3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zh-CN" altLang="zh-CN" sz="3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我们希望您能表达出对本项目的一些愿望</a:t>
            </a:r>
            <a:r>
              <a:rPr lang="zh-CN" altLang="zh-CN" sz="32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zh-CN" altLang="zh-CN" sz="3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74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elogram 2"/>
          <p:cNvSpPr/>
          <p:nvPr/>
        </p:nvSpPr>
        <p:spPr>
          <a:xfrm>
            <a:off x="2677406" y="-319719"/>
            <a:ext cx="720066" cy="101600"/>
          </a:xfrm>
          <a:prstGeom prst="rect">
            <a:avLst/>
          </a:prstGeom>
          <a:solidFill>
            <a:srgbClr val="D53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1" name="Parallelogram 4"/>
          <p:cNvSpPr/>
          <p:nvPr/>
        </p:nvSpPr>
        <p:spPr>
          <a:xfrm>
            <a:off x="2015312" y="-319719"/>
            <a:ext cx="720066" cy="101600"/>
          </a:xfrm>
          <a:prstGeom prst="rect">
            <a:avLst/>
          </a:prstGeom>
          <a:solidFill>
            <a:srgbClr val="A219B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Parallelogram 5"/>
          <p:cNvSpPr/>
          <p:nvPr/>
        </p:nvSpPr>
        <p:spPr>
          <a:xfrm>
            <a:off x="1353218" y="-319720"/>
            <a:ext cx="720066" cy="101600"/>
          </a:xfrm>
          <a:prstGeom prst="rect">
            <a:avLst/>
          </a:prstGeom>
          <a:solidFill>
            <a:srgbClr val="485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Parallelogram 7"/>
          <p:cNvSpPr/>
          <p:nvPr/>
        </p:nvSpPr>
        <p:spPr>
          <a:xfrm>
            <a:off x="691123" y="-319720"/>
            <a:ext cx="720066" cy="101600"/>
          </a:xfrm>
          <a:prstGeom prst="rect">
            <a:avLst/>
          </a:prstGeom>
          <a:solidFill>
            <a:srgbClr val="3D90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4" name="Parallelogram 8"/>
          <p:cNvSpPr/>
          <p:nvPr/>
        </p:nvSpPr>
        <p:spPr>
          <a:xfrm>
            <a:off x="29029" y="-319719"/>
            <a:ext cx="720066" cy="101600"/>
          </a:xfrm>
          <a:prstGeom prst="rect">
            <a:avLst/>
          </a:prstGeom>
          <a:solidFill>
            <a:srgbClr val="02AE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45" name="Freeform 10"/>
          <p:cNvSpPr/>
          <p:nvPr/>
        </p:nvSpPr>
        <p:spPr>
          <a:xfrm>
            <a:off x="3339500" y="-319720"/>
            <a:ext cx="683453" cy="101600"/>
          </a:xfrm>
          <a:prstGeom prst="rect">
            <a:avLst/>
          </a:prstGeom>
          <a:solidFill>
            <a:srgbClr val="FF79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0" y="-1028700"/>
            <a:ext cx="590550" cy="400050"/>
          </a:xfrm>
          <a:prstGeom prst="rect">
            <a:avLst/>
          </a:prstGeom>
          <a:gradFill>
            <a:gsLst>
              <a:gs pos="0">
                <a:srgbClr val="029ACA"/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85800" y="-1028700"/>
            <a:ext cx="590550" cy="400050"/>
          </a:xfrm>
          <a:prstGeom prst="rect">
            <a:avLst/>
          </a:prstGeom>
          <a:gradFill>
            <a:gsLst>
              <a:gs pos="0">
                <a:srgbClr val="1378F3"/>
              </a:gs>
              <a:gs pos="100000">
                <a:srgbClr val="3D90F5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743200" y="-1028700"/>
            <a:ext cx="590550" cy="400050"/>
          </a:xfrm>
          <a:prstGeom prst="rect">
            <a:avLst/>
          </a:prstGeom>
          <a:gradFill>
            <a:gsLst>
              <a:gs pos="0">
                <a:srgbClr val="BC2876"/>
              </a:gs>
              <a:gs pos="100000">
                <a:srgbClr val="D53B8C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429000" y="-1028700"/>
            <a:ext cx="590550" cy="400050"/>
          </a:xfrm>
          <a:prstGeom prst="rect">
            <a:avLst/>
          </a:prstGeom>
          <a:gradFill>
            <a:gsLst>
              <a:gs pos="0">
                <a:srgbClr val="FF4F85"/>
              </a:gs>
              <a:gs pos="100000">
                <a:srgbClr val="FF79A2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371600" y="-1028700"/>
            <a:ext cx="590550" cy="400050"/>
          </a:xfrm>
          <a:prstGeom prst="rect">
            <a:avLst/>
          </a:prstGeom>
          <a:gradFill>
            <a:gsLst>
              <a:gs pos="0">
                <a:srgbClr val="2B3EC9"/>
              </a:gs>
              <a:gs pos="100000">
                <a:srgbClr val="4859D8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057400" y="-1028700"/>
            <a:ext cx="590550" cy="400050"/>
          </a:xfrm>
          <a:prstGeom prst="rect">
            <a:avLst/>
          </a:prstGeom>
          <a:gradFill>
            <a:gsLst>
              <a:gs pos="0">
                <a:srgbClr val="7D138F"/>
              </a:gs>
              <a:gs pos="100000">
                <a:srgbClr val="A219B9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0" y="6756400"/>
            <a:ext cx="12192000" cy="101600"/>
            <a:chOff x="0" y="6756400"/>
            <a:chExt cx="12192000" cy="101600"/>
          </a:xfrm>
          <a:solidFill>
            <a:schemeClr val="accent1">
              <a:lumMod val="75000"/>
            </a:schemeClr>
          </a:solidFill>
        </p:grpSpPr>
        <p:sp>
          <p:nvSpPr>
            <p:cNvPr id="94" name="Rectangle 1"/>
            <p:cNvSpPr/>
            <p:nvPr/>
          </p:nvSpPr>
          <p:spPr>
            <a:xfrm>
              <a:off x="0" y="6756400"/>
              <a:ext cx="12192000" cy="1016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5" name="Parallelogram 2"/>
            <p:cNvSpPr/>
            <p:nvPr/>
          </p:nvSpPr>
          <p:spPr>
            <a:xfrm>
              <a:off x="107918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6" name="Parallelogram 4"/>
            <p:cNvSpPr/>
            <p:nvPr/>
          </p:nvSpPr>
          <p:spPr>
            <a:xfrm>
              <a:off x="1010285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9" name="Parallelogram 5"/>
            <p:cNvSpPr/>
            <p:nvPr/>
          </p:nvSpPr>
          <p:spPr>
            <a:xfrm>
              <a:off x="941387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0" name="Parallelogram 7"/>
            <p:cNvSpPr/>
            <p:nvPr/>
          </p:nvSpPr>
          <p:spPr>
            <a:xfrm>
              <a:off x="872490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1" name="Parallelogram 8"/>
            <p:cNvSpPr/>
            <p:nvPr/>
          </p:nvSpPr>
          <p:spPr>
            <a:xfrm>
              <a:off x="80359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2" name="Freeform 10"/>
            <p:cNvSpPr/>
            <p:nvPr/>
          </p:nvSpPr>
          <p:spPr>
            <a:xfrm>
              <a:off x="11480799" y="6756400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23" name="矩形 122"/>
          <p:cNvSpPr/>
          <p:nvPr/>
        </p:nvSpPr>
        <p:spPr>
          <a:xfrm>
            <a:off x="0" y="0"/>
            <a:ext cx="182563" cy="50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4" name="文本框 4"/>
          <p:cNvSpPr txBox="1">
            <a:spLocks noChangeArrowheads="1"/>
          </p:cNvSpPr>
          <p:nvPr/>
        </p:nvSpPr>
        <p:spPr bwMode="auto">
          <a:xfrm>
            <a:off x="295274" y="-9525"/>
            <a:ext cx="62325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用户群与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用户代表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明确</a:t>
            </a:r>
            <a:r>
              <a:rPr lang="zh-CN" altLang="en-US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责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4825" y="1573478"/>
            <a:ext cx="111823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      </a:t>
            </a:r>
            <a:r>
              <a:rPr lang="zh-CN" altLang="zh-CN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同时，您拥有以下</a:t>
            </a:r>
            <a:r>
              <a:rPr lang="zh-CN" altLang="zh-CN" sz="2800" b="1" kern="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权力</a:t>
            </a:r>
            <a:r>
              <a:rPr lang="zh-CN" altLang="zh-CN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28625" indent="-228600">
              <a:lnSpc>
                <a:spcPct val="200000"/>
              </a:lnSpc>
            </a:pPr>
            <a:r>
              <a:rPr lang="en-US" altLang="zh-CN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zh-CN" altLang="zh-CN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您可以根据自己的时间安排，和我们协商后决定具体的访谈时间。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28625" indent="-228600">
              <a:lnSpc>
                <a:spcPct val="200000"/>
              </a:lnSpc>
            </a:pPr>
            <a:r>
              <a:rPr lang="en-US" altLang="zh-CN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zh-CN" altLang="zh-CN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您可以选择不回答一些您觉得侵犯到您的问题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28625" indent="-228600">
              <a:lnSpc>
                <a:spcPct val="200000"/>
              </a:lnSpc>
            </a:pPr>
            <a:r>
              <a:rPr lang="en-US" altLang="zh-CN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zh-CN" altLang="zh-CN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您可以随时与小组成员取得联系并表达自己的看法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93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elogram 2"/>
          <p:cNvSpPr/>
          <p:nvPr/>
        </p:nvSpPr>
        <p:spPr>
          <a:xfrm>
            <a:off x="2677406" y="-319719"/>
            <a:ext cx="720066" cy="101600"/>
          </a:xfrm>
          <a:prstGeom prst="rect">
            <a:avLst/>
          </a:prstGeom>
          <a:solidFill>
            <a:srgbClr val="D53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1" name="Parallelogram 4"/>
          <p:cNvSpPr/>
          <p:nvPr/>
        </p:nvSpPr>
        <p:spPr>
          <a:xfrm>
            <a:off x="2015312" y="-319719"/>
            <a:ext cx="720066" cy="101600"/>
          </a:xfrm>
          <a:prstGeom prst="rect">
            <a:avLst/>
          </a:prstGeom>
          <a:solidFill>
            <a:srgbClr val="A219B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Parallelogram 5"/>
          <p:cNvSpPr/>
          <p:nvPr/>
        </p:nvSpPr>
        <p:spPr>
          <a:xfrm>
            <a:off x="1353218" y="-319720"/>
            <a:ext cx="720066" cy="101600"/>
          </a:xfrm>
          <a:prstGeom prst="rect">
            <a:avLst/>
          </a:prstGeom>
          <a:solidFill>
            <a:srgbClr val="485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Parallelogram 7"/>
          <p:cNvSpPr/>
          <p:nvPr/>
        </p:nvSpPr>
        <p:spPr>
          <a:xfrm>
            <a:off x="691123" y="-319720"/>
            <a:ext cx="720066" cy="101600"/>
          </a:xfrm>
          <a:prstGeom prst="rect">
            <a:avLst/>
          </a:prstGeom>
          <a:solidFill>
            <a:srgbClr val="3D90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4" name="Parallelogram 8"/>
          <p:cNvSpPr/>
          <p:nvPr/>
        </p:nvSpPr>
        <p:spPr>
          <a:xfrm>
            <a:off x="29029" y="-319719"/>
            <a:ext cx="720066" cy="101600"/>
          </a:xfrm>
          <a:prstGeom prst="rect">
            <a:avLst/>
          </a:prstGeom>
          <a:solidFill>
            <a:srgbClr val="02AE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45" name="Freeform 10"/>
          <p:cNvSpPr/>
          <p:nvPr/>
        </p:nvSpPr>
        <p:spPr>
          <a:xfrm>
            <a:off x="3339500" y="-319720"/>
            <a:ext cx="683453" cy="101600"/>
          </a:xfrm>
          <a:prstGeom prst="rect">
            <a:avLst/>
          </a:prstGeom>
          <a:solidFill>
            <a:srgbClr val="FF79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0" y="-1028700"/>
            <a:ext cx="590550" cy="400050"/>
          </a:xfrm>
          <a:prstGeom prst="rect">
            <a:avLst/>
          </a:prstGeom>
          <a:gradFill>
            <a:gsLst>
              <a:gs pos="0">
                <a:srgbClr val="029ACA"/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85800" y="-1028700"/>
            <a:ext cx="590550" cy="400050"/>
          </a:xfrm>
          <a:prstGeom prst="rect">
            <a:avLst/>
          </a:prstGeom>
          <a:gradFill>
            <a:gsLst>
              <a:gs pos="0">
                <a:srgbClr val="1378F3"/>
              </a:gs>
              <a:gs pos="100000">
                <a:srgbClr val="3D90F5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743200" y="-1028700"/>
            <a:ext cx="590550" cy="400050"/>
          </a:xfrm>
          <a:prstGeom prst="rect">
            <a:avLst/>
          </a:prstGeom>
          <a:gradFill>
            <a:gsLst>
              <a:gs pos="0">
                <a:srgbClr val="BC2876"/>
              </a:gs>
              <a:gs pos="100000">
                <a:srgbClr val="D53B8C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429000" y="-1028700"/>
            <a:ext cx="590550" cy="400050"/>
          </a:xfrm>
          <a:prstGeom prst="rect">
            <a:avLst/>
          </a:prstGeom>
          <a:gradFill>
            <a:gsLst>
              <a:gs pos="0">
                <a:srgbClr val="FF4F85"/>
              </a:gs>
              <a:gs pos="100000">
                <a:srgbClr val="FF79A2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371600" y="-1028700"/>
            <a:ext cx="590550" cy="400050"/>
          </a:xfrm>
          <a:prstGeom prst="rect">
            <a:avLst/>
          </a:prstGeom>
          <a:gradFill>
            <a:gsLst>
              <a:gs pos="0">
                <a:srgbClr val="2B3EC9"/>
              </a:gs>
              <a:gs pos="100000">
                <a:srgbClr val="4859D8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057400" y="-1028700"/>
            <a:ext cx="590550" cy="400050"/>
          </a:xfrm>
          <a:prstGeom prst="rect">
            <a:avLst/>
          </a:prstGeom>
          <a:gradFill>
            <a:gsLst>
              <a:gs pos="0">
                <a:srgbClr val="7D138F"/>
              </a:gs>
              <a:gs pos="100000">
                <a:srgbClr val="A219B9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0" y="6756400"/>
            <a:ext cx="12192000" cy="101600"/>
            <a:chOff x="0" y="6756400"/>
            <a:chExt cx="12192000" cy="101600"/>
          </a:xfrm>
          <a:solidFill>
            <a:schemeClr val="accent1">
              <a:lumMod val="75000"/>
            </a:schemeClr>
          </a:solidFill>
        </p:grpSpPr>
        <p:sp>
          <p:nvSpPr>
            <p:cNvPr id="94" name="Rectangle 1"/>
            <p:cNvSpPr/>
            <p:nvPr/>
          </p:nvSpPr>
          <p:spPr>
            <a:xfrm>
              <a:off x="0" y="6756400"/>
              <a:ext cx="12192000" cy="1016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5" name="Parallelogram 2"/>
            <p:cNvSpPr/>
            <p:nvPr/>
          </p:nvSpPr>
          <p:spPr>
            <a:xfrm>
              <a:off x="107918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6" name="Parallelogram 4"/>
            <p:cNvSpPr/>
            <p:nvPr/>
          </p:nvSpPr>
          <p:spPr>
            <a:xfrm>
              <a:off x="1010285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9" name="Parallelogram 5"/>
            <p:cNvSpPr/>
            <p:nvPr/>
          </p:nvSpPr>
          <p:spPr>
            <a:xfrm>
              <a:off x="941387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0" name="Parallelogram 7"/>
            <p:cNvSpPr/>
            <p:nvPr/>
          </p:nvSpPr>
          <p:spPr>
            <a:xfrm>
              <a:off x="872490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1" name="Parallelogram 8"/>
            <p:cNvSpPr/>
            <p:nvPr/>
          </p:nvSpPr>
          <p:spPr>
            <a:xfrm>
              <a:off x="80359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2" name="Freeform 10"/>
            <p:cNvSpPr/>
            <p:nvPr/>
          </p:nvSpPr>
          <p:spPr>
            <a:xfrm>
              <a:off x="11480799" y="6756400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23" name="矩形 122"/>
          <p:cNvSpPr/>
          <p:nvPr/>
        </p:nvSpPr>
        <p:spPr>
          <a:xfrm>
            <a:off x="0" y="12700"/>
            <a:ext cx="182563" cy="50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4" name="文本框 4"/>
          <p:cNvSpPr txBox="1">
            <a:spLocks noChangeArrowheads="1"/>
          </p:cNvSpPr>
          <p:nvPr/>
        </p:nvSpPr>
        <p:spPr bwMode="auto">
          <a:xfrm>
            <a:off x="295274" y="3175"/>
            <a:ext cx="5356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用户群与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用户代表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代表邀请</a:t>
            </a:r>
            <a:endParaRPr lang="zh-CN" altLang="en-US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/>
          <p:nvPr/>
        </p:nvPicPr>
        <p:blipFill>
          <a:blip r:embed="rId3"/>
          <a:stretch>
            <a:fillRect/>
          </a:stretch>
        </p:blipFill>
        <p:spPr>
          <a:xfrm>
            <a:off x="162154" y="1644650"/>
            <a:ext cx="5825048" cy="409321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7" name="文本框 4"/>
          <p:cNvSpPr txBox="1">
            <a:spLocks noChangeArrowheads="1"/>
          </p:cNvSpPr>
          <p:nvPr/>
        </p:nvSpPr>
        <p:spPr bwMode="auto">
          <a:xfrm>
            <a:off x="1666875" y="993273"/>
            <a:ext cx="26812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用户代表</a:t>
            </a:r>
            <a:r>
              <a:rPr lang="zh-CN" altLang="en-US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邀请</a:t>
            </a:r>
            <a:endParaRPr lang="zh-CN" altLang="en-US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4"/>
          <p:cNvSpPr txBox="1">
            <a:spLocks noChangeArrowheads="1"/>
          </p:cNvSpPr>
          <p:nvPr/>
        </p:nvSpPr>
        <p:spPr bwMode="auto">
          <a:xfrm>
            <a:off x="7758906" y="993273"/>
            <a:ext cx="26812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游客代表</a:t>
            </a:r>
            <a:r>
              <a:rPr lang="zh-CN" altLang="en-US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邀请</a:t>
            </a:r>
            <a:endParaRPr lang="zh-CN" altLang="en-US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68"/>
          <a:stretch/>
        </p:blipFill>
        <p:spPr>
          <a:xfrm>
            <a:off x="6159900" y="1644650"/>
            <a:ext cx="5904699" cy="469984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95165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elogram 2"/>
          <p:cNvSpPr/>
          <p:nvPr/>
        </p:nvSpPr>
        <p:spPr>
          <a:xfrm>
            <a:off x="2677406" y="-319719"/>
            <a:ext cx="720066" cy="101600"/>
          </a:xfrm>
          <a:prstGeom prst="rect">
            <a:avLst/>
          </a:prstGeom>
          <a:solidFill>
            <a:srgbClr val="D53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1" name="Parallelogram 4"/>
          <p:cNvSpPr/>
          <p:nvPr/>
        </p:nvSpPr>
        <p:spPr>
          <a:xfrm>
            <a:off x="2015312" y="-319719"/>
            <a:ext cx="720066" cy="101600"/>
          </a:xfrm>
          <a:prstGeom prst="rect">
            <a:avLst/>
          </a:prstGeom>
          <a:solidFill>
            <a:srgbClr val="A219B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Parallelogram 5"/>
          <p:cNvSpPr/>
          <p:nvPr/>
        </p:nvSpPr>
        <p:spPr>
          <a:xfrm>
            <a:off x="1353218" y="-319720"/>
            <a:ext cx="720066" cy="101600"/>
          </a:xfrm>
          <a:prstGeom prst="rect">
            <a:avLst/>
          </a:prstGeom>
          <a:solidFill>
            <a:srgbClr val="485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Parallelogram 7"/>
          <p:cNvSpPr/>
          <p:nvPr/>
        </p:nvSpPr>
        <p:spPr>
          <a:xfrm>
            <a:off x="691123" y="-319720"/>
            <a:ext cx="720066" cy="101600"/>
          </a:xfrm>
          <a:prstGeom prst="rect">
            <a:avLst/>
          </a:prstGeom>
          <a:solidFill>
            <a:srgbClr val="3D90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4" name="Parallelogram 8"/>
          <p:cNvSpPr/>
          <p:nvPr/>
        </p:nvSpPr>
        <p:spPr>
          <a:xfrm>
            <a:off x="29029" y="-319719"/>
            <a:ext cx="720066" cy="101600"/>
          </a:xfrm>
          <a:prstGeom prst="rect">
            <a:avLst/>
          </a:prstGeom>
          <a:solidFill>
            <a:srgbClr val="02AE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45" name="Freeform 10"/>
          <p:cNvSpPr/>
          <p:nvPr/>
        </p:nvSpPr>
        <p:spPr>
          <a:xfrm>
            <a:off x="3339500" y="-319720"/>
            <a:ext cx="683453" cy="101600"/>
          </a:xfrm>
          <a:prstGeom prst="rect">
            <a:avLst/>
          </a:prstGeom>
          <a:solidFill>
            <a:srgbClr val="FF79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0" y="-1028700"/>
            <a:ext cx="590550" cy="400050"/>
          </a:xfrm>
          <a:prstGeom prst="rect">
            <a:avLst/>
          </a:prstGeom>
          <a:gradFill>
            <a:gsLst>
              <a:gs pos="0">
                <a:srgbClr val="029ACA"/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85800" y="-1028700"/>
            <a:ext cx="590550" cy="400050"/>
          </a:xfrm>
          <a:prstGeom prst="rect">
            <a:avLst/>
          </a:prstGeom>
          <a:gradFill>
            <a:gsLst>
              <a:gs pos="0">
                <a:srgbClr val="1378F3"/>
              </a:gs>
              <a:gs pos="100000">
                <a:srgbClr val="3D90F5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743200" y="-1028700"/>
            <a:ext cx="590550" cy="400050"/>
          </a:xfrm>
          <a:prstGeom prst="rect">
            <a:avLst/>
          </a:prstGeom>
          <a:gradFill>
            <a:gsLst>
              <a:gs pos="0">
                <a:srgbClr val="BC2876"/>
              </a:gs>
              <a:gs pos="100000">
                <a:srgbClr val="D53B8C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429000" y="-1028700"/>
            <a:ext cx="590550" cy="400050"/>
          </a:xfrm>
          <a:prstGeom prst="rect">
            <a:avLst/>
          </a:prstGeom>
          <a:gradFill>
            <a:gsLst>
              <a:gs pos="0">
                <a:srgbClr val="FF4F85"/>
              </a:gs>
              <a:gs pos="100000">
                <a:srgbClr val="FF79A2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371600" y="-1028700"/>
            <a:ext cx="590550" cy="400050"/>
          </a:xfrm>
          <a:prstGeom prst="rect">
            <a:avLst/>
          </a:prstGeom>
          <a:gradFill>
            <a:gsLst>
              <a:gs pos="0">
                <a:srgbClr val="2B3EC9"/>
              </a:gs>
              <a:gs pos="100000">
                <a:srgbClr val="4859D8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057400" y="-1028700"/>
            <a:ext cx="590550" cy="400050"/>
          </a:xfrm>
          <a:prstGeom prst="rect">
            <a:avLst/>
          </a:prstGeom>
          <a:gradFill>
            <a:gsLst>
              <a:gs pos="0">
                <a:srgbClr val="7D138F"/>
              </a:gs>
              <a:gs pos="100000">
                <a:srgbClr val="A219B9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0" y="6756400"/>
            <a:ext cx="12192000" cy="101600"/>
            <a:chOff x="0" y="6756400"/>
            <a:chExt cx="12192000" cy="101600"/>
          </a:xfrm>
          <a:solidFill>
            <a:schemeClr val="accent1">
              <a:lumMod val="75000"/>
            </a:schemeClr>
          </a:solidFill>
        </p:grpSpPr>
        <p:sp>
          <p:nvSpPr>
            <p:cNvPr id="94" name="Rectangle 1"/>
            <p:cNvSpPr/>
            <p:nvPr/>
          </p:nvSpPr>
          <p:spPr>
            <a:xfrm>
              <a:off x="0" y="6756400"/>
              <a:ext cx="12192000" cy="1016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5" name="Parallelogram 2"/>
            <p:cNvSpPr/>
            <p:nvPr/>
          </p:nvSpPr>
          <p:spPr>
            <a:xfrm>
              <a:off x="107918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6" name="Parallelogram 4"/>
            <p:cNvSpPr/>
            <p:nvPr/>
          </p:nvSpPr>
          <p:spPr>
            <a:xfrm>
              <a:off x="1010285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9" name="Parallelogram 5"/>
            <p:cNvSpPr/>
            <p:nvPr/>
          </p:nvSpPr>
          <p:spPr>
            <a:xfrm>
              <a:off x="941387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0" name="Parallelogram 7"/>
            <p:cNvSpPr/>
            <p:nvPr/>
          </p:nvSpPr>
          <p:spPr>
            <a:xfrm>
              <a:off x="872490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1" name="Parallelogram 8"/>
            <p:cNvSpPr/>
            <p:nvPr/>
          </p:nvSpPr>
          <p:spPr>
            <a:xfrm>
              <a:off x="80359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2" name="Freeform 10"/>
            <p:cNvSpPr/>
            <p:nvPr/>
          </p:nvSpPr>
          <p:spPr>
            <a:xfrm>
              <a:off x="11480799" y="6756400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23" name="矩形 122"/>
          <p:cNvSpPr/>
          <p:nvPr/>
        </p:nvSpPr>
        <p:spPr>
          <a:xfrm>
            <a:off x="0" y="0"/>
            <a:ext cx="182563" cy="50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4" name="图片 23"/>
          <p:cNvPicPr/>
          <p:nvPr/>
        </p:nvPicPr>
        <p:blipFill>
          <a:blip r:embed="rId3"/>
          <a:stretch>
            <a:fillRect/>
          </a:stretch>
        </p:blipFill>
        <p:spPr>
          <a:xfrm>
            <a:off x="1477021" y="1779151"/>
            <a:ext cx="9629874" cy="4326316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8" name="文本框 4"/>
          <p:cNvSpPr txBox="1">
            <a:spLocks noChangeArrowheads="1"/>
          </p:cNvSpPr>
          <p:nvPr/>
        </p:nvSpPr>
        <p:spPr bwMode="auto">
          <a:xfrm>
            <a:off x="295274" y="-9525"/>
            <a:ext cx="5356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用户群与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用户代表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代表邀请</a:t>
            </a:r>
            <a:endParaRPr lang="zh-CN" altLang="en-US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4"/>
          <p:cNvSpPr txBox="1">
            <a:spLocks noChangeArrowheads="1"/>
          </p:cNvSpPr>
          <p:nvPr/>
        </p:nvSpPr>
        <p:spPr bwMode="auto">
          <a:xfrm>
            <a:off x="4264868" y="1132820"/>
            <a:ext cx="36622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管理员代表</a:t>
            </a:r>
            <a:r>
              <a:rPr lang="zh-CN" altLang="en-US" sz="3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邀请</a:t>
            </a:r>
            <a:endParaRPr lang="zh-CN" altLang="en-US" sz="3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245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64566" y="-1181686"/>
            <a:ext cx="759656" cy="1041009"/>
          </a:xfrm>
          <a:prstGeom prst="rect">
            <a:avLst/>
          </a:pr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69073" y="-1181687"/>
            <a:ext cx="759656" cy="1041009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817664" y="2732642"/>
            <a:ext cx="8722064" cy="1683597"/>
            <a:chOff x="31445" y="161947"/>
            <a:chExt cx="2500824" cy="318131"/>
          </a:xfrm>
          <a:solidFill>
            <a:srgbClr val="7CAFDE"/>
          </a:solidFill>
        </p:grpSpPr>
        <p:sp>
          <p:nvSpPr>
            <p:cNvPr id="16" name="矩形 15"/>
            <p:cNvSpPr/>
            <p:nvPr/>
          </p:nvSpPr>
          <p:spPr>
            <a:xfrm>
              <a:off x="31445" y="176315"/>
              <a:ext cx="2268640" cy="293086"/>
            </a:xfrm>
            <a:prstGeom prst="rect">
              <a:avLst/>
            </a:prstGeom>
            <a:grpFill/>
            <a:ln w="25400" cap="flat" cmpd="sng" algn="ctr">
              <a:solidFill>
                <a:srgbClr val="7CAFD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5400000">
              <a:off x="2257111" y="204921"/>
              <a:ext cx="318131" cy="232184"/>
            </a:xfrm>
            <a:prstGeom prst="triangle">
              <a:avLst/>
            </a:prstGeom>
            <a:grpFill/>
            <a:ln w="25400" cap="flat" cmpd="sng" algn="ctr">
              <a:solidFill>
                <a:srgbClr val="7CAFD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18" name="TextBox 8"/>
            <p:cNvSpPr txBox="1"/>
            <p:nvPr/>
          </p:nvSpPr>
          <p:spPr>
            <a:xfrm>
              <a:off x="1135165" y="259948"/>
              <a:ext cx="1229573" cy="122130"/>
            </a:xfrm>
            <a:prstGeom prst="rect">
              <a:avLst/>
            </a:prstGeom>
            <a:grpFill/>
            <a:ln>
              <a:solidFill>
                <a:srgbClr val="7CAFDE"/>
              </a:solidFill>
            </a:ln>
          </p:spPr>
          <p:txBody>
            <a:bodyPr wrap="none" rtlCol="0">
              <a:spAutoFit/>
            </a:bodyPr>
            <a:lstStyle/>
            <a:p>
              <a:pPr algn="just">
                <a:spcBef>
                  <a:spcPct val="0"/>
                </a:spcBef>
              </a:pPr>
              <a:r>
                <a:rPr lang="zh-CN" altLang="en-US" sz="3600" kern="0" spc="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从约钓中展示成果</a:t>
              </a:r>
              <a:endParaRPr lang="en-US" altLang="zh-CN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081804" y="1831086"/>
            <a:ext cx="3493221" cy="3493221"/>
            <a:chOff x="267453" y="94709"/>
            <a:chExt cx="454824" cy="454824"/>
          </a:xfrm>
        </p:grpSpPr>
        <p:sp>
          <p:nvSpPr>
            <p:cNvPr id="20" name="椭圆 19"/>
            <p:cNvSpPr/>
            <p:nvPr/>
          </p:nvSpPr>
          <p:spPr>
            <a:xfrm>
              <a:off x="301756" y="114952"/>
              <a:ext cx="390525" cy="39528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43738" y="170570"/>
              <a:ext cx="302255" cy="302255"/>
            </a:xfrm>
            <a:prstGeom prst="ellipse">
              <a:avLst/>
            </a:prstGeom>
            <a:solidFill>
              <a:srgbClr val="7CAFD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24" name="同心圆 23"/>
            <p:cNvSpPr/>
            <p:nvPr/>
          </p:nvSpPr>
          <p:spPr>
            <a:xfrm>
              <a:off x="267453" y="94709"/>
              <a:ext cx="454824" cy="454824"/>
            </a:xfrm>
            <a:prstGeom prst="donut">
              <a:avLst>
                <a:gd name="adj" fmla="val 8567"/>
              </a:avLst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 smtClean="0">
                <a:solidFill>
                  <a:prstClr val="black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25" name="TextBox 9"/>
            <p:cNvSpPr txBox="1"/>
            <p:nvPr/>
          </p:nvSpPr>
          <p:spPr>
            <a:xfrm>
              <a:off x="370583" y="176347"/>
              <a:ext cx="261978" cy="268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12800" kern="0" dirty="0" smtClean="0">
                  <a:solidFill>
                    <a:prstClr val="white"/>
                  </a:solidFill>
                  <a:latin typeface="Arial"/>
                  <a:ea typeface="方正正中黑简体"/>
                  <a:cs typeface="+mn-ea"/>
                  <a:sym typeface="+mn-lt"/>
                </a:rPr>
                <a:t>03</a:t>
              </a:r>
              <a:endParaRPr lang="zh-CN" altLang="en-US" sz="12800" kern="0" dirty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6102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elogram 2"/>
          <p:cNvSpPr/>
          <p:nvPr/>
        </p:nvSpPr>
        <p:spPr>
          <a:xfrm>
            <a:off x="2677406" y="-319719"/>
            <a:ext cx="720066" cy="101600"/>
          </a:xfrm>
          <a:prstGeom prst="rect">
            <a:avLst/>
          </a:prstGeom>
          <a:solidFill>
            <a:srgbClr val="D53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1" name="Parallelogram 4"/>
          <p:cNvSpPr/>
          <p:nvPr/>
        </p:nvSpPr>
        <p:spPr>
          <a:xfrm>
            <a:off x="2015312" y="-319719"/>
            <a:ext cx="720066" cy="101600"/>
          </a:xfrm>
          <a:prstGeom prst="rect">
            <a:avLst/>
          </a:prstGeom>
          <a:solidFill>
            <a:srgbClr val="A219B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Parallelogram 5"/>
          <p:cNvSpPr/>
          <p:nvPr/>
        </p:nvSpPr>
        <p:spPr>
          <a:xfrm>
            <a:off x="1353218" y="-319720"/>
            <a:ext cx="720066" cy="101600"/>
          </a:xfrm>
          <a:prstGeom prst="rect">
            <a:avLst/>
          </a:prstGeom>
          <a:solidFill>
            <a:srgbClr val="485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Parallelogram 7"/>
          <p:cNvSpPr/>
          <p:nvPr/>
        </p:nvSpPr>
        <p:spPr>
          <a:xfrm>
            <a:off x="691123" y="-319720"/>
            <a:ext cx="720066" cy="101600"/>
          </a:xfrm>
          <a:prstGeom prst="rect">
            <a:avLst/>
          </a:prstGeom>
          <a:solidFill>
            <a:srgbClr val="3D90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4" name="Parallelogram 8"/>
          <p:cNvSpPr/>
          <p:nvPr/>
        </p:nvSpPr>
        <p:spPr>
          <a:xfrm>
            <a:off x="29029" y="-319719"/>
            <a:ext cx="720066" cy="101600"/>
          </a:xfrm>
          <a:prstGeom prst="rect">
            <a:avLst/>
          </a:prstGeom>
          <a:solidFill>
            <a:srgbClr val="02AE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45" name="Freeform 10"/>
          <p:cNvSpPr/>
          <p:nvPr/>
        </p:nvSpPr>
        <p:spPr>
          <a:xfrm>
            <a:off x="3339500" y="-319720"/>
            <a:ext cx="683453" cy="101600"/>
          </a:xfrm>
          <a:prstGeom prst="rect">
            <a:avLst/>
          </a:prstGeom>
          <a:solidFill>
            <a:srgbClr val="FF79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0" y="-1028700"/>
            <a:ext cx="590550" cy="400050"/>
          </a:xfrm>
          <a:prstGeom prst="rect">
            <a:avLst/>
          </a:prstGeom>
          <a:gradFill>
            <a:gsLst>
              <a:gs pos="0">
                <a:srgbClr val="029ACA"/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85800" y="-1028700"/>
            <a:ext cx="590550" cy="400050"/>
          </a:xfrm>
          <a:prstGeom prst="rect">
            <a:avLst/>
          </a:prstGeom>
          <a:gradFill>
            <a:gsLst>
              <a:gs pos="0">
                <a:srgbClr val="1378F3"/>
              </a:gs>
              <a:gs pos="100000">
                <a:srgbClr val="3D90F5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743200" y="-1028700"/>
            <a:ext cx="590550" cy="400050"/>
          </a:xfrm>
          <a:prstGeom prst="rect">
            <a:avLst/>
          </a:prstGeom>
          <a:gradFill>
            <a:gsLst>
              <a:gs pos="0">
                <a:srgbClr val="BC2876"/>
              </a:gs>
              <a:gs pos="100000">
                <a:srgbClr val="D53B8C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429000" y="-1028700"/>
            <a:ext cx="590550" cy="400050"/>
          </a:xfrm>
          <a:prstGeom prst="rect">
            <a:avLst/>
          </a:prstGeom>
          <a:gradFill>
            <a:gsLst>
              <a:gs pos="0">
                <a:srgbClr val="FF4F85"/>
              </a:gs>
              <a:gs pos="100000">
                <a:srgbClr val="FF79A2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371600" y="-1028700"/>
            <a:ext cx="590550" cy="400050"/>
          </a:xfrm>
          <a:prstGeom prst="rect">
            <a:avLst/>
          </a:prstGeom>
          <a:gradFill>
            <a:gsLst>
              <a:gs pos="0">
                <a:srgbClr val="2B3EC9"/>
              </a:gs>
              <a:gs pos="100000">
                <a:srgbClr val="4859D8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057400" y="-1028700"/>
            <a:ext cx="590550" cy="400050"/>
          </a:xfrm>
          <a:prstGeom prst="rect">
            <a:avLst/>
          </a:prstGeom>
          <a:gradFill>
            <a:gsLst>
              <a:gs pos="0">
                <a:srgbClr val="7D138F"/>
              </a:gs>
              <a:gs pos="100000">
                <a:srgbClr val="A219B9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0" y="6756400"/>
            <a:ext cx="12192000" cy="101600"/>
            <a:chOff x="0" y="6756400"/>
            <a:chExt cx="12192000" cy="101600"/>
          </a:xfrm>
          <a:solidFill>
            <a:schemeClr val="accent1">
              <a:lumMod val="75000"/>
            </a:schemeClr>
          </a:solidFill>
        </p:grpSpPr>
        <p:sp>
          <p:nvSpPr>
            <p:cNvPr id="94" name="Rectangle 1"/>
            <p:cNvSpPr/>
            <p:nvPr/>
          </p:nvSpPr>
          <p:spPr>
            <a:xfrm>
              <a:off x="0" y="6756400"/>
              <a:ext cx="12192000" cy="1016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5" name="Parallelogram 2"/>
            <p:cNvSpPr/>
            <p:nvPr/>
          </p:nvSpPr>
          <p:spPr>
            <a:xfrm>
              <a:off x="107918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6" name="Parallelogram 4"/>
            <p:cNvSpPr/>
            <p:nvPr/>
          </p:nvSpPr>
          <p:spPr>
            <a:xfrm>
              <a:off x="1010285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9" name="Parallelogram 5"/>
            <p:cNvSpPr/>
            <p:nvPr/>
          </p:nvSpPr>
          <p:spPr>
            <a:xfrm>
              <a:off x="941387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0" name="Parallelogram 7"/>
            <p:cNvSpPr/>
            <p:nvPr/>
          </p:nvSpPr>
          <p:spPr>
            <a:xfrm>
              <a:off x="872490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1" name="Parallelogram 8"/>
            <p:cNvSpPr/>
            <p:nvPr/>
          </p:nvSpPr>
          <p:spPr>
            <a:xfrm>
              <a:off x="80359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2" name="Freeform 10"/>
            <p:cNvSpPr/>
            <p:nvPr/>
          </p:nvSpPr>
          <p:spPr>
            <a:xfrm>
              <a:off x="11480799" y="6756400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23" name="矩形 122"/>
          <p:cNvSpPr/>
          <p:nvPr/>
        </p:nvSpPr>
        <p:spPr>
          <a:xfrm>
            <a:off x="-18142" y="0"/>
            <a:ext cx="182563" cy="50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4" name="文本框 4"/>
          <p:cNvSpPr txBox="1">
            <a:spLocks noChangeArrowheads="1"/>
          </p:cNvSpPr>
          <p:nvPr/>
        </p:nvSpPr>
        <p:spPr bwMode="auto">
          <a:xfrm>
            <a:off x="284537" y="508000"/>
            <a:ext cx="802525" cy="59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r>
              <a:rPr lang="en-US" altLang="zh-CN" sz="4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44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44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en-US" altLang="zh-CN" sz="4400" b="1" dirty="0" smtClean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[3]</a:t>
            </a:r>
            <a:endParaRPr lang="zh-CN" altLang="en-US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1313"/>
          <a:stretch/>
        </p:blipFill>
        <p:spPr>
          <a:xfrm>
            <a:off x="2172479" y="177963"/>
            <a:ext cx="3017493" cy="64144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048" y="204364"/>
            <a:ext cx="3021143" cy="6429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3154" y="793994"/>
            <a:ext cx="1903312" cy="14682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3518" y="3001463"/>
            <a:ext cx="1915950" cy="14293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8154" y="5012921"/>
            <a:ext cx="1848932" cy="1577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文本框 4"/>
          <p:cNvSpPr txBox="1">
            <a:spLocks noChangeArrowheads="1"/>
          </p:cNvSpPr>
          <p:nvPr/>
        </p:nvSpPr>
        <p:spPr bwMode="auto">
          <a:xfrm>
            <a:off x="5878947" y="188783"/>
            <a:ext cx="10250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钓点</a:t>
            </a:r>
            <a:endParaRPr lang="zh-CN" altLang="en-US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4"/>
          <p:cNvSpPr txBox="1">
            <a:spLocks noChangeArrowheads="1"/>
          </p:cNvSpPr>
          <p:nvPr/>
        </p:nvSpPr>
        <p:spPr bwMode="auto">
          <a:xfrm>
            <a:off x="5738402" y="2394400"/>
            <a:ext cx="13384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渔具店</a:t>
            </a:r>
            <a:endParaRPr lang="zh-CN" altLang="en-US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4"/>
          <p:cNvSpPr txBox="1">
            <a:spLocks noChangeArrowheads="1"/>
          </p:cNvSpPr>
          <p:nvPr/>
        </p:nvSpPr>
        <p:spPr bwMode="auto">
          <a:xfrm>
            <a:off x="5944281" y="4460261"/>
            <a:ext cx="8944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zh-CN" altLang="en-US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175875" y="4660900"/>
            <a:ext cx="454025" cy="49389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16040" y="6386408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总共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302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elogram 2"/>
          <p:cNvSpPr/>
          <p:nvPr/>
        </p:nvSpPr>
        <p:spPr>
          <a:xfrm>
            <a:off x="2677406" y="-319719"/>
            <a:ext cx="720066" cy="101600"/>
          </a:xfrm>
          <a:prstGeom prst="rect">
            <a:avLst/>
          </a:prstGeom>
          <a:solidFill>
            <a:srgbClr val="D53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1" name="Parallelogram 4"/>
          <p:cNvSpPr/>
          <p:nvPr/>
        </p:nvSpPr>
        <p:spPr>
          <a:xfrm>
            <a:off x="2015312" y="-319719"/>
            <a:ext cx="720066" cy="101600"/>
          </a:xfrm>
          <a:prstGeom prst="rect">
            <a:avLst/>
          </a:prstGeom>
          <a:solidFill>
            <a:srgbClr val="A219B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Parallelogram 5"/>
          <p:cNvSpPr/>
          <p:nvPr/>
        </p:nvSpPr>
        <p:spPr>
          <a:xfrm>
            <a:off x="1353218" y="-319720"/>
            <a:ext cx="720066" cy="101600"/>
          </a:xfrm>
          <a:prstGeom prst="rect">
            <a:avLst/>
          </a:prstGeom>
          <a:solidFill>
            <a:srgbClr val="485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Parallelogram 7"/>
          <p:cNvSpPr/>
          <p:nvPr/>
        </p:nvSpPr>
        <p:spPr>
          <a:xfrm>
            <a:off x="691123" y="-319720"/>
            <a:ext cx="720066" cy="101600"/>
          </a:xfrm>
          <a:prstGeom prst="rect">
            <a:avLst/>
          </a:prstGeom>
          <a:solidFill>
            <a:srgbClr val="3D90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4" name="Parallelogram 8"/>
          <p:cNvSpPr/>
          <p:nvPr/>
        </p:nvSpPr>
        <p:spPr>
          <a:xfrm>
            <a:off x="29029" y="-319719"/>
            <a:ext cx="720066" cy="101600"/>
          </a:xfrm>
          <a:prstGeom prst="rect">
            <a:avLst/>
          </a:prstGeom>
          <a:solidFill>
            <a:srgbClr val="02AE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45" name="Freeform 10"/>
          <p:cNvSpPr/>
          <p:nvPr/>
        </p:nvSpPr>
        <p:spPr>
          <a:xfrm>
            <a:off x="3339500" y="-319720"/>
            <a:ext cx="683453" cy="101600"/>
          </a:xfrm>
          <a:prstGeom prst="rect">
            <a:avLst/>
          </a:prstGeom>
          <a:solidFill>
            <a:srgbClr val="FF79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0" y="-1028700"/>
            <a:ext cx="590550" cy="400050"/>
          </a:xfrm>
          <a:prstGeom prst="rect">
            <a:avLst/>
          </a:prstGeom>
          <a:gradFill>
            <a:gsLst>
              <a:gs pos="0">
                <a:srgbClr val="029ACA"/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85800" y="-1028700"/>
            <a:ext cx="590550" cy="400050"/>
          </a:xfrm>
          <a:prstGeom prst="rect">
            <a:avLst/>
          </a:prstGeom>
          <a:gradFill>
            <a:gsLst>
              <a:gs pos="0">
                <a:srgbClr val="1378F3"/>
              </a:gs>
              <a:gs pos="100000">
                <a:srgbClr val="3D90F5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743200" y="-1028700"/>
            <a:ext cx="590550" cy="400050"/>
          </a:xfrm>
          <a:prstGeom prst="rect">
            <a:avLst/>
          </a:prstGeom>
          <a:gradFill>
            <a:gsLst>
              <a:gs pos="0">
                <a:srgbClr val="BC2876"/>
              </a:gs>
              <a:gs pos="100000">
                <a:srgbClr val="D53B8C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429000" y="-1028700"/>
            <a:ext cx="590550" cy="400050"/>
          </a:xfrm>
          <a:prstGeom prst="rect">
            <a:avLst/>
          </a:prstGeom>
          <a:gradFill>
            <a:gsLst>
              <a:gs pos="0">
                <a:srgbClr val="FF4F85"/>
              </a:gs>
              <a:gs pos="100000">
                <a:srgbClr val="FF79A2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371600" y="-1028700"/>
            <a:ext cx="590550" cy="400050"/>
          </a:xfrm>
          <a:prstGeom prst="rect">
            <a:avLst/>
          </a:prstGeom>
          <a:gradFill>
            <a:gsLst>
              <a:gs pos="0">
                <a:srgbClr val="2B3EC9"/>
              </a:gs>
              <a:gs pos="100000">
                <a:srgbClr val="4859D8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057400" y="-1028700"/>
            <a:ext cx="590550" cy="400050"/>
          </a:xfrm>
          <a:prstGeom prst="rect">
            <a:avLst/>
          </a:prstGeom>
          <a:gradFill>
            <a:gsLst>
              <a:gs pos="0">
                <a:srgbClr val="7D138F"/>
              </a:gs>
              <a:gs pos="100000">
                <a:srgbClr val="A219B9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0" y="6756400"/>
            <a:ext cx="12192000" cy="101600"/>
            <a:chOff x="0" y="6756400"/>
            <a:chExt cx="12192000" cy="101600"/>
          </a:xfrm>
          <a:solidFill>
            <a:schemeClr val="accent1">
              <a:lumMod val="75000"/>
            </a:schemeClr>
          </a:solidFill>
        </p:grpSpPr>
        <p:sp>
          <p:nvSpPr>
            <p:cNvPr id="94" name="Rectangle 1"/>
            <p:cNvSpPr/>
            <p:nvPr/>
          </p:nvSpPr>
          <p:spPr>
            <a:xfrm>
              <a:off x="0" y="6756400"/>
              <a:ext cx="12192000" cy="1016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5" name="Parallelogram 2"/>
            <p:cNvSpPr/>
            <p:nvPr/>
          </p:nvSpPr>
          <p:spPr>
            <a:xfrm>
              <a:off x="107918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6" name="Parallelogram 4"/>
            <p:cNvSpPr/>
            <p:nvPr/>
          </p:nvSpPr>
          <p:spPr>
            <a:xfrm>
              <a:off x="1010285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9" name="Parallelogram 5"/>
            <p:cNvSpPr/>
            <p:nvPr/>
          </p:nvSpPr>
          <p:spPr>
            <a:xfrm>
              <a:off x="941387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0" name="Parallelogram 7"/>
            <p:cNvSpPr/>
            <p:nvPr/>
          </p:nvSpPr>
          <p:spPr>
            <a:xfrm>
              <a:off x="872490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1" name="Parallelogram 8"/>
            <p:cNvSpPr/>
            <p:nvPr/>
          </p:nvSpPr>
          <p:spPr>
            <a:xfrm>
              <a:off x="80359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2" name="Freeform 10"/>
            <p:cNvSpPr/>
            <p:nvPr/>
          </p:nvSpPr>
          <p:spPr>
            <a:xfrm>
              <a:off x="11480799" y="6756400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23" name="矩形 122"/>
          <p:cNvSpPr/>
          <p:nvPr/>
        </p:nvSpPr>
        <p:spPr>
          <a:xfrm>
            <a:off x="-18142" y="0"/>
            <a:ext cx="182563" cy="50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4" name="文本框 4"/>
          <p:cNvSpPr txBox="1">
            <a:spLocks noChangeArrowheads="1"/>
          </p:cNvSpPr>
          <p:nvPr/>
        </p:nvSpPr>
        <p:spPr bwMode="auto">
          <a:xfrm>
            <a:off x="41524" y="726119"/>
            <a:ext cx="802525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r>
              <a:rPr lang="en-US" altLang="zh-CN" sz="4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44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</a:t>
            </a:r>
            <a:r>
              <a:rPr lang="zh-CN" altLang="en-US" sz="44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钓</a:t>
            </a:r>
            <a:endParaRPr lang="en-US" altLang="zh-CN" sz="4400" b="1" dirty="0" smtClean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[3]</a:t>
            </a:r>
            <a:endParaRPr lang="zh-CN" altLang="en-US" sz="320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40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70" y="86835"/>
            <a:ext cx="3091780" cy="66113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935" y="4001460"/>
            <a:ext cx="7780743" cy="1272454"/>
          </a:xfrm>
          <a:prstGeom prst="rect">
            <a:avLst/>
          </a:prstGeom>
        </p:spPr>
      </p:pic>
      <p:sp>
        <p:nvSpPr>
          <p:cNvPr id="31" name="文本框 4"/>
          <p:cNvSpPr txBox="1">
            <a:spLocks noChangeArrowheads="1"/>
          </p:cNvSpPr>
          <p:nvPr/>
        </p:nvSpPr>
        <p:spPr bwMode="auto">
          <a:xfrm>
            <a:off x="5121429" y="836188"/>
            <a:ext cx="21705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免责条款</a:t>
            </a:r>
            <a:endParaRPr lang="zh-CN" altLang="en-US" sz="360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 rot="10800000">
            <a:off x="4103271" y="806968"/>
            <a:ext cx="978408" cy="64062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4"/>
          <p:cNvSpPr txBox="1">
            <a:spLocks noChangeArrowheads="1"/>
          </p:cNvSpPr>
          <p:nvPr/>
        </p:nvSpPr>
        <p:spPr bwMode="auto">
          <a:xfrm>
            <a:off x="6682422" y="1972274"/>
            <a:ext cx="288949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约钓流程</a:t>
            </a:r>
            <a:endParaRPr lang="zh-CN" altLang="en-US" sz="480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右箭头 33"/>
          <p:cNvSpPr/>
          <p:nvPr/>
        </p:nvSpPr>
        <p:spPr>
          <a:xfrm rot="5400000">
            <a:off x="7571103" y="2640282"/>
            <a:ext cx="978408" cy="155359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54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64566" y="-1181686"/>
            <a:ext cx="759656" cy="1041009"/>
          </a:xfrm>
          <a:prstGeom prst="rect">
            <a:avLst/>
          </a:pr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69073" y="-1181687"/>
            <a:ext cx="759656" cy="1041009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3" name="文本框 15"/>
          <p:cNvSpPr txBox="1">
            <a:spLocks noChangeArrowheads="1"/>
          </p:cNvSpPr>
          <p:nvPr/>
        </p:nvSpPr>
        <p:spPr bwMode="auto">
          <a:xfrm>
            <a:off x="4176713" y="242888"/>
            <a:ext cx="3859212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目录  </a:t>
            </a:r>
            <a:r>
              <a:rPr lang="en-US" altLang="zh-CN" sz="4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content</a:t>
            </a:r>
            <a:endParaRPr lang="zh-CN" altLang="en-US" sz="4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2013001" y="1908091"/>
            <a:ext cx="934854" cy="495300"/>
          </a:xfrm>
          <a:prstGeom prst="rect">
            <a:avLst/>
          </a:prstGeom>
          <a:solidFill>
            <a:srgbClr val="7CAFDE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rgbClr val="FFFFFF"/>
                </a:solidFill>
              </a:rPr>
              <a:t>01</a:t>
            </a:r>
            <a:endParaRPr lang="zh-CN" altLang="en-US" sz="3200" b="1" dirty="0">
              <a:solidFill>
                <a:srgbClr val="FFFFFF"/>
              </a:solidFill>
            </a:endParaRPr>
          </a:p>
        </p:txBody>
      </p:sp>
      <p:sp>
        <p:nvSpPr>
          <p:cNvPr id="65" name="矩形 2"/>
          <p:cNvSpPr>
            <a:spLocks noChangeArrowheads="1"/>
          </p:cNvSpPr>
          <p:nvPr/>
        </p:nvSpPr>
        <p:spPr bwMode="auto">
          <a:xfrm>
            <a:off x="3036282" y="1971024"/>
            <a:ext cx="2608241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solidFill>
                  <a:srgbClr val="004C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愿景与范围</a:t>
            </a:r>
            <a:endParaRPr lang="en-US" altLang="zh-CN" dirty="0">
              <a:solidFill>
                <a:srgbClr val="004C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2013001" y="2574841"/>
            <a:ext cx="934854" cy="495300"/>
          </a:xfrm>
          <a:prstGeom prst="rect">
            <a:avLst/>
          </a:prstGeom>
          <a:solidFill>
            <a:srgbClr val="7CAFDE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rgbClr val="FFFFFF"/>
                </a:solidFill>
              </a:rPr>
              <a:t>02</a:t>
            </a:r>
            <a:endParaRPr lang="zh-CN" altLang="en-US" sz="3200" b="1" dirty="0">
              <a:solidFill>
                <a:srgbClr val="FFFFFF"/>
              </a:solidFill>
            </a:endParaRPr>
          </a:p>
        </p:txBody>
      </p:sp>
      <p:sp>
        <p:nvSpPr>
          <p:cNvPr id="67" name="矩形 28"/>
          <p:cNvSpPr>
            <a:spLocks noChangeArrowheads="1"/>
          </p:cNvSpPr>
          <p:nvPr/>
        </p:nvSpPr>
        <p:spPr bwMode="auto">
          <a:xfrm>
            <a:off x="3036282" y="2581984"/>
            <a:ext cx="3070831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solidFill>
                  <a:srgbClr val="004C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用户群与用户代表</a:t>
            </a:r>
            <a:endParaRPr lang="en-US" altLang="zh-CN" dirty="0">
              <a:solidFill>
                <a:srgbClr val="004C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2013001" y="3243179"/>
            <a:ext cx="934854" cy="495300"/>
          </a:xfrm>
          <a:prstGeom prst="rect">
            <a:avLst/>
          </a:prstGeom>
          <a:solidFill>
            <a:srgbClr val="7CAFDE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rgbClr val="FFFFFF"/>
                </a:solidFill>
              </a:rPr>
              <a:t>03</a:t>
            </a:r>
            <a:endParaRPr lang="zh-CN" altLang="en-US" sz="3200" b="1" dirty="0">
              <a:solidFill>
                <a:srgbClr val="FFFFFF"/>
              </a:solidFill>
            </a:endParaRPr>
          </a:p>
        </p:txBody>
      </p:sp>
      <p:sp>
        <p:nvSpPr>
          <p:cNvPr id="69" name="矩形 26"/>
          <p:cNvSpPr>
            <a:spLocks noChangeArrowheads="1"/>
          </p:cNvSpPr>
          <p:nvPr/>
        </p:nvSpPr>
        <p:spPr bwMode="auto">
          <a:xfrm>
            <a:off x="3036282" y="3251909"/>
            <a:ext cx="307083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solidFill>
                  <a:srgbClr val="004C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从约钓中查看成果</a:t>
            </a:r>
            <a:endParaRPr lang="en-US" altLang="zh-CN" dirty="0">
              <a:solidFill>
                <a:srgbClr val="004C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2013001" y="3911516"/>
            <a:ext cx="934854" cy="495300"/>
          </a:xfrm>
          <a:prstGeom prst="rect">
            <a:avLst/>
          </a:prstGeom>
          <a:solidFill>
            <a:srgbClr val="7CAFDE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3200" b="1" dirty="0" smtClean="0">
                <a:solidFill>
                  <a:srgbClr val="FFFFFF"/>
                </a:solidFill>
              </a:rPr>
              <a:t>04</a:t>
            </a:r>
            <a:endParaRPr lang="zh-CN" altLang="en-US" sz="3200" b="1" dirty="0">
              <a:solidFill>
                <a:srgbClr val="FFFFFF"/>
              </a:solidFill>
            </a:endParaRPr>
          </a:p>
        </p:txBody>
      </p:sp>
      <p:sp>
        <p:nvSpPr>
          <p:cNvPr id="71" name="矩形 32"/>
          <p:cNvSpPr>
            <a:spLocks noChangeArrowheads="1"/>
          </p:cNvSpPr>
          <p:nvPr/>
        </p:nvSpPr>
        <p:spPr bwMode="auto">
          <a:xfrm>
            <a:off x="3036283" y="3918659"/>
            <a:ext cx="246581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solidFill>
                  <a:srgbClr val="004C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需求跟踪矩阵</a:t>
            </a:r>
            <a:endParaRPr lang="en-US" altLang="zh-CN" dirty="0">
              <a:solidFill>
                <a:srgbClr val="004C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013001" y="4550258"/>
            <a:ext cx="934854" cy="495300"/>
          </a:xfrm>
          <a:prstGeom prst="rect">
            <a:avLst/>
          </a:prstGeom>
          <a:solidFill>
            <a:srgbClr val="7CAFDE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3200" b="1" dirty="0" smtClean="0">
                <a:solidFill>
                  <a:srgbClr val="FFFFFF"/>
                </a:solidFill>
              </a:rPr>
              <a:t>05</a:t>
            </a:r>
            <a:endParaRPr lang="zh-CN" altLang="en-US" sz="3200" b="1" dirty="0">
              <a:solidFill>
                <a:srgbClr val="FFFFFF"/>
              </a:solidFill>
            </a:endParaRPr>
          </a:p>
        </p:txBody>
      </p:sp>
      <p:sp>
        <p:nvSpPr>
          <p:cNvPr id="25" name="矩形 2"/>
          <p:cNvSpPr>
            <a:spLocks noChangeArrowheads="1"/>
          </p:cNvSpPr>
          <p:nvPr/>
        </p:nvSpPr>
        <p:spPr bwMode="auto">
          <a:xfrm>
            <a:off x="3036282" y="4613191"/>
            <a:ext cx="2608241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solidFill>
                  <a:srgbClr val="004C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需求可行性论证</a:t>
            </a:r>
            <a:endParaRPr lang="en-US" altLang="zh-CN" dirty="0">
              <a:solidFill>
                <a:srgbClr val="004C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569256" y="1971024"/>
            <a:ext cx="934854" cy="495300"/>
          </a:xfrm>
          <a:prstGeom prst="rect">
            <a:avLst/>
          </a:prstGeom>
          <a:solidFill>
            <a:srgbClr val="7CAFDE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3200" b="1" dirty="0" smtClean="0">
                <a:solidFill>
                  <a:srgbClr val="FFFFFF"/>
                </a:solidFill>
              </a:rPr>
              <a:t>06</a:t>
            </a:r>
            <a:endParaRPr lang="zh-CN" altLang="en-US" sz="3200" b="1" dirty="0">
              <a:solidFill>
                <a:srgbClr val="FFFFFF"/>
              </a:solidFill>
            </a:endParaRPr>
          </a:p>
        </p:txBody>
      </p:sp>
      <p:sp>
        <p:nvSpPr>
          <p:cNvPr id="27" name="矩形 28"/>
          <p:cNvSpPr>
            <a:spLocks noChangeArrowheads="1"/>
          </p:cNvSpPr>
          <p:nvPr/>
        </p:nvSpPr>
        <p:spPr bwMode="auto">
          <a:xfrm>
            <a:off x="7592538" y="1978167"/>
            <a:ext cx="246581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solidFill>
                  <a:srgbClr val="004C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非功能性需求</a:t>
            </a:r>
            <a:endParaRPr lang="en-US" altLang="zh-CN" dirty="0">
              <a:solidFill>
                <a:srgbClr val="004C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6569256" y="2639362"/>
            <a:ext cx="934854" cy="495300"/>
          </a:xfrm>
          <a:prstGeom prst="rect">
            <a:avLst/>
          </a:prstGeom>
          <a:solidFill>
            <a:srgbClr val="7CAFDE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3200" b="1" dirty="0" smtClean="0">
                <a:solidFill>
                  <a:srgbClr val="FFFFFF"/>
                </a:solidFill>
              </a:rPr>
              <a:t>07</a:t>
            </a:r>
            <a:endParaRPr lang="zh-CN" altLang="en-US" sz="3200" b="1" dirty="0">
              <a:solidFill>
                <a:srgbClr val="FFFFFF"/>
              </a:solidFill>
            </a:endParaRPr>
          </a:p>
        </p:txBody>
      </p:sp>
      <p:sp>
        <p:nvSpPr>
          <p:cNvPr id="29" name="矩形 26"/>
          <p:cNvSpPr>
            <a:spLocks noChangeArrowheads="1"/>
          </p:cNvSpPr>
          <p:nvPr/>
        </p:nvSpPr>
        <p:spPr bwMode="auto">
          <a:xfrm>
            <a:off x="7592538" y="2648092"/>
            <a:ext cx="246581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004C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QFD</a:t>
            </a:r>
            <a:r>
              <a:rPr lang="zh-CN" altLang="en-US" dirty="0" smtClean="0">
                <a:solidFill>
                  <a:srgbClr val="004C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打分表</a:t>
            </a:r>
            <a:endParaRPr lang="en-US" altLang="zh-CN" dirty="0">
              <a:solidFill>
                <a:srgbClr val="004C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569256" y="3307699"/>
            <a:ext cx="934854" cy="495300"/>
          </a:xfrm>
          <a:prstGeom prst="rect">
            <a:avLst/>
          </a:prstGeom>
          <a:solidFill>
            <a:srgbClr val="7CAFDE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3200" b="1" dirty="0" smtClean="0">
                <a:solidFill>
                  <a:srgbClr val="FFFFFF"/>
                </a:solidFill>
              </a:rPr>
              <a:t>08</a:t>
            </a:r>
            <a:endParaRPr lang="zh-CN" altLang="en-US" sz="3200" b="1" dirty="0">
              <a:solidFill>
                <a:srgbClr val="FFFFFF"/>
              </a:solidFill>
            </a:endParaRPr>
          </a:p>
        </p:txBody>
      </p:sp>
      <p:sp>
        <p:nvSpPr>
          <p:cNvPr id="31" name="矩形 32"/>
          <p:cNvSpPr>
            <a:spLocks noChangeArrowheads="1"/>
          </p:cNvSpPr>
          <p:nvPr/>
        </p:nvSpPr>
        <p:spPr bwMode="auto">
          <a:xfrm>
            <a:off x="7592538" y="3314842"/>
            <a:ext cx="246581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4C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需求冲突处理</a:t>
            </a:r>
            <a:endParaRPr lang="en-US" altLang="zh-CN" dirty="0">
              <a:solidFill>
                <a:srgbClr val="004C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569256" y="3937936"/>
            <a:ext cx="934854" cy="495300"/>
          </a:xfrm>
          <a:prstGeom prst="rect">
            <a:avLst/>
          </a:prstGeom>
          <a:solidFill>
            <a:srgbClr val="7CAFDE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3200" b="1" dirty="0" smtClean="0">
                <a:solidFill>
                  <a:srgbClr val="FFFFFF"/>
                </a:solidFill>
              </a:rPr>
              <a:t>09</a:t>
            </a:r>
            <a:endParaRPr lang="zh-CN" altLang="en-US" sz="3200" b="1" dirty="0">
              <a:solidFill>
                <a:srgbClr val="FFFFFF"/>
              </a:solidFill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7592538" y="3945079"/>
            <a:ext cx="2789831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solidFill>
                  <a:srgbClr val="004C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数据字典与</a:t>
            </a:r>
            <a:r>
              <a:rPr lang="en-US" altLang="zh-CN" dirty="0" smtClean="0">
                <a:solidFill>
                  <a:srgbClr val="004C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E-R</a:t>
            </a:r>
            <a:r>
              <a:rPr lang="zh-CN" altLang="en-US" dirty="0" smtClean="0">
                <a:solidFill>
                  <a:srgbClr val="004C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图</a:t>
            </a:r>
            <a:endParaRPr lang="en-US" altLang="zh-CN" dirty="0">
              <a:solidFill>
                <a:srgbClr val="004C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569256" y="4575316"/>
            <a:ext cx="934854" cy="495300"/>
          </a:xfrm>
          <a:prstGeom prst="rect">
            <a:avLst/>
          </a:prstGeom>
          <a:solidFill>
            <a:srgbClr val="7CAFDE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3200" b="1" dirty="0" smtClean="0">
                <a:solidFill>
                  <a:srgbClr val="FFFFFF"/>
                </a:solidFill>
              </a:rPr>
              <a:t>10</a:t>
            </a:r>
            <a:endParaRPr lang="zh-CN" altLang="en-US" sz="3200" b="1" dirty="0">
              <a:solidFill>
                <a:srgbClr val="FFFFFF"/>
              </a:solidFill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7592538" y="4582459"/>
            <a:ext cx="410597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solidFill>
                  <a:srgbClr val="004C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系统实现环境与运行环境</a:t>
            </a:r>
            <a:endParaRPr lang="en-US" altLang="zh-CN" dirty="0">
              <a:solidFill>
                <a:srgbClr val="004C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84289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elogram 2"/>
          <p:cNvSpPr/>
          <p:nvPr/>
        </p:nvSpPr>
        <p:spPr>
          <a:xfrm>
            <a:off x="2677406" y="-319719"/>
            <a:ext cx="720066" cy="101600"/>
          </a:xfrm>
          <a:prstGeom prst="rect">
            <a:avLst/>
          </a:prstGeom>
          <a:solidFill>
            <a:srgbClr val="D53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1" name="Parallelogram 4"/>
          <p:cNvSpPr/>
          <p:nvPr/>
        </p:nvSpPr>
        <p:spPr>
          <a:xfrm>
            <a:off x="2015312" y="-319719"/>
            <a:ext cx="720066" cy="101600"/>
          </a:xfrm>
          <a:prstGeom prst="rect">
            <a:avLst/>
          </a:prstGeom>
          <a:solidFill>
            <a:srgbClr val="A219B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Parallelogram 5"/>
          <p:cNvSpPr/>
          <p:nvPr/>
        </p:nvSpPr>
        <p:spPr>
          <a:xfrm>
            <a:off x="1353218" y="-319720"/>
            <a:ext cx="720066" cy="101600"/>
          </a:xfrm>
          <a:prstGeom prst="rect">
            <a:avLst/>
          </a:prstGeom>
          <a:solidFill>
            <a:srgbClr val="485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Parallelogram 7"/>
          <p:cNvSpPr/>
          <p:nvPr/>
        </p:nvSpPr>
        <p:spPr>
          <a:xfrm>
            <a:off x="691123" y="-319720"/>
            <a:ext cx="720066" cy="101600"/>
          </a:xfrm>
          <a:prstGeom prst="rect">
            <a:avLst/>
          </a:prstGeom>
          <a:solidFill>
            <a:srgbClr val="3D90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4" name="Parallelogram 8"/>
          <p:cNvSpPr/>
          <p:nvPr/>
        </p:nvSpPr>
        <p:spPr>
          <a:xfrm>
            <a:off x="29029" y="-319719"/>
            <a:ext cx="720066" cy="101600"/>
          </a:xfrm>
          <a:prstGeom prst="rect">
            <a:avLst/>
          </a:prstGeom>
          <a:solidFill>
            <a:srgbClr val="02AE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45" name="Freeform 10"/>
          <p:cNvSpPr/>
          <p:nvPr/>
        </p:nvSpPr>
        <p:spPr>
          <a:xfrm>
            <a:off x="3339500" y="-319720"/>
            <a:ext cx="683453" cy="101600"/>
          </a:xfrm>
          <a:prstGeom prst="rect">
            <a:avLst/>
          </a:prstGeom>
          <a:solidFill>
            <a:srgbClr val="FF79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0" y="-1028700"/>
            <a:ext cx="590550" cy="400050"/>
          </a:xfrm>
          <a:prstGeom prst="rect">
            <a:avLst/>
          </a:prstGeom>
          <a:gradFill>
            <a:gsLst>
              <a:gs pos="0">
                <a:srgbClr val="029ACA"/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85800" y="-1028700"/>
            <a:ext cx="590550" cy="400050"/>
          </a:xfrm>
          <a:prstGeom prst="rect">
            <a:avLst/>
          </a:prstGeom>
          <a:gradFill>
            <a:gsLst>
              <a:gs pos="0">
                <a:srgbClr val="1378F3"/>
              </a:gs>
              <a:gs pos="100000">
                <a:srgbClr val="3D90F5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743200" y="-1028700"/>
            <a:ext cx="590550" cy="400050"/>
          </a:xfrm>
          <a:prstGeom prst="rect">
            <a:avLst/>
          </a:prstGeom>
          <a:gradFill>
            <a:gsLst>
              <a:gs pos="0">
                <a:srgbClr val="BC2876"/>
              </a:gs>
              <a:gs pos="100000">
                <a:srgbClr val="D53B8C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429000" y="-1028700"/>
            <a:ext cx="590550" cy="400050"/>
          </a:xfrm>
          <a:prstGeom prst="rect">
            <a:avLst/>
          </a:prstGeom>
          <a:gradFill>
            <a:gsLst>
              <a:gs pos="0">
                <a:srgbClr val="FF4F85"/>
              </a:gs>
              <a:gs pos="100000">
                <a:srgbClr val="FF79A2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371600" y="-1028700"/>
            <a:ext cx="590550" cy="400050"/>
          </a:xfrm>
          <a:prstGeom prst="rect">
            <a:avLst/>
          </a:prstGeom>
          <a:gradFill>
            <a:gsLst>
              <a:gs pos="0">
                <a:srgbClr val="2B3EC9"/>
              </a:gs>
              <a:gs pos="100000">
                <a:srgbClr val="4859D8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057400" y="-1028700"/>
            <a:ext cx="590550" cy="400050"/>
          </a:xfrm>
          <a:prstGeom prst="rect">
            <a:avLst/>
          </a:prstGeom>
          <a:gradFill>
            <a:gsLst>
              <a:gs pos="0">
                <a:srgbClr val="7D138F"/>
              </a:gs>
              <a:gs pos="100000">
                <a:srgbClr val="A219B9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29028" y="6756400"/>
            <a:ext cx="12192000" cy="101600"/>
            <a:chOff x="0" y="6756400"/>
            <a:chExt cx="12192000" cy="101600"/>
          </a:xfrm>
          <a:solidFill>
            <a:schemeClr val="accent1">
              <a:lumMod val="75000"/>
            </a:schemeClr>
          </a:solidFill>
        </p:grpSpPr>
        <p:sp>
          <p:nvSpPr>
            <p:cNvPr id="94" name="Rectangle 1"/>
            <p:cNvSpPr/>
            <p:nvPr/>
          </p:nvSpPr>
          <p:spPr>
            <a:xfrm>
              <a:off x="0" y="6756400"/>
              <a:ext cx="12192000" cy="1016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5" name="Parallelogram 2"/>
            <p:cNvSpPr/>
            <p:nvPr/>
          </p:nvSpPr>
          <p:spPr>
            <a:xfrm>
              <a:off x="107918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6" name="Parallelogram 4"/>
            <p:cNvSpPr/>
            <p:nvPr/>
          </p:nvSpPr>
          <p:spPr>
            <a:xfrm>
              <a:off x="1010285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9" name="Parallelogram 5"/>
            <p:cNvSpPr/>
            <p:nvPr/>
          </p:nvSpPr>
          <p:spPr>
            <a:xfrm>
              <a:off x="941387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0" name="Parallelogram 7"/>
            <p:cNvSpPr/>
            <p:nvPr/>
          </p:nvSpPr>
          <p:spPr>
            <a:xfrm>
              <a:off x="872490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1" name="Parallelogram 8"/>
            <p:cNvSpPr/>
            <p:nvPr/>
          </p:nvSpPr>
          <p:spPr>
            <a:xfrm>
              <a:off x="80359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2" name="Freeform 10"/>
            <p:cNvSpPr/>
            <p:nvPr/>
          </p:nvSpPr>
          <p:spPr>
            <a:xfrm>
              <a:off x="11480799" y="6756400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23" name="矩形 122"/>
          <p:cNvSpPr/>
          <p:nvPr/>
        </p:nvSpPr>
        <p:spPr>
          <a:xfrm>
            <a:off x="-18142" y="0"/>
            <a:ext cx="182563" cy="50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4" name="文本框 4"/>
          <p:cNvSpPr txBox="1">
            <a:spLocks noChangeArrowheads="1"/>
          </p:cNvSpPr>
          <p:nvPr/>
        </p:nvSpPr>
        <p:spPr bwMode="auto">
          <a:xfrm>
            <a:off x="73139" y="-42689"/>
            <a:ext cx="638830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r>
              <a:rPr lang="en-US" altLang="zh-CN" sz="4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44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</a:t>
            </a:r>
            <a:r>
              <a:rPr lang="zh-CN" altLang="en-US" sz="44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钓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</a:t>
            </a:r>
            <a:r>
              <a:rPr lang="en-US" altLang="zh-CN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1" y="1055573"/>
            <a:ext cx="2338602" cy="501943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380" y="1069360"/>
            <a:ext cx="2344307" cy="499662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9894" y="1057954"/>
            <a:ext cx="2344305" cy="50080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6406" y="1055573"/>
            <a:ext cx="2344306" cy="501943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2919" y="1055573"/>
            <a:ext cx="2350010" cy="500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3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elogram 2"/>
          <p:cNvSpPr/>
          <p:nvPr/>
        </p:nvSpPr>
        <p:spPr>
          <a:xfrm>
            <a:off x="2677406" y="-319719"/>
            <a:ext cx="720066" cy="101600"/>
          </a:xfrm>
          <a:prstGeom prst="rect">
            <a:avLst/>
          </a:prstGeom>
          <a:solidFill>
            <a:srgbClr val="D53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1" name="Parallelogram 4"/>
          <p:cNvSpPr/>
          <p:nvPr/>
        </p:nvSpPr>
        <p:spPr>
          <a:xfrm>
            <a:off x="2015312" y="-319719"/>
            <a:ext cx="720066" cy="101600"/>
          </a:xfrm>
          <a:prstGeom prst="rect">
            <a:avLst/>
          </a:prstGeom>
          <a:solidFill>
            <a:srgbClr val="A219B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Parallelogram 5"/>
          <p:cNvSpPr/>
          <p:nvPr/>
        </p:nvSpPr>
        <p:spPr>
          <a:xfrm>
            <a:off x="1353218" y="-319720"/>
            <a:ext cx="720066" cy="101600"/>
          </a:xfrm>
          <a:prstGeom prst="rect">
            <a:avLst/>
          </a:prstGeom>
          <a:solidFill>
            <a:srgbClr val="485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Parallelogram 7"/>
          <p:cNvSpPr/>
          <p:nvPr/>
        </p:nvSpPr>
        <p:spPr>
          <a:xfrm>
            <a:off x="691123" y="-319720"/>
            <a:ext cx="720066" cy="101600"/>
          </a:xfrm>
          <a:prstGeom prst="rect">
            <a:avLst/>
          </a:prstGeom>
          <a:solidFill>
            <a:srgbClr val="3D90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4" name="Parallelogram 8"/>
          <p:cNvSpPr/>
          <p:nvPr/>
        </p:nvSpPr>
        <p:spPr>
          <a:xfrm>
            <a:off x="29029" y="-319719"/>
            <a:ext cx="720066" cy="101600"/>
          </a:xfrm>
          <a:prstGeom prst="rect">
            <a:avLst/>
          </a:prstGeom>
          <a:solidFill>
            <a:srgbClr val="02AE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45" name="Freeform 10"/>
          <p:cNvSpPr/>
          <p:nvPr/>
        </p:nvSpPr>
        <p:spPr>
          <a:xfrm>
            <a:off x="3339500" y="-319720"/>
            <a:ext cx="683453" cy="101600"/>
          </a:xfrm>
          <a:prstGeom prst="rect">
            <a:avLst/>
          </a:prstGeom>
          <a:solidFill>
            <a:srgbClr val="FF79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0" y="-1028700"/>
            <a:ext cx="590550" cy="400050"/>
          </a:xfrm>
          <a:prstGeom prst="rect">
            <a:avLst/>
          </a:prstGeom>
          <a:gradFill>
            <a:gsLst>
              <a:gs pos="0">
                <a:srgbClr val="029ACA"/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85800" y="-1028700"/>
            <a:ext cx="590550" cy="400050"/>
          </a:xfrm>
          <a:prstGeom prst="rect">
            <a:avLst/>
          </a:prstGeom>
          <a:gradFill>
            <a:gsLst>
              <a:gs pos="0">
                <a:srgbClr val="1378F3"/>
              </a:gs>
              <a:gs pos="100000">
                <a:srgbClr val="3D90F5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743200" y="-1028700"/>
            <a:ext cx="590550" cy="400050"/>
          </a:xfrm>
          <a:prstGeom prst="rect">
            <a:avLst/>
          </a:prstGeom>
          <a:gradFill>
            <a:gsLst>
              <a:gs pos="0">
                <a:srgbClr val="BC2876"/>
              </a:gs>
              <a:gs pos="100000">
                <a:srgbClr val="D53B8C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429000" y="-1028700"/>
            <a:ext cx="590550" cy="400050"/>
          </a:xfrm>
          <a:prstGeom prst="rect">
            <a:avLst/>
          </a:prstGeom>
          <a:gradFill>
            <a:gsLst>
              <a:gs pos="0">
                <a:srgbClr val="FF4F85"/>
              </a:gs>
              <a:gs pos="100000">
                <a:srgbClr val="FF79A2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371600" y="-1028700"/>
            <a:ext cx="590550" cy="400050"/>
          </a:xfrm>
          <a:prstGeom prst="rect">
            <a:avLst/>
          </a:prstGeom>
          <a:gradFill>
            <a:gsLst>
              <a:gs pos="0">
                <a:srgbClr val="2B3EC9"/>
              </a:gs>
              <a:gs pos="100000">
                <a:srgbClr val="4859D8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057400" y="-1028700"/>
            <a:ext cx="590550" cy="400050"/>
          </a:xfrm>
          <a:prstGeom prst="rect">
            <a:avLst/>
          </a:prstGeom>
          <a:gradFill>
            <a:gsLst>
              <a:gs pos="0">
                <a:srgbClr val="7D138F"/>
              </a:gs>
              <a:gs pos="100000">
                <a:srgbClr val="A219B9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29028" y="6756400"/>
            <a:ext cx="12192000" cy="101600"/>
            <a:chOff x="0" y="6756400"/>
            <a:chExt cx="12192000" cy="101600"/>
          </a:xfrm>
          <a:solidFill>
            <a:schemeClr val="accent1">
              <a:lumMod val="75000"/>
            </a:schemeClr>
          </a:solidFill>
        </p:grpSpPr>
        <p:sp>
          <p:nvSpPr>
            <p:cNvPr id="94" name="Rectangle 1"/>
            <p:cNvSpPr/>
            <p:nvPr/>
          </p:nvSpPr>
          <p:spPr>
            <a:xfrm>
              <a:off x="0" y="6756400"/>
              <a:ext cx="12192000" cy="1016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5" name="Parallelogram 2"/>
            <p:cNvSpPr/>
            <p:nvPr/>
          </p:nvSpPr>
          <p:spPr>
            <a:xfrm>
              <a:off x="107918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6" name="Parallelogram 4"/>
            <p:cNvSpPr/>
            <p:nvPr/>
          </p:nvSpPr>
          <p:spPr>
            <a:xfrm>
              <a:off x="1010285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9" name="Parallelogram 5"/>
            <p:cNvSpPr/>
            <p:nvPr/>
          </p:nvSpPr>
          <p:spPr>
            <a:xfrm>
              <a:off x="941387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0" name="Parallelogram 7"/>
            <p:cNvSpPr/>
            <p:nvPr/>
          </p:nvSpPr>
          <p:spPr>
            <a:xfrm>
              <a:off x="872490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1" name="Parallelogram 8"/>
            <p:cNvSpPr/>
            <p:nvPr/>
          </p:nvSpPr>
          <p:spPr>
            <a:xfrm>
              <a:off x="80359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2" name="Freeform 10"/>
            <p:cNvSpPr/>
            <p:nvPr/>
          </p:nvSpPr>
          <p:spPr>
            <a:xfrm>
              <a:off x="11480799" y="6756400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23" name="矩形 122"/>
          <p:cNvSpPr/>
          <p:nvPr/>
        </p:nvSpPr>
        <p:spPr>
          <a:xfrm>
            <a:off x="-18142" y="0"/>
            <a:ext cx="182563" cy="50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4" name="文本框 4"/>
          <p:cNvSpPr txBox="1">
            <a:spLocks noChangeArrowheads="1"/>
          </p:cNvSpPr>
          <p:nvPr/>
        </p:nvSpPr>
        <p:spPr bwMode="auto">
          <a:xfrm>
            <a:off x="73139" y="-42689"/>
            <a:ext cx="638830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r>
              <a:rPr lang="en-US" altLang="zh-CN" sz="4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44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</a:t>
            </a:r>
            <a:r>
              <a:rPr lang="zh-CN" altLang="en-US" sz="44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钓</a:t>
            </a:r>
            <a:r>
              <a:rPr lang="en-US" altLang="zh-CN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[4]</a:t>
            </a:r>
            <a:endParaRPr lang="zh-CN" altLang="en-US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671213"/>
            <a:ext cx="8807894" cy="5921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239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elogram 2"/>
          <p:cNvSpPr/>
          <p:nvPr/>
        </p:nvSpPr>
        <p:spPr>
          <a:xfrm>
            <a:off x="2677406" y="-319719"/>
            <a:ext cx="720066" cy="101600"/>
          </a:xfrm>
          <a:prstGeom prst="rect">
            <a:avLst/>
          </a:prstGeom>
          <a:solidFill>
            <a:srgbClr val="D53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1" name="Parallelogram 4"/>
          <p:cNvSpPr/>
          <p:nvPr/>
        </p:nvSpPr>
        <p:spPr>
          <a:xfrm>
            <a:off x="2015312" y="-319719"/>
            <a:ext cx="720066" cy="101600"/>
          </a:xfrm>
          <a:prstGeom prst="rect">
            <a:avLst/>
          </a:prstGeom>
          <a:solidFill>
            <a:srgbClr val="A219B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Parallelogram 5"/>
          <p:cNvSpPr/>
          <p:nvPr/>
        </p:nvSpPr>
        <p:spPr>
          <a:xfrm>
            <a:off x="1353218" y="-319720"/>
            <a:ext cx="720066" cy="101600"/>
          </a:xfrm>
          <a:prstGeom prst="rect">
            <a:avLst/>
          </a:prstGeom>
          <a:solidFill>
            <a:srgbClr val="485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Parallelogram 7"/>
          <p:cNvSpPr/>
          <p:nvPr/>
        </p:nvSpPr>
        <p:spPr>
          <a:xfrm>
            <a:off x="691123" y="-319720"/>
            <a:ext cx="720066" cy="101600"/>
          </a:xfrm>
          <a:prstGeom prst="rect">
            <a:avLst/>
          </a:prstGeom>
          <a:solidFill>
            <a:srgbClr val="3D90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4" name="Parallelogram 8"/>
          <p:cNvSpPr/>
          <p:nvPr/>
        </p:nvSpPr>
        <p:spPr>
          <a:xfrm>
            <a:off x="29029" y="-319719"/>
            <a:ext cx="720066" cy="101600"/>
          </a:xfrm>
          <a:prstGeom prst="rect">
            <a:avLst/>
          </a:prstGeom>
          <a:solidFill>
            <a:srgbClr val="02AE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45" name="Freeform 10"/>
          <p:cNvSpPr/>
          <p:nvPr/>
        </p:nvSpPr>
        <p:spPr>
          <a:xfrm>
            <a:off x="3339500" y="-319720"/>
            <a:ext cx="683453" cy="101600"/>
          </a:xfrm>
          <a:prstGeom prst="rect">
            <a:avLst/>
          </a:prstGeom>
          <a:solidFill>
            <a:srgbClr val="FF79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0" y="-1028700"/>
            <a:ext cx="590550" cy="400050"/>
          </a:xfrm>
          <a:prstGeom prst="rect">
            <a:avLst/>
          </a:prstGeom>
          <a:gradFill>
            <a:gsLst>
              <a:gs pos="0">
                <a:srgbClr val="029ACA"/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85800" y="-1028700"/>
            <a:ext cx="590550" cy="400050"/>
          </a:xfrm>
          <a:prstGeom prst="rect">
            <a:avLst/>
          </a:prstGeom>
          <a:gradFill>
            <a:gsLst>
              <a:gs pos="0">
                <a:srgbClr val="1378F3"/>
              </a:gs>
              <a:gs pos="100000">
                <a:srgbClr val="3D90F5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743200" y="-1028700"/>
            <a:ext cx="590550" cy="400050"/>
          </a:xfrm>
          <a:prstGeom prst="rect">
            <a:avLst/>
          </a:prstGeom>
          <a:gradFill>
            <a:gsLst>
              <a:gs pos="0">
                <a:srgbClr val="BC2876"/>
              </a:gs>
              <a:gs pos="100000">
                <a:srgbClr val="D53B8C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429000" y="-1028700"/>
            <a:ext cx="590550" cy="400050"/>
          </a:xfrm>
          <a:prstGeom prst="rect">
            <a:avLst/>
          </a:prstGeom>
          <a:gradFill>
            <a:gsLst>
              <a:gs pos="0">
                <a:srgbClr val="FF4F85"/>
              </a:gs>
              <a:gs pos="100000">
                <a:srgbClr val="FF79A2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371600" y="-1028700"/>
            <a:ext cx="590550" cy="400050"/>
          </a:xfrm>
          <a:prstGeom prst="rect">
            <a:avLst/>
          </a:prstGeom>
          <a:gradFill>
            <a:gsLst>
              <a:gs pos="0">
                <a:srgbClr val="2B3EC9"/>
              </a:gs>
              <a:gs pos="100000">
                <a:srgbClr val="4859D8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057400" y="-1028700"/>
            <a:ext cx="590550" cy="400050"/>
          </a:xfrm>
          <a:prstGeom prst="rect">
            <a:avLst/>
          </a:prstGeom>
          <a:gradFill>
            <a:gsLst>
              <a:gs pos="0">
                <a:srgbClr val="7D138F"/>
              </a:gs>
              <a:gs pos="100000">
                <a:srgbClr val="A219B9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-18142" y="0"/>
            <a:ext cx="182563" cy="50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4" name="文本框 4"/>
          <p:cNvSpPr txBox="1">
            <a:spLocks noChangeArrowheads="1"/>
          </p:cNvSpPr>
          <p:nvPr/>
        </p:nvSpPr>
        <p:spPr bwMode="auto">
          <a:xfrm>
            <a:off x="73139" y="-42689"/>
            <a:ext cx="638830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</a:t>
            </a:r>
            <a:r>
              <a:rPr lang="zh-CN" altLang="en-US" sz="4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场景说明</a:t>
            </a:r>
            <a:r>
              <a:rPr lang="en-US" altLang="zh-CN" sz="4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44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</a:t>
            </a:r>
            <a:r>
              <a:rPr lang="zh-CN" altLang="en-US" sz="44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钓</a:t>
            </a:r>
            <a:r>
              <a:rPr lang="en-US" altLang="zh-CN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[4]</a:t>
            </a:r>
            <a:endParaRPr lang="zh-CN" altLang="en-US" sz="320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444" y="726752"/>
            <a:ext cx="8341035" cy="60397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08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elogram 2"/>
          <p:cNvSpPr/>
          <p:nvPr/>
        </p:nvSpPr>
        <p:spPr>
          <a:xfrm>
            <a:off x="2677406" y="-319719"/>
            <a:ext cx="720066" cy="101600"/>
          </a:xfrm>
          <a:prstGeom prst="rect">
            <a:avLst/>
          </a:prstGeom>
          <a:solidFill>
            <a:srgbClr val="D53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1" name="Parallelogram 4"/>
          <p:cNvSpPr/>
          <p:nvPr/>
        </p:nvSpPr>
        <p:spPr>
          <a:xfrm>
            <a:off x="2015312" y="-319719"/>
            <a:ext cx="720066" cy="101600"/>
          </a:xfrm>
          <a:prstGeom prst="rect">
            <a:avLst/>
          </a:prstGeom>
          <a:solidFill>
            <a:srgbClr val="A219B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Parallelogram 5"/>
          <p:cNvSpPr/>
          <p:nvPr/>
        </p:nvSpPr>
        <p:spPr>
          <a:xfrm>
            <a:off x="1353218" y="-319720"/>
            <a:ext cx="720066" cy="101600"/>
          </a:xfrm>
          <a:prstGeom prst="rect">
            <a:avLst/>
          </a:prstGeom>
          <a:solidFill>
            <a:srgbClr val="485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Parallelogram 7"/>
          <p:cNvSpPr/>
          <p:nvPr/>
        </p:nvSpPr>
        <p:spPr>
          <a:xfrm>
            <a:off x="691123" y="-319720"/>
            <a:ext cx="720066" cy="101600"/>
          </a:xfrm>
          <a:prstGeom prst="rect">
            <a:avLst/>
          </a:prstGeom>
          <a:solidFill>
            <a:srgbClr val="3D90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4" name="Parallelogram 8"/>
          <p:cNvSpPr/>
          <p:nvPr/>
        </p:nvSpPr>
        <p:spPr>
          <a:xfrm>
            <a:off x="29029" y="-319719"/>
            <a:ext cx="720066" cy="101600"/>
          </a:xfrm>
          <a:prstGeom prst="rect">
            <a:avLst/>
          </a:prstGeom>
          <a:solidFill>
            <a:srgbClr val="02AE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45" name="Freeform 10"/>
          <p:cNvSpPr/>
          <p:nvPr/>
        </p:nvSpPr>
        <p:spPr>
          <a:xfrm>
            <a:off x="3339500" y="-319720"/>
            <a:ext cx="683453" cy="101600"/>
          </a:xfrm>
          <a:prstGeom prst="rect">
            <a:avLst/>
          </a:prstGeom>
          <a:solidFill>
            <a:srgbClr val="FF79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0" y="-1028700"/>
            <a:ext cx="590550" cy="400050"/>
          </a:xfrm>
          <a:prstGeom prst="rect">
            <a:avLst/>
          </a:prstGeom>
          <a:gradFill>
            <a:gsLst>
              <a:gs pos="0">
                <a:srgbClr val="029ACA"/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85800" y="-1028700"/>
            <a:ext cx="590550" cy="400050"/>
          </a:xfrm>
          <a:prstGeom prst="rect">
            <a:avLst/>
          </a:prstGeom>
          <a:gradFill>
            <a:gsLst>
              <a:gs pos="0">
                <a:srgbClr val="1378F3"/>
              </a:gs>
              <a:gs pos="100000">
                <a:srgbClr val="3D90F5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743200" y="-1028700"/>
            <a:ext cx="590550" cy="400050"/>
          </a:xfrm>
          <a:prstGeom prst="rect">
            <a:avLst/>
          </a:prstGeom>
          <a:gradFill>
            <a:gsLst>
              <a:gs pos="0">
                <a:srgbClr val="BC2876"/>
              </a:gs>
              <a:gs pos="100000">
                <a:srgbClr val="D53B8C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429000" y="-1028700"/>
            <a:ext cx="590550" cy="400050"/>
          </a:xfrm>
          <a:prstGeom prst="rect">
            <a:avLst/>
          </a:prstGeom>
          <a:gradFill>
            <a:gsLst>
              <a:gs pos="0">
                <a:srgbClr val="FF4F85"/>
              </a:gs>
              <a:gs pos="100000">
                <a:srgbClr val="FF79A2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371600" y="-1028700"/>
            <a:ext cx="590550" cy="400050"/>
          </a:xfrm>
          <a:prstGeom prst="rect">
            <a:avLst/>
          </a:prstGeom>
          <a:gradFill>
            <a:gsLst>
              <a:gs pos="0">
                <a:srgbClr val="2B3EC9"/>
              </a:gs>
              <a:gs pos="100000">
                <a:srgbClr val="4859D8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057400" y="-1028700"/>
            <a:ext cx="590550" cy="400050"/>
          </a:xfrm>
          <a:prstGeom prst="rect">
            <a:avLst/>
          </a:prstGeom>
          <a:gradFill>
            <a:gsLst>
              <a:gs pos="0">
                <a:srgbClr val="7D138F"/>
              </a:gs>
              <a:gs pos="100000">
                <a:srgbClr val="A219B9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-18142" y="0"/>
            <a:ext cx="182563" cy="50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4" name="文本框 4"/>
          <p:cNvSpPr txBox="1">
            <a:spLocks noChangeArrowheads="1"/>
          </p:cNvSpPr>
          <p:nvPr/>
        </p:nvSpPr>
        <p:spPr bwMode="auto">
          <a:xfrm>
            <a:off x="73139" y="-42689"/>
            <a:ext cx="638830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</a:t>
            </a:r>
            <a:r>
              <a:rPr lang="zh-CN" altLang="en-US" sz="4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场景说明</a:t>
            </a:r>
            <a:r>
              <a:rPr lang="en-US" altLang="zh-CN" sz="4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44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</a:t>
            </a:r>
            <a:r>
              <a:rPr lang="zh-CN" altLang="en-US" sz="44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钓</a:t>
            </a:r>
            <a:r>
              <a:rPr lang="en-US" altLang="zh-CN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[4]</a:t>
            </a:r>
            <a:endParaRPr lang="zh-CN" altLang="en-US" sz="320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5" y="1136650"/>
            <a:ext cx="12001730" cy="55025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907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elogram 2"/>
          <p:cNvSpPr/>
          <p:nvPr/>
        </p:nvSpPr>
        <p:spPr>
          <a:xfrm>
            <a:off x="2677406" y="-319719"/>
            <a:ext cx="720066" cy="101600"/>
          </a:xfrm>
          <a:prstGeom prst="rect">
            <a:avLst/>
          </a:prstGeom>
          <a:solidFill>
            <a:srgbClr val="D53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1" name="Parallelogram 4"/>
          <p:cNvSpPr/>
          <p:nvPr/>
        </p:nvSpPr>
        <p:spPr>
          <a:xfrm>
            <a:off x="2015312" y="-319719"/>
            <a:ext cx="720066" cy="101600"/>
          </a:xfrm>
          <a:prstGeom prst="rect">
            <a:avLst/>
          </a:prstGeom>
          <a:solidFill>
            <a:srgbClr val="A219B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Parallelogram 5"/>
          <p:cNvSpPr/>
          <p:nvPr/>
        </p:nvSpPr>
        <p:spPr>
          <a:xfrm>
            <a:off x="1353218" y="-319720"/>
            <a:ext cx="720066" cy="101600"/>
          </a:xfrm>
          <a:prstGeom prst="rect">
            <a:avLst/>
          </a:prstGeom>
          <a:solidFill>
            <a:srgbClr val="485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Parallelogram 7"/>
          <p:cNvSpPr/>
          <p:nvPr/>
        </p:nvSpPr>
        <p:spPr>
          <a:xfrm>
            <a:off x="691123" y="-319720"/>
            <a:ext cx="720066" cy="101600"/>
          </a:xfrm>
          <a:prstGeom prst="rect">
            <a:avLst/>
          </a:prstGeom>
          <a:solidFill>
            <a:srgbClr val="3D90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4" name="Parallelogram 8"/>
          <p:cNvSpPr/>
          <p:nvPr/>
        </p:nvSpPr>
        <p:spPr>
          <a:xfrm>
            <a:off x="29029" y="-319719"/>
            <a:ext cx="720066" cy="101600"/>
          </a:xfrm>
          <a:prstGeom prst="rect">
            <a:avLst/>
          </a:prstGeom>
          <a:solidFill>
            <a:srgbClr val="02AE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45" name="Freeform 10"/>
          <p:cNvSpPr/>
          <p:nvPr/>
        </p:nvSpPr>
        <p:spPr>
          <a:xfrm>
            <a:off x="3339500" y="-319720"/>
            <a:ext cx="683453" cy="101600"/>
          </a:xfrm>
          <a:prstGeom prst="rect">
            <a:avLst/>
          </a:prstGeom>
          <a:solidFill>
            <a:srgbClr val="FF79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0" y="-1028700"/>
            <a:ext cx="590550" cy="400050"/>
          </a:xfrm>
          <a:prstGeom prst="rect">
            <a:avLst/>
          </a:prstGeom>
          <a:gradFill>
            <a:gsLst>
              <a:gs pos="0">
                <a:srgbClr val="029ACA"/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85800" y="-1028700"/>
            <a:ext cx="590550" cy="400050"/>
          </a:xfrm>
          <a:prstGeom prst="rect">
            <a:avLst/>
          </a:prstGeom>
          <a:gradFill>
            <a:gsLst>
              <a:gs pos="0">
                <a:srgbClr val="1378F3"/>
              </a:gs>
              <a:gs pos="100000">
                <a:srgbClr val="3D90F5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743200" y="-1028700"/>
            <a:ext cx="590550" cy="400050"/>
          </a:xfrm>
          <a:prstGeom prst="rect">
            <a:avLst/>
          </a:prstGeom>
          <a:gradFill>
            <a:gsLst>
              <a:gs pos="0">
                <a:srgbClr val="BC2876"/>
              </a:gs>
              <a:gs pos="100000">
                <a:srgbClr val="D53B8C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429000" y="-1028700"/>
            <a:ext cx="590550" cy="400050"/>
          </a:xfrm>
          <a:prstGeom prst="rect">
            <a:avLst/>
          </a:prstGeom>
          <a:gradFill>
            <a:gsLst>
              <a:gs pos="0">
                <a:srgbClr val="FF4F85"/>
              </a:gs>
              <a:gs pos="100000">
                <a:srgbClr val="FF79A2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371600" y="-1028700"/>
            <a:ext cx="590550" cy="400050"/>
          </a:xfrm>
          <a:prstGeom prst="rect">
            <a:avLst/>
          </a:prstGeom>
          <a:gradFill>
            <a:gsLst>
              <a:gs pos="0">
                <a:srgbClr val="2B3EC9"/>
              </a:gs>
              <a:gs pos="100000">
                <a:srgbClr val="4859D8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057400" y="-1028700"/>
            <a:ext cx="590550" cy="400050"/>
          </a:xfrm>
          <a:prstGeom prst="rect">
            <a:avLst/>
          </a:prstGeom>
          <a:gradFill>
            <a:gsLst>
              <a:gs pos="0">
                <a:srgbClr val="7D138F"/>
              </a:gs>
              <a:gs pos="100000">
                <a:srgbClr val="A219B9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-18142" y="0"/>
            <a:ext cx="182563" cy="50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4" name="文本框 4"/>
          <p:cNvSpPr txBox="1">
            <a:spLocks noChangeArrowheads="1"/>
          </p:cNvSpPr>
          <p:nvPr/>
        </p:nvSpPr>
        <p:spPr bwMode="auto">
          <a:xfrm>
            <a:off x="73139" y="-42689"/>
            <a:ext cx="638830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</a:t>
            </a:r>
            <a:r>
              <a:rPr lang="zh-CN" altLang="en-US" sz="4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场景说明</a:t>
            </a:r>
            <a:r>
              <a:rPr lang="en-US" altLang="zh-CN" sz="4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44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</a:t>
            </a:r>
            <a:r>
              <a:rPr lang="zh-CN" altLang="en-US" sz="44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钓</a:t>
            </a:r>
            <a:r>
              <a:rPr lang="en-US" altLang="zh-CN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[4]</a:t>
            </a:r>
            <a:endParaRPr lang="zh-CN" altLang="en-US" sz="320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251" y="726752"/>
            <a:ext cx="8295181" cy="58377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955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elogram 2"/>
          <p:cNvSpPr/>
          <p:nvPr/>
        </p:nvSpPr>
        <p:spPr>
          <a:xfrm>
            <a:off x="2677406" y="-319719"/>
            <a:ext cx="720066" cy="101600"/>
          </a:xfrm>
          <a:prstGeom prst="rect">
            <a:avLst/>
          </a:prstGeom>
          <a:solidFill>
            <a:srgbClr val="D53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1" name="Parallelogram 4"/>
          <p:cNvSpPr/>
          <p:nvPr/>
        </p:nvSpPr>
        <p:spPr>
          <a:xfrm>
            <a:off x="2015312" y="-319719"/>
            <a:ext cx="720066" cy="101600"/>
          </a:xfrm>
          <a:prstGeom prst="rect">
            <a:avLst/>
          </a:prstGeom>
          <a:solidFill>
            <a:srgbClr val="A219B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Parallelogram 5"/>
          <p:cNvSpPr/>
          <p:nvPr/>
        </p:nvSpPr>
        <p:spPr>
          <a:xfrm>
            <a:off x="1353218" y="-319720"/>
            <a:ext cx="720066" cy="101600"/>
          </a:xfrm>
          <a:prstGeom prst="rect">
            <a:avLst/>
          </a:prstGeom>
          <a:solidFill>
            <a:srgbClr val="485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Parallelogram 7"/>
          <p:cNvSpPr/>
          <p:nvPr/>
        </p:nvSpPr>
        <p:spPr>
          <a:xfrm>
            <a:off x="691123" y="-319720"/>
            <a:ext cx="720066" cy="101600"/>
          </a:xfrm>
          <a:prstGeom prst="rect">
            <a:avLst/>
          </a:prstGeom>
          <a:solidFill>
            <a:srgbClr val="3D90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4" name="Parallelogram 8"/>
          <p:cNvSpPr/>
          <p:nvPr/>
        </p:nvSpPr>
        <p:spPr>
          <a:xfrm>
            <a:off x="29029" y="-319719"/>
            <a:ext cx="720066" cy="101600"/>
          </a:xfrm>
          <a:prstGeom prst="rect">
            <a:avLst/>
          </a:prstGeom>
          <a:solidFill>
            <a:srgbClr val="02AE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45" name="Freeform 10"/>
          <p:cNvSpPr/>
          <p:nvPr/>
        </p:nvSpPr>
        <p:spPr>
          <a:xfrm>
            <a:off x="3339500" y="-319720"/>
            <a:ext cx="683453" cy="101600"/>
          </a:xfrm>
          <a:prstGeom prst="rect">
            <a:avLst/>
          </a:prstGeom>
          <a:solidFill>
            <a:srgbClr val="FF79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0" y="-1028700"/>
            <a:ext cx="590550" cy="400050"/>
          </a:xfrm>
          <a:prstGeom prst="rect">
            <a:avLst/>
          </a:prstGeom>
          <a:gradFill>
            <a:gsLst>
              <a:gs pos="0">
                <a:srgbClr val="029ACA"/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85800" y="-1028700"/>
            <a:ext cx="590550" cy="400050"/>
          </a:xfrm>
          <a:prstGeom prst="rect">
            <a:avLst/>
          </a:prstGeom>
          <a:gradFill>
            <a:gsLst>
              <a:gs pos="0">
                <a:srgbClr val="1378F3"/>
              </a:gs>
              <a:gs pos="100000">
                <a:srgbClr val="3D90F5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743200" y="-1028700"/>
            <a:ext cx="590550" cy="400050"/>
          </a:xfrm>
          <a:prstGeom prst="rect">
            <a:avLst/>
          </a:prstGeom>
          <a:gradFill>
            <a:gsLst>
              <a:gs pos="0">
                <a:srgbClr val="BC2876"/>
              </a:gs>
              <a:gs pos="100000">
                <a:srgbClr val="D53B8C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429000" y="-1028700"/>
            <a:ext cx="590550" cy="400050"/>
          </a:xfrm>
          <a:prstGeom prst="rect">
            <a:avLst/>
          </a:prstGeom>
          <a:gradFill>
            <a:gsLst>
              <a:gs pos="0">
                <a:srgbClr val="FF4F85"/>
              </a:gs>
              <a:gs pos="100000">
                <a:srgbClr val="FF79A2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371600" y="-1028700"/>
            <a:ext cx="590550" cy="400050"/>
          </a:xfrm>
          <a:prstGeom prst="rect">
            <a:avLst/>
          </a:prstGeom>
          <a:gradFill>
            <a:gsLst>
              <a:gs pos="0">
                <a:srgbClr val="2B3EC9"/>
              </a:gs>
              <a:gs pos="100000">
                <a:srgbClr val="4859D8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057400" y="-1028700"/>
            <a:ext cx="590550" cy="400050"/>
          </a:xfrm>
          <a:prstGeom prst="rect">
            <a:avLst/>
          </a:prstGeom>
          <a:gradFill>
            <a:gsLst>
              <a:gs pos="0">
                <a:srgbClr val="7D138F"/>
              </a:gs>
              <a:gs pos="100000">
                <a:srgbClr val="A219B9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-18142" y="0"/>
            <a:ext cx="182563" cy="50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4" name="文本框 4"/>
          <p:cNvSpPr txBox="1">
            <a:spLocks noChangeArrowheads="1"/>
          </p:cNvSpPr>
          <p:nvPr/>
        </p:nvSpPr>
        <p:spPr bwMode="auto">
          <a:xfrm>
            <a:off x="73139" y="-42689"/>
            <a:ext cx="638830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对话框图</a:t>
            </a:r>
            <a:r>
              <a:rPr lang="en-US" altLang="zh-CN" sz="4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44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</a:t>
            </a:r>
            <a:r>
              <a:rPr lang="zh-CN" altLang="en-US" sz="44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钓</a:t>
            </a:r>
            <a:endParaRPr lang="en-US" altLang="zh-CN" sz="4400" b="1" dirty="0" smtClean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[4]</a:t>
            </a:r>
            <a:endParaRPr lang="zh-CN" altLang="en-US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261" y="8783"/>
            <a:ext cx="4230108" cy="68492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839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elogram 2"/>
          <p:cNvSpPr/>
          <p:nvPr/>
        </p:nvSpPr>
        <p:spPr>
          <a:xfrm>
            <a:off x="2677406" y="-319719"/>
            <a:ext cx="720066" cy="101600"/>
          </a:xfrm>
          <a:prstGeom prst="rect">
            <a:avLst/>
          </a:prstGeom>
          <a:solidFill>
            <a:srgbClr val="D53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1" name="Parallelogram 4"/>
          <p:cNvSpPr/>
          <p:nvPr/>
        </p:nvSpPr>
        <p:spPr>
          <a:xfrm>
            <a:off x="2015312" y="-319719"/>
            <a:ext cx="720066" cy="101600"/>
          </a:xfrm>
          <a:prstGeom prst="rect">
            <a:avLst/>
          </a:prstGeom>
          <a:solidFill>
            <a:srgbClr val="A219B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Parallelogram 5"/>
          <p:cNvSpPr/>
          <p:nvPr/>
        </p:nvSpPr>
        <p:spPr>
          <a:xfrm>
            <a:off x="1353218" y="-319720"/>
            <a:ext cx="720066" cy="101600"/>
          </a:xfrm>
          <a:prstGeom prst="rect">
            <a:avLst/>
          </a:prstGeom>
          <a:solidFill>
            <a:srgbClr val="485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Parallelogram 7"/>
          <p:cNvSpPr/>
          <p:nvPr/>
        </p:nvSpPr>
        <p:spPr>
          <a:xfrm>
            <a:off x="691123" y="-319720"/>
            <a:ext cx="720066" cy="101600"/>
          </a:xfrm>
          <a:prstGeom prst="rect">
            <a:avLst/>
          </a:prstGeom>
          <a:solidFill>
            <a:srgbClr val="3D90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4" name="Parallelogram 8"/>
          <p:cNvSpPr/>
          <p:nvPr/>
        </p:nvSpPr>
        <p:spPr>
          <a:xfrm>
            <a:off x="29029" y="-319719"/>
            <a:ext cx="720066" cy="101600"/>
          </a:xfrm>
          <a:prstGeom prst="rect">
            <a:avLst/>
          </a:prstGeom>
          <a:solidFill>
            <a:srgbClr val="02AE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45" name="Freeform 10"/>
          <p:cNvSpPr/>
          <p:nvPr/>
        </p:nvSpPr>
        <p:spPr>
          <a:xfrm>
            <a:off x="3339500" y="-319720"/>
            <a:ext cx="683453" cy="101600"/>
          </a:xfrm>
          <a:prstGeom prst="rect">
            <a:avLst/>
          </a:prstGeom>
          <a:solidFill>
            <a:srgbClr val="FF79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0" y="-1028700"/>
            <a:ext cx="590550" cy="400050"/>
          </a:xfrm>
          <a:prstGeom prst="rect">
            <a:avLst/>
          </a:prstGeom>
          <a:gradFill>
            <a:gsLst>
              <a:gs pos="0">
                <a:srgbClr val="029ACA"/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85800" y="-1028700"/>
            <a:ext cx="590550" cy="400050"/>
          </a:xfrm>
          <a:prstGeom prst="rect">
            <a:avLst/>
          </a:prstGeom>
          <a:gradFill>
            <a:gsLst>
              <a:gs pos="0">
                <a:srgbClr val="1378F3"/>
              </a:gs>
              <a:gs pos="100000">
                <a:srgbClr val="3D90F5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743200" y="-1028700"/>
            <a:ext cx="590550" cy="400050"/>
          </a:xfrm>
          <a:prstGeom prst="rect">
            <a:avLst/>
          </a:prstGeom>
          <a:gradFill>
            <a:gsLst>
              <a:gs pos="0">
                <a:srgbClr val="BC2876"/>
              </a:gs>
              <a:gs pos="100000">
                <a:srgbClr val="D53B8C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429000" y="-1028700"/>
            <a:ext cx="590550" cy="400050"/>
          </a:xfrm>
          <a:prstGeom prst="rect">
            <a:avLst/>
          </a:prstGeom>
          <a:gradFill>
            <a:gsLst>
              <a:gs pos="0">
                <a:srgbClr val="FF4F85"/>
              </a:gs>
              <a:gs pos="100000">
                <a:srgbClr val="FF79A2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371600" y="-1028700"/>
            <a:ext cx="590550" cy="400050"/>
          </a:xfrm>
          <a:prstGeom prst="rect">
            <a:avLst/>
          </a:prstGeom>
          <a:gradFill>
            <a:gsLst>
              <a:gs pos="0">
                <a:srgbClr val="2B3EC9"/>
              </a:gs>
              <a:gs pos="100000">
                <a:srgbClr val="4859D8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057400" y="-1028700"/>
            <a:ext cx="590550" cy="400050"/>
          </a:xfrm>
          <a:prstGeom prst="rect">
            <a:avLst/>
          </a:prstGeom>
          <a:gradFill>
            <a:gsLst>
              <a:gs pos="0">
                <a:srgbClr val="7D138F"/>
              </a:gs>
              <a:gs pos="100000">
                <a:srgbClr val="A219B9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-18142" y="0"/>
            <a:ext cx="182563" cy="50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4" name="文本框 4"/>
          <p:cNvSpPr txBox="1">
            <a:spLocks noChangeArrowheads="1"/>
          </p:cNvSpPr>
          <p:nvPr/>
        </p:nvSpPr>
        <p:spPr bwMode="auto">
          <a:xfrm>
            <a:off x="73139" y="-42689"/>
            <a:ext cx="638830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  <a:r>
              <a:rPr lang="en-US" altLang="zh-CN" sz="4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44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</a:t>
            </a:r>
            <a:r>
              <a:rPr lang="zh-CN" altLang="en-US" sz="44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钓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[5]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902182"/>
            <a:ext cx="11603951" cy="55535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99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elogram 2"/>
          <p:cNvSpPr/>
          <p:nvPr/>
        </p:nvSpPr>
        <p:spPr>
          <a:xfrm>
            <a:off x="2677406" y="-319719"/>
            <a:ext cx="720066" cy="101600"/>
          </a:xfrm>
          <a:prstGeom prst="rect">
            <a:avLst/>
          </a:prstGeom>
          <a:solidFill>
            <a:srgbClr val="D53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1" name="Parallelogram 4"/>
          <p:cNvSpPr/>
          <p:nvPr/>
        </p:nvSpPr>
        <p:spPr>
          <a:xfrm>
            <a:off x="2015312" y="-319719"/>
            <a:ext cx="720066" cy="101600"/>
          </a:xfrm>
          <a:prstGeom prst="rect">
            <a:avLst/>
          </a:prstGeom>
          <a:solidFill>
            <a:srgbClr val="A219B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Parallelogram 5"/>
          <p:cNvSpPr/>
          <p:nvPr/>
        </p:nvSpPr>
        <p:spPr>
          <a:xfrm>
            <a:off x="1353218" y="-319720"/>
            <a:ext cx="720066" cy="101600"/>
          </a:xfrm>
          <a:prstGeom prst="rect">
            <a:avLst/>
          </a:prstGeom>
          <a:solidFill>
            <a:srgbClr val="485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Parallelogram 7"/>
          <p:cNvSpPr/>
          <p:nvPr/>
        </p:nvSpPr>
        <p:spPr>
          <a:xfrm>
            <a:off x="691123" y="-319720"/>
            <a:ext cx="720066" cy="101600"/>
          </a:xfrm>
          <a:prstGeom prst="rect">
            <a:avLst/>
          </a:prstGeom>
          <a:solidFill>
            <a:srgbClr val="3D90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4" name="Parallelogram 8"/>
          <p:cNvSpPr/>
          <p:nvPr/>
        </p:nvSpPr>
        <p:spPr>
          <a:xfrm>
            <a:off x="29029" y="-319719"/>
            <a:ext cx="720066" cy="101600"/>
          </a:xfrm>
          <a:prstGeom prst="rect">
            <a:avLst/>
          </a:prstGeom>
          <a:solidFill>
            <a:srgbClr val="02AE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45" name="Freeform 10"/>
          <p:cNvSpPr/>
          <p:nvPr/>
        </p:nvSpPr>
        <p:spPr>
          <a:xfrm>
            <a:off x="3339500" y="-319720"/>
            <a:ext cx="683453" cy="101600"/>
          </a:xfrm>
          <a:prstGeom prst="rect">
            <a:avLst/>
          </a:prstGeom>
          <a:solidFill>
            <a:srgbClr val="FF79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0" y="-1028700"/>
            <a:ext cx="590550" cy="400050"/>
          </a:xfrm>
          <a:prstGeom prst="rect">
            <a:avLst/>
          </a:prstGeom>
          <a:gradFill>
            <a:gsLst>
              <a:gs pos="0">
                <a:srgbClr val="029ACA"/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85800" y="-1028700"/>
            <a:ext cx="590550" cy="400050"/>
          </a:xfrm>
          <a:prstGeom prst="rect">
            <a:avLst/>
          </a:prstGeom>
          <a:gradFill>
            <a:gsLst>
              <a:gs pos="0">
                <a:srgbClr val="1378F3"/>
              </a:gs>
              <a:gs pos="100000">
                <a:srgbClr val="3D90F5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743200" y="-1028700"/>
            <a:ext cx="590550" cy="400050"/>
          </a:xfrm>
          <a:prstGeom prst="rect">
            <a:avLst/>
          </a:prstGeom>
          <a:gradFill>
            <a:gsLst>
              <a:gs pos="0">
                <a:srgbClr val="BC2876"/>
              </a:gs>
              <a:gs pos="100000">
                <a:srgbClr val="D53B8C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429000" y="-1028700"/>
            <a:ext cx="590550" cy="400050"/>
          </a:xfrm>
          <a:prstGeom prst="rect">
            <a:avLst/>
          </a:prstGeom>
          <a:gradFill>
            <a:gsLst>
              <a:gs pos="0">
                <a:srgbClr val="FF4F85"/>
              </a:gs>
              <a:gs pos="100000">
                <a:srgbClr val="FF79A2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371600" y="-1028700"/>
            <a:ext cx="590550" cy="400050"/>
          </a:xfrm>
          <a:prstGeom prst="rect">
            <a:avLst/>
          </a:prstGeom>
          <a:gradFill>
            <a:gsLst>
              <a:gs pos="0">
                <a:srgbClr val="2B3EC9"/>
              </a:gs>
              <a:gs pos="100000">
                <a:srgbClr val="4859D8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057400" y="-1028700"/>
            <a:ext cx="590550" cy="400050"/>
          </a:xfrm>
          <a:prstGeom prst="rect">
            <a:avLst/>
          </a:prstGeom>
          <a:gradFill>
            <a:gsLst>
              <a:gs pos="0">
                <a:srgbClr val="7D138F"/>
              </a:gs>
              <a:gs pos="100000">
                <a:srgbClr val="A219B9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-18142" y="0"/>
            <a:ext cx="182563" cy="50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4" name="文本框 4"/>
          <p:cNvSpPr txBox="1">
            <a:spLocks noChangeArrowheads="1"/>
          </p:cNvSpPr>
          <p:nvPr/>
        </p:nvSpPr>
        <p:spPr bwMode="auto">
          <a:xfrm>
            <a:off x="73139" y="-42689"/>
            <a:ext cx="6388305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  <a:r>
              <a:rPr lang="en-US" altLang="zh-CN" sz="4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44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</a:t>
            </a:r>
            <a:r>
              <a:rPr lang="zh-CN" altLang="en-US" sz="44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钓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[5]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40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726752"/>
            <a:ext cx="11182350" cy="59910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081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elogram 2"/>
          <p:cNvSpPr/>
          <p:nvPr/>
        </p:nvSpPr>
        <p:spPr>
          <a:xfrm>
            <a:off x="2677406" y="-319719"/>
            <a:ext cx="720066" cy="101600"/>
          </a:xfrm>
          <a:prstGeom prst="rect">
            <a:avLst/>
          </a:prstGeom>
          <a:solidFill>
            <a:srgbClr val="D53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1" name="Parallelogram 4"/>
          <p:cNvSpPr/>
          <p:nvPr/>
        </p:nvSpPr>
        <p:spPr>
          <a:xfrm>
            <a:off x="2015312" y="-319719"/>
            <a:ext cx="720066" cy="101600"/>
          </a:xfrm>
          <a:prstGeom prst="rect">
            <a:avLst/>
          </a:prstGeom>
          <a:solidFill>
            <a:srgbClr val="A219B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Parallelogram 5"/>
          <p:cNvSpPr/>
          <p:nvPr/>
        </p:nvSpPr>
        <p:spPr>
          <a:xfrm>
            <a:off x="1353218" y="-319720"/>
            <a:ext cx="720066" cy="101600"/>
          </a:xfrm>
          <a:prstGeom prst="rect">
            <a:avLst/>
          </a:prstGeom>
          <a:solidFill>
            <a:srgbClr val="485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Parallelogram 7"/>
          <p:cNvSpPr/>
          <p:nvPr/>
        </p:nvSpPr>
        <p:spPr>
          <a:xfrm>
            <a:off x="691123" y="-319720"/>
            <a:ext cx="720066" cy="101600"/>
          </a:xfrm>
          <a:prstGeom prst="rect">
            <a:avLst/>
          </a:prstGeom>
          <a:solidFill>
            <a:srgbClr val="3D90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4" name="Parallelogram 8"/>
          <p:cNvSpPr/>
          <p:nvPr/>
        </p:nvSpPr>
        <p:spPr>
          <a:xfrm>
            <a:off x="29029" y="-319719"/>
            <a:ext cx="720066" cy="101600"/>
          </a:xfrm>
          <a:prstGeom prst="rect">
            <a:avLst/>
          </a:prstGeom>
          <a:solidFill>
            <a:srgbClr val="02AE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45" name="Freeform 10"/>
          <p:cNvSpPr/>
          <p:nvPr/>
        </p:nvSpPr>
        <p:spPr>
          <a:xfrm>
            <a:off x="3339500" y="-319720"/>
            <a:ext cx="683453" cy="101600"/>
          </a:xfrm>
          <a:prstGeom prst="rect">
            <a:avLst/>
          </a:prstGeom>
          <a:solidFill>
            <a:srgbClr val="FF79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0" y="-1028700"/>
            <a:ext cx="590550" cy="400050"/>
          </a:xfrm>
          <a:prstGeom prst="rect">
            <a:avLst/>
          </a:prstGeom>
          <a:gradFill>
            <a:gsLst>
              <a:gs pos="0">
                <a:srgbClr val="029ACA"/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85800" y="-1028700"/>
            <a:ext cx="590550" cy="400050"/>
          </a:xfrm>
          <a:prstGeom prst="rect">
            <a:avLst/>
          </a:prstGeom>
          <a:gradFill>
            <a:gsLst>
              <a:gs pos="0">
                <a:srgbClr val="1378F3"/>
              </a:gs>
              <a:gs pos="100000">
                <a:srgbClr val="3D90F5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743200" y="-1028700"/>
            <a:ext cx="590550" cy="400050"/>
          </a:xfrm>
          <a:prstGeom prst="rect">
            <a:avLst/>
          </a:prstGeom>
          <a:gradFill>
            <a:gsLst>
              <a:gs pos="0">
                <a:srgbClr val="BC2876"/>
              </a:gs>
              <a:gs pos="100000">
                <a:srgbClr val="D53B8C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429000" y="-1028700"/>
            <a:ext cx="590550" cy="400050"/>
          </a:xfrm>
          <a:prstGeom prst="rect">
            <a:avLst/>
          </a:prstGeom>
          <a:gradFill>
            <a:gsLst>
              <a:gs pos="0">
                <a:srgbClr val="FF4F85"/>
              </a:gs>
              <a:gs pos="100000">
                <a:srgbClr val="FF79A2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371600" y="-1028700"/>
            <a:ext cx="590550" cy="400050"/>
          </a:xfrm>
          <a:prstGeom prst="rect">
            <a:avLst/>
          </a:prstGeom>
          <a:gradFill>
            <a:gsLst>
              <a:gs pos="0">
                <a:srgbClr val="2B3EC9"/>
              </a:gs>
              <a:gs pos="100000">
                <a:srgbClr val="4859D8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057400" y="-1028700"/>
            <a:ext cx="590550" cy="400050"/>
          </a:xfrm>
          <a:prstGeom prst="rect">
            <a:avLst/>
          </a:prstGeom>
          <a:gradFill>
            <a:gsLst>
              <a:gs pos="0">
                <a:srgbClr val="7D138F"/>
              </a:gs>
              <a:gs pos="100000">
                <a:srgbClr val="A219B9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-18142" y="0"/>
            <a:ext cx="182563" cy="50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4" name="文本框 4"/>
          <p:cNvSpPr txBox="1">
            <a:spLocks noChangeArrowheads="1"/>
          </p:cNvSpPr>
          <p:nvPr/>
        </p:nvSpPr>
        <p:spPr bwMode="auto">
          <a:xfrm>
            <a:off x="897293" y="254000"/>
            <a:ext cx="946021" cy="59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  <a:r>
              <a:rPr lang="en-US" altLang="zh-CN" sz="4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44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</a:t>
            </a:r>
            <a:r>
              <a:rPr lang="zh-CN" altLang="en-US" sz="44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钓</a:t>
            </a:r>
            <a:endParaRPr lang="en-US" altLang="zh-CN" sz="4400" b="1" dirty="0" smtClean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[5]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40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378" y="14288"/>
            <a:ext cx="7134225" cy="68302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440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elogram 2"/>
          <p:cNvSpPr/>
          <p:nvPr/>
        </p:nvSpPr>
        <p:spPr>
          <a:xfrm>
            <a:off x="2677406" y="-319719"/>
            <a:ext cx="720066" cy="101600"/>
          </a:xfrm>
          <a:prstGeom prst="rect">
            <a:avLst/>
          </a:prstGeom>
          <a:solidFill>
            <a:srgbClr val="D53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1" name="Parallelogram 4"/>
          <p:cNvSpPr/>
          <p:nvPr/>
        </p:nvSpPr>
        <p:spPr>
          <a:xfrm>
            <a:off x="2015312" y="-319719"/>
            <a:ext cx="720066" cy="101600"/>
          </a:xfrm>
          <a:prstGeom prst="rect">
            <a:avLst/>
          </a:prstGeom>
          <a:solidFill>
            <a:srgbClr val="A219B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Parallelogram 5"/>
          <p:cNvSpPr/>
          <p:nvPr/>
        </p:nvSpPr>
        <p:spPr>
          <a:xfrm>
            <a:off x="1353218" y="-319720"/>
            <a:ext cx="720066" cy="101600"/>
          </a:xfrm>
          <a:prstGeom prst="rect">
            <a:avLst/>
          </a:prstGeom>
          <a:solidFill>
            <a:srgbClr val="485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Parallelogram 7"/>
          <p:cNvSpPr/>
          <p:nvPr/>
        </p:nvSpPr>
        <p:spPr>
          <a:xfrm>
            <a:off x="691123" y="-319720"/>
            <a:ext cx="720066" cy="101600"/>
          </a:xfrm>
          <a:prstGeom prst="rect">
            <a:avLst/>
          </a:prstGeom>
          <a:solidFill>
            <a:srgbClr val="3D90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4" name="Parallelogram 8"/>
          <p:cNvSpPr/>
          <p:nvPr/>
        </p:nvSpPr>
        <p:spPr>
          <a:xfrm>
            <a:off x="29029" y="-319719"/>
            <a:ext cx="720066" cy="101600"/>
          </a:xfrm>
          <a:prstGeom prst="rect">
            <a:avLst/>
          </a:prstGeom>
          <a:solidFill>
            <a:srgbClr val="02AE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45" name="Freeform 10"/>
          <p:cNvSpPr/>
          <p:nvPr/>
        </p:nvSpPr>
        <p:spPr>
          <a:xfrm>
            <a:off x="3339500" y="-319720"/>
            <a:ext cx="683453" cy="101600"/>
          </a:xfrm>
          <a:prstGeom prst="rect">
            <a:avLst/>
          </a:prstGeom>
          <a:solidFill>
            <a:srgbClr val="FF79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0" y="-1028700"/>
            <a:ext cx="590550" cy="400050"/>
          </a:xfrm>
          <a:prstGeom prst="rect">
            <a:avLst/>
          </a:prstGeom>
          <a:gradFill>
            <a:gsLst>
              <a:gs pos="0">
                <a:srgbClr val="029ACA"/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85800" y="-1028700"/>
            <a:ext cx="590550" cy="400050"/>
          </a:xfrm>
          <a:prstGeom prst="rect">
            <a:avLst/>
          </a:prstGeom>
          <a:gradFill>
            <a:gsLst>
              <a:gs pos="0">
                <a:srgbClr val="1378F3"/>
              </a:gs>
              <a:gs pos="100000">
                <a:srgbClr val="3D90F5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743200" y="-1028700"/>
            <a:ext cx="590550" cy="400050"/>
          </a:xfrm>
          <a:prstGeom prst="rect">
            <a:avLst/>
          </a:prstGeom>
          <a:gradFill>
            <a:gsLst>
              <a:gs pos="0">
                <a:srgbClr val="BC2876"/>
              </a:gs>
              <a:gs pos="100000">
                <a:srgbClr val="D53B8C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429000" y="-1028700"/>
            <a:ext cx="590550" cy="400050"/>
          </a:xfrm>
          <a:prstGeom prst="rect">
            <a:avLst/>
          </a:prstGeom>
          <a:gradFill>
            <a:gsLst>
              <a:gs pos="0">
                <a:srgbClr val="FF4F85"/>
              </a:gs>
              <a:gs pos="100000">
                <a:srgbClr val="FF79A2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371600" y="-1028700"/>
            <a:ext cx="590550" cy="400050"/>
          </a:xfrm>
          <a:prstGeom prst="rect">
            <a:avLst/>
          </a:prstGeom>
          <a:gradFill>
            <a:gsLst>
              <a:gs pos="0">
                <a:srgbClr val="2B3EC9"/>
              </a:gs>
              <a:gs pos="100000">
                <a:srgbClr val="4859D8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057400" y="-1028700"/>
            <a:ext cx="590550" cy="400050"/>
          </a:xfrm>
          <a:prstGeom prst="rect">
            <a:avLst/>
          </a:prstGeom>
          <a:gradFill>
            <a:gsLst>
              <a:gs pos="0">
                <a:srgbClr val="7D138F"/>
              </a:gs>
              <a:gs pos="100000">
                <a:srgbClr val="A219B9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-18142" y="0"/>
            <a:ext cx="182563" cy="50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4" name="文本框 4"/>
          <p:cNvSpPr txBox="1">
            <a:spLocks noChangeArrowheads="1"/>
          </p:cNvSpPr>
          <p:nvPr/>
        </p:nvSpPr>
        <p:spPr bwMode="auto">
          <a:xfrm>
            <a:off x="73139" y="-42689"/>
            <a:ext cx="6388305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  <a:r>
              <a:rPr lang="en-US" altLang="zh-CN" sz="4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44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</a:t>
            </a:r>
            <a:r>
              <a:rPr lang="zh-CN" altLang="en-US" sz="44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钓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[5]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40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3" y="769440"/>
            <a:ext cx="12045688" cy="56313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147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64566" y="-1181686"/>
            <a:ext cx="759656" cy="1041009"/>
          </a:xfrm>
          <a:prstGeom prst="rect">
            <a:avLst/>
          </a:pr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69073" y="-1181687"/>
            <a:ext cx="759656" cy="1041009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817664" y="2732642"/>
            <a:ext cx="8722064" cy="1683597"/>
            <a:chOff x="31445" y="161947"/>
            <a:chExt cx="2500824" cy="318131"/>
          </a:xfrm>
          <a:solidFill>
            <a:srgbClr val="7CAFDE"/>
          </a:solidFill>
        </p:grpSpPr>
        <p:sp>
          <p:nvSpPr>
            <p:cNvPr id="16" name="矩形 15"/>
            <p:cNvSpPr/>
            <p:nvPr/>
          </p:nvSpPr>
          <p:spPr>
            <a:xfrm>
              <a:off x="31445" y="176315"/>
              <a:ext cx="2268640" cy="293086"/>
            </a:xfrm>
            <a:prstGeom prst="rect">
              <a:avLst/>
            </a:prstGeom>
            <a:grpFill/>
            <a:ln w="25400" cap="flat" cmpd="sng" algn="ctr">
              <a:solidFill>
                <a:srgbClr val="7CAFD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5400000">
              <a:off x="2257111" y="204921"/>
              <a:ext cx="318131" cy="232184"/>
            </a:xfrm>
            <a:prstGeom prst="triangle">
              <a:avLst/>
            </a:prstGeom>
            <a:grpFill/>
            <a:ln w="25400" cap="flat" cmpd="sng" algn="ctr">
              <a:solidFill>
                <a:srgbClr val="7CAFD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18" name="TextBox 8"/>
            <p:cNvSpPr txBox="1"/>
            <p:nvPr/>
          </p:nvSpPr>
          <p:spPr>
            <a:xfrm>
              <a:off x="1204370" y="238997"/>
              <a:ext cx="1008956" cy="157024"/>
            </a:xfrm>
            <a:prstGeom prst="rect">
              <a:avLst/>
            </a:prstGeom>
            <a:grpFill/>
            <a:ln>
              <a:solidFill>
                <a:srgbClr val="7CAFDE"/>
              </a:solidFill>
            </a:ln>
          </p:spPr>
          <p:txBody>
            <a:bodyPr wrap="none" rtlCol="0">
              <a:spAutoFit/>
            </a:bodyPr>
            <a:lstStyle/>
            <a:p>
              <a:pPr algn="just">
                <a:spcBef>
                  <a:spcPct val="0"/>
                </a:spcBef>
              </a:pPr>
              <a:r>
                <a:rPr lang="zh-CN" altLang="en-US" sz="4800" kern="0" spc="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愿景与范围</a:t>
              </a:r>
              <a:endParaRPr lang="en-US" altLang="zh-CN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081804" y="1831086"/>
            <a:ext cx="3493221" cy="3493221"/>
            <a:chOff x="267453" y="94709"/>
            <a:chExt cx="454824" cy="454824"/>
          </a:xfrm>
        </p:grpSpPr>
        <p:sp>
          <p:nvSpPr>
            <p:cNvPr id="20" name="椭圆 19"/>
            <p:cNvSpPr/>
            <p:nvPr/>
          </p:nvSpPr>
          <p:spPr>
            <a:xfrm>
              <a:off x="301756" y="114952"/>
              <a:ext cx="390525" cy="39528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43738" y="170570"/>
              <a:ext cx="302255" cy="302255"/>
            </a:xfrm>
            <a:prstGeom prst="ellipse">
              <a:avLst/>
            </a:prstGeom>
            <a:solidFill>
              <a:srgbClr val="7CAFD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24" name="同心圆 23"/>
            <p:cNvSpPr/>
            <p:nvPr/>
          </p:nvSpPr>
          <p:spPr>
            <a:xfrm>
              <a:off x="267453" y="94709"/>
              <a:ext cx="454824" cy="454824"/>
            </a:xfrm>
            <a:prstGeom prst="donut">
              <a:avLst>
                <a:gd name="adj" fmla="val 8567"/>
              </a:avLst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 smtClean="0">
                <a:solidFill>
                  <a:prstClr val="black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25" name="TextBox 9"/>
            <p:cNvSpPr txBox="1"/>
            <p:nvPr/>
          </p:nvSpPr>
          <p:spPr>
            <a:xfrm>
              <a:off x="370583" y="176347"/>
              <a:ext cx="261978" cy="268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12800" kern="0" dirty="0" smtClean="0">
                  <a:solidFill>
                    <a:prstClr val="white"/>
                  </a:solidFill>
                  <a:latin typeface="Arial"/>
                  <a:ea typeface="方正正中黑简体"/>
                  <a:cs typeface="+mn-ea"/>
                  <a:sym typeface="+mn-lt"/>
                </a:rPr>
                <a:t>01</a:t>
              </a:r>
              <a:endParaRPr lang="zh-CN" altLang="en-US" sz="12800" kern="0" dirty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4101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64566" y="-1181686"/>
            <a:ext cx="759656" cy="1041009"/>
          </a:xfrm>
          <a:prstGeom prst="rect">
            <a:avLst/>
          </a:pr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69073" y="-1181687"/>
            <a:ext cx="759656" cy="1041009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817664" y="2732642"/>
            <a:ext cx="8722064" cy="1683597"/>
            <a:chOff x="31445" y="161947"/>
            <a:chExt cx="2500824" cy="318131"/>
          </a:xfrm>
          <a:solidFill>
            <a:srgbClr val="7CAFDE"/>
          </a:solidFill>
        </p:grpSpPr>
        <p:sp>
          <p:nvSpPr>
            <p:cNvPr id="16" name="矩形 15"/>
            <p:cNvSpPr/>
            <p:nvPr/>
          </p:nvSpPr>
          <p:spPr>
            <a:xfrm>
              <a:off x="31445" y="176315"/>
              <a:ext cx="2268640" cy="293086"/>
            </a:xfrm>
            <a:prstGeom prst="rect">
              <a:avLst/>
            </a:prstGeom>
            <a:grpFill/>
            <a:ln w="25400" cap="flat" cmpd="sng" algn="ctr">
              <a:solidFill>
                <a:srgbClr val="7CAFD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5400000">
              <a:off x="2257111" y="204921"/>
              <a:ext cx="318131" cy="232184"/>
            </a:xfrm>
            <a:prstGeom prst="triangle">
              <a:avLst/>
            </a:prstGeom>
            <a:grpFill/>
            <a:ln w="25400" cap="flat" cmpd="sng" algn="ctr">
              <a:solidFill>
                <a:srgbClr val="7CAFD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18" name="TextBox 8"/>
            <p:cNvSpPr txBox="1"/>
            <p:nvPr/>
          </p:nvSpPr>
          <p:spPr>
            <a:xfrm>
              <a:off x="1108770" y="238997"/>
              <a:ext cx="1200158" cy="157024"/>
            </a:xfrm>
            <a:prstGeom prst="rect">
              <a:avLst/>
            </a:prstGeom>
            <a:grpFill/>
            <a:ln>
              <a:solidFill>
                <a:srgbClr val="7CAFDE"/>
              </a:solidFill>
            </a:ln>
          </p:spPr>
          <p:txBody>
            <a:bodyPr wrap="none" rtlCol="0">
              <a:spAutoFit/>
            </a:bodyPr>
            <a:lstStyle/>
            <a:p>
              <a:pPr algn="just">
                <a:spcBef>
                  <a:spcPct val="0"/>
                </a:spcBef>
              </a:pPr>
              <a:r>
                <a:rPr lang="zh-CN" altLang="en-US" sz="4800" kern="0" spc="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需求跟踪矩阵</a:t>
              </a:r>
              <a:endParaRPr lang="en-US" altLang="zh-CN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081804" y="1831086"/>
            <a:ext cx="3493221" cy="3493221"/>
            <a:chOff x="267453" y="94709"/>
            <a:chExt cx="454824" cy="454824"/>
          </a:xfrm>
        </p:grpSpPr>
        <p:sp>
          <p:nvSpPr>
            <p:cNvPr id="20" name="椭圆 19"/>
            <p:cNvSpPr/>
            <p:nvPr/>
          </p:nvSpPr>
          <p:spPr>
            <a:xfrm>
              <a:off x="301756" y="114952"/>
              <a:ext cx="390525" cy="39528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43738" y="170570"/>
              <a:ext cx="302255" cy="302255"/>
            </a:xfrm>
            <a:prstGeom prst="ellipse">
              <a:avLst/>
            </a:prstGeom>
            <a:solidFill>
              <a:srgbClr val="7CAFD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24" name="同心圆 23"/>
            <p:cNvSpPr/>
            <p:nvPr/>
          </p:nvSpPr>
          <p:spPr>
            <a:xfrm>
              <a:off x="267453" y="94709"/>
              <a:ext cx="454824" cy="454824"/>
            </a:xfrm>
            <a:prstGeom prst="donut">
              <a:avLst>
                <a:gd name="adj" fmla="val 8567"/>
              </a:avLst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 smtClean="0">
                <a:solidFill>
                  <a:prstClr val="black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25" name="TextBox 9"/>
            <p:cNvSpPr txBox="1"/>
            <p:nvPr/>
          </p:nvSpPr>
          <p:spPr>
            <a:xfrm>
              <a:off x="370583" y="176347"/>
              <a:ext cx="261978" cy="268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12800" kern="0" dirty="0" smtClean="0">
                  <a:solidFill>
                    <a:prstClr val="white"/>
                  </a:solidFill>
                  <a:latin typeface="Arial"/>
                  <a:ea typeface="方正正中黑简体"/>
                  <a:cs typeface="+mn-ea"/>
                  <a:sym typeface="+mn-lt"/>
                </a:rPr>
                <a:t>04</a:t>
              </a:r>
              <a:endParaRPr lang="zh-CN" altLang="en-US" sz="12800" kern="0" dirty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724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elogram 2"/>
          <p:cNvSpPr/>
          <p:nvPr/>
        </p:nvSpPr>
        <p:spPr>
          <a:xfrm>
            <a:off x="2677406" y="-319719"/>
            <a:ext cx="720066" cy="101600"/>
          </a:xfrm>
          <a:prstGeom prst="rect">
            <a:avLst/>
          </a:prstGeom>
          <a:solidFill>
            <a:srgbClr val="D53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1" name="Parallelogram 4"/>
          <p:cNvSpPr/>
          <p:nvPr/>
        </p:nvSpPr>
        <p:spPr>
          <a:xfrm>
            <a:off x="2015312" y="-319719"/>
            <a:ext cx="720066" cy="101600"/>
          </a:xfrm>
          <a:prstGeom prst="rect">
            <a:avLst/>
          </a:prstGeom>
          <a:solidFill>
            <a:srgbClr val="A219B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Parallelogram 5"/>
          <p:cNvSpPr/>
          <p:nvPr/>
        </p:nvSpPr>
        <p:spPr>
          <a:xfrm>
            <a:off x="1353218" y="-319720"/>
            <a:ext cx="720066" cy="101600"/>
          </a:xfrm>
          <a:prstGeom prst="rect">
            <a:avLst/>
          </a:prstGeom>
          <a:solidFill>
            <a:srgbClr val="485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Parallelogram 7"/>
          <p:cNvSpPr/>
          <p:nvPr/>
        </p:nvSpPr>
        <p:spPr>
          <a:xfrm>
            <a:off x="691123" y="-319720"/>
            <a:ext cx="720066" cy="101600"/>
          </a:xfrm>
          <a:prstGeom prst="rect">
            <a:avLst/>
          </a:prstGeom>
          <a:solidFill>
            <a:srgbClr val="3D90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4" name="Parallelogram 8"/>
          <p:cNvSpPr/>
          <p:nvPr/>
        </p:nvSpPr>
        <p:spPr>
          <a:xfrm>
            <a:off x="29029" y="-319719"/>
            <a:ext cx="720066" cy="101600"/>
          </a:xfrm>
          <a:prstGeom prst="rect">
            <a:avLst/>
          </a:prstGeom>
          <a:solidFill>
            <a:srgbClr val="02AE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45" name="Freeform 10"/>
          <p:cNvSpPr/>
          <p:nvPr/>
        </p:nvSpPr>
        <p:spPr>
          <a:xfrm>
            <a:off x="3339500" y="-319720"/>
            <a:ext cx="683453" cy="101600"/>
          </a:xfrm>
          <a:prstGeom prst="rect">
            <a:avLst/>
          </a:prstGeom>
          <a:solidFill>
            <a:srgbClr val="FF79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0" y="-1028700"/>
            <a:ext cx="590550" cy="400050"/>
          </a:xfrm>
          <a:prstGeom prst="rect">
            <a:avLst/>
          </a:prstGeom>
          <a:gradFill>
            <a:gsLst>
              <a:gs pos="0">
                <a:srgbClr val="029ACA"/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85800" y="-1028700"/>
            <a:ext cx="590550" cy="400050"/>
          </a:xfrm>
          <a:prstGeom prst="rect">
            <a:avLst/>
          </a:prstGeom>
          <a:gradFill>
            <a:gsLst>
              <a:gs pos="0">
                <a:srgbClr val="1378F3"/>
              </a:gs>
              <a:gs pos="100000">
                <a:srgbClr val="3D90F5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743200" y="-1028700"/>
            <a:ext cx="590550" cy="400050"/>
          </a:xfrm>
          <a:prstGeom prst="rect">
            <a:avLst/>
          </a:prstGeom>
          <a:gradFill>
            <a:gsLst>
              <a:gs pos="0">
                <a:srgbClr val="BC2876"/>
              </a:gs>
              <a:gs pos="100000">
                <a:srgbClr val="D53B8C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429000" y="-1028700"/>
            <a:ext cx="590550" cy="400050"/>
          </a:xfrm>
          <a:prstGeom prst="rect">
            <a:avLst/>
          </a:prstGeom>
          <a:gradFill>
            <a:gsLst>
              <a:gs pos="0">
                <a:srgbClr val="FF4F85"/>
              </a:gs>
              <a:gs pos="100000">
                <a:srgbClr val="FF79A2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371600" y="-1028700"/>
            <a:ext cx="590550" cy="400050"/>
          </a:xfrm>
          <a:prstGeom prst="rect">
            <a:avLst/>
          </a:prstGeom>
          <a:gradFill>
            <a:gsLst>
              <a:gs pos="0">
                <a:srgbClr val="2B3EC9"/>
              </a:gs>
              <a:gs pos="100000">
                <a:srgbClr val="4859D8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057400" y="-1028700"/>
            <a:ext cx="590550" cy="400050"/>
          </a:xfrm>
          <a:prstGeom prst="rect">
            <a:avLst/>
          </a:prstGeom>
          <a:gradFill>
            <a:gsLst>
              <a:gs pos="0">
                <a:srgbClr val="7D138F"/>
              </a:gs>
              <a:gs pos="100000">
                <a:srgbClr val="A219B9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0" y="6756400"/>
            <a:ext cx="12192000" cy="101600"/>
            <a:chOff x="0" y="6756400"/>
            <a:chExt cx="12192000" cy="101600"/>
          </a:xfrm>
          <a:solidFill>
            <a:schemeClr val="accent1">
              <a:lumMod val="75000"/>
            </a:schemeClr>
          </a:solidFill>
        </p:grpSpPr>
        <p:sp>
          <p:nvSpPr>
            <p:cNvPr id="94" name="Rectangle 1"/>
            <p:cNvSpPr/>
            <p:nvPr/>
          </p:nvSpPr>
          <p:spPr>
            <a:xfrm>
              <a:off x="0" y="6756400"/>
              <a:ext cx="12192000" cy="1016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5" name="Parallelogram 2"/>
            <p:cNvSpPr/>
            <p:nvPr/>
          </p:nvSpPr>
          <p:spPr>
            <a:xfrm>
              <a:off x="107918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6" name="Parallelogram 4"/>
            <p:cNvSpPr/>
            <p:nvPr/>
          </p:nvSpPr>
          <p:spPr>
            <a:xfrm>
              <a:off x="1010285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9" name="Parallelogram 5"/>
            <p:cNvSpPr/>
            <p:nvPr/>
          </p:nvSpPr>
          <p:spPr>
            <a:xfrm>
              <a:off x="941387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0" name="Parallelogram 7"/>
            <p:cNvSpPr/>
            <p:nvPr/>
          </p:nvSpPr>
          <p:spPr>
            <a:xfrm>
              <a:off x="872490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1" name="Parallelogram 8"/>
            <p:cNvSpPr/>
            <p:nvPr/>
          </p:nvSpPr>
          <p:spPr>
            <a:xfrm>
              <a:off x="80359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2" name="Freeform 10"/>
            <p:cNvSpPr/>
            <p:nvPr/>
          </p:nvSpPr>
          <p:spPr>
            <a:xfrm>
              <a:off x="11480799" y="6756400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23" name="矩形 122"/>
          <p:cNvSpPr/>
          <p:nvPr/>
        </p:nvSpPr>
        <p:spPr>
          <a:xfrm>
            <a:off x="0" y="1"/>
            <a:ext cx="182563" cy="50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4" name="文本框 4"/>
          <p:cNvSpPr txBox="1">
            <a:spLocks noChangeArrowheads="1"/>
          </p:cNvSpPr>
          <p:nvPr/>
        </p:nvSpPr>
        <p:spPr bwMode="auto">
          <a:xfrm>
            <a:off x="295275" y="-9524"/>
            <a:ext cx="33913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需求跟踪</a:t>
            </a:r>
            <a:r>
              <a:rPr lang="zh-CN" altLang="en-US" sz="3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r>
              <a:rPr lang="en-US" altLang="zh-CN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[6]</a:t>
            </a:r>
            <a:endParaRPr lang="zh-CN" altLang="en-US" sz="3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22" y="1174534"/>
            <a:ext cx="12175259" cy="427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64566" y="-1181686"/>
            <a:ext cx="759656" cy="1041009"/>
          </a:xfrm>
          <a:prstGeom prst="rect">
            <a:avLst/>
          </a:pr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69073" y="-1181687"/>
            <a:ext cx="759656" cy="1041009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817664" y="2732642"/>
            <a:ext cx="8722065" cy="1683597"/>
            <a:chOff x="31445" y="161947"/>
            <a:chExt cx="2500824" cy="318131"/>
          </a:xfrm>
          <a:solidFill>
            <a:srgbClr val="7CAFDE"/>
          </a:solidFill>
        </p:grpSpPr>
        <p:sp>
          <p:nvSpPr>
            <p:cNvPr id="16" name="矩形 15"/>
            <p:cNvSpPr/>
            <p:nvPr/>
          </p:nvSpPr>
          <p:spPr>
            <a:xfrm>
              <a:off x="31445" y="176315"/>
              <a:ext cx="2268640" cy="293086"/>
            </a:xfrm>
            <a:prstGeom prst="rect">
              <a:avLst/>
            </a:prstGeom>
            <a:grpFill/>
            <a:ln w="25400" cap="flat" cmpd="sng" algn="ctr">
              <a:solidFill>
                <a:srgbClr val="7CAFD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5400000">
              <a:off x="2257111" y="204921"/>
              <a:ext cx="318131" cy="232184"/>
            </a:xfrm>
            <a:prstGeom prst="triangle">
              <a:avLst/>
            </a:prstGeom>
            <a:grpFill/>
            <a:ln w="25400" cap="flat" cmpd="sng" algn="ctr">
              <a:solidFill>
                <a:srgbClr val="7CAFD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18" name="TextBox 8"/>
            <p:cNvSpPr txBox="1"/>
            <p:nvPr/>
          </p:nvSpPr>
          <p:spPr>
            <a:xfrm>
              <a:off x="1147661" y="254132"/>
              <a:ext cx="1185450" cy="133762"/>
            </a:xfrm>
            <a:prstGeom prst="rect">
              <a:avLst/>
            </a:prstGeom>
            <a:grpFill/>
            <a:ln>
              <a:solidFill>
                <a:srgbClr val="7CAFDE"/>
              </a:solidFill>
            </a:ln>
          </p:spPr>
          <p:txBody>
            <a:bodyPr wrap="none" rtlCol="0">
              <a:spAutoFit/>
            </a:bodyPr>
            <a:lstStyle/>
            <a:p>
              <a:pPr algn="just">
                <a:spcBef>
                  <a:spcPct val="0"/>
                </a:spcBef>
              </a:pPr>
              <a:r>
                <a:rPr lang="zh-CN" altLang="en-US" sz="4000" kern="0" spc="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需求可行性</a:t>
              </a:r>
              <a:r>
                <a:rPr lang="zh-CN" altLang="en-US" sz="4000" kern="0" spc="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论证</a:t>
              </a:r>
              <a:endParaRPr lang="en-US" altLang="zh-CN" sz="4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081804" y="1831086"/>
            <a:ext cx="3493221" cy="3493221"/>
            <a:chOff x="267453" y="94709"/>
            <a:chExt cx="454824" cy="454824"/>
          </a:xfrm>
        </p:grpSpPr>
        <p:sp>
          <p:nvSpPr>
            <p:cNvPr id="20" name="椭圆 19"/>
            <p:cNvSpPr/>
            <p:nvPr/>
          </p:nvSpPr>
          <p:spPr>
            <a:xfrm>
              <a:off x="301756" y="114952"/>
              <a:ext cx="390525" cy="39528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43738" y="170570"/>
              <a:ext cx="302255" cy="302255"/>
            </a:xfrm>
            <a:prstGeom prst="ellipse">
              <a:avLst/>
            </a:prstGeom>
            <a:solidFill>
              <a:srgbClr val="7CAFD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24" name="同心圆 23"/>
            <p:cNvSpPr/>
            <p:nvPr/>
          </p:nvSpPr>
          <p:spPr>
            <a:xfrm>
              <a:off x="267453" y="94709"/>
              <a:ext cx="454824" cy="454824"/>
            </a:xfrm>
            <a:prstGeom prst="donut">
              <a:avLst>
                <a:gd name="adj" fmla="val 8567"/>
              </a:avLst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 smtClean="0">
                <a:solidFill>
                  <a:prstClr val="black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25" name="TextBox 9"/>
            <p:cNvSpPr txBox="1"/>
            <p:nvPr/>
          </p:nvSpPr>
          <p:spPr>
            <a:xfrm>
              <a:off x="370583" y="176347"/>
              <a:ext cx="261978" cy="268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12800" kern="0" dirty="0" smtClean="0">
                  <a:solidFill>
                    <a:prstClr val="white"/>
                  </a:solidFill>
                  <a:latin typeface="Arial"/>
                  <a:ea typeface="方正正中黑简体"/>
                  <a:cs typeface="+mn-ea"/>
                  <a:sym typeface="+mn-lt"/>
                </a:rPr>
                <a:t>05</a:t>
              </a:r>
              <a:endParaRPr lang="zh-CN" altLang="en-US" sz="12800" kern="0" dirty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52134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elogram 2"/>
          <p:cNvSpPr/>
          <p:nvPr/>
        </p:nvSpPr>
        <p:spPr>
          <a:xfrm>
            <a:off x="2677406" y="-319719"/>
            <a:ext cx="720066" cy="101600"/>
          </a:xfrm>
          <a:prstGeom prst="rect">
            <a:avLst/>
          </a:prstGeom>
          <a:solidFill>
            <a:srgbClr val="D53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1" name="Parallelogram 4"/>
          <p:cNvSpPr/>
          <p:nvPr/>
        </p:nvSpPr>
        <p:spPr>
          <a:xfrm>
            <a:off x="2015312" y="-319719"/>
            <a:ext cx="720066" cy="101600"/>
          </a:xfrm>
          <a:prstGeom prst="rect">
            <a:avLst/>
          </a:prstGeom>
          <a:solidFill>
            <a:srgbClr val="A219B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Parallelogram 5"/>
          <p:cNvSpPr/>
          <p:nvPr/>
        </p:nvSpPr>
        <p:spPr>
          <a:xfrm>
            <a:off x="1353218" y="-319720"/>
            <a:ext cx="720066" cy="101600"/>
          </a:xfrm>
          <a:prstGeom prst="rect">
            <a:avLst/>
          </a:prstGeom>
          <a:solidFill>
            <a:srgbClr val="485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Parallelogram 7"/>
          <p:cNvSpPr/>
          <p:nvPr/>
        </p:nvSpPr>
        <p:spPr>
          <a:xfrm>
            <a:off x="691123" y="-319720"/>
            <a:ext cx="720066" cy="101600"/>
          </a:xfrm>
          <a:prstGeom prst="rect">
            <a:avLst/>
          </a:prstGeom>
          <a:solidFill>
            <a:srgbClr val="3D90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4" name="Parallelogram 8"/>
          <p:cNvSpPr/>
          <p:nvPr/>
        </p:nvSpPr>
        <p:spPr>
          <a:xfrm>
            <a:off x="29029" y="-319719"/>
            <a:ext cx="720066" cy="101600"/>
          </a:xfrm>
          <a:prstGeom prst="rect">
            <a:avLst/>
          </a:prstGeom>
          <a:solidFill>
            <a:srgbClr val="02AE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45" name="Freeform 10"/>
          <p:cNvSpPr/>
          <p:nvPr/>
        </p:nvSpPr>
        <p:spPr>
          <a:xfrm>
            <a:off x="3339500" y="-319720"/>
            <a:ext cx="683453" cy="101600"/>
          </a:xfrm>
          <a:prstGeom prst="rect">
            <a:avLst/>
          </a:prstGeom>
          <a:solidFill>
            <a:srgbClr val="FF79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0" y="-1028700"/>
            <a:ext cx="590550" cy="400050"/>
          </a:xfrm>
          <a:prstGeom prst="rect">
            <a:avLst/>
          </a:prstGeom>
          <a:gradFill>
            <a:gsLst>
              <a:gs pos="0">
                <a:srgbClr val="029ACA"/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85800" y="-1028700"/>
            <a:ext cx="590550" cy="400050"/>
          </a:xfrm>
          <a:prstGeom prst="rect">
            <a:avLst/>
          </a:prstGeom>
          <a:gradFill>
            <a:gsLst>
              <a:gs pos="0">
                <a:srgbClr val="1378F3"/>
              </a:gs>
              <a:gs pos="100000">
                <a:srgbClr val="3D90F5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743200" y="-1028700"/>
            <a:ext cx="590550" cy="400050"/>
          </a:xfrm>
          <a:prstGeom prst="rect">
            <a:avLst/>
          </a:prstGeom>
          <a:gradFill>
            <a:gsLst>
              <a:gs pos="0">
                <a:srgbClr val="BC2876"/>
              </a:gs>
              <a:gs pos="100000">
                <a:srgbClr val="D53B8C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429000" y="-1028700"/>
            <a:ext cx="590550" cy="400050"/>
          </a:xfrm>
          <a:prstGeom prst="rect">
            <a:avLst/>
          </a:prstGeom>
          <a:gradFill>
            <a:gsLst>
              <a:gs pos="0">
                <a:srgbClr val="FF4F85"/>
              </a:gs>
              <a:gs pos="100000">
                <a:srgbClr val="FF79A2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371600" y="-1028700"/>
            <a:ext cx="590550" cy="400050"/>
          </a:xfrm>
          <a:prstGeom prst="rect">
            <a:avLst/>
          </a:prstGeom>
          <a:gradFill>
            <a:gsLst>
              <a:gs pos="0">
                <a:srgbClr val="2B3EC9"/>
              </a:gs>
              <a:gs pos="100000">
                <a:srgbClr val="4859D8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057400" y="-1028700"/>
            <a:ext cx="590550" cy="400050"/>
          </a:xfrm>
          <a:prstGeom prst="rect">
            <a:avLst/>
          </a:prstGeom>
          <a:gradFill>
            <a:gsLst>
              <a:gs pos="0">
                <a:srgbClr val="7D138F"/>
              </a:gs>
              <a:gs pos="100000">
                <a:srgbClr val="A219B9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29028" y="6756400"/>
            <a:ext cx="12192000" cy="101600"/>
            <a:chOff x="0" y="6756400"/>
            <a:chExt cx="12192000" cy="101600"/>
          </a:xfrm>
          <a:solidFill>
            <a:schemeClr val="accent1">
              <a:lumMod val="75000"/>
            </a:schemeClr>
          </a:solidFill>
        </p:grpSpPr>
        <p:sp>
          <p:nvSpPr>
            <p:cNvPr id="94" name="Rectangle 1"/>
            <p:cNvSpPr/>
            <p:nvPr/>
          </p:nvSpPr>
          <p:spPr>
            <a:xfrm>
              <a:off x="0" y="6756400"/>
              <a:ext cx="12192000" cy="1016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5" name="Parallelogram 2"/>
            <p:cNvSpPr/>
            <p:nvPr/>
          </p:nvSpPr>
          <p:spPr>
            <a:xfrm>
              <a:off x="107918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6" name="Parallelogram 4"/>
            <p:cNvSpPr/>
            <p:nvPr/>
          </p:nvSpPr>
          <p:spPr>
            <a:xfrm>
              <a:off x="1010285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9" name="Parallelogram 5"/>
            <p:cNvSpPr/>
            <p:nvPr/>
          </p:nvSpPr>
          <p:spPr>
            <a:xfrm>
              <a:off x="941387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0" name="Parallelogram 7"/>
            <p:cNvSpPr/>
            <p:nvPr/>
          </p:nvSpPr>
          <p:spPr>
            <a:xfrm>
              <a:off x="872490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1" name="Parallelogram 8"/>
            <p:cNvSpPr/>
            <p:nvPr/>
          </p:nvSpPr>
          <p:spPr>
            <a:xfrm>
              <a:off x="80359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2" name="Freeform 10"/>
            <p:cNvSpPr/>
            <p:nvPr/>
          </p:nvSpPr>
          <p:spPr>
            <a:xfrm>
              <a:off x="11480799" y="6756400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23" name="矩形 122"/>
          <p:cNvSpPr/>
          <p:nvPr/>
        </p:nvSpPr>
        <p:spPr>
          <a:xfrm>
            <a:off x="-18142" y="0"/>
            <a:ext cx="182563" cy="50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4" name="文本框 4"/>
          <p:cNvSpPr txBox="1">
            <a:spLocks noChangeArrowheads="1"/>
          </p:cNvSpPr>
          <p:nvPr/>
        </p:nvSpPr>
        <p:spPr bwMode="auto">
          <a:xfrm>
            <a:off x="257857" y="-28175"/>
            <a:ext cx="638830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sz="4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可行性论证</a:t>
            </a:r>
            <a:r>
              <a:rPr lang="en-US" altLang="zh-CN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[7]</a:t>
            </a:r>
            <a:endParaRPr lang="zh-CN" altLang="en-US" sz="320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38" y="1341741"/>
            <a:ext cx="11697523" cy="385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7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64566" y="-1181686"/>
            <a:ext cx="759656" cy="1041009"/>
          </a:xfrm>
          <a:prstGeom prst="rect">
            <a:avLst/>
          </a:pr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69073" y="-1181687"/>
            <a:ext cx="759656" cy="1041009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817664" y="2732642"/>
            <a:ext cx="8722065" cy="1683597"/>
            <a:chOff x="31445" y="161947"/>
            <a:chExt cx="2500824" cy="318131"/>
          </a:xfrm>
          <a:solidFill>
            <a:srgbClr val="7CAFDE"/>
          </a:solidFill>
        </p:grpSpPr>
        <p:sp>
          <p:nvSpPr>
            <p:cNvPr id="16" name="矩形 15"/>
            <p:cNvSpPr/>
            <p:nvPr/>
          </p:nvSpPr>
          <p:spPr>
            <a:xfrm>
              <a:off x="31445" y="176315"/>
              <a:ext cx="2268640" cy="293086"/>
            </a:xfrm>
            <a:prstGeom prst="rect">
              <a:avLst/>
            </a:prstGeom>
            <a:grpFill/>
            <a:ln w="25400" cap="flat" cmpd="sng" algn="ctr">
              <a:solidFill>
                <a:srgbClr val="7CAFD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5400000">
              <a:off x="2257111" y="204921"/>
              <a:ext cx="318131" cy="232184"/>
            </a:xfrm>
            <a:prstGeom prst="triangle">
              <a:avLst/>
            </a:prstGeom>
            <a:grpFill/>
            <a:ln w="25400" cap="flat" cmpd="sng" algn="ctr">
              <a:solidFill>
                <a:srgbClr val="7CAFD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18" name="TextBox 8"/>
            <p:cNvSpPr txBox="1"/>
            <p:nvPr/>
          </p:nvSpPr>
          <p:spPr>
            <a:xfrm>
              <a:off x="1228556" y="254132"/>
              <a:ext cx="1023664" cy="133762"/>
            </a:xfrm>
            <a:prstGeom prst="rect">
              <a:avLst/>
            </a:prstGeom>
            <a:grpFill/>
            <a:ln>
              <a:solidFill>
                <a:srgbClr val="7CAFDE"/>
              </a:solidFill>
            </a:ln>
          </p:spPr>
          <p:txBody>
            <a:bodyPr wrap="none" rtlCol="0">
              <a:spAutoFit/>
            </a:bodyPr>
            <a:lstStyle/>
            <a:p>
              <a:pPr algn="just">
                <a:spcBef>
                  <a:spcPct val="0"/>
                </a:spcBef>
              </a:pPr>
              <a:r>
                <a:rPr lang="zh-CN" altLang="en-US" sz="4000" kern="0" spc="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非功能性需求</a:t>
              </a:r>
              <a:endParaRPr lang="en-US" altLang="zh-CN" sz="4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081804" y="1831086"/>
            <a:ext cx="3493221" cy="3493221"/>
            <a:chOff x="267453" y="94709"/>
            <a:chExt cx="454824" cy="454824"/>
          </a:xfrm>
        </p:grpSpPr>
        <p:sp>
          <p:nvSpPr>
            <p:cNvPr id="20" name="椭圆 19"/>
            <p:cNvSpPr/>
            <p:nvPr/>
          </p:nvSpPr>
          <p:spPr>
            <a:xfrm>
              <a:off x="301756" y="114952"/>
              <a:ext cx="390525" cy="39528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43738" y="170570"/>
              <a:ext cx="302255" cy="302255"/>
            </a:xfrm>
            <a:prstGeom prst="ellipse">
              <a:avLst/>
            </a:prstGeom>
            <a:solidFill>
              <a:srgbClr val="7CAFD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24" name="同心圆 23"/>
            <p:cNvSpPr/>
            <p:nvPr/>
          </p:nvSpPr>
          <p:spPr>
            <a:xfrm>
              <a:off x="267453" y="94709"/>
              <a:ext cx="454824" cy="454824"/>
            </a:xfrm>
            <a:prstGeom prst="donut">
              <a:avLst>
                <a:gd name="adj" fmla="val 8567"/>
              </a:avLst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 smtClean="0">
                <a:solidFill>
                  <a:prstClr val="black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25" name="TextBox 9"/>
            <p:cNvSpPr txBox="1"/>
            <p:nvPr/>
          </p:nvSpPr>
          <p:spPr>
            <a:xfrm>
              <a:off x="370583" y="176347"/>
              <a:ext cx="261978" cy="268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12800" kern="0" dirty="0" smtClean="0">
                  <a:solidFill>
                    <a:prstClr val="white"/>
                  </a:solidFill>
                  <a:latin typeface="Arial"/>
                  <a:ea typeface="方正正中黑简体"/>
                  <a:cs typeface="+mn-ea"/>
                  <a:sym typeface="+mn-lt"/>
                </a:rPr>
                <a:t>06</a:t>
              </a:r>
              <a:endParaRPr lang="zh-CN" altLang="en-US" sz="12800" kern="0" dirty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59652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elogram 2"/>
          <p:cNvSpPr/>
          <p:nvPr/>
        </p:nvSpPr>
        <p:spPr>
          <a:xfrm>
            <a:off x="2677406" y="-319719"/>
            <a:ext cx="720066" cy="101600"/>
          </a:xfrm>
          <a:prstGeom prst="rect">
            <a:avLst/>
          </a:prstGeom>
          <a:solidFill>
            <a:srgbClr val="D53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1" name="Parallelogram 4"/>
          <p:cNvSpPr/>
          <p:nvPr/>
        </p:nvSpPr>
        <p:spPr>
          <a:xfrm>
            <a:off x="2015312" y="-319719"/>
            <a:ext cx="720066" cy="101600"/>
          </a:xfrm>
          <a:prstGeom prst="rect">
            <a:avLst/>
          </a:prstGeom>
          <a:solidFill>
            <a:srgbClr val="A219B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Parallelogram 5"/>
          <p:cNvSpPr/>
          <p:nvPr/>
        </p:nvSpPr>
        <p:spPr>
          <a:xfrm>
            <a:off x="1353218" y="-319720"/>
            <a:ext cx="720066" cy="101600"/>
          </a:xfrm>
          <a:prstGeom prst="rect">
            <a:avLst/>
          </a:prstGeom>
          <a:solidFill>
            <a:srgbClr val="485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Parallelogram 7"/>
          <p:cNvSpPr/>
          <p:nvPr/>
        </p:nvSpPr>
        <p:spPr>
          <a:xfrm>
            <a:off x="691123" y="-319720"/>
            <a:ext cx="720066" cy="101600"/>
          </a:xfrm>
          <a:prstGeom prst="rect">
            <a:avLst/>
          </a:prstGeom>
          <a:solidFill>
            <a:srgbClr val="3D90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4" name="Parallelogram 8"/>
          <p:cNvSpPr/>
          <p:nvPr/>
        </p:nvSpPr>
        <p:spPr>
          <a:xfrm>
            <a:off x="29029" y="-319719"/>
            <a:ext cx="720066" cy="101600"/>
          </a:xfrm>
          <a:prstGeom prst="rect">
            <a:avLst/>
          </a:prstGeom>
          <a:solidFill>
            <a:srgbClr val="02AE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45" name="Freeform 10"/>
          <p:cNvSpPr/>
          <p:nvPr/>
        </p:nvSpPr>
        <p:spPr>
          <a:xfrm>
            <a:off x="3339500" y="-319720"/>
            <a:ext cx="683453" cy="101600"/>
          </a:xfrm>
          <a:prstGeom prst="rect">
            <a:avLst/>
          </a:prstGeom>
          <a:solidFill>
            <a:srgbClr val="FF79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0" y="-1028700"/>
            <a:ext cx="590550" cy="400050"/>
          </a:xfrm>
          <a:prstGeom prst="rect">
            <a:avLst/>
          </a:prstGeom>
          <a:gradFill>
            <a:gsLst>
              <a:gs pos="0">
                <a:srgbClr val="029ACA"/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85800" y="-1028700"/>
            <a:ext cx="590550" cy="400050"/>
          </a:xfrm>
          <a:prstGeom prst="rect">
            <a:avLst/>
          </a:prstGeom>
          <a:gradFill>
            <a:gsLst>
              <a:gs pos="0">
                <a:srgbClr val="1378F3"/>
              </a:gs>
              <a:gs pos="100000">
                <a:srgbClr val="3D90F5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743200" y="-1028700"/>
            <a:ext cx="590550" cy="400050"/>
          </a:xfrm>
          <a:prstGeom prst="rect">
            <a:avLst/>
          </a:prstGeom>
          <a:gradFill>
            <a:gsLst>
              <a:gs pos="0">
                <a:srgbClr val="BC2876"/>
              </a:gs>
              <a:gs pos="100000">
                <a:srgbClr val="D53B8C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429000" y="-1028700"/>
            <a:ext cx="590550" cy="400050"/>
          </a:xfrm>
          <a:prstGeom prst="rect">
            <a:avLst/>
          </a:prstGeom>
          <a:gradFill>
            <a:gsLst>
              <a:gs pos="0">
                <a:srgbClr val="FF4F85"/>
              </a:gs>
              <a:gs pos="100000">
                <a:srgbClr val="FF79A2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371600" y="-1028700"/>
            <a:ext cx="590550" cy="400050"/>
          </a:xfrm>
          <a:prstGeom prst="rect">
            <a:avLst/>
          </a:prstGeom>
          <a:gradFill>
            <a:gsLst>
              <a:gs pos="0">
                <a:srgbClr val="2B3EC9"/>
              </a:gs>
              <a:gs pos="100000">
                <a:srgbClr val="4859D8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057400" y="-1028700"/>
            <a:ext cx="590550" cy="400050"/>
          </a:xfrm>
          <a:prstGeom prst="rect">
            <a:avLst/>
          </a:prstGeom>
          <a:gradFill>
            <a:gsLst>
              <a:gs pos="0">
                <a:srgbClr val="7D138F"/>
              </a:gs>
              <a:gs pos="100000">
                <a:srgbClr val="A219B9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29028" y="6756400"/>
            <a:ext cx="12192000" cy="101600"/>
            <a:chOff x="0" y="6756400"/>
            <a:chExt cx="12192000" cy="101600"/>
          </a:xfrm>
          <a:solidFill>
            <a:schemeClr val="accent1">
              <a:lumMod val="75000"/>
            </a:schemeClr>
          </a:solidFill>
        </p:grpSpPr>
        <p:sp>
          <p:nvSpPr>
            <p:cNvPr id="94" name="Rectangle 1"/>
            <p:cNvSpPr/>
            <p:nvPr/>
          </p:nvSpPr>
          <p:spPr>
            <a:xfrm>
              <a:off x="0" y="6756400"/>
              <a:ext cx="12192000" cy="1016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5" name="Parallelogram 2"/>
            <p:cNvSpPr/>
            <p:nvPr/>
          </p:nvSpPr>
          <p:spPr>
            <a:xfrm>
              <a:off x="107918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6" name="Parallelogram 4"/>
            <p:cNvSpPr/>
            <p:nvPr/>
          </p:nvSpPr>
          <p:spPr>
            <a:xfrm>
              <a:off x="1010285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9" name="Parallelogram 5"/>
            <p:cNvSpPr/>
            <p:nvPr/>
          </p:nvSpPr>
          <p:spPr>
            <a:xfrm>
              <a:off x="941387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0" name="Parallelogram 7"/>
            <p:cNvSpPr/>
            <p:nvPr/>
          </p:nvSpPr>
          <p:spPr>
            <a:xfrm>
              <a:off x="872490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1" name="Parallelogram 8"/>
            <p:cNvSpPr/>
            <p:nvPr/>
          </p:nvSpPr>
          <p:spPr>
            <a:xfrm>
              <a:off x="80359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2" name="Freeform 10"/>
            <p:cNvSpPr/>
            <p:nvPr/>
          </p:nvSpPr>
          <p:spPr>
            <a:xfrm>
              <a:off x="11480799" y="6756400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23" name="矩形 122"/>
          <p:cNvSpPr/>
          <p:nvPr/>
        </p:nvSpPr>
        <p:spPr>
          <a:xfrm>
            <a:off x="-18142" y="0"/>
            <a:ext cx="182563" cy="50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4" name="文本框 4"/>
          <p:cNvSpPr txBox="1">
            <a:spLocks noChangeArrowheads="1"/>
          </p:cNvSpPr>
          <p:nvPr/>
        </p:nvSpPr>
        <p:spPr bwMode="auto">
          <a:xfrm>
            <a:off x="257857" y="-28175"/>
            <a:ext cx="638830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非功能性需求</a:t>
            </a:r>
            <a:r>
              <a:rPr lang="en-US" altLang="zh-CN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[4]</a:t>
            </a:r>
            <a:endParaRPr lang="zh-CN" altLang="en-US" sz="320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67" y="1569235"/>
            <a:ext cx="11710544" cy="38172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826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64566" y="-1181686"/>
            <a:ext cx="759656" cy="1041009"/>
          </a:xfrm>
          <a:prstGeom prst="rect">
            <a:avLst/>
          </a:pr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69073" y="-1181687"/>
            <a:ext cx="759656" cy="1041009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817664" y="2732642"/>
            <a:ext cx="8722064" cy="1683597"/>
            <a:chOff x="31445" y="161947"/>
            <a:chExt cx="2500824" cy="318131"/>
          </a:xfrm>
          <a:solidFill>
            <a:srgbClr val="7CAFDE"/>
          </a:solidFill>
        </p:grpSpPr>
        <p:sp>
          <p:nvSpPr>
            <p:cNvPr id="16" name="矩形 15"/>
            <p:cNvSpPr/>
            <p:nvPr/>
          </p:nvSpPr>
          <p:spPr>
            <a:xfrm>
              <a:off x="31445" y="176315"/>
              <a:ext cx="2268640" cy="293086"/>
            </a:xfrm>
            <a:prstGeom prst="rect">
              <a:avLst/>
            </a:prstGeom>
            <a:grpFill/>
            <a:ln w="25400" cap="flat" cmpd="sng" algn="ctr">
              <a:solidFill>
                <a:srgbClr val="7CAFD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5400000">
              <a:off x="2257111" y="204921"/>
              <a:ext cx="318131" cy="232184"/>
            </a:xfrm>
            <a:prstGeom prst="triangle">
              <a:avLst/>
            </a:prstGeom>
            <a:grpFill/>
            <a:ln w="25400" cap="flat" cmpd="sng" algn="ctr">
              <a:solidFill>
                <a:srgbClr val="7CAFD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18" name="TextBox 8"/>
            <p:cNvSpPr txBox="1"/>
            <p:nvPr/>
          </p:nvSpPr>
          <p:spPr>
            <a:xfrm>
              <a:off x="1320140" y="255977"/>
              <a:ext cx="892673" cy="133762"/>
            </a:xfrm>
            <a:prstGeom prst="rect">
              <a:avLst/>
            </a:prstGeom>
            <a:grpFill/>
            <a:ln>
              <a:solidFill>
                <a:srgbClr val="7CAFDE"/>
              </a:solidFill>
            </a:ln>
          </p:spPr>
          <p:txBody>
            <a:bodyPr wrap="none" rtlCol="0">
              <a:spAutoFit/>
            </a:bodyPr>
            <a:lstStyle/>
            <a:p>
              <a:pPr algn="just">
                <a:spcBef>
                  <a:spcPct val="0"/>
                </a:spcBef>
              </a:pPr>
              <a:r>
                <a:rPr lang="en-US" altLang="zh-CN" sz="4000" kern="0" spc="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QFD</a:t>
              </a:r>
              <a:r>
                <a:rPr lang="zh-CN" altLang="en-US" sz="4000" kern="0" spc="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打分表</a:t>
              </a:r>
              <a:endParaRPr lang="en-US" altLang="zh-CN" sz="4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081804" y="1831086"/>
            <a:ext cx="3493221" cy="3493221"/>
            <a:chOff x="267453" y="94709"/>
            <a:chExt cx="454824" cy="454824"/>
          </a:xfrm>
        </p:grpSpPr>
        <p:sp>
          <p:nvSpPr>
            <p:cNvPr id="20" name="椭圆 19"/>
            <p:cNvSpPr/>
            <p:nvPr/>
          </p:nvSpPr>
          <p:spPr>
            <a:xfrm>
              <a:off x="301756" y="114952"/>
              <a:ext cx="390525" cy="39528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43738" y="170570"/>
              <a:ext cx="302255" cy="302255"/>
            </a:xfrm>
            <a:prstGeom prst="ellipse">
              <a:avLst/>
            </a:prstGeom>
            <a:solidFill>
              <a:srgbClr val="7CAFD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24" name="同心圆 23"/>
            <p:cNvSpPr/>
            <p:nvPr/>
          </p:nvSpPr>
          <p:spPr>
            <a:xfrm>
              <a:off x="267453" y="94709"/>
              <a:ext cx="454824" cy="454824"/>
            </a:xfrm>
            <a:prstGeom prst="donut">
              <a:avLst>
                <a:gd name="adj" fmla="val 8567"/>
              </a:avLst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 smtClean="0">
                <a:solidFill>
                  <a:prstClr val="black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25" name="TextBox 9"/>
            <p:cNvSpPr txBox="1"/>
            <p:nvPr/>
          </p:nvSpPr>
          <p:spPr>
            <a:xfrm>
              <a:off x="370583" y="176347"/>
              <a:ext cx="261978" cy="268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12800" kern="0" dirty="0" smtClean="0">
                  <a:solidFill>
                    <a:prstClr val="white"/>
                  </a:solidFill>
                  <a:latin typeface="Arial"/>
                  <a:ea typeface="方正正中黑简体"/>
                  <a:cs typeface="+mn-ea"/>
                  <a:sym typeface="+mn-lt"/>
                </a:rPr>
                <a:t>07</a:t>
              </a:r>
              <a:endParaRPr lang="zh-CN" altLang="en-US" sz="12800" kern="0" dirty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862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elogram 2"/>
          <p:cNvSpPr/>
          <p:nvPr/>
        </p:nvSpPr>
        <p:spPr>
          <a:xfrm>
            <a:off x="2677406" y="-319719"/>
            <a:ext cx="720066" cy="101600"/>
          </a:xfrm>
          <a:prstGeom prst="rect">
            <a:avLst/>
          </a:prstGeom>
          <a:solidFill>
            <a:srgbClr val="D53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1" name="Parallelogram 4"/>
          <p:cNvSpPr/>
          <p:nvPr/>
        </p:nvSpPr>
        <p:spPr>
          <a:xfrm>
            <a:off x="2015312" y="-319719"/>
            <a:ext cx="720066" cy="101600"/>
          </a:xfrm>
          <a:prstGeom prst="rect">
            <a:avLst/>
          </a:prstGeom>
          <a:solidFill>
            <a:srgbClr val="A219B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Parallelogram 5"/>
          <p:cNvSpPr/>
          <p:nvPr/>
        </p:nvSpPr>
        <p:spPr>
          <a:xfrm>
            <a:off x="1353218" y="-319720"/>
            <a:ext cx="720066" cy="101600"/>
          </a:xfrm>
          <a:prstGeom prst="rect">
            <a:avLst/>
          </a:prstGeom>
          <a:solidFill>
            <a:srgbClr val="485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Parallelogram 7"/>
          <p:cNvSpPr/>
          <p:nvPr/>
        </p:nvSpPr>
        <p:spPr>
          <a:xfrm>
            <a:off x="691123" y="-319720"/>
            <a:ext cx="720066" cy="101600"/>
          </a:xfrm>
          <a:prstGeom prst="rect">
            <a:avLst/>
          </a:prstGeom>
          <a:solidFill>
            <a:srgbClr val="3D90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4" name="Parallelogram 8"/>
          <p:cNvSpPr/>
          <p:nvPr/>
        </p:nvSpPr>
        <p:spPr>
          <a:xfrm>
            <a:off x="29029" y="-319719"/>
            <a:ext cx="720066" cy="101600"/>
          </a:xfrm>
          <a:prstGeom prst="rect">
            <a:avLst/>
          </a:prstGeom>
          <a:solidFill>
            <a:srgbClr val="02AE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45" name="Freeform 10"/>
          <p:cNvSpPr/>
          <p:nvPr/>
        </p:nvSpPr>
        <p:spPr>
          <a:xfrm>
            <a:off x="3339500" y="-319720"/>
            <a:ext cx="683453" cy="101600"/>
          </a:xfrm>
          <a:prstGeom prst="rect">
            <a:avLst/>
          </a:prstGeom>
          <a:solidFill>
            <a:srgbClr val="FF79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0" y="-1028700"/>
            <a:ext cx="590550" cy="400050"/>
          </a:xfrm>
          <a:prstGeom prst="rect">
            <a:avLst/>
          </a:prstGeom>
          <a:gradFill>
            <a:gsLst>
              <a:gs pos="0">
                <a:srgbClr val="029ACA"/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85800" y="-1028700"/>
            <a:ext cx="590550" cy="400050"/>
          </a:xfrm>
          <a:prstGeom prst="rect">
            <a:avLst/>
          </a:prstGeom>
          <a:gradFill>
            <a:gsLst>
              <a:gs pos="0">
                <a:srgbClr val="1378F3"/>
              </a:gs>
              <a:gs pos="100000">
                <a:srgbClr val="3D90F5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743200" y="-1028700"/>
            <a:ext cx="590550" cy="400050"/>
          </a:xfrm>
          <a:prstGeom prst="rect">
            <a:avLst/>
          </a:prstGeom>
          <a:gradFill>
            <a:gsLst>
              <a:gs pos="0">
                <a:srgbClr val="BC2876"/>
              </a:gs>
              <a:gs pos="100000">
                <a:srgbClr val="D53B8C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429000" y="-1028700"/>
            <a:ext cx="590550" cy="400050"/>
          </a:xfrm>
          <a:prstGeom prst="rect">
            <a:avLst/>
          </a:prstGeom>
          <a:gradFill>
            <a:gsLst>
              <a:gs pos="0">
                <a:srgbClr val="FF4F85"/>
              </a:gs>
              <a:gs pos="100000">
                <a:srgbClr val="FF79A2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371600" y="-1028700"/>
            <a:ext cx="590550" cy="400050"/>
          </a:xfrm>
          <a:prstGeom prst="rect">
            <a:avLst/>
          </a:prstGeom>
          <a:gradFill>
            <a:gsLst>
              <a:gs pos="0">
                <a:srgbClr val="2B3EC9"/>
              </a:gs>
              <a:gs pos="100000">
                <a:srgbClr val="4859D8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057400" y="-1028700"/>
            <a:ext cx="590550" cy="400050"/>
          </a:xfrm>
          <a:prstGeom prst="rect">
            <a:avLst/>
          </a:prstGeom>
          <a:gradFill>
            <a:gsLst>
              <a:gs pos="0">
                <a:srgbClr val="7D138F"/>
              </a:gs>
              <a:gs pos="100000">
                <a:srgbClr val="A219B9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-4222" y="6756400"/>
            <a:ext cx="12192000" cy="101600"/>
            <a:chOff x="0" y="6756400"/>
            <a:chExt cx="12192000" cy="101600"/>
          </a:xfrm>
          <a:solidFill>
            <a:schemeClr val="accent1">
              <a:lumMod val="75000"/>
            </a:schemeClr>
          </a:solidFill>
        </p:grpSpPr>
        <p:sp>
          <p:nvSpPr>
            <p:cNvPr id="94" name="Rectangle 1"/>
            <p:cNvSpPr/>
            <p:nvPr/>
          </p:nvSpPr>
          <p:spPr>
            <a:xfrm>
              <a:off x="0" y="6756400"/>
              <a:ext cx="12192000" cy="1016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5" name="Parallelogram 2"/>
            <p:cNvSpPr/>
            <p:nvPr/>
          </p:nvSpPr>
          <p:spPr>
            <a:xfrm>
              <a:off x="107918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6" name="Parallelogram 4"/>
            <p:cNvSpPr/>
            <p:nvPr/>
          </p:nvSpPr>
          <p:spPr>
            <a:xfrm>
              <a:off x="1010285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9" name="Parallelogram 5"/>
            <p:cNvSpPr/>
            <p:nvPr/>
          </p:nvSpPr>
          <p:spPr>
            <a:xfrm>
              <a:off x="941387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0" name="Parallelogram 7"/>
            <p:cNvSpPr/>
            <p:nvPr/>
          </p:nvSpPr>
          <p:spPr>
            <a:xfrm>
              <a:off x="872490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1" name="Parallelogram 8"/>
            <p:cNvSpPr/>
            <p:nvPr/>
          </p:nvSpPr>
          <p:spPr>
            <a:xfrm>
              <a:off x="80359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2" name="Freeform 10"/>
            <p:cNvSpPr/>
            <p:nvPr/>
          </p:nvSpPr>
          <p:spPr>
            <a:xfrm>
              <a:off x="11480799" y="6756400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23" name="矩形 122"/>
          <p:cNvSpPr/>
          <p:nvPr/>
        </p:nvSpPr>
        <p:spPr>
          <a:xfrm>
            <a:off x="-18142" y="0"/>
            <a:ext cx="182563" cy="50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4" name="文本框 4"/>
          <p:cNvSpPr txBox="1">
            <a:spLocks noChangeArrowheads="1"/>
          </p:cNvSpPr>
          <p:nvPr/>
        </p:nvSpPr>
        <p:spPr bwMode="auto">
          <a:xfrm>
            <a:off x="73139" y="-42689"/>
            <a:ext cx="638830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QFD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打分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[8]</a:t>
            </a:r>
            <a:endParaRPr lang="en-US" altLang="zh-CN" sz="4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4"/>
          <p:cNvSpPr txBox="1">
            <a:spLocks noChangeArrowheads="1"/>
          </p:cNvSpPr>
          <p:nvPr/>
        </p:nvSpPr>
        <p:spPr bwMode="auto">
          <a:xfrm>
            <a:off x="164421" y="1312713"/>
            <a:ext cx="191780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规则：</a:t>
            </a:r>
            <a:endParaRPr lang="en-US" altLang="zh-CN" sz="4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29786"/>
          <a:stretch/>
        </p:blipFill>
        <p:spPr>
          <a:xfrm>
            <a:off x="115190" y="2082154"/>
            <a:ext cx="11961619" cy="40692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412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elogram 2"/>
          <p:cNvSpPr/>
          <p:nvPr/>
        </p:nvSpPr>
        <p:spPr>
          <a:xfrm>
            <a:off x="2677406" y="-319719"/>
            <a:ext cx="720066" cy="101600"/>
          </a:xfrm>
          <a:prstGeom prst="rect">
            <a:avLst/>
          </a:prstGeom>
          <a:solidFill>
            <a:srgbClr val="D53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1" name="Parallelogram 4"/>
          <p:cNvSpPr/>
          <p:nvPr/>
        </p:nvSpPr>
        <p:spPr>
          <a:xfrm>
            <a:off x="2015312" y="-319719"/>
            <a:ext cx="720066" cy="101600"/>
          </a:xfrm>
          <a:prstGeom prst="rect">
            <a:avLst/>
          </a:prstGeom>
          <a:solidFill>
            <a:srgbClr val="A219B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Parallelogram 5"/>
          <p:cNvSpPr/>
          <p:nvPr/>
        </p:nvSpPr>
        <p:spPr>
          <a:xfrm>
            <a:off x="1353218" y="-319720"/>
            <a:ext cx="720066" cy="101600"/>
          </a:xfrm>
          <a:prstGeom prst="rect">
            <a:avLst/>
          </a:prstGeom>
          <a:solidFill>
            <a:srgbClr val="485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Parallelogram 7"/>
          <p:cNvSpPr/>
          <p:nvPr/>
        </p:nvSpPr>
        <p:spPr>
          <a:xfrm>
            <a:off x="691123" y="-319720"/>
            <a:ext cx="720066" cy="101600"/>
          </a:xfrm>
          <a:prstGeom prst="rect">
            <a:avLst/>
          </a:prstGeom>
          <a:solidFill>
            <a:srgbClr val="3D90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4" name="Parallelogram 8"/>
          <p:cNvSpPr/>
          <p:nvPr/>
        </p:nvSpPr>
        <p:spPr>
          <a:xfrm>
            <a:off x="29029" y="-319719"/>
            <a:ext cx="720066" cy="101600"/>
          </a:xfrm>
          <a:prstGeom prst="rect">
            <a:avLst/>
          </a:prstGeom>
          <a:solidFill>
            <a:srgbClr val="02AE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45" name="Freeform 10"/>
          <p:cNvSpPr/>
          <p:nvPr/>
        </p:nvSpPr>
        <p:spPr>
          <a:xfrm>
            <a:off x="3339500" y="-319720"/>
            <a:ext cx="683453" cy="101600"/>
          </a:xfrm>
          <a:prstGeom prst="rect">
            <a:avLst/>
          </a:prstGeom>
          <a:solidFill>
            <a:srgbClr val="FF79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0" y="-1028700"/>
            <a:ext cx="590550" cy="400050"/>
          </a:xfrm>
          <a:prstGeom prst="rect">
            <a:avLst/>
          </a:prstGeom>
          <a:gradFill>
            <a:gsLst>
              <a:gs pos="0">
                <a:srgbClr val="029ACA"/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85800" y="-1028700"/>
            <a:ext cx="590550" cy="400050"/>
          </a:xfrm>
          <a:prstGeom prst="rect">
            <a:avLst/>
          </a:prstGeom>
          <a:gradFill>
            <a:gsLst>
              <a:gs pos="0">
                <a:srgbClr val="1378F3"/>
              </a:gs>
              <a:gs pos="100000">
                <a:srgbClr val="3D90F5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743200" y="-1028700"/>
            <a:ext cx="590550" cy="400050"/>
          </a:xfrm>
          <a:prstGeom prst="rect">
            <a:avLst/>
          </a:prstGeom>
          <a:gradFill>
            <a:gsLst>
              <a:gs pos="0">
                <a:srgbClr val="BC2876"/>
              </a:gs>
              <a:gs pos="100000">
                <a:srgbClr val="D53B8C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429000" y="-1028700"/>
            <a:ext cx="590550" cy="400050"/>
          </a:xfrm>
          <a:prstGeom prst="rect">
            <a:avLst/>
          </a:prstGeom>
          <a:gradFill>
            <a:gsLst>
              <a:gs pos="0">
                <a:srgbClr val="FF4F85"/>
              </a:gs>
              <a:gs pos="100000">
                <a:srgbClr val="FF79A2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371600" y="-1028700"/>
            <a:ext cx="590550" cy="400050"/>
          </a:xfrm>
          <a:prstGeom prst="rect">
            <a:avLst/>
          </a:prstGeom>
          <a:gradFill>
            <a:gsLst>
              <a:gs pos="0">
                <a:srgbClr val="2B3EC9"/>
              </a:gs>
              <a:gs pos="100000">
                <a:srgbClr val="4859D8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057400" y="-1028700"/>
            <a:ext cx="590550" cy="400050"/>
          </a:xfrm>
          <a:prstGeom prst="rect">
            <a:avLst/>
          </a:prstGeom>
          <a:gradFill>
            <a:gsLst>
              <a:gs pos="0">
                <a:srgbClr val="7D138F"/>
              </a:gs>
              <a:gs pos="100000">
                <a:srgbClr val="A219B9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29028" y="6756400"/>
            <a:ext cx="12192000" cy="101600"/>
            <a:chOff x="0" y="6756400"/>
            <a:chExt cx="12192000" cy="101600"/>
          </a:xfrm>
          <a:solidFill>
            <a:schemeClr val="accent1">
              <a:lumMod val="75000"/>
            </a:schemeClr>
          </a:solidFill>
        </p:grpSpPr>
        <p:sp>
          <p:nvSpPr>
            <p:cNvPr id="94" name="Rectangle 1"/>
            <p:cNvSpPr/>
            <p:nvPr/>
          </p:nvSpPr>
          <p:spPr>
            <a:xfrm>
              <a:off x="0" y="6756400"/>
              <a:ext cx="12192000" cy="1016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5" name="Parallelogram 2"/>
            <p:cNvSpPr/>
            <p:nvPr/>
          </p:nvSpPr>
          <p:spPr>
            <a:xfrm>
              <a:off x="107918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6" name="Parallelogram 4"/>
            <p:cNvSpPr/>
            <p:nvPr/>
          </p:nvSpPr>
          <p:spPr>
            <a:xfrm>
              <a:off x="1010285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9" name="Parallelogram 5"/>
            <p:cNvSpPr/>
            <p:nvPr/>
          </p:nvSpPr>
          <p:spPr>
            <a:xfrm>
              <a:off x="941387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0" name="Parallelogram 7"/>
            <p:cNvSpPr/>
            <p:nvPr/>
          </p:nvSpPr>
          <p:spPr>
            <a:xfrm>
              <a:off x="872490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1" name="Parallelogram 8"/>
            <p:cNvSpPr/>
            <p:nvPr/>
          </p:nvSpPr>
          <p:spPr>
            <a:xfrm>
              <a:off x="80359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2" name="Freeform 10"/>
            <p:cNvSpPr/>
            <p:nvPr/>
          </p:nvSpPr>
          <p:spPr>
            <a:xfrm>
              <a:off x="11480799" y="6756400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23" name="矩形 122"/>
          <p:cNvSpPr/>
          <p:nvPr/>
        </p:nvSpPr>
        <p:spPr>
          <a:xfrm>
            <a:off x="-18142" y="0"/>
            <a:ext cx="182563" cy="50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4" name="文本框 4"/>
          <p:cNvSpPr txBox="1">
            <a:spLocks noChangeArrowheads="1"/>
          </p:cNvSpPr>
          <p:nvPr/>
        </p:nvSpPr>
        <p:spPr bwMode="auto">
          <a:xfrm>
            <a:off x="73139" y="-42689"/>
            <a:ext cx="638830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QFD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打分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[8]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21" y="872445"/>
            <a:ext cx="11864687" cy="545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7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64566" y="-1181686"/>
            <a:ext cx="759656" cy="1041009"/>
          </a:xfrm>
          <a:prstGeom prst="rect">
            <a:avLst/>
          </a:pr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69073" y="-1181687"/>
            <a:ext cx="759656" cy="1041009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817664" y="2732642"/>
            <a:ext cx="8722064" cy="1683597"/>
            <a:chOff x="31445" y="161947"/>
            <a:chExt cx="2500824" cy="318131"/>
          </a:xfrm>
          <a:solidFill>
            <a:srgbClr val="7CAFDE"/>
          </a:solidFill>
        </p:grpSpPr>
        <p:sp>
          <p:nvSpPr>
            <p:cNvPr id="16" name="矩形 15"/>
            <p:cNvSpPr/>
            <p:nvPr/>
          </p:nvSpPr>
          <p:spPr>
            <a:xfrm>
              <a:off x="31445" y="176315"/>
              <a:ext cx="2268640" cy="293086"/>
            </a:xfrm>
            <a:prstGeom prst="rect">
              <a:avLst/>
            </a:prstGeom>
            <a:grpFill/>
            <a:ln w="25400" cap="flat" cmpd="sng" algn="ctr">
              <a:solidFill>
                <a:srgbClr val="7CAFD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5400000">
              <a:off x="2257111" y="204921"/>
              <a:ext cx="318131" cy="232184"/>
            </a:xfrm>
            <a:prstGeom prst="triangle">
              <a:avLst/>
            </a:prstGeom>
            <a:grpFill/>
            <a:ln w="25400" cap="flat" cmpd="sng" algn="ctr">
              <a:solidFill>
                <a:srgbClr val="7CAFD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18" name="TextBox 8"/>
            <p:cNvSpPr txBox="1"/>
            <p:nvPr/>
          </p:nvSpPr>
          <p:spPr>
            <a:xfrm>
              <a:off x="1254645" y="255977"/>
              <a:ext cx="1023664" cy="133762"/>
            </a:xfrm>
            <a:prstGeom prst="rect">
              <a:avLst/>
            </a:prstGeom>
            <a:grpFill/>
            <a:ln>
              <a:solidFill>
                <a:srgbClr val="7CAFDE"/>
              </a:solidFill>
            </a:ln>
          </p:spPr>
          <p:txBody>
            <a:bodyPr wrap="none" rtlCol="0">
              <a:spAutoFit/>
            </a:bodyPr>
            <a:lstStyle/>
            <a:p>
              <a:pPr algn="just">
                <a:spcBef>
                  <a:spcPct val="0"/>
                </a:spcBef>
              </a:pPr>
              <a:r>
                <a:rPr lang="zh-CN" altLang="en-US" sz="4000" kern="0" spc="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需求冲突处理</a:t>
              </a:r>
              <a:endParaRPr lang="en-US" altLang="zh-CN" sz="4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081804" y="1831086"/>
            <a:ext cx="3493221" cy="3493221"/>
            <a:chOff x="267453" y="94709"/>
            <a:chExt cx="454824" cy="454824"/>
          </a:xfrm>
        </p:grpSpPr>
        <p:sp>
          <p:nvSpPr>
            <p:cNvPr id="20" name="椭圆 19"/>
            <p:cNvSpPr/>
            <p:nvPr/>
          </p:nvSpPr>
          <p:spPr>
            <a:xfrm>
              <a:off x="301756" y="114952"/>
              <a:ext cx="390525" cy="39528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43738" y="170570"/>
              <a:ext cx="302255" cy="302255"/>
            </a:xfrm>
            <a:prstGeom prst="ellipse">
              <a:avLst/>
            </a:prstGeom>
            <a:solidFill>
              <a:srgbClr val="7CAFD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24" name="同心圆 23"/>
            <p:cNvSpPr/>
            <p:nvPr/>
          </p:nvSpPr>
          <p:spPr>
            <a:xfrm>
              <a:off x="267453" y="94709"/>
              <a:ext cx="454824" cy="454824"/>
            </a:xfrm>
            <a:prstGeom prst="donut">
              <a:avLst>
                <a:gd name="adj" fmla="val 8567"/>
              </a:avLst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 smtClean="0">
                <a:solidFill>
                  <a:prstClr val="black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25" name="TextBox 9"/>
            <p:cNvSpPr txBox="1"/>
            <p:nvPr/>
          </p:nvSpPr>
          <p:spPr>
            <a:xfrm>
              <a:off x="370583" y="176347"/>
              <a:ext cx="261978" cy="268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12800" kern="0" dirty="0" smtClean="0">
                  <a:solidFill>
                    <a:prstClr val="white"/>
                  </a:solidFill>
                  <a:latin typeface="Arial"/>
                  <a:ea typeface="方正正中黑简体"/>
                  <a:cs typeface="+mn-ea"/>
                  <a:sym typeface="+mn-lt"/>
                </a:rPr>
                <a:t>08</a:t>
              </a:r>
              <a:endParaRPr lang="zh-CN" altLang="en-US" sz="12800" kern="0" dirty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58438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elogram 2"/>
          <p:cNvSpPr/>
          <p:nvPr/>
        </p:nvSpPr>
        <p:spPr>
          <a:xfrm>
            <a:off x="2677406" y="-319719"/>
            <a:ext cx="720066" cy="101600"/>
          </a:xfrm>
          <a:prstGeom prst="rect">
            <a:avLst/>
          </a:prstGeom>
          <a:solidFill>
            <a:srgbClr val="D53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1" name="Parallelogram 4"/>
          <p:cNvSpPr/>
          <p:nvPr/>
        </p:nvSpPr>
        <p:spPr>
          <a:xfrm>
            <a:off x="2015312" y="-319719"/>
            <a:ext cx="720066" cy="101600"/>
          </a:xfrm>
          <a:prstGeom prst="rect">
            <a:avLst/>
          </a:prstGeom>
          <a:solidFill>
            <a:srgbClr val="A219B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Parallelogram 5"/>
          <p:cNvSpPr/>
          <p:nvPr/>
        </p:nvSpPr>
        <p:spPr>
          <a:xfrm>
            <a:off x="1353218" y="-319720"/>
            <a:ext cx="720066" cy="101600"/>
          </a:xfrm>
          <a:prstGeom prst="rect">
            <a:avLst/>
          </a:prstGeom>
          <a:solidFill>
            <a:srgbClr val="485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Parallelogram 7"/>
          <p:cNvSpPr/>
          <p:nvPr/>
        </p:nvSpPr>
        <p:spPr>
          <a:xfrm>
            <a:off x="691123" y="-319720"/>
            <a:ext cx="720066" cy="101600"/>
          </a:xfrm>
          <a:prstGeom prst="rect">
            <a:avLst/>
          </a:prstGeom>
          <a:solidFill>
            <a:srgbClr val="3D90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4" name="Parallelogram 8"/>
          <p:cNvSpPr/>
          <p:nvPr/>
        </p:nvSpPr>
        <p:spPr>
          <a:xfrm>
            <a:off x="29029" y="-319719"/>
            <a:ext cx="720066" cy="101600"/>
          </a:xfrm>
          <a:prstGeom prst="rect">
            <a:avLst/>
          </a:prstGeom>
          <a:solidFill>
            <a:srgbClr val="02AE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45" name="Freeform 10"/>
          <p:cNvSpPr/>
          <p:nvPr/>
        </p:nvSpPr>
        <p:spPr>
          <a:xfrm>
            <a:off x="3339500" y="-319720"/>
            <a:ext cx="683453" cy="101600"/>
          </a:xfrm>
          <a:prstGeom prst="rect">
            <a:avLst/>
          </a:prstGeom>
          <a:solidFill>
            <a:srgbClr val="FF79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0" y="-1028700"/>
            <a:ext cx="590550" cy="400050"/>
          </a:xfrm>
          <a:prstGeom prst="rect">
            <a:avLst/>
          </a:prstGeom>
          <a:gradFill>
            <a:gsLst>
              <a:gs pos="0">
                <a:srgbClr val="029ACA"/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85800" y="-1028700"/>
            <a:ext cx="590550" cy="400050"/>
          </a:xfrm>
          <a:prstGeom prst="rect">
            <a:avLst/>
          </a:prstGeom>
          <a:gradFill>
            <a:gsLst>
              <a:gs pos="0">
                <a:srgbClr val="1378F3"/>
              </a:gs>
              <a:gs pos="100000">
                <a:srgbClr val="3D90F5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743200" y="-1028700"/>
            <a:ext cx="590550" cy="400050"/>
          </a:xfrm>
          <a:prstGeom prst="rect">
            <a:avLst/>
          </a:prstGeom>
          <a:gradFill>
            <a:gsLst>
              <a:gs pos="0">
                <a:srgbClr val="BC2876"/>
              </a:gs>
              <a:gs pos="100000">
                <a:srgbClr val="D53B8C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429000" y="-1028700"/>
            <a:ext cx="590550" cy="400050"/>
          </a:xfrm>
          <a:prstGeom prst="rect">
            <a:avLst/>
          </a:prstGeom>
          <a:gradFill>
            <a:gsLst>
              <a:gs pos="0">
                <a:srgbClr val="FF4F85"/>
              </a:gs>
              <a:gs pos="100000">
                <a:srgbClr val="FF79A2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371600" y="-1028700"/>
            <a:ext cx="590550" cy="400050"/>
          </a:xfrm>
          <a:prstGeom prst="rect">
            <a:avLst/>
          </a:prstGeom>
          <a:gradFill>
            <a:gsLst>
              <a:gs pos="0">
                <a:srgbClr val="2B3EC9"/>
              </a:gs>
              <a:gs pos="100000">
                <a:srgbClr val="4859D8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057400" y="-1028700"/>
            <a:ext cx="590550" cy="400050"/>
          </a:xfrm>
          <a:prstGeom prst="rect">
            <a:avLst/>
          </a:prstGeom>
          <a:gradFill>
            <a:gsLst>
              <a:gs pos="0">
                <a:srgbClr val="7D138F"/>
              </a:gs>
              <a:gs pos="100000">
                <a:srgbClr val="A219B9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0" y="6756400"/>
            <a:ext cx="12192000" cy="101600"/>
            <a:chOff x="0" y="6756400"/>
            <a:chExt cx="12192000" cy="101600"/>
          </a:xfrm>
          <a:solidFill>
            <a:schemeClr val="accent1">
              <a:lumMod val="75000"/>
            </a:schemeClr>
          </a:solidFill>
        </p:grpSpPr>
        <p:sp>
          <p:nvSpPr>
            <p:cNvPr id="94" name="Rectangle 1"/>
            <p:cNvSpPr/>
            <p:nvPr/>
          </p:nvSpPr>
          <p:spPr>
            <a:xfrm>
              <a:off x="0" y="6756400"/>
              <a:ext cx="12192000" cy="1016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5" name="Parallelogram 2"/>
            <p:cNvSpPr/>
            <p:nvPr/>
          </p:nvSpPr>
          <p:spPr>
            <a:xfrm>
              <a:off x="107918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6" name="Parallelogram 4"/>
            <p:cNvSpPr/>
            <p:nvPr/>
          </p:nvSpPr>
          <p:spPr>
            <a:xfrm>
              <a:off x="1010285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9" name="Parallelogram 5"/>
            <p:cNvSpPr/>
            <p:nvPr/>
          </p:nvSpPr>
          <p:spPr>
            <a:xfrm>
              <a:off x="941387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0" name="Parallelogram 7"/>
            <p:cNvSpPr/>
            <p:nvPr/>
          </p:nvSpPr>
          <p:spPr>
            <a:xfrm>
              <a:off x="872490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1" name="Parallelogram 8"/>
            <p:cNvSpPr/>
            <p:nvPr/>
          </p:nvSpPr>
          <p:spPr>
            <a:xfrm>
              <a:off x="80359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2" name="Freeform 10"/>
            <p:cNvSpPr/>
            <p:nvPr/>
          </p:nvSpPr>
          <p:spPr>
            <a:xfrm>
              <a:off x="11480799" y="6756400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23" name="矩形 122"/>
          <p:cNvSpPr/>
          <p:nvPr/>
        </p:nvSpPr>
        <p:spPr>
          <a:xfrm>
            <a:off x="0" y="508000"/>
            <a:ext cx="182563" cy="50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4" name="文本框 4"/>
          <p:cNvSpPr txBox="1">
            <a:spLocks noChangeArrowheads="1"/>
          </p:cNvSpPr>
          <p:nvPr/>
        </p:nvSpPr>
        <p:spPr bwMode="auto">
          <a:xfrm>
            <a:off x="295275" y="498475"/>
            <a:ext cx="26812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</a:t>
            </a: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景与</a:t>
            </a: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</a:t>
            </a:r>
            <a:r>
              <a:rPr lang="en-US" altLang="zh-CN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endParaRPr lang="zh-CN" altLang="en-US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3538" y="2450575"/>
            <a:ext cx="1156652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32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针对钓鱼发烧友，他们需要进行钓鱼社交活动，“渔乐生活</a:t>
            </a:r>
            <a:r>
              <a:rPr lang="en-US" altLang="zh-CN" sz="32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zh-CN" sz="32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”是一种社交软件，它将提供一个以地理信息位置为基础的社交平台，含有钓鱼地点的上传、分享钓鱼经历、朋友圈社交、相约钓鱼等功能，该系统将给钓鱼爱好者提供一个良好的交流的平台。不同于当前钓鱼</a:t>
            </a:r>
            <a:r>
              <a:rPr lang="en-US" altLang="zh-CN" sz="32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zh-CN" sz="32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系统，我们的产品目前不带有商用、获利目的</a:t>
            </a:r>
            <a:r>
              <a:rPr lang="zh-CN" altLang="en-US" sz="32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72561" y="1558147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4800" b="1" kern="1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愿景申明</a:t>
            </a:r>
          </a:p>
        </p:txBody>
      </p:sp>
    </p:spTree>
    <p:extLst>
      <p:ext uri="{BB962C8B-B14F-4D97-AF65-F5344CB8AC3E}">
        <p14:creationId xmlns:p14="http://schemas.microsoft.com/office/powerpoint/2010/main" val="394364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elogram 2"/>
          <p:cNvSpPr/>
          <p:nvPr/>
        </p:nvSpPr>
        <p:spPr>
          <a:xfrm>
            <a:off x="2677406" y="-319719"/>
            <a:ext cx="720066" cy="101600"/>
          </a:xfrm>
          <a:prstGeom prst="rect">
            <a:avLst/>
          </a:prstGeom>
          <a:solidFill>
            <a:srgbClr val="D53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1" name="Parallelogram 4"/>
          <p:cNvSpPr/>
          <p:nvPr/>
        </p:nvSpPr>
        <p:spPr>
          <a:xfrm>
            <a:off x="2015312" y="-319719"/>
            <a:ext cx="720066" cy="101600"/>
          </a:xfrm>
          <a:prstGeom prst="rect">
            <a:avLst/>
          </a:prstGeom>
          <a:solidFill>
            <a:srgbClr val="A219B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Parallelogram 5"/>
          <p:cNvSpPr/>
          <p:nvPr/>
        </p:nvSpPr>
        <p:spPr>
          <a:xfrm>
            <a:off x="1353218" y="-319720"/>
            <a:ext cx="720066" cy="101600"/>
          </a:xfrm>
          <a:prstGeom prst="rect">
            <a:avLst/>
          </a:prstGeom>
          <a:solidFill>
            <a:srgbClr val="485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Parallelogram 7"/>
          <p:cNvSpPr/>
          <p:nvPr/>
        </p:nvSpPr>
        <p:spPr>
          <a:xfrm>
            <a:off x="691123" y="-319720"/>
            <a:ext cx="720066" cy="101600"/>
          </a:xfrm>
          <a:prstGeom prst="rect">
            <a:avLst/>
          </a:prstGeom>
          <a:solidFill>
            <a:srgbClr val="3D90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4" name="Parallelogram 8"/>
          <p:cNvSpPr/>
          <p:nvPr/>
        </p:nvSpPr>
        <p:spPr>
          <a:xfrm>
            <a:off x="29029" y="-319719"/>
            <a:ext cx="720066" cy="101600"/>
          </a:xfrm>
          <a:prstGeom prst="rect">
            <a:avLst/>
          </a:prstGeom>
          <a:solidFill>
            <a:srgbClr val="02AE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45" name="Freeform 10"/>
          <p:cNvSpPr/>
          <p:nvPr/>
        </p:nvSpPr>
        <p:spPr>
          <a:xfrm>
            <a:off x="3339500" y="-319720"/>
            <a:ext cx="683453" cy="101600"/>
          </a:xfrm>
          <a:prstGeom prst="rect">
            <a:avLst/>
          </a:prstGeom>
          <a:solidFill>
            <a:srgbClr val="FF79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0" y="-1028700"/>
            <a:ext cx="590550" cy="400050"/>
          </a:xfrm>
          <a:prstGeom prst="rect">
            <a:avLst/>
          </a:prstGeom>
          <a:gradFill>
            <a:gsLst>
              <a:gs pos="0">
                <a:srgbClr val="029ACA"/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85800" y="-1028700"/>
            <a:ext cx="590550" cy="400050"/>
          </a:xfrm>
          <a:prstGeom prst="rect">
            <a:avLst/>
          </a:prstGeom>
          <a:gradFill>
            <a:gsLst>
              <a:gs pos="0">
                <a:srgbClr val="1378F3"/>
              </a:gs>
              <a:gs pos="100000">
                <a:srgbClr val="3D90F5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743200" y="-1028700"/>
            <a:ext cx="590550" cy="400050"/>
          </a:xfrm>
          <a:prstGeom prst="rect">
            <a:avLst/>
          </a:prstGeom>
          <a:gradFill>
            <a:gsLst>
              <a:gs pos="0">
                <a:srgbClr val="BC2876"/>
              </a:gs>
              <a:gs pos="100000">
                <a:srgbClr val="D53B8C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429000" y="-1028700"/>
            <a:ext cx="590550" cy="400050"/>
          </a:xfrm>
          <a:prstGeom prst="rect">
            <a:avLst/>
          </a:prstGeom>
          <a:gradFill>
            <a:gsLst>
              <a:gs pos="0">
                <a:srgbClr val="FF4F85"/>
              </a:gs>
              <a:gs pos="100000">
                <a:srgbClr val="FF79A2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371600" y="-1028700"/>
            <a:ext cx="590550" cy="400050"/>
          </a:xfrm>
          <a:prstGeom prst="rect">
            <a:avLst/>
          </a:prstGeom>
          <a:gradFill>
            <a:gsLst>
              <a:gs pos="0">
                <a:srgbClr val="2B3EC9"/>
              </a:gs>
              <a:gs pos="100000">
                <a:srgbClr val="4859D8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057400" y="-1028700"/>
            <a:ext cx="590550" cy="400050"/>
          </a:xfrm>
          <a:prstGeom prst="rect">
            <a:avLst/>
          </a:prstGeom>
          <a:gradFill>
            <a:gsLst>
              <a:gs pos="0">
                <a:srgbClr val="7D138F"/>
              </a:gs>
              <a:gs pos="100000">
                <a:srgbClr val="A219B9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0" y="6756400"/>
            <a:ext cx="12192000" cy="101600"/>
            <a:chOff x="0" y="6756400"/>
            <a:chExt cx="12192000" cy="101600"/>
          </a:xfrm>
          <a:solidFill>
            <a:schemeClr val="accent1">
              <a:lumMod val="75000"/>
            </a:schemeClr>
          </a:solidFill>
        </p:grpSpPr>
        <p:sp>
          <p:nvSpPr>
            <p:cNvPr id="94" name="Rectangle 1"/>
            <p:cNvSpPr/>
            <p:nvPr/>
          </p:nvSpPr>
          <p:spPr>
            <a:xfrm>
              <a:off x="0" y="6756400"/>
              <a:ext cx="12192000" cy="1016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5" name="Parallelogram 2"/>
            <p:cNvSpPr/>
            <p:nvPr/>
          </p:nvSpPr>
          <p:spPr>
            <a:xfrm>
              <a:off x="107918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6" name="Parallelogram 4"/>
            <p:cNvSpPr/>
            <p:nvPr/>
          </p:nvSpPr>
          <p:spPr>
            <a:xfrm>
              <a:off x="1010285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9" name="Parallelogram 5"/>
            <p:cNvSpPr/>
            <p:nvPr/>
          </p:nvSpPr>
          <p:spPr>
            <a:xfrm>
              <a:off x="941387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0" name="Parallelogram 7"/>
            <p:cNvSpPr/>
            <p:nvPr/>
          </p:nvSpPr>
          <p:spPr>
            <a:xfrm>
              <a:off x="872490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1" name="Parallelogram 8"/>
            <p:cNvSpPr/>
            <p:nvPr/>
          </p:nvSpPr>
          <p:spPr>
            <a:xfrm>
              <a:off x="80359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2" name="Freeform 10"/>
            <p:cNvSpPr/>
            <p:nvPr/>
          </p:nvSpPr>
          <p:spPr>
            <a:xfrm>
              <a:off x="11480799" y="6756400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23" name="矩形 122"/>
          <p:cNvSpPr/>
          <p:nvPr/>
        </p:nvSpPr>
        <p:spPr>
          <a:xfrm>
            <a:off x="0" y="1"/>
            <a:ext cx="182563" cy="50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4" name="文本框 4"/>
          <p:cNvSpPr txBox="1">
            <a:spLocks noChangeArrowheads="1"/>
          </p:cNvSpPr>
          <p:nvPr/>
        </p:nvSpPr>
        <p:spPr bwMode="auto">
          <a:xfrm>
            <a:off x="295275" y="-9524"/>
            <a:ext cx="40154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处理需求</a:t>
            </a:r>
            <a:r>
              <a:rPr lang="zh-CN" altLang="en-US" sz="3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[3]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950" y="722291"/>
            <a:ext cx="2683101" cy="57383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018" y="744789"/>
            <a:ext cx="2689629" cy="573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1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64566" y="-1181686"/>
            <a:ext cx="759656" cy="1041009"/>
          </a:xfrm>
          <a:prstGeom prst="rect">
            <a:avLst/>
          </a:pr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69073" y="-1181687"/>
            <a:ext cx="759656" cy="1041009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817664" y="2732642"/>
            <a:ext cx="8722064" cy="1683597"/>
            <a:chOff x="31445" y="161947"/>
            <a:chExt cx="2500824" cy="318131"/>
          </a:xfrm>
          <a:solidFill>
            <a:srgbClr val="7CAFDE"/>
          </a:solidFill>
        </p:grpSpPr>
        <p:sp>
          <p:nvSpPr>
            <p:cNvPr id="16" name="矩形 15"/>
            <p:cNvSpPr/>
            <p:nvPr/>
          </p:nvSpPr>
          <p:spPr>
            <a:xfrm>
              <a:off x="31445" y="176315"/>
              <a:ext cx="2268640" cy="293086"/>
            </a:xfrm>
            <a:prstGeom prst="rect">
              <a:avLst/>
            </a:prstGeom>
            <a:grpFill/>
            <a:ln w="25400" cap="flat" cmpd="sng" algn="ctr">
              <a:solidFill>
                <a:srgbClr val="7CAFD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5400000">
              <a:off x="2257111" y="204921"/>
              <a:ext cx="318131" cy="232184"/>
            </a:xfrm>
            <a:prstGeom prst="triangle">
              <a:avLst/>
            </a:prstGeom>
            <a:grpFill/>
            <a:ln w="25400" cap="flat" cmpd="sng" algn="ctr">
              <a:solidFill>
                <a:srgbClr val="7CAFD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18" name="TextBox 8"/>
            <p:cNvSpPr txBox="1"/>
            <p:nvPr/>
          </p:nvSpPr>
          <p:spPr>
            <a:xfrm>
              <a:off x="1125631" y="255977"/>
              <a:ext cx="1308168" cy="133762"/>
            </a:xfrm>
            <a:prstGeom prst="rect">
              <a:avLst/>
            </a:prstGeom>
            <a:grpFill/>
            <a:ln>
              <a:solidFill>
                <a:srgbClr val="7CAFDE"/>
              </a:solidFill>
            </a:ln>
          </p:spPr>
          <p:txBody>
            <a:bodyPr wrap="none" rtlCol="0">
              <a:spAutoFit/>
            </a:bodyPr>
            <a:lstStyle/>
            <a:p>
              <a:pPr algn="just">
                <a:spcBef>
                  <a:spcPct val="0"/>
                </a:spcBef>
              </a:pPr>
              <a:r>
                <a:rPr lang="zh-CN" altLang="en-US" sz="4000" kern="0" spc="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数据字典与</a:t>
              </a:r>
              <a:r>
                <a:rPr lang="en-US" altLang="zh-CN" sz="4000" kern="0" spc="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E-R</a:t>
              </a:r>
              <a:r>
                <a:rPr lang="zh-CN" altLang="en-US" sz="4000" kern="0" spc="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图</a:t>
              </a:r>
              <a:endParaRPr lang="en-US" altLang="zh-CN" sz="4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081804" y="1831086"/>
            <a:ext cx="3493221" cy="3493221"/>
            <a:chOff x="267453" y="94709"/>
            <a:chExt cx="454824" cy="454824"/>
          </a:xfrm>
        </p:grpSpPr>
        <p:sp>
          <p:nvSpPr>
            <p:cNvPr id="20" name="椭圆 19"/>
            <p:cNvSpPr/>
            <p:nvPr/>
          </p:nvSpPr>
          <p:spPr>
            <a:xfrm>
              <a:off x="301756" y="114952"/>
              <a:ext cx="390525" cy="39528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43738" y="170570"/>
              <a:ext cx="302255" cy="302255"/>
            </a:xfrm>
            <a:prstGeom prst="ellipse">
              <a:avLst/>
            </a:prstGeom>
            <a:solidFill>
              <a:srgbClr val="7CAFD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24" name="同心圆 23"/>
            <p:cNvSpPr/>
            <p:nvPr/>
          </p:nvSpPr>
          <p:spPr>
            <a:xfrm>
              <a:off x="267453" y="94709"/>
              <a:ext cx="454824" cy="454824"/>
            </a:xfrm>
            <a:prstGeom prst="donut">
              <a:avLst>
                <a:gd name="adj" fmla="val 8567"/>
              </a:avLst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 smtClean="0">
                <a:solidFill>
                  <a:prstClr val="black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25" name="TextBox 9"/>
            <p:cNvSpPr txBox="1"/>
            <p:nvPr/>
          </p:nvSpPr>
          <p:spPr>
            <a:xfrm>
              <a:off x="370583" y="176347"/>
              <a:ext cx="261978" cy="268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12800" kern="0" dirty="0" smtClean="0">
                  <a:solidFill>
                    <a:prstClr val="white"/>
                  </a:solidFill>
                  <a:latin typeface="Arial"/>
                  <a:ea typeface="方正正中黑简体"/>
                  <a:cs typeface="+mn-ea"/>
                  <a:sym typeface="+mn-lt"/>
                </a:rPr>
                <a:t>09</a:t>
              </a:r>
              <a:endParaRPr lang="zh-CN" altLang="en-US" sz="12800" kern="0" dirty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0658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elogram 2"/>
          <p:cNvSpPr/>
          <p:nvPr/>
        </p:nvSpPr>
        <p:spPr>
          <a:xfrm>
            <a:off x="2677406" y="-319719"/>
            <a:ext cx="720066" cy="101600"/>
          </a:xfrm>
          <a:prstGeom prst="rect">
            <a:avLst/>
          </a:prstGeom>
          <a:solidFill>
            <a:srgbClr val="D53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1" name="Parallelogram 4"/>
          <p:cNvSpPr/>
          <p:nvPr/>
        </p:nvSpPr>
        <p:spPr>
          <a:xfrm>
            <a:off x="2015312" y="-319719"/>
            <a:ext cx="720066" cy="101600"/>
          </a:xfrm>
          <a:prstGeom prst="rect">
            <a:avLst/>
          </a:prstGeom>
          <a:solidFill>
            <a:srgbClr val="A219B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Parallelogram 5"/>
          <p:cNvSpPr/>
          <p:nvPr/>
        </p:nvSpPr>
        <p:spPr>
          <a:xfrm>
            <a:off x="1353218" y="-319720"/>
            <a:ext cx="720066" cy="101600"/>
          </a:xfrm>
          <a:prstGeom prst="rect">
            <a:avLst/>
          </a:prstGeom>
          <a:solidFill>
            <a:srgbClr val="485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Parallelogram 7"/>
          <p:cNvSpPr/>
          <p:nvPr/>
        </p:nvSpPr>
        <p:spPr>
          <a:xfrm>
            <a:off x="691123" y="-319720"/>
            <a:ext cx="720066" cy="101600"/>
          </a:xfrm>
          <a:prstGeom prst="rect">
            <a:avLst/>
          </a:prstGeom>
          <a:solidFill>
            <a:srgbClr val="3D90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4" name="Parallelogram 8"/>
          <p:cNvSpPr/>
          <p:nvPr/>
        </p:nvSpPr>
        <p:spPr>
          <a:xfrm>
            <a:off x="29029" y="-319719"/>
            <a:ext cx="720066" cy="101600"/>
          </a:xfrm>
          <a:prstGeom prst="rect">
            <a:avLst/>
          </a:prstGeom>
          <a:solidFill>
            <a:srgbClr val="02AE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45" name="Freeform 10"/>
          <p:cNvSpPr/>
          <p:nvPr/>
        </p:nvSpPr>
        <p:spPr>
          <a:xfrm>
            <a:off x="3339500" y="-319720"/>
            <a:ext cx="683453" cy="101600"/>
          </a:xfrm>
          <a:prstGeom prst="rect">
            <a:avLst/>
          </a:prstGeom>
          <a:solidFill>
            <a:srgbClr val="FF79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0" y="-1028700"/>
            <a:ext cx="590550" cy="400050"/>
          </a:xfrm>
          <a:prstGeom prst="rect">
            <a:avLst/>
          </a:prstGeom>
          <a:gradFill>
            <a:gsLst>
              <a:gs pos="0">
                <a:srgbClr val="029ACA"/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85800" y="-1028700"/>
            <a:ext cx="590550" cy="400050"/>
          </a:xfrm>
          <a:prstGeom prst="rect">
            <a:avLst/>
          </a:prstGeom>
          <a:gradFill>
            <a:gsLst>
              <a:gs pos="0">
                <a:srgbClr val="1378F3"/>
              </a:gs>
              <a:gs pos="100000">
                <a:srgbClr val="3D90F5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743200" y="-1028700"/>
            <a:ext cx="590550" cy="400050"/>
          </a:xfrm>
          <a:prstGeom prst="rect">
            <a:avLst/>
          </a:prstGeom>
          <a:gradFill>
            <a:gsLst>
              <a:gs pos="0">
                <a:srgbClr val="BC2876"/>
              </a:gs>
              <a:gs pos="100000">
                <a:srgbClr val="D53B8C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429000" y="-1028700"/>
            <a:ext cx="590550" cy="400050"/>
          </a:xfrm>
          <a:prstGeom prst="rect">
            <a:avLst/>
          </a:prstGeom>
          <a:gradFill>
            <a:gsLst>
              <a:gs pos="0">
                <a:srgbClr val="FF4F85"/>
              </a:gs>
              <a:gs pos="100000">
                <a:srgbClr val="FF79A2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371600" y="-1028700"/>
            <a:ext cx="590550" cy="400050"/>
          </a:xfrm>
          <a:prstGeom prst="rect">
            <a:avLst/>
          </a:prstGeom>
          <a:gradFill>
            <a:gsLst>
              <a:gs pos="0">
                <a:srgbClr val="2B3EC9"/>
              </a:gs>
              <a:gs pos="100000">
                <a:srgbClr val="4859D8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057400" y="-1028700"/>
            <a:ext cx="590550" cy="400050"/>
          </a:xfrm>
          <a:prstGeom prst="rect">
            <a:avLst/>
          </a:prstGeom>
          <a:gradFill>
            <a:gsLst>
              <a:gs pos="0">
                <a:srgbClr val="7D138F"/>
              </a:gs>
              <a:gs pos="100000">
                <a:srgbClr val="A219B9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0" y="6756400"/>
            <a:ext cx="12192000" cy="101600"/>
            <a:chOff x="0" y="6756400"/>
            <a:chExt cx="12192000" cy="101600"/>
          </a:xfrm>
          <a:solidFill>
            <a:schemeClr val="accent1">
              <a:lumMod val="75000"/>
            </a:schemeClr>
          </a:solidFill>
        </p:grpSpPr>
        <p:sp>
          <p:nvSpPr>
            <p:cNvPr id="94" name="Rectangle 1"/>
            <p:cNvSpPr/>
            <p:nvPr/>
          </p:nvSpPr>
          <p:spPr>
            <a:xfrm>
              <a:off x="0" y="6756400"/>
              <a:ext cx="12192000" cy="1016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5" name="Parallelogram 2"/>
            <p:cNvSpPr/>
            <p:nvPr/>
          </p:nvSpPr>
          <p:spPr>
            <a:xfrm>
              <a:off x="107918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6" name="Parallelogram 4"/>
            <p:cNvSpPr/>
            <p:nvPr/>
          </p:nvSpPr>
          <p:spPr>
            <a:xfrm>
              <a:off x="1010285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9" name="Parallelogram 5"/>
            <p:cNvSpPr/>
            <p:nvPr/>
          </p:nvSpPr>
          <p:spPr>
            <a:xfrm>
              <a:off x="941387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0" name="Parallelogram 7"/>
            <p:cNvSpPr/>
            <p:nvPr/>
          </p:nvSpPr>
          <p:spPr>
            <a:xfrm>
              <a:off x="872490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1" name="Parallelogram 8"/>
            <p:cNvSpPr/>
            <p:nvPr/>
          </p:nvSpPr>
          <p:spPr>
            <a:xfrm>
              <a:off x="80359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2" name="Freeform 10"/>
            <p:cNvSpPr/>
            <p:nvPr/>
          </p:nvSpPr>
          <p:spPr>
            <a:xfrm>
              <a:off x="11480799" y="6756400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23" name="矩形 122"/>
          <p:cNvSpPr/>
          <p:nvPr/>
        </p:nvSpPr>
        <p:spPr>
          <a:xfrm>
            <a:off x="0" y="1"/>
            <a:ext cx="182563" cy="50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4" name="文本框 4"/>
          <p:cNvSpPr txBox="1">
            <a:spLocks noChangeArrowheads="1"/>
          </p:cNvSpPr>
          <p:nvPr/>
        </p:nvSpPr>
        <p:spPr bwMode="auto">
          <a:xfrm>
            <a:off x="295275" y="-9524"/>
            <a:ext cx="268128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用例数据字典</a:t>
            </a:r>
            <a:r>
              <a:rPr lang="en-US" altLang="zh-CN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[9]</a:t>
            </a:r>
            <a:endParaRPr lang="zh-CN" altLang="en-US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386" y="418874"/>
            <a:ext cx="7141228" cy="63375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187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elogram 2"/>
          <p:cNvSpPr/>
          <p:nvPr/>
        </p:nvSpPr>
        <p:spPr>
          <a:xfrm>
            <a:off x="2677406" y="-319719"/>
            <a:ext cx="720066" cy="101600"/>
          </a:xfrm>
          <a:prstGeom prst="rect">
            <a:avLst/>
          </a:prstGeom>
          <a:solidFill>
            <a:srgbClr val="D53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1" name="Parallelogram 4"/>
          <p:cNvSpPr/>
          <p:nvPr/>
        </p:nvSpPr>
        <p:spPr>
          <a:xfrm>
            <a:off x="2015312" y="-319719"/>
            <a:ext cx="720066" cy="101600"/>
          </a:xfrm>
          <a:prstGeom prst="rect">
            <a:avLst/>
          </a:prstGeom>
          <a:solidFill>
            <a:srgbClr val="A219B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Parallelogram 5"/>
          <p:cNvSpPr/>
          <p:nvPr/>
        </p:nvSpPr>
        <p:spPr>
          <a:xfrm>
            <a:off x="1353218" y="-319720"/>
            <a:ext cx="720066" cy="101600"/>
          </a:xfrm>
          <a:prstGeom prst="rect">
            <a:avLst/>
          </a:prstGeom>
          <a:solidFill>
            <a:srgbClr val="485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Parallelogram 7"/>
          <p:cNvSpPr/>
          <p:nvPr/>
        </p:nvSpPr>
        <p:spPr>
          <a:xfrm>
            <a:off x="691123" y="-319720"/>
            <a:ext cx="720066" cy="101600"/>
          </a:xfrm>
          <a:prstGeom prst="rect">
            <a:avLst/>
          </a:prstGeom>
          <a:solidFill>
            <a:srgbClr val="3D90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4" name="Parallelogram 8"/>
          <p:cNvSpPr/>
          <p:nvPr/>
        </p:nvSpPr>
        <p:spPr>
          <a:xfrm>
            <a:off x="29029" y="-319719"/>
            <a:ext cx="720066" cy="101600"/>
          </a:xfrm>
          <a:prstGeom prst="rect">
            <a:avLst/>
          </a:prstGeom>
          <a:solidFill>
            <a:srgbClr val="02AE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45" name="Freeform 10"/>
          <p:cNvSpPr/>
          <p:nvPr/>
        </p:nvSpPr>
        <p:spPr>
          <a:xfrm>
            <a:off x="3339500" y="-319720"/>
            <a:ext cx="683453" cy="101600"/>
          </a:xfrm>
          <a:prstGeom prst="rect">
            <a:avLst/>
          </a:prstGeom>
          <a:solidFill>
            <a:srgbClr val="FF79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0" y="-1028700"/>
            <a:ext cx="590550" cy="400050"/>
          </a:xfrm>
          <a:prstGeom prst="rect">
            <a:avLst/>
          </a:prstGeom>
          <a:gradFill>
            <a:gsLst>
              <a:gs pos="0">
                <a:srgbClr val="029ACA"/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85800" y="-1028700"/>
            <a:ext cx="590550" cy="400050"/>
          </a:xfrm>
          <a:prstGeom prst="rect">
            <a:avLst/>
          </a:prstGeom>
          <a:gradFill>
            <a:gsLst>
              <a:gs pos="0">
                <a:srgbClr val="1378F3"/>
              </a:gs>
              <a:gs pos="100000">
                <a:srgbClr val="3D90F5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743200" y="-1028700"/>
            <a:ext cx="590550" cy="400050"/>
          </a:xfrm>
          <a:prstGeom prst="rect">
            <a:avLst/>
          </a:prstGeom>
          <a:gradFill>
            <a:gsLst>
              <a:gs pos="0">
                <a:srgbClr val="BC2876"/>
              </a:gs>
              <a:gs pos="100000">
                <a:srgbClr val="D53B8C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429000" y="-1028700"/>
            <a:ext cx="590550" cy="400050"/>
          </a:xfrm>
          <a:prstGeom prst="rect">
            <a:avLst/>
          </a:prstGeom>
          <a:gradFill>
            <a:gsLst>
              <a:gs pos="0">
                <a:srgbClr val="FF4F85"/>
              </a:gs>
              <a:gs pos="100000">
                <a:srgbClr val="FF79A2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371600" y="-1028700"/>
            <a:ext cx="590550" cy="400050"/>
          </a:xfrm>
          <a:prstGeom prst="rect">
            <a:avLst/>
          </a:prstGeom>
          <a:gradFill>
            <a:gsLst>
              <a:gs pos="0">
                <a:srgbClr val="2B3EC9"/>
              </a:gs>
              <a:gs pos="100000">
                <a:srgbClr val="4859D8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057400" y="-1028700"/>
            <a:ext cx="590550" cy="400050"/>
          </a:xfrm>
          <a:prstGeom prst="rect">
            <a:avLst/>
          </a:prstGeom>
          <a:gradFill>
            <a:gsLst>
              <a:gs pos="0">
                <a:srgbClr val="7D138F"/>
              </a:gs>
              <a:gs pos="100000">
                <a:srgbClr val="A219B9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0" y="6756400"/>
            <a:ext cx="12192000" cy="101600"/>
            <a:chOff x="0" y="6756400"/>
            <a:chExt cx="12192000" cy="101600"/>
          </a:xfrm>
          <a:solidFill>
            <a:schemeClr val="accent1">
              <a:lumMod val="75000"/>
            </a:schemeClr>
          </a:solidFill>
        </p:grpSpPr>
        <p:sp>
          <p:nvSpPr>
            <p:cNvPr id="94" name="Rectangle 1"/>
            <p:cNvSpPr/>
            <p:nvPr/>
          </p:nvSpPr>
          <p:spPr>
            <a:xfrm>
              <a:off x="0" y="6756400"/>
              <a:ext cx="12192000" cy="1016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5" name="Parallelogram 2"/>
            <p:cNvSpPr/>
            <p:nvPr/>
          </p:nvSpPr>
          <p:spPr>
            <a:xfrm>
              <a:off x="107918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6" name="Parallelogram 4"/>
            <p:cNvSpPr/>
            <p:nvPr/>
          </p:nvSpPr>
          <p:spPr>
            <a:xfrm>
              <a:off x="1010285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9" name="Parallelogram 5"/>
            <p:cNvSpPr/>
            <p:nvPr/>
          </p:nvSpPr>
          <p:spPr>
            <a:xfrm>
              <a:off x="941387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0" name="Parallelogram 7"/>
            <p:cNvSpPr/>
            <p:nvPr/>
          </p:nvSpPr>
          <p:spPr>
            <a:xfrm>
              <a:off x="872490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1" name="Parallelogram 8"/>
            <p:cNvSpPr/>
            <p:nvPr/>
          </p:nvSpPr>
          <p:spPr>
            <a:xfrm>
              <a:off x="80359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2" name="Freeform 10"/>
            <p:cNvSpPr/>
            <p:nvPr/>
          </p:nvSpPr>
          <p:spPr>
            <a:xfrm>
              <a:off x="11480799" y="6756400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23" name="矩形 122"/>
          <p:cNvSpPr/>
          <p:nvPr/>
        </p:nvSpPr>
        <p:spPr>
          <a:xfrm>
            <a:off x="0" y="1"/>
            <a:ext cx="182563" cy="50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4" name="文本框 4"/>
          <p:cNvSpPr txBox="1">
            <a:spLocks noChangeArrowheads="1"/>
          </p:cNvSpPr>
          <p:nvPr/>
        </p:nvSpPr>
        <p:spPr bwMode="auto">
          <a:xfrm>
            <a:off x="295274" y="-9524"/>
            <a:ext cx="5800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r>
              <a:rPr lang="en-US" altLang="zh-CN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用例数据字典</a:t>
            </a:r>
            <a:r>
              <a:rPr lang="en-US" altLang="zh-CN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[9</a:t>
            </a:r>
            <a:r>
              <a:rPr lang="en-US" altLang="zh-CN" sz="1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89" y="722291"/>
            <a:ext cx="10048820" cy="54190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737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elogram 2"/>
          <p:cNvSpPr/>
          <p:nvPr/>
        </p:nvSpPr>
        <p:spPr>
          <a:xfrm>
            <a:off x="2677406" y="-319719"/>
            <a:ext cx="720066" cy="101600"/>
          </a:xfrm>
          <a:prstGeom prst="rect">
            <a:avLst/>
          </a:prstGeom>
          <a:solidFill>
            <a:srgbClr val="D53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1" name="Parallelogram 4"/>
          <p:cNvSpPr/>
          <p:nvPr/>
        </p:nvSpPr>
        <p:spPr>
          <a:xfrm>
            <a:off x="2015312" y="-319719"/>
            <a:ext cx="720066" cy="101600"/>
          </a:xfrm>
          <a:prstGeom prst="rect">
            <a:avLst/>
          </a:prstGeom>
          <a:solidFill>
            <a:srgbClr val="A219B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Parallelogram 5"/>
          <p:cNvSpPr/>
          <p:nvPr/>
        </p:nvSpPr>
        <p:spPr>
          <a:xfrm>
            <a:off x="1353218" y="-319720"/>
            <a:ext cx="720066" cy="101600"/>
          </a:xfrm>
          <a:prstGeom prst="rect">
            <a:avLst/>
          </a:prstGeom>
          <a:solidFill>
            <a:srgbClr val="485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Parallelogram 7"/>
          <p:cNvSpPr/>
          <p:nvPr/>
        </p:nvSpPr>
        <p:spPr>
          <a:xfrm>
            <a:off x="691123" y="-319720"/>
            <a:ext cx="720066" cy="101600"/>
          </a:xfrm>
          <a:prstGeom prst="rect">
            <a:avLst/>
          </a:prstGeom>
          <a:solidFill>
            <a:srgbClr val="3D90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4" name="Parallelogram 8"/>
          <p:cNvSpPr/>
          <p:nvPr/>
        </p:nvSpPr>
        <p:spPr>
          <a:xfrm>
            <a:off x="29029" y="-319719"/>
            <a:ext cx="720066" cy="101600"/>
          </a:xfrm>
          <a:prstGeom prst="rect">
            <a:avLst/>
          </a:prstGeom>
          <a:solidFill>
            <a:srgbClr val="02AE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45" name="Freeform 10"/>
          <p:cNvSpPr/>
          <p:nvPr/>
        </p:nvSpPr>
        <p:spPr>
          <a:xfrm>
            <a:off x="3339500" y="-319720"/>
            <a:ext cx="683453" cy="101600"/>
          </a:xfrm>
          <a:prstGeom prst="rect">
            <a:avLst/>
          </a:prstGeom>
          <a:solidFill>
            <a:srgbClr val="FF79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0" y="-1028700"/>
            <a:ext cx="590550" cy="400050"/>
          </a:xfrm>
          <a:prstGeom prst="rect">
            <a:avLst/>
          </a:prstGeom>
          <a:gradFill>
            <a:gsLst>
              <a:gs pos="0">
                <a:srgbClr val="029ACA"/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85800" y="-1028700"/>
            <a:ext cx="590550" cy="400050"/>
          </a:xfrm>
          <a:prstGeom prst="rect">
            <a:avLst/>
          </a:prstGeom>
          <a:gradFill>
            <a:gsLst>
              <a:gs pos="0">
                <a:srgbClr val="1378F3"/>
              </a:gs>
              <a:gs pos="100000">
                <a:srgbClr val="3D90F5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743200" y="-1028700"/>
            <a:ext cx="590550" cy="400050"/>
          </a:xfrm>
          <a:prstGeom prst="rect">
            <a:avLst/>
          </a:prstGeom>
          <a:gradFill>
            <a:gsLst>
              <a:gs pos="0">
                <a:srgbClr val="BC2876"/>
              </a:gs>
              <a:gs pos="100000">
                <a:srgbClr val="D53B8C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429000" y="-1028700"/>
            <a:ext cx="590550" cy="400050"/>
          </a:xfrm>
          <a:prstGeom prst="rect">
            <a:avLst/>
          </a:prstGeom>
          <a:gradFill>
            <a:gsLst>
              <a:gs pos="0">
                <a:srgbClr val="FF4F85"/>
              </a:gs>
              <a:gs pos="100000">
                <a:srgbClr val="FF79A2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371600" y="-1028700"/>
            <a:ext cx="590550" cy="400050"/>
          </a:xfrm>
          <a:prstGeom prst="rect">
            <a:avLst/>
          </a:prstGeom>
          <a:gradFill>
            <a:gsLst>
              <a:gs pos="0">
                <a:srgbClr val="2B3EC9"/>
              </a:gs>
              <a:gs pos="100000">
                <a:srgbClr val="4859D8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057400" y="-1028700"/>
            <a:ext cx="590550" cy="400050"/>
          </a:xfrm>
          <a:prstGeom prst="rect">
            <a:avLst/>
          </a:prstGeom>
          <a:gradFill>
            <a:gsLst>
              <a:gs pos="0">
                <a:srgbClr val="7D138F"/>
              </a:gs>
              <a:gs pos="100000">
                <a:srgbClr val="A219B9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0" y="6756400"/>
            <a:ext cx="12192000" cy="101600"/>
            <a:chOff x="0" y="6756400"/>
            <a:chExt cx="12192000" cy="101600"/>
          </a:xfrm>
          <a:solidFill>
            <a:schemeClr val="accent1">
              <a:lumMod val="75000"/>
            </a:schemeClr>
          </a:solidFill>
        </p:grpSpPr>
        <p:sp>
          <p:nvSpPr>
            <p:cNvPr id="94" name="Rectangle 1"/>
            <p:cNvSpPr/>
            <p:nvPr/>
          </p:nvSpPr>
          <p:spPr>
            <a:xfrm>
              <a:off x="0" y="6756400"/>
              <a:ext cx="12192000" cy="1016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5" name="Parallelogram 2"/>
            <p:cNvSpPr/>
            <p:nvPr/>
          </p:nvSpPr>
          <p:spPr>
            <a:xfrm>
              <a:off x="107918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6" name="Parallelogram 4"/>
            <p:cNvSpPr/>
            <p:nvPr/>
          </p:nvSpPr>
          <p:spPr>
            <a:xfrm>
              <a:off x="1010285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9" name="Parallelogram 5"/>
            <p:cNvSpPr/>
            <p:nvPr/>
          </p:nvSpPr>
          <p:spPr>
            <a:xfrm>
              <a:off x="941387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0" name="Parallelogram 7"/>
            <p:cNvSpPr/>
            <p:nvPr/>
          </p:nvSpPr>
          <p:spPr>
            <a:xfrm>
              <a:off x="872490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1" name="Parallelogram 8"/>
            <p:cNvSpPr/>
            <p:nvPr/>
          </p:nvSpPr>
          <p:spPr>
            <a:xfrm>
              <a:off x="80359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2" name="Freeform 10"/>
            <p:cNvSpPr/>
            <p:nvPr/>
          </p:nvSpPr>
          <p:spPr>
            <a:xfrm>
              <a:off x="11480799" y="6756400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23" name="矩形 122"/>
          <p:cNvSpPr/>
          <p:nvPr/>
        </p:nvSpPr>
        <p:spPr>
          <a:xfrm>
            <a:off x="0" y="1"/>
            <a:ext cx="182563" cy="50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4" name="文本框 4"/>
          <p:cNvSpPr txBox="1">
            <a:spLocks noChangeArrowheads="1"/>
          </p:cNvSpPr>
          <p:nvPr/>
        </p:nvSpPr>
        <p:spPr bwMode="auto">
          <a:xfrm>
            <a:off x="295275" y="-9524"/>
            <a:ext cx="26812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r>
              <a:rPr lang="en-US" altLang="zh-CN" sz="1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[10]</a:t>
            </a:r>
            <a:endParaRPr lang="zh-CN" altLang="en-US" sz="1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0" y="681386"/>
            <a:ext cx="11989105" cy="583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4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elogram 2"/>
          <p:cNvSpPr/>
          <p:nvPr/>
        </p:nvSpPr>
        <p:spPr>
          <a:xfrm>
            <a:off x="2677406" y="-319719"/>
            <a:ext cx="720066" cy="101600"/>
          </a:xfrm>
          <a:prstGeom prst="rect">
            <a:avLst/>
          </a:prstGeom>
          <a:solidFill>
            <a:srgbClr val="D53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1" name="Parallelogram 4"/>
          <p:cNvSpPr/>
          <p:nvPr/>
        </p:nvSpPr>
        <p:spPr>
          <a:xfrm>
            <a:off x="2015312" y="-319719"/>
            <a:ext cx="720066" cy="101600"/>
          </a:xfrm>
          <a:prstGeom prst="rect">
            <a:avLst/>
          </a:prstGeom>
          <a:solidFill>
            <a:srgbClr val="A219B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Parallelogram 5"/>
          <p:cNvSpPr/>
          <p:nvPr/>
        </p:nvSpPr>
        <p:spPr>
          <a:xfrm>
            <a:off x="1353218" y="-319720"/>
            <a:ext cx="720066" cy="101600"/>
          </a:xfrm>
          <a:prstGeom prst="rect">
            <a:avLst/>
          </a:prstGeom>
          <a:solidFill>
            <a:srgbClr val="485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Parallelogram 7"/>
          <p:cNvSpPr/>
          <p:nvPr/>
        </p:nvSpPr>
        <p:spPr>
          <a:xfrm>
            <a:off x="691123" y="-319720"/>
            <a:ext cx="720066" cy="101600"/>
          </a:xfrm>
          <a:prstGeom prst="rect">
            <a:avLst/>
          </a:prstGeom>
          <a:solidFill>
            <a:srgbClr val="3D90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4" name="Parallelogram 8"/>
          <p:cNvSpPr/>
          <p:nvPr/>
        </p:nvSpPr>
        <p:spPr>
          <a:xfrm>
            <a:off x="29029" y="-319719"/>
            <a:ext cx="720066" cy="101600"/>
          </a:xfrm>
          <a:prstGeom prst="rect">
            <a:avLst/>
          </a:prstGeom>
          <a:solidFill>
            <a:srgbClr val="02AE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45" name="Freeform 10"/>
          <p:cNvSpPr/>
          <p:nvPr/>
        </p:nvSpPr>
        <p:spPr>
          <a:xfrm>
            <a:off x="3339500" y="-319720"/>
            <a:ext cx="683453" cy="101600"/>
          </a:xfrm>
          <a:prstGeom prst="rect">
            <a:avLst/>
          </a:prstGeom>
          <a:solidFill>
            <a:srgbClr val="FF79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0" y="-1028700"/>
            <a:ext cx="590550" cy="400050"/>
          </a:xfrm>
          <a:prstGeom prst="rect">
            <a:avLst/>
          </a:prstGeom>
          <a:gradFill>
            <a:gsLst>
              <a:gs pos="0">
                <a:srgbClr val="029ACA"/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85800" y="-1028700"/>
            <a:ext cx="590550" cy="400050"/>
          </a:xfrm>
          <a:prstGeom prst="rect">
            <a:avLst/>
          </a:prstGeom>
          <a:gradFill>
            <a:gsLst>
              <a:gs pos="0">
                <a:srgbClr val="1378F3"/>
              </a:gs>
              <a:gs pos="100000">
                <a:srgbClr val="3D90F5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743200" y="-1028700"/>
            <a:ext cx="590550" cy="400050"/>
          </a:xfrm>
          <a:prstGeom prst="rect">
            <a:avLst/>
          </a:prstGeom>
          <a:gradFill>
            <a:gsLst>
              <a:gs pos="0">
                <a:srgbClr val="BC2876"/>
              </a:gs>
              <a:gs pos="100000">
                <a:srgbClr val="D53B8C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429000" y="-1028700"/>
            <a:ext cx="590550" cy="400050"/>
          </a:xfrm>
          <a:prstGeom prst="rect">
            <a:avLst/>
          </a:prstGeom>
          <a:gradFill>
            <a:gsLst>
              <a:gs pos="0">
                <a:srgbClr val="FF4F85"/>
              </a:gs>
              <a:gs pos="100000">
                <a:srgbClr val="FF79A2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371600" y="-1028700"/>
            <a:ext cx="590550" cy="400050"/>
          </a:xfrm>
          <a:prstGeom prst="rect">
            <a:avLst/>
          </a:prstGeom>
          <a:gradFill>
            <a:gsLst>
              <a:gs pos="0">
                <a:srgbClr val="2B3EC9"/>
              </a:gs>
              <a:gs pos="100000">
                <a:srgbClr val="4859D8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057400" y="-1028700"/>
            <a:ext cx="590550" cy="400050"/>
          </a:xfrm>
          <a:prstGeom prst="rect">
            <a:avLst/>
          </a:prstGeom>
          <a:gradFill>
            <a:gsLst>
              <a:gs pos="0">
                <a:srgbClr val="7D138F"/>
              </a:gs>
              <a:gs pos="100000">
                <a:srgbClr val="A219B9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0" y="6756400"/>
            <a:ext cx="12192000" cy="101600"/>
            <a:chOff x="0" y="6756400"/>
            <a:chExt cx="12192000" cy="101600"/>
          </a:xfrm>
          <a:solidFill>
            <a:schemeClr val="accent1">
              <a:lumMod val="75000"/>
            </a:schemeClr>
          </a:solidFill>
        </p:grpSpPr>
        <p:sp>
          <p:nvSpPr>
            <p:cNvPr id="94" name="Rectangle 1"/>
            <p:cNvSpPr/>
            <p:nvPr/>
          </p:nvSpPr>
          <p:spPr>
            <a:xfrm>
              <a:off x="0" y="6756400"/>
              <a:ext cx="12192000" cy="1016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5" name="Parallelogram 2"/>
            <p:cNvSpPr/>
            <p:nvPr/>
          </p:nvSpPr>
          <p:spPr>
            <a:xfrm>
              <a:off x="107918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6" name="Parallelogram 4"/>
            <p:cNvSpPr/>
            <p:nvPr/>
          </p:nvSpPr>
          <p:spPr>
            <a:xfrm>
              <a:off x="1010285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9" name="Parallelogram 5"/>
            <p:cNvSpPr/>
            <p:nvPr/>
          </p:nvSpPr>
          <p:spPr>
            <a:xfrm>
              <a:off x="941387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0" name="Parallelogram 7"/>
            <p:cNvSpPr/>
            <p:nvPr/>
          </p:nvSpPr>
          <p:spPr>
            <a:xfrm>
              <a:off x="872490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1" name="Parallelogram 8"/>
            <p:cNvSpPr/>
            <p:nvPr/>
          </p:nvSpPr>
          <p:spPr>
            <a:xfrm>
              <a:off x="80359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2" name="Freeform 10"/>
            <p:cNvSpPr/>
            <p:nvPr/>
          </p:nvSpPr>
          <p:spPr>
            <a:xfrm>
              <a:off x="11480799" y="6756400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23" name="矩形 122"/>
          <p:cNvSpPr/>
          <p:nvPr/>
        </p:nvSpPr>
        <p:spPr>
          <a:xfrm>
            <a:off x="0" y="1"/>
            <a:ext cx="182563" cy="50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4" name="文本框 4"/>
          <p:cNvSpPr txBox="1">
            <a:spLocks noChangeArrowheads="1"/>
          </p:cNvSpPr>
          <p:nvPr/>
        </p:nvSpPr>
        <p:spPr bwMode="auto">
          <a:xfrm>
            <a:off x="295274" y="-9524"/>
            <a:ext cx="344941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E-R</a:t>
            </a: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概念模型</a:t>
            </a:r>
            <a:r>
              <a:rPr lang="en-US" altLang="zh-CN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10]</a:t>
            </a:r>
            <a:endParaRPr lang="zh-CN" altLang="en-US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/>
          <p:nvPr/>
        </p:nvPicPr>
        <p:blipFill>
          <a:blip r:embed="rId3"/>
          <a:stretch>
            <a:fillRect/>
          </a:stretch>
        </p:blipFill>
        <p:spPr>
          <a:xfrm>
            <a:off x="295275" y="710687"/>
            <a:ext cx="11293359" cy="58430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505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elogram 2"/>
          <p:cNvSpPr/>
          <p:nvPr/>
        </p:nvSpPr>
        <p:spPr>
          <a:xfrm>
            <a:off x="2677406" y="-319719"/>
            <a:ext cx="720066" cy="101600"/>
          </a:xfrm>
          <a:prstGeom prst="rect">
            <a:avLst/>
          </a:prstGeom>
          <a:solidFill>
            <a:srgbClr val="D53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1" name="Parallelogram 4"/>
          <p:cNvSpPr/>
          <p:nvPr/>
        </p:nvSpPr>
        <p:spPr>
          <a:xfrm>
            <a:off x="2015312" y="-319719"/>
            <a:ext cx="720066" cy="101600"/>
          </a:xfrm>
          <a:prstGeom prst="rect">
            <a:avLst/>
          </a:prstGeom>
          <a:solidFill>
            <a:srgbClr val="A219B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Parallelogram 5"/>
          <p:cNvSpPr/>
          <p:nvPr/>
        </p:nvSpPr>
        <p:spPr>
          <a:xfrm>
            <a:off x="1353218" y="-319720"/>
            <a:ext cx="720066" cy="101600"/>
          </a:xfrm>
          <a:prstGeom prst="rect">
            <a:avLst/>
          </a:prstGeom>
          <a:solidFill>
            <a:srgbClr val="485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Parallelogram 7"/>
          <p:cNvSpPr/>
          <p:nvPr/>
        </p:nvSpPr>
        <p:spPr>
          <a:xfrm>
            <a:off x="691123" y="-319720"/>
            <a:ext cx="720066" cy="101600"/>
          </a:xfrm>
          <a:prstGeom prst="rect">
            <a:avLst/>
          </a:prstGeom>
          <a:solidFill>
            <a:srgbClr val="3D90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4" name="Parallelogram 8"/>
          <p:cNvSpPr/>
          <p:nvPr/>
        </p:nvSpPr>
        <p:spPr>
          <a:xfrm>
            <a:off x="29029" y="-319719"/>
            <a:ext cx="720066" cy="101600"/>
          </a:xfrm>
          <a:prstGeom prst="rect">
            <a:avLst/>
          </a:prstGeom>
          <a:solidFill>
            <a:srgbClr val="02AE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45" name="Freeform 10"/>
          <p:cNvSpPr/>
          <p:nvPr/>
        </p:nvSpPr>
        <p:spPr>
          <a:xfrm>
            <a:off x="3339500" y="-319720"/>
            <a:ext cx="683453" cy="101600"/>
          </a:xfrm>
          <a:prstGeom prst="rect">
            <a:avLst/>
          </a:prstGeom>
          <a:solidFill>
            <a:srgbClr val="FF79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0" y="-1028700"/>
            <a:ext cx="590550" cy="400050"/>
          </a:xfrm>
          <a:prstGeom prst="rect">
            <a:avLst/>
          </a:prstGeom>
          <a:gradFill>
            <a:gsLst>
              <a:gs pos="0">
                <a:srgbClr val="029ACA"/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85800" y="-1028700"/>
            <a:ext cx="590550" cy="400050"/>
          </a:xfrm>
          <a:prstGeom prst="rect">
            <a:avLst/>
          </a:prstGeom>
          <a:gradFill>
            <a:gsLst>
              <a:gs pos="0">
                <a:srgbClr val="1378F3"/>
              </a:gs>
              <a:gs pos="100000">
                <a:srgbClr val="3D90F5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743200" y="-1028700"/>
            <a:ext cx="590550" cy="400050"/>
          </a:xfrm>
          <a:prstGeom prst="rect">
            <a:avLst/>
          </a:prstGeom>
          <a:gradFill>
            <a:gsLst>
              <a:gs pos="0">
                <a:srgbClr val="BC2876"/>
              </a:gs>
              <a:gs pos="100000">
                <a:srgbClr val="D53B8C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429000" y="-1028700"/>
            <a:ext cx="590550" cy="400050"/>
          </a:xfrm>
          <a:prstGeom prst="rect">
            <a:avLst/>
          </a:prstGeom>
          <a:gradFill>
            <a:gsLst>
              <a:gs pos="0">
                <a:srgbClr val="FF4F85"/>
              </a:gs>
              <a:gs pos="100000">
                <a:srgbClr val="FF79A2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371600" y="-1028700"/>
            <a:ext cx="590550" cy="400050"/>
          </a:xfrm>
          <a:prstGeom prst="rect">
            <a:avLst/>
          </a:prstGeom>
          <a:gradFill>
            <a:gsLst>
              <a:gs pos="0">
                <a:srgbClr val="2B3EC9"/>
              </a:gs>
              <a:gs pos="100000">
                <a:srgbClr val="4859D8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057400" y="-1028700"/>
            <a:ext cx="590550" cy="400050"/>
          </a:xfrm>
          <a:prstGeom prst="rect">
            <a:avLst/>
          </a:prstGeom>
          <a:gradFill>
            <a:gsLst>
              <a:gs pos="0">
                <a:srgbClr val="7D138F"/>
              </a:gs>
              <a:gs pos="100000">
                <a:srgbClr val="A219B9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0" y="6756400"/>
            <a:ext cx="12192000" cy="101600"/>
            <a:chOff x="0" y="6756400"/>
            <a:chExt cx="12192000" cy="101600"/>
          </a:xfrm>
          <a:solidFill>
            <a:schemeClr val="accent1">
              <a:lumMod val="75000"/>
            </a:schemeClr>
          </a:solidFill>
        </p:grpSpPr>
        <p:sp>
          <p:nvSpPr>
            <p:cNvPr id="94" name="Rectangle 1"/>
            <p:cNvSpPr/>
            <p:nvPr/>
          </p:nvSpPr>
          <p:spPr>
            <a:xfrm>
              <a:off x="0" y="6756400"/>
              <a:ext cx="12192000" cy="1016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5" name="Parallelogram 2"/>
            <p:cNvSpPr/>
            <p:nvPr/>
          </p:nvSpPr>
          <p:spPr>
            <a:xfrm>
              <a:off x="107918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6" name="Parallelogram 4"/>
            <p:cNvSpPr/>
            <p:nvPr/>
          </p:nvSpPr>
          <p:spPr>
            <a:xfrm>
              <a:off x="1010285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9" name="Parallelogram 5"/>
            <p:cNvSpPr/>
            <p:nvPr/>
          </p:nvSpPr>
          <p:spPr>
            <a:xfrm>
              <a:off x="941387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0" name="Parallelogram 7"/>
            <p:cNvSpPr/>
            <p:nvPr/>
          </p:nvSpPr>
          <p:spPr>
            <a:xfrm>
              <a:off x="872490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1" name="Parallelogram 8"/>
            <p:cNvSpPr/>
            <p:nvPr/>
          </p:nvSpPr>
          <p:spPr>
            <a:xfrm>
              <a:off x="80359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2" name="Freeform 10"/>
            <p:cNvSpPr/>
            <p:nvPr/>
          </p:nvSpPr>
          <p:spPr>
            <a:xfrm>
              <a:off x="11480799" y="6756400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23" name="矩形 122"/>
          <p:cNvSpPr/>
          <p:nvPr/>
        </p:nvSpPr>
        <p:spPr>
          <a:xfrm>
            <a:off x="0" y="1"/>
            <a:ext cx="182563" cy="50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4" name="文本框 4"/>
          <p:cNvSpPr txBox="1">
            <a:spLocks noChangeArrowheads="1"/>
          </p:cNvSpPr>
          <p:nvPr/>
        </p:nvSpPr>
        <p:spPr bwMode="auto">
          <a:xfrm>
            <a:off x="295273" y="-9524"/>
            <a:ext cx="43492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E-R</a:t>
            </a: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图（</a:t>
            </a: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物理模型）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[10]</a:t>
            </a:r>
            <a:endParaRPr lang="zh-CN" altLang="en-US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/>
          <p:cNvPicPr/>
          <p:nvPr/>
        </p:nvPicPr>
        <p:blipFill>
          <a:blip r:embed="rId3"/>
          <a:stretch>
            <a:fillRect/>
          </a:stretch>
        </p:blipFill>
        <p:spPr>
          <a:xfrm>
            <a:off x="261710" y="703783"/>
            <a:ext cx="11615777" cy="58568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714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64566" y="-1181686"/>
            <a:ext cx="759656" cy="1041009"/>
          </a:xfrm>
          <a:prstGeom prst="rect">
            <a:avLst/>
          </a:pr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69073" y="-1181687"/>
            <a:ext cx="759656" cy="1041009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817664" y="2732642"/>
            <a:ext cx="8722064" cy="1683597"/>
            <a:chOff x="31445" y="161947"/>
            <a:chExt cx="2500824" cy="318131"/>
          </a:xfrm>
          <a:solidFill>
            <a:srgbClr val="7CAFDE"/>
          </a:solidFill>
        </p:grpSpPr>
        <p:sp>
          <p:nvSpPr>
            <p:cNvPr id="16" name="矩形 15"/>
            <p:cNvSpPr/>
            <p:nvPr/>
          </p:nvSpPr>
          <p:spPr>
            <a:xfrm>
              <a:off x="31445" y="176315"/>
              <a:ext cx="2268640" cy="293086"/>
            </a:xfrm>
            <a:prstGeom prst="rect">
              <a:avLst/>
            </a:prstGeom>
            <a:grpFill/>
            <a:ln w="25400" cap="flat" cmpd="sng" algn="ctr">
              <a:solidFill>
                <a:srgbClr val="7CAFD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5400000">
              <a:off x="2257111" y="204921"/>
              <a:ext cx="318131" cy="232184"/>
            </a:xfrm>
            <a:prstGeom prst="triangle">
              <a:avLst/>
            </a:prstGeom>
            <a:grpFill/>
            <a:ln w="25400" cap="flat" cmpd="sng" algn="ctr">
              <a:solidFill>
                <a:srgbClr val="7CAFD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18" name="TextBox 8"/>
            <p:cNvSpPr txBox="1"/>
            <p:nvPr/>
          </p:nvSpPr>
          <p:spPr>
            <a:xfrm>
              <a:off x="1147663" y="196097"/>
              <a:ext cx="1185450" cy="250076"/>
            </a:xfrm>
            <a:prstGeom prst="rect">
              <a:avLst/>
            </a:prstGeom>
            <a:grpFill/>
            <a:ln>
              <a:solidFill>
                <a:srgbClr val="7CAFDE"/>
              </a:solidFill>
            </a:ln>
          </p:spPr>
          <p:txBody>
            <a:bodyPr wrap="none" rtlCol="0">
              <a:spAutoFit/>
            </a:bodyPr>
            <a:lstStyle/>
            <a:p>
              <a:pPr algn="just">
                <a:spcBef>
                  <a:spcPct val="0"/>
                </a:spcBef>
              </a:pPr>
              <a:r>
                <a:rPr lang="zh-CN" altLang="en-US" sz="4000" kern="0" spc="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系统的实现</a:t>
              </a:r>
              <a:r>
                <a:rPr lang="zh-CN" altLang="en-US" sz="4000" kern="0" spc="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环境</a:t>
              </a:r>
              <a:endParaRPr lang="en-US" altLang="zh-CN" sz="4000" kern="0" spc="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just">
                <a:spcBef>
                  <a:spcPct val="0"/>
                </a:spcBef>
              </a:pPr>
              <a:r>
                <a:rPr lang="zh-CN" altLang="en-US" sz="4000" kern="0" spc="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和</a:t>
              </a:r>
              <a:r>
                <a:rPr lang="zh-CN" altLang="en-US" sz="4000" kern="0" spc="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运行环境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081804" y="1831086"/>
            <a:ext cx="3493221" cy="3493221"/>
            <a:chOff x="267453" y="94709"/>
            <a:chExt cx="454824" cy="454824"/>
          </a:xfrm>
        </p:grpSpPr>
        <p:sp>
          <p:nvSpPr>
            <p:cNvPr id="20" name="椭圆 19"/>
            <p:cNvSpPr/>
            <p:nvPr/>
          </p:nvSpPr>
          <p:spPr>
            <a:xfrm>
              <a:off x="301756" y="114952"/>
              <a:ext cx="390525" cy="39528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43738" y="170570"/>
              <a:ext cx="302255" cy="302255"/>
            </a:xfrm>
            <a:prstGeom prst="ellipse">
              <a:avLst/>
            </a:prstGeom>
            <a:solidFill>
              <a:srgbClr val="7CAFD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24" name="同心圆 23"/>
            <p:cNvSpPr/>
            <p:nvPr/>
          </p:nvSpPr>
          <p:spPr>
            <a:xfrm>
              <a:off x="267453" y="94709"/>
              <a:ext cx="454824" cy="454824"/>
            </a:xfrm>
            <a:prstGeom prst="donut">
              <a:avLst>
                <a:gd name="adj" fmla="val 8567"/>
              </a:avLst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 smtClean="0">
                <a:solidFill>
                  <a:prstClr val="black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25" name="TextBox 9"/>
            <p:cNvSpPr txBox="1"/>
            <p:nvPr/>
          </p:nvSpPr>
          <p:spPr>
            <a:xfrm>
              <a:off x="370583" y="176347"/>
              <a:ext cx="261978" cy="268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12800" kern="0" dirty="0" smtClean="0">
                  <a:solidFill>
                    <a:prstClr val="white"/>
                  </a:solidFill>
                  <a:latin typeface="Arial"/>
                  <a:ea typeface="方正正中黑简体"/>
                  <a:cs typeface="+mn-ea"/>
                  <a:sym typeface="+mn-lt"/>
                </a:rPr>
                <a:t>10</a:t>
              </a:r>
              <a:endParaRPr lang="zh-CN" altLang="en-US" sz="12800" kern="0" dirty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2162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elogram 2"/>
          <p:cNvSpPr/>
          <p:nvPr/>
        </p:nvSpPr>
        <p:spPr>
          <a:xfrm>
            <a:off x="2677406" y="-319719"/>
            <a:ext cx="720066" cy="101600"/>
          </a:xfrm>
          <a:prstGeom prst="rect">
            <a:avLst/>
          </a:prstGeom>
          <a:solidFill>
            <a:srgbClr val="D53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1" name="Parallelogram 4"/>
          <p:cNvSpPr/>
          <p:nvPr/>
        </p:nvSpPr>
        <p:spPr>
          <a:xfrm>
            <a:off x="2015312" y="-319719"/>
            <a:ext cx="720066" cy="101600"/>
          </a:xfrm>
          <a:prstGeom prst="rect">
            <a:avLst/>
          </a:prstGeom>
          <a:solidFill>
            <a:srgbClr val="A219B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Parallelogram 5"/>
          <p:cNvSpPr/>
          <p:nvPr/>
        </p:nvSpPr>
        <p:spPr>
          <a:xfrm>
            <a:off x="1353218" y="-319720"/>
            <a:ext cx="720066" cy="101600"/>
          </a:xfrm>
          <a:prstGeom prst="rect">
            <a:avLst/>
          </a:prstGeom>
          <a:solidFill>
            <a:srgbClr val="485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Parallelogram 7"/>
          <p:cNvSpPr/>
          <p:nvPr/>
        </p:nvSpPr>
        <p:spPr>
          <a:xfrm>
            <a:off x="691123" y="-319720"/>
            <a:ext cx="720066" cy="101600"/>
          </a:xfrm>
          <a:prstGeom prst="rect">
            <a:avLst/>
          </a:prstGeom>
          <a:solidFill>
            <a:srgbClr val="3D90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4" name="Parallelogram 8"/>
          <p:cNvSpPr/>
          <p:nvPr/>
        </p:nvSpPr>
        <p:spPr>
          <a:xfrm>
            <a:off x="29029" y="-319719"/>
            <a:ext cx="720066" cy="101600"/>
          </a:xfrm>
          <a:prstGeom prst="rect">
            <a:avLst/>
          </a:prstGeom>
          <a:solidFill>
            <a:srgbClr val="02AE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45" name="Freeform 10"/>
          <p:cNvSpPr/>
          <p:nvPr/>
        </p:nvSpPr>
        <p:spPr>
          <a:xfrm>
            <a:off x="3339500" y="-319720"/>
            <a:ext cx="683453" cy="101600"/>
          </a:xfrm>
          <a:prstGeom prst="rect">
            <a:avLst/>
          </a:prstGeom>
          <a:solidFill>
            <a:srgbClr val="FF79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0" y="-1028700"/>
            <a:ext cx="590550" cy="400050"/>
          </a:xfrm>
          <a:prstGeom prst="rect">
            <a:avLst/>
          </a:prstGeom>
          <a:gradFill>
            <a:gsLst>
              <a:gs pos="0">
                <a:srgbClr val="029ACA"/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85800" y="-1028700"/>
            <a:ext cx="590550" cy="400050"/>
          </a:xfrm>
          <a:prstGeom prst="rect">
            <a:avLst/>
          </a:prstGeom>
          <a:gradFill>
            <a:gsLst>
              <a:gs pos="0">
                <a:srgbClr val="1378F3"/>
              </a:gs>
              <a:gs pos="100000">
                <a:srgbClr val="3D90F5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743200" y="-1028700"/>
            <a:ext cx="590550" cy="400050"/>
          </a:xfrm>
          <a:prstGeom prst="rect">
            <a:avLst/>
          </a:prstGeom>
          <a:gradFill>
            <a:gsLst>
              <a:gs pos="0">
                <a:srgbClr val="BC2876"/>
              </a:gs>
              <a:gs pos="100000">
                <a:srgbClr val="D53B8C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429000" y="-1028700"/>
            <a:ext cx="590550" cy="400050"/>
          </a:xfrm>
          <a:prstGeom prst="rect">
            <a:avLst/>
          </a:prstGeom>
          <a:gradFill>
            <a:gsLst>
              <a:gs pos="0">
                <a:srgbClr val="FF4F85"/>
              </a:gs>
              <a:gs pos="100000">
                <a:srgbClr val="FF79A2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371600" y="-1028700"/>
            <a:ext cx="590550" cy="400050"/>
          </a:xfrm>
          <a:prstGeom prst="rect">
            <a:avLst/>
          </a:prstGeom>
          <a:gradFill>
            <a:gsLst>
              <a:gs pos="0">
                <a:srgbClr val="2B3EC9"/>
              </a:gs>
              <a:gs pos="100000">
                <a:srgbClr val="4859D8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057400" y="-1028700"/>
            <a:ext cx="590550" cy="400050"/>
          </a:xfrm>
          <a:prstGeom prst="rect">
            <a:avLst/>
          </a:prstGeom>
          <a:gradFill>
            <a:gsLst>
              <a:gs pos="0">
                <a:srgbClr val="7D138F"/>
              </a:gs>
              <a:gs pos="100000">
                <a:srgbClr val="A219B9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0" y="6756400"/>
            <a:ext cx="12192000" cy="101600"/>
            <a:chOff x="0" y="6756400"/>
            <a:chExt cx="12192000" cy="101600"/>
          </a:xfrm>
          <a:solidFill>
            <a:schemeClr val="accent1">
              <a:lumMod val="75000"/>
            </a:schemeClr>
          </a:solidFill>
        </p:grpSpPr>
        <p:sp>
          <p:nvSpPr>
            <p:cNvPr id="94" name="Rectangle 1"/>
            <p:cNvSpPr/>
            <p:nvPr/>
          </p:nvSpPr>
          <p:spPr>
            <a:xfrm>
              <a:off x="0" y="6756400"/>
              <a:ext cx="12192000" cy="1016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5" name="Parallelogram 2"/>
            <p:cNvSpPr/>
            <p:nvPr/>
          </p:nvSpPr>
          <p:spPr>
            <a:xfrm>
              <a:off x="107918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6" name="Parallelogram 4"/>
            <p:cNvSpPr/>
            <p:nvPr/>
          </p:nvSpPr>
          <p:spPr>
            <a:xfrm>
              <a:off x="1010285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9" name="Parallelogram 5"/>
            <p:cNvSpPr/>
            <p:nvPr/>
          </p:nvSpPr>
          <p:spPr>
            <a:xfrm>
              <a:off x="941387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0" name="Parallelogram 7"/>
            <p:cNvSpPr/>
            <p:nvPr/>
          </p:nvSpPr>
          <p:spPr>
            <a:xfrm>
              <a:off x="872490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1" name="Parallelogram 8"/>
            <p:cNvSpPr/>
            <p:nvPr/>
          </p:nvSpPr>
          <p:spPr>
            <a:xfrm>
              <a:off x="80359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2" name="Freeform 10"/>
            <p:cNvSpPr/>
            <p:nvPr/>
          </p:nvSpPr>
          <p:spPr>
            <a:xfrm>
              <a:off x="11480799" y="6756400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23" name="矩形 122"/>
          <p:cNvSpPr/>
          <p:nvPr/>
        </p:nvSpPr>
        <p:spPr>
          <a:xfrm>
            <a:off x="0" y="1"/>
            <a:ext cx="182563" cy="50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4" name="文本框 4"/>
          <p:cNvSpPr txBox="1">
            <a:spLocks noChangeArrowheads="1"/>
          </p:cNvSpPr>
          <p:nvPr/>
        </p:nvSpPr>
        <p:spPr bwMode="auto">
          <a:xfrm flipH="1">
            <a:off x="295272" y="-9524"/>
            <a:ext cx="55249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系统的实现环境和运行</a:t>
            </a:r>
            <a:r>
              <a:rPr lang="zh-CN" altLang="en-US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[4]</a:t>
            </a:r>
            <a:endParaRPr lang="zh-CN" altLang="en-US" sz="3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7177" y="2641302"/>
            <a:ext cx="1125922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环境：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：允许用户从互联网连接使用Android、ios智能手机进行访问，搭载Android 5.0/iOS7及以上的移动设备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端：允许管理员从IE8.0版本及以上浏览器访问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端：可在满足服务器部署要求的云服务器上运行。</a:t>
            </a:r>
          </a:p>
        </p:txBody>
      </p:sp>
      <p:sp>
        <p:nvSpPr>
          <p:cNvPr id="27" name="矩形 26"/>
          <p:cNvSpPr/>
          <p:nvPr/>
        </p:nvSpPr>
        <p:spPr>
          <a:xfrm>
            <a:off x="577177" y="1132822"/>
            <a:ext cx="112592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实现环境：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应用开发环境（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H5APP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框架）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开发工具：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Hbulider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796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64566" y="-1181686"/>
            <a:ext cx="759656" cy="1041009"/>
          </a:xfrm>
          <a:prstGeom prst="rect">
            <a:avLst/>
          </a:pr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69073" y="-1181687"/>
            <a:ext cx="759656" cy="1041009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817664" y="2732642"/>
            <a:ext cx="8722064" cy="1683597"/>
            <a:chOff x="31445" y="161947"/>
            <a:chExt cx="2500824" cy="318131"/>
          </a:xfrm>
          <a:solidFill>
            <a:srgbClr val="7CAFDE"/>
          </a:solidFill>
        </p:grpSpPr>
        <p:sp>
          <p:nvSpPr>
            <p:cNvPr id="16" name="矩形 15"/>
            <p:cNvSpPr/>
            <p:nvPr/>
          </p:nvSpPr>
          <p:spPr>
            <a:xfrm>
              <a:off x="31445" y="176315"/>
              <a:ext cx="2268640" cy="293086"/>
            </a:xfrm>
            <a:prstGeom prst="rect">
              <a:avLst/>
            </a:prstGeom>
            <a:grpFill/>
            <a:ln w="25400" cap="flat" cmpd="sng" algn="ctr">
              <a:solidFill>
                <a:srgbClr val="7CAFD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5400000">
              <a:off x="2257111" y="204921"/>
              <a:ext cx="318131" cy="232184"/>
            </a:xfrm>
            <a:prstGeom prst="triangle">
              <a:avLst/>
            </a:prstGeom>
            <a:grpFill/>
            <a:ln w="25400" cap="flat" cmpd="sng" algn="ctr">
              <a:solidFill>
                <a:srgbClr val="7CAFD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18" name="TextBox 8"/>
            <p:cNvSpPr txBox="1"/>
            <p:nvPr/>
          </p:nvSpPr>
          <p:spPr>
            <a:xfrm>
              <a:off x="1366039" y="254132"/>
              <a:ext cx="700092" cy="133762"/>
            </a:xfrm>
            <a:prstGeom prst="rect">
              <a:avLst/>
            </a:prstGeom>
            <a:grpFill/>
            <a:ln>
              <a:solidFill>
                <a:srgbClr val="7CAFDE"/>
              </a:solidFill>
            </a:ln>
          </p:spPr>
          <p:txBody>
            <a:bodyPr wrap="none" rtlCol="0">
              <a:spAutoFit/>
            </a:bodyPr>
            <a:lstStyle/>
            <a:p>
              <a:pPr algn="just">
                <a:spcBef>
                  <a:spcPct val="0"/>
                </a:spcBef>
              </a:pPr>
              <a:r>
                <a:rPr lang="zh-CN" altLang="en-US" sz="4000" kern="0" spc="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常规展示</a:t>
              </a:r>
              <a:endParaRPr lang="zh-CN" altLang="en-US" sz="4000" kern="0" spc="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081804" y="1831086"/>
            <a:ext cx="3493221" cy="3493221"/>
            <a:chOff x="267453" y="94709"/>
            <a:chExt cx="454824" cy="454824"/>
          </a:xfrm>
        </p:grpSpPr>
        <p:sp>
          <p:nvSpPr>
            <p:cNvPr id="20" name="椭圆 19"/>
            <p:cNvSpPr/>
            <p:nvPr/>
          </p:nvSpPr>
          <p:spPr>
            <a:xfrm>
              <a:off x="301756" y="114952"/>
              <a:ext cx="390525" cy="39528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43738" y="170570"/>
              <a:ext cx="302255" cy="302255"/>
            </a:xfrm>
            <a:prstGeom prst="ellipse">
              <a:avLst/>
            </a:prstGeom>
            <a:solidFill>
              <a:srgbClr val="7CAFD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24" name="同心圆 23"/>
            <p:cNvSpPr/>
            <p:nvPr/>
          </p:nvSpPr>
          <p:spPr>
            <a:xfrm>
              <a:off x="267453" y="94709"/>
              <a:ext cx="454824" cy="454824"/>
            </a:xfrm>
            <a:prstGeom prst="donut">
              <a:avLst>
                <a:gd name="adj" fmla="val 8567"/>
              </a:avLst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 smtClean="0">
                <a:solidFill>
                  <a:prstClr val="black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25" name="TextBox 9"/>
            <p:cNvSpPr txBox="1"/>
            <p:nvPr/>
          </p:nvSpPr>
          <p:spPr>
            <a:xfrm>
              <a:off x="370583" y="176347"/>
              <a:ext cx="261978" cy="268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12800" kern="0" dirty="0" smtClean="0">
                  <a:solidFill>
                    <a:prstClr val="white"/>
                  </a:solidFill>
                  <a:latin typeface="Arial"/>
                  <a:ea typeface="方正正中黑简体"/>
                  <a:cs typeface="+mn-ea"/>
                  <a:sym typeface="+mn-lt"/>
                </a:rPr>
                <a:t>11</a:t>
              </a:r>
              <a:endParaRPr lang="zh-CN" altLang="en-US" sz="12800" kern="0" dirty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55422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elogram 2"/>
          <p:cNvSpPr/>
          <p:nvPr/>
        </p:nvSpPr>
        <p:spPr>
          <a:xfrm>
            <a:off x="2677406" y="-319719"/>
            <a:ext cx="720066" cy="101600"/>
          </a:xfrm>
          <a:prstGeom prst="rect">
            <a:avLst/>
          </a:prstGeom>
          <a:solidFill>
            <a:srgbClr val="D53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1" name="Parallelogram 4"/>
          <p:cNvSpPr/>
          <p:nvPr/>
        </p:nvSpPr>
        <p:spPr>
          <a:xfrm>
            <a:off x="2015312" y="-319719"/>
            <a:ext cx="720066" cy="101600"/>
          </a:xfrm>
          <a:prstGeom prst="rect">
            <a:avLst/>
          </a:prstGeom>
          <a:solidFill>
            <a:srgbClr val="A219B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Parallelogram 5"/>
          <p:cNvSpPr/>
          <p:nvPr/>
        </p:nvSpPr>
        <p:spPr>
          <a:xfrm>
            <a:off x="1353218" y="-319720"/>
            <a:ext cx="720066" cy="101600"/>
          </a:xfrm>
          <a:prstGeom prst="rect">
            <a:avLst/>
          </a:prstGeom>
          <a:solidFill>
            <a:srgbClr val="485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Parallelogram 7"/>
          <p:cNvSpPr/>
          <p:nvPr/>
        </p:nvSpPr>
        <p:spPr>
          <a:xfrm>
            <a:off x="691123" y="-319720"/>
            <a:ext cx="720066" cy="101600"/>
          </a:xfrm>
          <a:prstGeom prst="rect">
            <a:avLst/>
          </a:prstGeom>
          <a:solidFill>
            <a:srgbClr val="3D90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4" name="Parallelogram 8"/>
          <p:cNvSpPr/>
          <p:nvPr/>
        </p:nvSpPr>
        <p:spPr>
          <a:xfrm>
            <a:off x="29029" y="-319719"/>
            <a:ext cx="720066" cy="101600"/>
          </a:xfrm>
          <a:prstGeom prst="rect">
            <a:avLst/>
          </a:prstGeom>
          <a:solidFill>
            <a:srgbClr val="02AE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45" name="Freeform 10"/>
          <p:cNvSpPr/>
          <p:nvPr/>
        </p:nvSpPr>
        <p:spPr>
          <a:xfrm>
            <a:off x="3339500" y="-319720"/>
            <a:ext cx="683453" cy="101600"/>
          </a:xfrm>
          <a:prstGeom prst="rect">
            <a:avLst/>
          </a:prstGeom>
          <a:solidFill>
            <a:srgbClr val="FF79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0" y="-1028700"/>
            <a:ext cx="590550" cy="400050"/>
          </a:xfrm>
          <a:prstGeom prst="rect">
            <a:avLst/>
          </a:prstGeom>
          <a:gradFill>
            <a:gsLst>
              <a:gs pos="0">
                <a:srgbClr val="029ACA"/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85800" y="-1028700"/>
            <a:ext cx="590550" cy="400050"/>
          </a:xfrm>
          <a:prstGeom prst="rect">
            <a:avLst/>
          </a:prstGeom>
          <a:gradFill>
            <a:gsLst>
              <a:gs pos="0">
                <a:srgbClr val="1378F3"/>
              </a:gs>
              <a:gs pos="100000">
                <a:srgbClr val="3D90F5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743200" y="-1028700"/>
            <a:ext cx="590550" cy="400050"/>
          </a:xfrm>
          <a:prstGeom prst="rect">
            <a:avLst/>
          </a:prstGeom>
          <a:gradFill>
            <a:gsLst>
              <a:gs pos="0">
                <a:srgbClr val="BC2876"/>
              </a:gs>
              <a:gs pos="100000">
                <a:srgbClr val="D53B8C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429000" y="-1028700"/>
            <a:ext cx="590550" cy="400050"/>
          </a:xfrm>
          <a:prstGeom prst="rect">
            <a:avLst/>
          </a:prstGeom>
          <a:gradFill>
            <a:gsLst>
              <a:gs pos="0">
                <a:srgbClr val="FF4F85"/>
              </a:gs>
              <a:gs pos="100000">
                <a:srgbClr val="FF79A2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371600" y="-1028700"/>
            <a:ext cx="590550" cy="400050"/>
          </a:xfrm>
          <a:prstGeom prst="rect">
            <a:avLst/>
          </a:prstGeom>
          <a:gradFill>
            <a:gsLst>
              <a:gs pos="0">
                <a:srgbClr val="2B3EC9"/>
              </a:gs>
              <a:gs pos="100000">
                <a:srgbClr val="4859D8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057400" y="-1028700"/>
            <a:ext cx="590550" cy="400050"/>
          </a:xfrm>
          <a:prstGeom prst="rect">
            <a:avLst/>
          </a:prstGeom>
          <a:gradFill>
            <a:gsLst>
              <a:gs pos="0">
                <a:srgbClr val="7D138F"/>
              </a:gs>
              <a:gs pos="100000">
                <a:srgbClr val="A219B9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0" y="6756400"/>
            <a:ext cx="12192000" cy="101600"/>
            <a:chOff x="0" y="6756400"/>
            <a:chExt cx="12192000" cy="101600"/>
          </a:xfrm>
          <a:solidFill>
            <a:schemeClr val="accent1">
              <a:lumMod val="75000"/>
            </a:schemeClr>
          </a:solidFill>
        </p:grpSpPr>
        <p:sp>
          <p:nvSpPr>
            <p:cNvPr id="94" name="Rectangle 1"/>
            <p:cNvSpPr/>
            <p:nvPr/>
          </p:nvSpPr>
          <p:spPr>
            <a:xfrm>
              <a:off x="0" y="6756400"/>
              <a:ext cx="12192000" cy="1016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5" name="Parallelogram 2"/>
            <p:cNvSpPr/>
            <p:nvPr/>
          </p:nvSpPr>
          <p:spPr>
            <a:xfrm>
              <a:off x="107918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6" name="Parallelogram 4"/>
            <p:cNvSpPr/>
            <p:nvPr/>
          </p:nvSpPr>
          <p:spPr>
            <a:xfrm>
              <a:off x="1010285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9" name="Parallelogram 5"/>
            <p:cNvSpPr/>
            <p:nvPr/>
          </p:nvSpPr>
          <p:spPr>
            <a:xfrm>
              <a:off x="941387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0" name="Parallelogram 7"/>
            <p:cNvSpPr/>
            <p:nvPr/>
          </p:nvSpPr>
          <p:spPr>
            <a:xfrm>
              <a:off x="872490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1" name="Parallelogram 8"/>
            <p:cNvSpPr/>
            <p:nvPr/>
          </p:nvSpPr>
          <p:spPr>
            <a:xfrm>
              <a:off x="80359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2" name="Freeform 10"/>
            <p:cNvSpPr/>
            <p:nvPr/>
          </p:nvSpPr>
          <p:spPr>
            <a:xfrm>
              <a:off x="11480799" y="6756400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23" name="矩形 122"/>
          <p:cNvSpPr/>
          <p:nvPr/>
        </p:nvSpPr>
        <p:spPr>
          <a:xfrm>
            <a:off x="0" y="508000"/>
            <a:ext cx="182563" cy="50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4" name="文本框 4"/>
          <p:cNvSpPr txBox="1">
            <a:spLocks noChangeArrowheads="1"/>
          </p:cNvSpPr>
          <p:nvPr/>
        </p:nvSpPr>
        <p:spPr bwMode="auto">
          <a:xfrm>
            <a:off x="295275" y="498475"/>
            <a:ext cx="26812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</a:t>
            </a: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景与</a:t>
            </a: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endParaRPr lang="zh-CN" altLang="en-US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4"/>
          <p:cNvSpPr txBox="1">
            <a:spLocks noChangeArrowheads="1"/>
          </p:cNvSpPr>
          <p:nvPr/>
        </p:nvSpPr>
        <p:spPr bwMode="auto">
          <a:xfrm>
            <a:off x="3429000" y="175309"/>
            <a:ext cx="49974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</a:t>
            </a:r>
            <a:r>
              <a:rPr lang="zh-CN" altLang="en-US" sz="3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3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（顶层</a:t>
            </a:r>
            <a:r>
              <a:rPr lang="zh-CN" altLang="en-US" sz="3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3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例图）</a:t>
            </a:r>
            <a:endParaRPr lang="zh-CN" altLang="en-US" sz="3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812" y="980868"/>
            <a:ext cx="4016375" cy="56163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841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elogram 2"/>
          <p:cNvSpPr/>
          <p:nvPr/>
        </p:nvSpPr>
        <p:spPr>
          <a:xfrm>
            <a:off x="2677406" y="-319719"/>
            <a:ext cx="720066" cy="101600"/>
          </a:xfrm>
          <a:prstGeom prst="rect">
            <a:avLst/>
          </a:prstGeom>
          <a:solidFill>
            <a:srgbClr val="D53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1" name="Parallelogram 4"/>
          <p:cNvSpPr/>
          <p:nvPr/>
        </p:nvSpPr>
        <p:spPr>
          <a:xfrm>
            <a:off x="2015312" y="-319719"/>
            <a:ext cx="720066" cy="101600"/>
          </a:xfrm>
          <a:prstGeom prst="rect">
            <a:avLst/>
          </a:prstGeom>
          <a:solidFill>
            <a:srgbClr val="A219B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Parallelogram 5"/>
          <p:cNvSpPr/>
          <p:nvPr/>
        </p:nvSpPr>
        <p:spPr>
          <a:xfrm>
            <a:off x="1353218" y="-319720"/>
            <a:ext cx="720066" cy="101600"/>
          </a:xfrm>
          <a:prstGeom prst="rect">
            <a:avLst/>
          </a:prstGeom>
          <a:solidFill>
            <a:srgbClr val="485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Parallelogram 7"/>
          <p:cNvSpPr/>
          <p:nvPr/>
        </p:nvSpPr>
        <p:spPr>
          <a:xfrm>
            <a:off x="691123" y="-319720"/>
            <a:ext cx="720066" cy="101600"/>
          </a:xfrm>
          <a:prstGeom prst="rect">
            <a:avLst/>
          </a:prstGeom>
          <a:solidFill>
            <a:srgbClr val="3D90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4" name="Parallelogram 8"/>
          <p:cNvSpPr/>
          <p:nvPr/>
        </p:nvSpPr>
        <p:spPr>
          <a:xfrm>
            <a:off x="29029" y="-319719"/>
            <a:ext cx="720066" cy="101600"/>
          </a:xfrm>
          <a:prstGeom prst="rect">
            <a:avLst/>
          </a:prstGeom>
          <a:solidFill>
            <a:srgbClr val="02AE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45" name="Freeform 10"/>
          <p:cNvSpPr/>
          <p:nvPr/>
        </p:nvSpPr>
        <p:spPr>
          <a:xfrm>
            <a:off x="3339500" y="-319720"/>
            <a:ext cx="683453" cy="101600"/>
          </a:xfrm>
          <a:prstGeom prst="rect">
            <a:avLst/>
          </a:prstGeom>
          <a:solidFill>
            <a:srgbClr val="FF79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0" y="-1028700"/>
            <a:ext cx="590550" cy="400050"/>
          </a:xfrm>
          <a:prstGeom prst="rect">
            <a:avLst/>
          </a:prstGeom>
          <a:gradFill>
            <a:gsLst>
              <a:gs pos="0">
                <a:srgbClr val="029ACA"/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85800" y="-1028700"/>
            <a:ext cx="590550" cy="400050"/>
          </a:xfrm>
          <a:prstGeom prst="rect">
            <a:avLst/>
          </a:prstGeom>
          <a:gradFill>
            <a:gsLst>
              <a:gs pos="0">
                <a:srgbClr val="1378F3"/>
              </a:gs>
              <a:gs pos="100000">
                <a:srgbClr val="3D90F5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743200" y="-1028700"/>
            <a:ext cx="590550" cy="400050"/>
          </a:xfrm>
          <a:prstGeom prst="rect">
            <a:avLst/>
          </a:prstGeom>
          <a:gradFill>
            <a:gsLst>
              <a:gs pos="0">
                <a:srgbClr val="BC2876"/>
              </a:gs>
              <a:gs pos="100000">
                <a:srgbClr val="D53B8C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429000" y="-1028700"/>
            <a:ext cx="590550" cy="400050"/>
          </a:xfrm>
          <a:prstGeom prst="rect">
            <a:avLst/>
          </a:prstGeom>
          <a:gradFill>
            <a:gsLst>
              <a:gs pos="0">
                <a:srgbClr val="FF4F85"/>
              </a:gs>
              <a:gs pos="100000">
                <a:srgbClr val="FF79A2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371600" y="-1028700"/>
            <a:ext cx="590550" cy="400050"/>
          </a:xfrm>
          <a:prstGeom prst="rect">
            <a:avLst/>
          </a:prstGeom>
          <a:gradFill>
            <a:gsLst>
              <a:gs pos="0">
                <a:srgbClr val="2B3EC9"/>
              </a:gs>
              <a:gs pos="100000">
                <a:srgbClr val="4859D8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057400" y="-1028700"/>
            <a:ext cx="590550" cy="400050"/>
          </a:xfrm>
          <a:prstGeom prst="rect">
            <a:avLst/>
          </a:prstGeom>
          <a:gradFill>
            <a:gsLst>
              <a:gs pos="0">
                <a:srgbClr val="7D138F"/>
              </a:gs>
              <a:gs pos="100000">
                <a:srgbClr val="A219B9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0" y="6756400"/>
            <a:ext cx="12192000" cy="101600"/>
            <a:chOff x="0" y="6756400"/>
            <a:chExt cx="12192000" cy="101600"/>
          </a:xfrm>
          <a:solidFill>
            <a:schemeClr val="accent1">
              <a:lumMod val="75000"/>
            </a:schemeClr>
          </a:solidFill>
        </p:grpSpPr>
        <p:sp>
          <p:nvSpPr>
            <p:cNvPr id="94" name="Rectangle 1"/>
            <p:cNvSpPr/>
            <p:nvPr/>
          </p:nvSpPr>
          <p:spPr>
            <a:xfrm>
              <a:off x="0" y="6756400"/>
              <a:ext cx="12192000" cy="1016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5" name="Parallelogram 2"/>
            <p:cNvSpPr/>
            <p:nvPr/>
          </p:nvSpPr>
          <p:spPr>
            <a:xfrm>
              <a:off x="107918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6" name="Parallelogram 4"/>
            <p:cNvSpPr/>
            <p:nvPr/>
          </p:nvSpPr>
          <p:spPr>
            <a:xfrm>
              <a:off x="1010285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9" name="Parallelogram 5"/>
            <p:cNvSpPr/>
            <p:nvPr/>
          </p:nvSpPr>
          <p:spPr>
            <a:xfrm>
              <a:off x="941387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0" name="Parallelogram 7"/>
            <p:cNvSpPr/>
            <p:nvPr/>
          </p:nvSpPr>
          <p:spPr>
            <a:xfrm>
              <a:off x="872490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1" name="Parallelogram 8"/>
            <p:cNvSpPr/>
            <p:nvPr/>
          </p:nvSpPr>
          <p:spPr>
            <a:xfrm>
              <a:off x="80359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2" name="Freeform 10"/>
            <p:cNvSpPr/>
            <p:nvPr/>
          </p:nvSpPr>
          <p:spPr>
            <a:xfrm>
              <a:off x="11480799" y="6756400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23" name="矩形 122"/>
          <p:cNvSpPr/>
          <p:nvPr/>
        </p:nvSpPr>
        <p:spPr>
          <a:xfrm>
            <a:off x="0" y="1"/>
            <a:ext cx="182563" cy="50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4" name="文本框 4"/>
          <p:cNvSpPr txBox="1">
            <a:spLocks noChangeArrowheads="1"/>
          </p:cNvSpPr>
          <p:nvPr/>
        </p:nvSpPr>
        <p:spPr bwMode="auto">
          <a:xfrm flipH="1">
            <a:off x="295274" y="-9524"/>
            <a:ext cx="45926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altLang="en-US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5597" y="816045"/>
            <a:ext cx="128275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[1]	</a:t>
            </a:r>
            <a:r>
              <a:rPr lang="zh-CN" altLang="en-US" sz="3600" dirty="0" smtClean="0"/>
              <a:t>愿</a:t>
            </a:r>
            <a:r>
              <a:rPr lang="zh-CN" altLang="en-US" sz="3600" dirty="0"/>
              <a:t>景与范围  </a:t>
            </a:r>
            <a:r>
              <a:rPr lang="en-US" altLang="zh-CN" sz="3600" dirty="0" smtClean="0"/>
              <a:t>v0.2.0		2019.1.1</a:t>
            </a:r>
            <a:endParaRPr lang="en-US" altLang="zh-CN" sz="3600" dirty="0"/>
          </a:p>
          <a:p>
            <a:r>
              <a:rPr lang="en-US" altLang="zh-CN" sz="3600" dirty="0" smtClean="0"/>
              <a:t>[2] 	</a:t>
            </a:r>
            <a:r>
              <a:rPr lang="zh-CN" altLang="en-US" sz="3600" dirty="0" smtClean="0"/>
              <a:t>用户</a:t>
            </a:r>
            <a:r>
              <a:rPr lang="zh-CN" altLang="en-US" sz="3600" dirty="0"/>
              <a:t>分类  </a:t>
            </a:r>
            <a:r>
              <a:rPr lang="en-US" altLang="zh-CN" sz="3600" dirty="0" smtClean="0"/>
              <a:t>v0.3.0	2019.1.1</a:t>
            </a:r>
            <a:endParaRPr lang="en-US" altLang="zh-CN" sz="3600" dirty="0"/>
          </a:p>
          <a:p>
            <a:r>
              <a:rPr lang="en-US" altLang="zh-CN" sz="3600" dirty="0" smtClean="0"/>
              <a:t>[3] 	</a:t>
            </a:r>
            <a:r>
              <a:rPr lang="zh-CN" altLang="en-US" sz="3600" dirty="0" smtClean="0"/>
              <a:t>界面</a:t>
            </a:r>
            <a:r>
              <a:rPr lang="zh-CN" altLang="en-US" sz="3600" dirty="0"/>
              <a:t>原型</a:t>
            </a:r>
            <a:r>
              <a:rPr lang="en-US" altLang="zh-CN" sz="3600" dirty="0"/>
              <a:t>Fish  </a:t>
            </a:r>
            <a:r>
              <a:rPr lang="en-US" altLang="zh-CN" sz="3600" dirty="0" smtClean="0"/>
              <a:t>v0.9.0		2019.1.1</a:t>
            </a:r>
            <a:endParaRPr lang="en-US" altLang="zh-CN" sz="3600" dirty="0"/>
          </a:p>
          <a:p>
            <a:r>
              <a:rPr lang="en-US" altLang="zh-CN" sz="3600" dirty="0" smtClean="0"/>
              <a:t>[4] 	</a:t>
            </a:r>
            <a:r>
              <a:rPr lang="zh-CN" altLang="en-US" sz="3600" dirty="0" smtClean="0"/>
              <a:t>渔</a:t>
            </a:r>
            <a:r>
              <a:rPr lang="zh-CN" altLang="en-US" sz="3600" dirty="0"/>
              <a:t>乐生活</a:t>
            </a:r>
            <a:r>
              <a:rPr lang="en-US" altLang="zh-CN" sz="3600" dirty="0"/>
              <a:t>APP</a:t>
            </a:r>
            <a:r>
              <a:rPr lang="zh-CN" altLang="en-US" sz="3600" dirty="0"/>
              <a:t>软件需求规格说明书 </a:t>
            </a:r>
            <a:r>
              <a:rPr lang="en-US" altLang="zh-CN" sz="3600" dirty="0" smtClean="0"/>
              <a:t>v0.7.0		2019.1.1</a:t>
            </a:r>
            <a:endParaRPr lang="en-US" altLang="zh-CN" sz="3600" dirty="0"/>
          </a:p>
          <a:p>
            <a:r>
              <a:rPr lang="en-US" altLang="zh-CN" sz="3600" dirty="0" smtClean="0"/>
              <a:t>[5] 	</a:t>
            </a:r>
            <a:r>
              <a:rPr lang="zh-CN" altLang="en-US" sz="3600" dirty="0" smtClean="0"/>
              <a:t>测试用例 </a:t>
            </a:r>
            <a:r>
              <a:rPr lang="en-US" altLang="zh-CN" sz="3600" dirty="0" smtClean="0"/>
              <a:t>v0.1.0		2019.1.1</a:t>
            </a:r>
            <a:endParaRPr lang="en-US" altLang="zh-CN" sz="3600" dirty="0"/>
          </a:p>
          <a:p>
            <a:r>
              <a:rPr lang="en-US" altLang="zh-CN" sz="3600" dirty="0" smtClean="0"/>
              <a:t>[6] 	</a:t>
            </a:r>
            <a:r>
              <a:rPr lang="zh-CN" altLang="en-US" sz="3600" dirty="0" smtClean="0"/>
              <a:t>需求</a:t>
            </a:r>
            <a:r>
              <a:rPr lang="zh-CN" altLang="en-US" sz="3600" dirty="0"/>
              <a:t>跟踪矩阵 </a:t>
            </a:r>
            <a:r>
              <a:rPr lang="en-US" altLang="zh-CN" sz="3600" dirty="0" smtClean="0"/>
              <a:t>		2019.1.1</a:t>
            </a:r>
            <a:endParaRPr lang="zh-CN" altLang="en-US" sz="3600" dirty="0"/>
          </a:p>
          <a:p>
            <a:r>
              <a:rPr lang="en-US" altLang="zh-CN" sz="3600" dirty="0" smtClean="0"/>
              <a:t>[7] 	</a:t>
            </a:r>
            <a:r>
              <a:rPr lang="zh-CN" altLang="en-US" sz="3600" dirty="0" smtClean="0"/>
              <a:t>需求</a:t>
            </a:r>
            <a:r>
              <a:rPr lang="zh-CN" altLang="en-US" sz="3600" dirty="0"/>
              <a:t>可行性论证 </a:t>
            </a:r>
            <a:r>
              <a:rPr lang="en-US" altLang="zh-CN" sz="3600" dirty="0" smtClean="0"/>
              <a:t>	2019.1.1</a:t>
            </a:r>
            <a:endParaRPr lang="zh-CN" altLang="en-US" sz="3600" dirty="0"/>
          </a:p>
          <a:p>
            <a:r>
              <a:rPr lang="en-US" altLang="zh-CN" sz="3600" dirty="0" smtClean="0"/>
              <a:t>[8] 	QFD</a:t>
            </a:r>
            <a:r>
              <a:rPr lang="zh-CN" altLang="en-US" sz="3600" dirty="0"/>
              <a:t>打分</a:t>
            </a:r>
            <a:r>
              <a:rPr lang="zh-CN" altLang="en-US" sz="3600" dirty="0" smtClean="0"/>
              <a:t>表</a:t>
            </a:r>
            <a:r>
              <a:rPr lang="en-US" altLang="zh-CN" sz="3600" dirty="0" smtClean="0"/>
              <a:t>	2019.1.1</a:t>
            </a:r>
            <a:endParaRPr lang="zh-CN" altLang="en-US" sz="3600" dirty="0"/>
          </a:p>
          <a:p>
            <a:r>
              <a:rPr lang="en-US" altLang="zh-CN" sz="3600" dirty="0" smtClean="0"/>
              <a:t>[9] 	</a:t>
            </a:r>
            <a:r>
              <a:rPr lang="zh-CN" altLang="en-US" sz="3600" dirty="0" smtClean="0"/>
              <a:t>用例数据字典</a:t>
            </a:r>
            <a:r>
              <a:rPr lang="en-US" altLang="zh-CN" sz="3600" dirty="0" smtClean="0"/>
              <a:t>		2019.1.1</a:t>
            </a:r>
            <a:endParaRPr lang="zh-CN" altLang="en-US" sz="3600" dirty="0"/>
          </a:p>
          <a:p>
            <a:r>
              <a:rPr lang="en-US" altLang="zh-CN" sz="3600" dirty="0"/>
              <a:t>[</a:t>
            </a:r>
            <a:r>
              <a:rPr lang="en-US" altLang="zh-CN" sz="3600" dirty="0" smtClean="0"/>
              <a:t>10] 	</a:t>
            </a:r>
            <a:r>
              <a:rPr lang="zh-CN" altLang="en-US" sz="3600" dirty="0" smtClean="0"/>
              <a:t>数据字典</a:t>
            </a:r>
            <a:r>
              <a:rPr lang="en-US" altLang="zh-CN" sz="3600" dirty="0" smtClean="0"/>
              <a:t>		2019.1.1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06719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elogram 2"/>
          <p:cNvSpPr/>
          <p:nvPr/>
        </p:nvSpPr>
        <p:spPr>
          <a:xfrm>
            <a:off x="2677406" y="-319719"/>
            <a:ext cx="720066" cy="101600"/>
          </a:xfrm>
          <a:prstGeom prst="rect">
            <a:avLst/>
          </a:prstGeom>
          <a:solidFill>
            <a:srgbClr val="D53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1" name="Parallelogram 4"/>
          <p:cNvSpPr/>
          <p:nvPr/>
        </p:nvSpPr>
        <p:spPr>
          <a:xfrm>
            <a:off x="2015312" y="-319719"/>
            <a:ext cx="720066" cy="101600"/>
          </a:xfrm>
          <a:prstGeom prst="rect">
            <a:avLst/>
          </a:prstGeom>
          <a:solidFill>
            <a:srgbClr val="A219B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Parallelogram 5"/>
          <p:cNvSpPr/>
          <p:nvPr/>
        </p:nvSpPr>
        <p:spPr>
          <a:xfrm>
            <a:off x="1353218" y="-319720"/>
            <a:ext cx="720066" cy="101600"/>
          </a:xfrm>
          <a:prstGeom prst="rect">
            <a:avLst/>
          </a:prstGeom>
          <a:solidFill>
            <a:srgbClr val="485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Parallelogram 7"/>
          <p:cNvSpPr/>
          <p:nvPr/>
        </p:nvSpPr>
        <p:spPr>
          <a:xfrm>
            <a:off x="691123" y="-319720"/>
            <a:ext cx="720066" cy="101600"/>
          </a:xfrm>
          <a:prstGeom prst="rect">
            <a:avLst/>
          </a:prstGeom>
          <a:solidFill>
            <a:srgbClr val="3D90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4" name="Parallelogram 8"/>
          <p:cNvSpPr/>
          <p:nvPr/>
        </p:nvSpPr>
        <p:spPr>
          <a:xfrm>
            <a:off x="29029" y="-319719"/>
            <a:ext cx="720066" cy="101600"/>
          </a:xfrm>
          <a:prstGeom prst="rect">
            <a:avLst/>
          </a:prstGeom>
          <a:solidFill>
            <a:srgbClr val="02AE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45" name="Freeform 10"/>
          <p:cNvSpPr/>
          <p:nvPr/>
        </p:nvSpPr>
        <p:spPr>
          <a:xfrm>
            <a:off x="3339500" y="-319720"/>
            <a:ext cx="683453" cy="101600"/>
          </a:xfrm>
          <a:prstGeom prst="rect">
            <a:avLst/>
          </a:prstGeom>
          <a:solidFill>
            <a:srgbClr val="FF79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0" y="-1028700"/>
            <a:ext cx="590550" cy="400050"/>
          </a:xfrm>
          <a:prstGeom prst="rect">
            <a:avLst/>
          </a:prstGeom>
          <a:gradFill>
            <a:gsLst>
              <a:gs pos="0">
                <a:srgbClr val="029ACA"/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85800" y="-1028700"/>
            <a:ext cx="590550" cy="400050"/>
          </a:xfrm>
          <a:prstGeom prst="rect">
            <a:avLst/>
          </a:prstGeom>
          <a:gradFill>
            <a:gsLst>
              <a:gs pos="0">
                <a:srgbClr val="1378F3"/>
              </a:gs>
              <a:gs pos="100000">
                <a:srgbClr val="3D90F5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743200" y="-1028700"/>
            <a:ext cx="590550" cy="400050"/>
          </a:xfrm>
          <a:prstGeom prst="rect">
            <a:avLst/>
          </a:prstGeom>
          <a:gradFill>
            <a:gsLst>
              <a:gs pos="0">
                <a:srgbClr val="BC2876"/>
              </a:gs>
              <a:gs pos="100000">
                <a:srgbClr val="D53B8C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429000" y="-1028700"/>
            <a:ext cx="590550" cy="400050"/>
          </a:xfrm>
          <a:prstGeom prst="rect">
            <a:avLst/>
          </a:prstGeom>
          <a:gradFill>
            <a:gsLst>
              <a:gs pos="0">
                <a:srgbClr val="FF4F85"/>
              </a:gs>
              <a:gs pos="100000">
                <a:srgbClr val="FF79A2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371600" y="-1028700"/>
            <a:ext cx="590550" cy="400050"/>
          </a:xfrm>
          <a:prstGeom prst="rect">
            <a:avLst/>
          </a:prstGeom>
          <a:gradFill>
            <a:gsLst>
              <a:gs pos="0">
                <a:srgbClr val="2B3EC9"/>
              </a:gs>
              <a:gs pos="100000">
                <a:srgbClr val="4859D8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057400" y="-1028700"/>
            <a:ext cx="590550" cy="400050"/>
          </a:xfrm>
          <a:prstGeom prst="rect">
            <a:avLst/>
          </a:prstGeom>
          <a:gradFill>
            <a:gsLst>
              <a:gs pos="0">
                <a:srgbClr val="7D138F"/>
              </a:gs>
              <a:gs pos="100000">
                <a:srgbClr val="A219B9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0" y="6756400"/>
            <a:ext cx="12192000" cy="101600"/>
            <a:chOff x="0" y="6756400"/>
            <a:chExt cx="12192000" cy="101600"/>
          </a:xfrm>
          <a:solidFill>
            <a:schemeClr val="accent1">
              <a:lumMod val="75000"/>
            </a:schemeClr>
          </a:solidFill>
        </p:grpSpPr>
        <p:sp>
          <p:nvSpPr>
            <p:cNvPr id="94" name="Rectangle 1"/>
            <p:cNvSpPr/>
            <p:nvPr/>
          </p:nvSpPr>
          <p:spPr>
            <a:xfrm>
              <a:off x="0" y="6756400"/>
              <a:ext cx="12192000" cy="1016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5" name="Parallelogram 2"/>
            <p:cNvSpPr/>
            <p:nvPr/>
          </p:nvSpPr>
          <p:spPr>
            <a:xfrm>
              <a:off x="107918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6" name="Parallelogram 4"/>
            <p:cNvSpPr/>
            <p:nvPr/>
          </p:nvSpPr>
          <p:spPr>
            <a:xfrm>
              <a:off x="1010285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9" name="Parallelogram 5"/>
            <p:cNvSpPr/>
            <p:nvPr/>
          </p:nvSpPr>
          <p:spPr>
            <a:xfrm>
              <a:off x="941387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0" name="Parallelogram 7"/>
            <p:cNvSpPr/>
            <p:nvPr/>
          </p:nvSpPr>
          <p:spPr>
            <a:xfrm>
              <a:off x="872490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1" name="Parallelogram 8"/>
            <p:cNvSpPr/>
            <p:nvPr/>
          </p:nvSpPr>
          <p:spPr>
            <a:xfrm>
              <a:off x="80359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2" name="Freeform 10"/>
            <p:cNvSpPr/>
            <p:nvPr/>
          </p:nvSpPr>
          <p:spPr>
            <a:xfrm>
              <a:off x="11480799" y="6756400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23" name="矩形 122"/>
          <p:cNvSpPr/>
          <p:nvPr/>
        </p:nvSpPr>
        <p:spPr>
          <a:xfrm>
            <a:off x="0" y="1"/>
            <a:ext cx="182563" cy="50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4" name="文本框 4"/>
          <p:cNvSpPr txBox="1">
            <a:spLocks noChangeArrowheads="1"/>
          </p:cNvSpPr>
          <p:nvPr/>
        </p:nvSpPr>
        <p:spPr bwMode="auto">
          <a:xfrm flipH="1">
            <a:off x="295274" y="-9524"/>
            <a:ext cx="45926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人员分工</a:t>
            </a:r>
            <a:endParaRPr lang="zh-CN" altLang="en-US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4574" y="1550765"/>
            <a:ext cx="10542851" cy="4162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赵豪杰  用户手册、界面原型编写 </a:t>
            </a:r>
            <a:r>
              <a:rPr lang="en-US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</a:t>
            </a:r>
            <a:endParaRPr lang="en-US" altLang="zh-CN" sz="3600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36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张</a:t>
            </a:r>
            <a:r>
              <a:rPr lang="zh-CN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嘉诚  管理员部分用例、对话框图、答辩</a:t>
            </a:r>
            <a:r>
              <a:rPr lang="en-US" altLang="zh-CN" sz="36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ppt</a:t>
            </a:r>
            <a:r>
              <a:rPr lang="zh-CN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制作 </a:t>
            </a:r>
            <a:r>
              <a:rPr lang="en-US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endParaRPr lang="en-US" altLang="zh-CN" sz="3600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36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罗培铖  </a:t>
            </a:r>
            <a:r>
              <a:rPr lang="zh-CN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测试用例编写 </a:t>
            </a:r>
            <a:r>
              <a:rPr lang="en-US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        </a:t>
            </a:r>
            <a:endParaRPr lang="zh-CN" altLang="zh-CN" sz="3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苏碧青 </a:t>
            </a:r>
            <a:r>
              <a:rPr lang="en-US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SRS</a:t>
            </a:r>
            <a:r>
              <a:rPr lang="zh-CN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文档整合、</a:t>
            </a:r>
            <a:r>
              <a:rPr lang="en-US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QFD</a:t>
            </a:r>
            <a:r>
              <a:rPr lang="zh-CN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打分表制作 </a:t>
            </a:r>
            <a:r>
              <a:rPr lang="en-US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</a:t>
            </a:r>
            <a:endParaRPr lang="zh-CN" altLang="zh-CN" sz="3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郑丞钧  用户部分的用例、对话框图编写 </a:t>
            </a:r>
            <a:r>
              <a:rPr lang="en-US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</a:t>
            </a:r>
            <a:endParaRPr lang="zh-CN" altLang="zh-CN" sz="3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89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elogram 2"/>
          <p:cNvSpPr/>
          <p:nvPr/>
        </p:nvSpPr>
        <p:spPr>
          <a:xfrm>
            <a:off x="2677406" y="-319719"/>
            <a:ext cx="720066" cy="101600"/>
          </a:xfrm>
          <a:prstGeom prst="rect">
            <a:avLst/>
          </a:prstGeom>
          <a:solidFill>
            <a:srgbClr val="D53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1" name="Parallelogram 4"/>
          <p:cNvSpPr/>
          <p:nvPr/>
        </p:nvSpPr>
        <p:spPr>
          <a:xfrm>
            <a:off x="2015312" y="-319719"/>
            <a:ext cx="720066" cy="101600"/>
          </a:xfrm>
          <a:prstGeom prst="rect">
            <a:avLst/>
          </a:prstGeom>
          <a:solidFill>
            <a:srgbClr val="A219B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Parallelogram 5"/>
          <p:cNvSpPr/>
          <p:nvPr/>
        </p:nvSpPr>
        <p:spPr>
          <a:xfrm>
            <a:off x="1353218" y="-319720"/>
            <a:ext cx="720066" cy="101600"/>
          </a:xfrm>
          <a:prstGeom prst="rect">
            <a:avLst/>
          </a:prstGeom>
          <a:solidFill>
            <a:srgbClr val="485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Parallelogram 7"/>
          <p:cNvSpPr/>
          <p:nvPr/>
        </p:nvSpPr>
        <p:spPr>
          <a:xfrm>
            <a:off x="691123" y="-319720"/>
            <a:ext cx="720066" cy="101600"/>
          </a:xfrm>
          <a:prstGeom prst="rect">
            <a:avLst/>
          </a:prstGeom>
          <a:solidFill>
            <a:srgbClr val="3D90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4" name="Parallelogram 8"/>
          <p:cNvSpPr/>
          <p:nvPr/>
        </p:nvSpPr>
        <p:spPr>
          <a:xfrm>
            <a:off x="29029" y="-319719"/>
            <a:ext cx="720066" cy="101600"/>
          </a:xfrm>
          <a:prstGeom prst="rect">
            <a:avLst/>
          </a:prstGeom>
          <a:solidFill>
            <a:srgbClr val="02AE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45" name="Freeform 10"/>
          <p:cNvSpPr/>
          <p:nvPr/>
        </p:nvSpPr>
        <p:spPr>
          <a:xfrm>
            <a:off x="3339500" y="-319720"/>
            <a:ext cx="683453" cy="101600"/>
          </a:xfrm>
          <a:prstGeom prst="rect">
            <a:avLst/>
          </a:prstGeom>
          <a:solidFill>
            <a:srgbClr val="FF79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0" y="-1028700"/>
            <a:ext cx="590550" cy="400050"/>
          </a:xfrm>
          <a:prstGeom prst="rect">
            <a:avLst/>
          </a:prstGeom>
          <a:gradFill>
            <a:gsLst>
              <a:gs pos="0">
                <a:srgbClr val="029ACA"/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85800" y="-1028700"/>
            <a:ext cx="590550" cy="400050"/>
          </a:xfrm>
          <a:prstGeom prst="rect">
            <a:avLst/>
          </a:prstGeom>
          <a:gradFill>
            <a:gsLst>
              <a:gs pos="0">
                <a:srgbClr val="1378F3"/>
              </a:gs>
              <a:gs pos="100000">
                <a:srgbClr val="3D90F5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743200" y="-1028700"/>
            <a:ext cx="590550" cy="400050"/>
          </a:xfrm>
          <a:prstGeom prst="rect">
            <a:avLst/>
          </a:prstGeom>
          <a:gradFill>
            <a:gsLst>
              <a:gs pos="0">
                <a:srgbClr val="BC2876"/>
              </a:gs>
              <a:gs pos="100000">
                <a:srgbClr val="D53B8C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429000" y="-1028700"/>
            <a:ext cx="590550" cy="400050"/>
          </a:xfrm>
          <a:prstGeom prst="rect">
            <a:avLst/>
          </a:prstGeom>
          <a:gradFill>
            <a:gsLst>
              <a:gs pos="0">
                <a:srgbClr val="FF4F85"/>
              </a:gs>
              <a:gs pos="100000">
                <a:srgbClr val="FF79A2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371600" y="-1028700"/>
            <a:ext cx="590550" cy="400050"/>
          </a:xfrm>
          <a:prstGeom prst="rect">
            <a:avLst/>
          </a:prstGeom>
          <a:gradFill>
            <a:gsLst>
              <a:gs pos="0">
                <a:srgbClr val="2B3EC9"/>
              </a:gs>
              <a:gs pos="100000">
                <a:srgbClr val="4859D8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057400" y="-1028700"/>
            <a:ext cx="590550" cy="400050"/>
          </a:xfrm>
          <a:prstGeom prst="rect">
            <a:avLst/>
          </a:prstGeom>
          <a:gradFill>
            <a:gsLst>
              <a:gs pos="0">
                <a:srgbClr val="7D138F"/>
              </a:gs>
              <a:gs pos="100000">
                <a:srgbClr val="A219B9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0" y="6756400"/>
            <a:ext cx="12192000" cy="101600"/>
            <a:chOff x="0" y="6756400"/>
            <a:chExt cx="12192000" cy="101600"/>
          </a:xfrm>
          <a:solidFill>
            <a:schemeClr val="accent1">
              <a:lumMod val="75000"/>
            </a:schemeClr>
          </a:solidFill>
        </p:grpSpPr>
        <p:sp>
          <p:nvSpPr>
            <p:cNvPr id="94" name="Rectangle 1"/>
            <p:cNvSpPr/>
            <p:nvPr/>
          </p:nvSpPr>
          <p:spPr>
            <a:xfrm>
              <a:off x="0" y="6756400"/>
              <a:ext cx="12192000" cy="1016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5" name="Parallelogram 2"/>
            <p:cNvSpPr/>
            <p:nvPr/>
          </p:nvSpPr>
          <p:spPr>
            <a:xfrm>
              <a:off x="107918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6" name="Parallelogram 4"/>
            <p:cNvSpPr/>
            <p:nvPr/>
          </p:nvSpPr>
          <p:spPr>
            <a:xfrm>
              <a:off x="1010285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9" name="Parallelogram 5"/>
            <p:cNvSpPr/>
            <p:nvPr/>
          </p:nvSpPr>
          <p:spPr>
            <a:xfrm>
              <a:off x="941387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0" name="Parallelogram 7"/>
            <p:cNvSpPr/>
            <p:nvPr/>
          </p:nvSpPr>
          <p:spPr>
            <a:xfrm>
              <a:off x="872490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1" name="Parallelogram 8"/>
            <p:cNvSpPr/>
            <p:nvPr/>
          </p:nvSpPr>
          <p:spPr>
            <a:xfrm>
              <a:off x="80359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2" name="Freeform 10"/>
            <p:cNvSpPr/>
            <p:nvPr/>
          </p:nvSpPr>
          <p:spPr>
            <a:xfrm>
              <a:off x="11480799" y="6756400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23" name="矩形 122"/>
          <p:cNvSpPr/>
          <p:nvPr/>
        </p:nvSpPr>
        <p:spPr>
          <a:xfrm>
            <a:off x="0" y="1"/>
            <a:ext cx="182563" cy="50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4" name="文本框 4"/>
          <p:cNvSpPr txBox="1">
            <a:spLocks noChangeArrowheads="1"/>
          </p:cNvSpPr>
          <p:nvPr/>
        </p:nvSpPr>
        <p:spPr bwMode="auto">
          <a:xfrm flipH="1">
            <a:off x="295274" y="-9524"/>
            <a:ext cx="45926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绩效考评</a:t>
            </a:r>
            <a:endParaRPr lang="zh-CN" altLang="en-US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F187902B-6657-4111-B3BB-0334BFC19A6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9581" y="806314"/>
            <a:ext cx="3367405" cy="287147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782A734-F151-4EF1-94C1-246C035C6C1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17711" y="872036"/>
            <a:ext cx="3290570" cy="274002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E9EB6B4-A0B8-4936-BD2C-B52BD1DE566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169006" y="954904"/>
            <a:ext cx="3437255" cy="272288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DA066515-2E8B-4ED6-93E9-033083200DE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184717" y="3760243"/>
            <a:ext cx="3669665" cy="284797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8D4B956-8810-47A0-B111-0D61E1A0D07E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418628" y="3760243"/>
            <a:ext cx="3500755" cy="277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6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>
            <a:spLocks/>
          </p:cNvSpPr>
          <p:nvPr/>
        </p:nvSpPr>
        <p:spPr bwMode="auto">
          <a:xfrm rot="10800000" flipH="1" flipV="1">
            <a:off x="-58682" y="2757"/>
            <a:ext cx="3322869" cy="5227100"/>
          </a:xfrm>
          <a:custGeom>
            <a:avLst/>
            <a:gdLst>
              <a:gd name="connsiteX0" fmla="*/ 0 w 3322869"/>
              <a:gd name="connsiteY0" fmla="*/ 5227100 h 5227100"/>
              <a:gd name="connsiteX1" fmla="*/ 0 w 3322869"/>
              <a:gd name="connsiteY1" fmla="*/ 1582 h 5227100"/>
              <a:gd name="connsiteX2" fmla="*/ 3322869 w 3322869"/>
              <a:gd name="connsiteY2" fmla="*/ 0 h 522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2869" h="5227100">
                <a:moveTo>
                  <a:pt x="0" y="5227100"/>
                </a:moveTo>
                <a:lnTo>
                  <a:pt x="0" y="1582"/>
                </a:lnTo>
                <a:lnTo>
                  <a:pt x="3322869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" name="任意多边形 37"/>
          <p:cNvSpPr>
            <a:spLocks/>
          </p:cNvSpPr>
          <p:nvPr/>
        </p:nvSpPr>
        <p:spPr bwMode="auto">
          <a:xfrm rot="10800000" flipH="1" flipV="1">
            <a:off x="-58680" y="502"/>
            <a:ext cx="5082883" cy="5772599"/>
          </a:xfrm>
          <a:custGeom>
            <a:avLst/>
            <a:gdLst>
              <a:gd name="connsiteX0" fmla="*/ 0 w 5082883"/>
              <a:gd name="connsiteY0" fmla="*/ 5772599 h 5772599"/>
              <a:gd name="connsiteX1" fmla="*/ 0 w 5082883"/>
              <a:gd name="connsiteY1" fmla="*/ 5067531 h 5772599"/>
              <a:gd name="connsiteX2" fmla="*/ 3176502 w 5082883"/>
              <a:gd name="connsiteY2" fmla="*/ 0 h 5772599"/>
              <a:gd name="connsiteX3" fmla="*/ 5082883 w 5082883"/>
              <a:gd name="connsiteY3" fmla="*/ 0 h 577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2883" h="5772599">
                <a:moveTo>
                  <a:pt x="0" y="5772599"/>
                </a:moveTo>
                <a:lnTo>
                  <a:pt x="0" y="5067531"/>
                </a:lnTo>
                <a:lnTo>
                  <a:pt x="3176502" y="0"/>
                </a:lnTo>
                <a:lnTo>
                  <a:pt x="5082883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" name="任意多边形 38"/>
          <p:cNvSpPr>
            <a:spLocks/>
          </p:cNvSpPr>
          <p:nvPr/>
        </p:nvSpPr>
        <p:spPr bwMode="auto">
          <a:xfrm rot="10800000" flipH="1" flipV="1">
            <a:off x="-93446" y="502"/>
            <a:ext cx="4992731" cy="5729863"/>
          </a:xfrm>
          <a:custGeom>
            <a:avLst/>
            <a:gdLst>
              <a:gd name="connsiteX0" fmla="*/ 0 w 4992731"/>
              <a:gd name="connsiteY0" fmla="*/ 5729863 h 5729863"/>
              <a:gd name="connsiteX1" fmla="*/ 0 w 4992731"/>
              <a:gd name="connsiteY1" fmla="*/ 5490077 h 5729863"/>
              <a:gd name="connsiteX2" fmla="*/ 3981542 w 4992731"/>
              <a:gd name="connsiteY2" fmla="*/ 0 h 5729863"/>
              <a:gd name="connsiteX3" fmla="*/ 4992731 w 4992731"/>
              <a:gd name="connsiteY3" fmla="*/ 0 h 572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2731" h="5729863">
                <a:moveTo>
                  <a:pt x="0" y="5729863"/>
                </a:moveTo>
                <a:lnTo>
                  <a:pt x="0" y="5490077"/>
                </a:lnTo>
                <a:lnTo>
                  <a:pt x="3981542" y="0"/>
                </a:lnTo>
                <a:lnTo>
                  <a:pt x="4992731" y="0"/>
                </a:lnTo>
                <a:close/>
              </a:path>
            </a:pathLst>
          </a:custGeom>
          <a:solidFill>
            <a:srgbClr val="7CAFD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0" name="任意多边形 39"/>
          <p:cNvSpPr>
            <a:spLocks/>
          </p:cNvSpPr>
          <p:nvPr/>
        </p:nvSpPr>
        <p:spPr bwMode="auto">
          <a:xfrm rot="10800000" flipH="1" flipV="1">
            <a:off x="-89648" y="-2877"/>
            <a:ext cx="5691901" cy="5874059"/>
          </a:xfrm>
          <a:custGeom>
            <a:avLst/>
            <a:gdLst>
              <a:gd name="connsiteX0" fmla="*/ 0 w 5691901"/>
              <a:gd name="connsiteY0" fmla="*/ 5874059 h 5874059"/>
              <a:gd name="connsiteX1" fmla="*/ 0 w 5691901"/>
              <a:gd name="connsiteY1" fmla="*/ 5501674 h 5874059"/>
              <a:gd name="connsiteX2" fmla="*/ 4697615 w 5691901"/>
              <a:gd name="connsiteY2" fmla="*/ 0 h 5874059"/>
              <a:gd name="connsiteX3" fmla="*/ 5691901 w 5691901"/>
              <a:gd name="connsiteY3" fmla="*/ 0 h 587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1901" h="5874059">
                <a:moveTo>
                  <a:pt x="0" y="5874059"/>
                </a:moveTo>
                <a:lnTo>
                  <a:pt x="0" y="5501674"/>
                </a:lnTo>
                <a:lnTo>
                  <a:pt x="4697615" y="0"/>
                </a:lnTo>
                <a:lnTo>
                  <a:pt x="5691901" y="0"/>
                </a:lnTo>
                <a:close/>
              </a:path>
            </a:pathLst>
          </a:custGeom>
          <a:solidFill>
            <a:srgbClr val="EFE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567101" y="993801"/>
            <a:ext cx="5752518" cy="5874059"/>
            <a:chOff x="6513732" y="1001072"/>
            <a:chExt cx="5752518" cy="5874059"/>
          </a:xfrm>
        </p:grpSpPr>
        <p:sp>
          <p:nvSpPr>
            <p:cNvPr id="31" name="任意多边形 30"/>
            <p:cNvSpPr>
              <a:spLocks/>
            </p:cNvSpPr>
            <p:nvPr/>
          </p:nvSpPr>
          <p:spPr bwMode="auto">
            <a:xfrm flipH="1" flipV="1">
              <a:off x="8831434" y="1626393"/>
              <a:ext cx="3322869" cy="5227100"/>
            </a:xfrm>
            <a:custGeom>
              <a:avLst/>
              <a:gdLst>
                <a:gd name="connsiteX0" fmla="*/ 0 w 3322869"/>
                <a:gd name="connsiteY0" fmla="*/ 5227100 h 5227100"/>
                <a:gd name="connsiteX1" fmla="*/ 0 w 3322869"/>
                <a:gd name="connsiteY1" fmla="*/ 1582 h 5227100"/>
                <a:gd name="connsiteX2" fmla="*/ 3322869 w 3322869"/>
                <a:gd name="connsiteY2" fmla="*/ 0 h 522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2869" h="5227100">
                  <a:moveTo>
                    <a:pt x="0" y="5227100"/>
                  </a:moveTo>
                  <a:lnTo>
                    <a:pt x="0" y="1582"/>
                  </a:lnTo>
                  <a:lnTo>
                    <a:pt x="332286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任意多边形 31"/>
            <p:cNvSpPr>
              <a:spLocks/>
            </p:cNvSpPr>
            <p:nvPr/>
          </p:nvSpPr>
          <p:spPr bwMode="auto">
            <a:xfrm flipH="1" flipV="1">
              <a:off x="7055748" y="1102532"/>
              <a:ext cx="5082883" cy="5772599"/>
            </a:xfrm>
            <a:custGeom>
              <a:avLst/>
              <a:gdLst>
                <a:gd name="connsiteX0" fmla="*/ 0 w 5082883"/>
                <a:gd name="connsiteY0" fmla="*/ 5772599 h 5772599"/>
                <a:gd name="connsiteX1" fmla="*/ 0 w 5082883"/>
                <a:gd name="connsiteY1" fmla="*/ 5067531 h 5772599"/>
                <a:gd name="connsiteX2" fmla="*/ 3176502 w 5082883"/>
                <a:gd name="connsiteY2" fmla="*/ 0 h 5772599"/>
                <a:gd name="connsiteX3" fmla="*/ 5082883 w 5082883"/>
                <a:gd name="connsiteY3" fmla="*/ 0 h 577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2883" h="5772599">
                  <a:moveTo>
                    <a:pt x="0" y="5772599"/>
                  </a:moveTo>
                  <a:lnTo>
                    <a:pt x="0" y="5067531"/>
                  </a:lnTo>
                  <a:lnTo>
                    <a:pt x="3176502" y="0"/>
                  </a:lnTo>
                  <a:lnTo>
                    <a:pt x="5082883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任意多边形 33"/>
            <p:cNvSpPr>
              <a:spLocks/>
            </p:cNvSpPr>
            <p:nvPr/>
          </p:nvSpPr>
          <p:spPr bwMode="auto">
            <a:xfrm flipH="1" flipV="1">
              <a:off x="7273519" y="1145268"/>
              <a:ext cx="4992731" cy="5729863"/>
            </a:xfrm>
            <a:custGeom>
              <a:avLst/>
              <a:gdLst>
                <a:gd name="connsiteX0" fmla="*/ 0 w 4992731"/>
                <a:gd name="connsiteY0" fmla="*/ 5729863 h 5729863"/>
                <a:gd name="connsiteX1" fmla="*/ 0 w 4992731"/>
                <a:gd name="connsiteY1" fmla="*/ 5490077 h 5729863"/>
                <a:gd name="connsiteX2" fmla="*/ 3981542 w 4992731"/>
                <a:gd name="connsiteY2" fmla="*/ 0 h 5729863"/>
                <a:gd name="connsiteX3" fmla="*/ 4992731 w 4992731"/>
                <a:gd name="connsiteY3" fmla="*/ 0 h 5729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92731" h="5729863">
                  <a:moveTo>
                    <a:pt x="0" y="5729863"/>
                  </a:moveTo>
                  <a:lnTo>
                    <a:pt x="0" y="5490077"/>
                  </a:lnTo>
                  <a:lnTo>
                    <a:pt x="3981542" y="0"/>
                  </a:lnTo>
                  <a:lnTo>
                    <a:pt x="4992731" y="0"/>
                  </a:lnTo>
                  <a:close/>
                </a:path>
              </a:pathLst>
            </a:custGeom>
            <a:solidFill>
              <a:srgbClr val="7CA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任意多边形 32"/>
            <p:cNvSpPr>
              <a:spLocks/>
            </p:cNvSpPr>
            <p:nvPr/>
          </p:nvSpPr>
          <p:spPr bwMode="auto">
            <a:xfrm flipH="1" flipV="1">
              <a:off x="6513732" y="1001072"/>
              <a:ext cx="5691901" cy="5874059"/>
            </a:xfrm>
            <a:custGeom>
              <a:avLst/>
              <a:gdLst>
                <a:gd name="connsiteX0" fmla="*/ 0 w 5691901"/>
                <a:gd name="connsiteY0" fmla="*/ 5874059 h 5874059"/>
                <a:gd name="connsiteX1" fmla="*/ 0 w 5691901"/>
                <a:gd name="connsiteY1" fmla="*/ 5501674 h 5874059"/>
                <a:gd name="connsiteX2" fmla="*/ 4697615 w 5691901"/>
                <a:gd name="connsiteY2" fmla="*/ 0 h 5874059"/>
                <a:gd name="connsiteX3" fmla="*/ 5691901 w 5691901"/>
                <a:gd name="connsiteY3" fmla="*/ 0 h 587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1901" h="5874059">
                  <a:moveTo>
                    <a:pt x="0" y="5874059"/>
                  </a:moveTo>
                  <a:lnTo>
                    <a:pt x="0" y="5501674"/>
                  </a:lnTo>
                  <a:lnTo>
                    <a:pt x="4697615" y="0"/>
                  </a:lnTo>
                  <a:lnTo>
                    <a:pt x="5691901" y="0"/>
                  </a:lnTo>
                  <a:close/>
                </a:path>
              </a:pathLst>
            </a:custGeom>
            <a:solidFill>
              <a:srgbClr val="EFEF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KSO_Shape"/>
          <p:cNvSpPr>
            <a:spLocks/>
          </p:cNvSpPr>
          <p:nvPr/>
        </p:nvSpPr>
        <p:spPr bwMode="auto">
          <a:xfrm>
            <a:off x="5143500" y="801754"/>
            <a:ext cx="1905000" cy="1330325"/>
          </a:xfrm>
          <a:custGeom>
            <a:avLst/>
            <a:gdLst>
              <a:gd name="T0" fmla="*/ 1733867 w 2074863"/>
              <a:gd name="T1" fmla="*/ 579834 h 1449388"/>
              <a:gd name="T2" fmla="*/ 1791884 w 2074863"/>
              <a:gd name="T3" fmla="*/ 600246 h 1449388"/>
              <a:gd name="T4" fmla="*/ 1794804 w 2074863"/>
              <a:gd name="T5" fmla="*/ 538648 h 1449388"/>
              <a:gd name="T6" fmla="*/ 510830 w 2074863"/>
              <a:gd name="T7" fmla="*/ 162256 h 1449388"/>
              <a:gd name="T8" fmla="*/ 492893 w 2074863"/>
              <a:gd name="T9" fmla="*/ 222976 h 1449388"/>
              <a:gd name="T10" fmla="*/ 438718 w 2074863"/>
              <a:gd name="T11" fmla="*/ 188484 h 1449388"/>
              <a:gd name="T12" fmla="*/ 1598128 w 2074863"/>
              <a:gd name="T13" fmla="*/ 142089 h 1449388"/>
              <a:gd name="T14" fmla="*/ 1885296 w 2074863"/>
              <a:gd name="T15" fmla="*/ 549583 h 1449388"/>
              <a:gd name="T16" fmla="*/ 1586087 w 2074863"/>
              <a:gd name="T17" fmla="*/ 450078 h 1449388"/>
              <a:gd name="T18" fmla="*/ 486453 w 2074863"/>
              <a:gd name="T19" fmla="*/ 72185 h 1449388"/>
              <a:gd name="T20" fmla="*/ 151219 w 2074863"/>
              <a:gd name="T21" fmla="*/ 357281 h 1449388"/>
              <a:gd name="T22" fmla="*/ 295879 w 2074863"/>
              <a:gd name="T23" fmla="*/ 407592 h 1449388"/>
              <a:gd name="T24" fmla="*/ 486453 w 2074863"/>
              <a:gd name="T25" fmla="*/ 72185 h 1449388"/>
              <a:gd name="T26" fmla="*/ 681762 w 2074863"/>
              <a:gd name="T27" fmla="*/ 209994 h 1449388"/>
              <a:gd name="T28" fmla="*/ 910960 w 2074863"/>
              <a:gd name="T29" fmla="*/ 275617 h 1449388"/>
              <a:gd name="T30" fmla="*/ 1184248 w 2074863"/>
              <a:gd name="T31" fmla="*/ 351448 h 1449388"/>
              <a:gd name="T32" fmla="*/ 1396319 w 2074863"/>
              <a:gd name="T33" fmla="*/ 332855 h 1449388"/>
              <a:gd name="T34" fmla="*/ 1606205 w 2074863"/>
              <a:gd name="T35" fmla="*/ 562536 h 1449388"/>
              <a:gd name="T36" fmla="*/ 1640821 w 2074863"/>
              <a:gd name="T37" fmla="*/ 739718 h 1449388"/>
              <a:gd name="T38" fmla="*/ 1379558 w 2074863"/>
              <a:gd name="T39" fmla="*/ 843985 h 1449388"/>
              <a:gd name="T40" fmla="*/ 1124853 w 2074863"/>
              <a:gd name="T41" fmla="*/ 641283 h 1449388"/>
              <a:gd name="T42" fmla="*/ 720387 w 2074863"/>
              <a:gd name="T43" fmla="*/ 519516 h 1449388"/>
              <a:gd name="T44" fmla="*/ 653705 w 2074863"/>
              <a:gd name="T45" fmla="*/ 311345 h 1449388"/>
              <a:gd name="T46" fmla="*/ 325395 w 2074863"/>
              <a:gd name="T47" fmla="*/ 480871 h 1449388"/>
              <a:gd name="T48" fmla="*/ 435438 w 2074863"/>
              <a:gd name="T49" fmla="*/ 683574 h 1449388"/>
              <a:gd name="T50" fmla="*/ 530543 w 2074863"/>
              <a:gd name="T51" fmla="*/ 794768 h 1449388"/>
              <a:gd name="T52" fmla="*/ 611436 w 2074863"/>
              <a:gd name="T53" fmla="*/ 890286 h 1449388"/>
              <a:gd name="T54" fmla="*/ 688686 w 2074863"/>
              <a:gd name="T55" fmla="*/ 1001480 h 1449388"/>
              <a:gd name="T56" fmla="*/ 800188 w 2074863"/>
              <a:gd name="T57" fmla="*/ 1230068 h 1449388"/>
              <a:gd name="T58" fmla="*/ 913511 w 2074863"/>
              <a:gd name="T59" fmla="*/ 1255588 h 1449388"/>
              <a:gd name="T60" fmla="*/ 768486 w 2074863"/>
              <a:gd name="T61" fmla="*/ 1063458 h 1449388"/>
              <a:gd name="T62" fmla="*/ 798730 w 2074863"/>
              <a:gd name="T63" fmla="*/ 1022261 h 1449388"/>
              <a:gd name="T64" fmla="*/ 1047604 w 2074863"/>
              <a:gd name="T65" fmla="*/ 1245015 h 1449388"/>
              <a:gd name="T66" fmla="*/ 1112465 w 2074863"/>
              <a:gd name="T67" fmla="*/ 1184496 h 1449388"/>
              <a:gd name="T68" fmla="*/ 841727 w 2074863"/>
              <a:gd name="T69" fmla="*/ 896119 h 1449388"/>
              <a:gd name="T70" fmla="*/ 886182 w 2074863"/>
              <a:gd name="T71" fmla="*/ 868047 h 1449388"/>
              <a:gd name="T72" fmla="*/ 1205383 w 2074863"/>
              <a:gd name="T73" fmla="*/ 1138195 h 1449388"/>
              <a:gd name="T74" fmla="*/ 1202468 w 2074863"/>
              <a:gd name="T75" fmla="*/ 1026636 h 1449388"/>
              <a:gd name="T76" fmla="*/ 955779 w 2074863"/>
              <a:gd name="T77" fmla="*/ 749197 h 1449388"/>
              <a:gd name="T78" fmla="*/ 1006793 w 2074863"/>
              <a:gd name="T79" fmla="*/ 736437 h 1449388"/>
              <a:gd name="T80" fmla="*/ 1311053 w 2074863"/>
              <a:gd name="T81" fmla="*/ 1001480 h 1449388"/>
              <a:gd name="T82" fmla="*/ 1303037 w 2074863"/>
              <a:gd name="T83" fmla="*/ 890286 h 1449388"/>
              <a:gd name="T84" fmla="*/ 1310325 w 2074863"/>
              <a:gd name="T85" fmla="*/ 838516 h 1449388"/>
              <a:gd name="T86" fmla="*/ 1409802 w 2074863"/>
              <a:gd name="T87" fmla="*/ 919087 h 1449388"/>
              <a:gd name="T88" fmla="*/ 1378829 w 2074863"/>
              <a:gd name="T89" fmla="*/ 1028094 h 1449388"/>
              <a:gd name="T90" fmla="*/ 1306317 w 2074863"/>
              <a:gd name="T91" fmla="*/ 1123248 h 1449388"/>
              <a:gd name="T92" fmla="*/ 1210119 w 2074863"/>
              <a:gd name="T93" fmla="*/ 1205641 h 1449388"/>
              <a:gd name="T94" fmla="*/ 1113922 w 2074863"/>
              <a:gd name="T95" fmla="*/ 1290222 h 1449388"/>
              <a:gd name="T96" fmla="*/ 1016631 w 2074863"/>
              <a:gd name="T97" fmla="*/ 1300795 h 1449388"/>
              <a:gd name="T98" fmla="*/ 897478 w 2074863"/>
              <a:gd name="T99" fmla="*/ 1327044 h 1449388"/>
              <a:gd name="T100" fmla="*/ 625648 w 2074863"/>
              <a:gd name="T101" fmla="*/ 1160798 h 1449388"/>
              <a:gd name="T102" fmla="*/ 491918 w 2074863"/>
              <a:gd name="T103" fmla="*/ 1202360 h 1449388"/>
              <a:gd name="T104" fmla="*/ 458760 w 2074863"/>
              <a:gd name="T105" fmla="*/ 1134550 h 1449388"/>
              <a:gd name="T106" fmla="*/ 365477 w 2074863"/>
              <a:gd name="T107" fmla="*/ 1057260 h 1449388"/>
              <a:gd name="T108" fmla="*/ 317378 w 2074863"/>
              <a:gd name="T109" fmla="*/ 969763 h 1449388"/>
              <a:gd name="T110" fmla="*/ 233206 w 2074863"/>
              <a:gd name="T111" fmla="*/ 865131 h 1449388"/>
              <a:gd name="T112" fmla="*/ 268916 w 2074863"/>
              <a:gd name="T113" fmla="*/ 733520 h 1449388"/>
              <a:gd name="T114" fmla="*/ 186565 w 2074863"/>
              <a:gd name="T115" fmla="*/ 647845 h 1449388"/>
              <a:gd name="T116" fmla="*/ 1822 w 2074863"/>
              <a:gd name="T117" fmla="*/ 438580 h 1449388"/>
              <a:gd name="T118" fmla="*/ 272923 w 2074863"/>
              <a:gd name="T119" fmla="*/ 139996 h 144938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074863" h="1449388">
                <a:moveTo>
                  <a:pt x="1923841" y="577723"/>
                </a:moveTo>
                <a:lnTo>
                  <a:pt x="1919867" y="578517"/>
                </a:lnTo>
                <a:lnTo>
                  <a:pt x="1915893" y="579312"/>
                </a:lnTo>
                <a:lnTo>
                  <a:pt x="1911919" y="580503"/>
                </a:lnTo>
                <a:lnTo>
                  <a:pt x="1907944" y="582488"/>
                </a:lnTo>
                <a:lnTo>
                  <a:pt x="1904765" y="584871"/>
                </a:lnTo>
                <a:lnTo>
                  <a:pt x="1901983" y="586857"/>
                </a:lnTo>
                <a:lnTo>
                  <a:pt x="1898804" y="589636"/>
                </a:lnTo>
                <a:lnTo>
                  <a:pt x="1896022" y="592813"/>
                </a:lnTo>
                <a:lnTo>
                  <a:pt x="1893240" y="595593"/>
                </a:lnTo>
                <a:lnTo>
                  <a:pt x="1891253" y="599167"/>
                </a:lnTo>
                <a:lnTo>
                  <a:pt x="1889663" y="602741"/>
                </a:lnTo>
                <a:lnTo>
                  <a:pt x="1888471" y="606712"/>
                </a:lnTo>
                <a:lnTo>
                  <a:pt x="1887278" y="610683"/>
                </a:lnTo>
                <a:lnTo>
                  <a:pt x="1886483" y="615051"/>
                </a:lnTo>
                <a:lnTo>
                  <a:pt x="1886483" y="619419"/>
                </a:lnTo>
                <a:lnTo>
                  <a:pt x="1886483" y="623390"/>
                </a:lnTo>
                <a:lnTo>
                  <a:pt x="1887278" y="627758"/>
                </a:lnTo>
                <a:lnTo>
                  <a:pt x="1888471" y="631729"/>
                </a:lnTo>
                <a:lnTo>
                  <a:pt x="1889663" y="635303"/>
                </a:lnTo>
                <a:lnTo>
                  <a:pt x="1891253" y="639274"/>
                </a:lnTo>
                <a:lnTo>
                  <a:pt x="1893240" y="642451"/>
                </a:lnTo>
                <a:lnTo>
                  <a:pt x="1896022" y="646025"/>
                </a:lnTo>
                <a:lnTo>
                  <a:pt x="1898804" y="648805"/>
                </a:lnTo>
                <a:lnTo>
                  <a:pt x="1901983" y="651188"/>
                </a:lnTo>
                <a:lnTo>
                  <a:pt x="1904765" y="653967"/>
                </a:lnTo>
                <a:lnTo>
                  <a:pt x="1907944" y="655953"/>
                </a:lnTo>
                <a:lnTo>
                  <a:pt x="1911919" y="657541"/>
                </a:lnTo>
                <a:lnTo>
                  <a:pt x="1915893" y="659130"/>
                </a:lnTo>
                <a:lnTo>
                  <a:pt x="1919867" y="660321"/>
                </a:lnTo>
                <a:lnTo>
                  <a:pt x="1923841" y="660718"/>
                </a:lnTo>
                <a:lnTo>
                  <a:pt x="1928213" y="661115"/>
                </a:lnTo>
                <a:lnTo>
                  <a:pt x="1932585" y="660718"/>
                </a:lnTo>
                <a:lnTo>
                  <a:pt x="1936956" y="660321"/>
                </a:lnTo>
                <a:lnTo>
                  <a:pt x="1940533" y="659130"/>
                </a:lnTo>
                <a:lnTo>
                  <a:pt x="1944508" y="657541"/>
                </a:lnTo>
                <a:lnTo>
                  <a:pt x="1948084" y="655953"/>
                </a:lnTo>
                <a:lnTo>
                  <a:pt x="1951661" y="653967"/>
                </a:lnTo>
                <a:lnTo>
                  <a:pt x="1954841" y="651188"/>
                </a:lnTo>
                <a:lnTo>
                  <a:pt x="1958020" y="648805"/>
                </a:lnTo>
                <a:lnTo>
                  <a:pt x="1960405" y="646025"/>
                </a:lnTo>
                <a:lnTo>
                  <a:pt x="1963187" y="642451"/>
                </a:lnTo>
                <a:lnTo>
                  <a:pt x="1965174" y="639274"/>
                </a:lnTo>
                <a:lnTo>
                  <a:pt x="1966763" y="635303"/>
                </a:lnTo>
                <a:lnTo>
                  <a:pt x="1967956" y="631729"/>
                </a:lnTo>
                <a:lnTo>
                  <a:pt x="1969148" y="627758"/>
                </a:lnTo>
                <a:lnTo>
                  <a:pt x="1969943" y="623390"/>
                </a:lnTo>
                <a:lnTo>
                  <a:pt x="1970340" y="619419"/>
                </a:lnTo>
                <a:lnTo>
                  <a:pt x="1969943" y="615051"/>
                </a:lnTo>
                <a:lnTo>
                  <a:pt x="1969148" y="610683"/>
                </a:lnTo>
                <a:lnTo>
                  <a:pt x="1967956" y="606712"/>
                </a:lnTo>
                <a:lnTo>
                  <a:pt x="1966763" y="602741"/>
                </a:lnTo>
                <a:lnTo>
                  <a:pt x="1965174" y="599167"/>
                </a:lnTo>
                <a:lnTo>
                  <a:pt x="1963187" y="595593"/>
                </a:lnTo>
                <a:lnTo>
                  <a:pt x="1960405" y="592813"/>
                </a:lnTo>
                <a:lnTo>
                  <a:pt x="1958020" y="589636"/>
                </a:lnTo>
                <a:lnTo>
                  <a:pt x="1954841" y="586857"/>
                </a:lnTo>
                <a:lnTo>
                  <a:pt x="1951661" y="584871"/>
                </a:lnTo>
                <a:lnTo>
                  <a:pt x="1948084" y="582488"/>
                </a:lnTo>
                <a:lnTo>
                  <a:pt x="1944508" y="580503"/>
                </a:lnTo>
                <a:lnTo>
                  <a:pt x="1940533" y="579312"/>
                </a:lnTo>
                <a:lnTo>
                  <a:pt x="1936956" y="578517"/>
                </a:lnTo>
                <a:lnTo>
                  <a:pt x="1932585" y="577723"/>
                </a:lnTo>
                <a:lnTo>
                  <a:pt x="1928213" y="577723"/>
                </a:lnTo>
                <a:lnTo>
                  <a:pt x="1923841" y="577723"/>
                </a:lnTo>
                <a:close/>
                <a:moveTo>
                  <a:pt x="519301" y="160338"/>
                </a:moveTo>
                <a:lnTo>
                  <a:pt x="523687" y="160338"/>
                </a:lnTo>
                <a:lnTo>
                  <a:pt x="528072" y="160729"/>
                </a:lnTo>
                <a:lnTo>
                  <a:pt x="532059" y="161512"/>
                </a:lnTo>
                <a:lnTo>
                  <a:pt x="536445" y="162687"/>
                </a:lnTo>
                <a:lnTo>
                  <a:pt x="540033" y="163861"/>
                </a:lnTo>
                <a:lnTo>
                  <a:pt x="544020" y="166210"/>
                </a:lnTo>
                <a:lnTo>
                  <a:pt x="547209" y="168558"/>
                </a:lnTo>
                <a:lnTo>
                  <a:pt x="550399" y="170907"/>
                </a:lnTo>
                <a:lnTo>
                  <a:pt x="553588" y="174038"/>
                </a:lnTo>
                <a:lnTo>
                  <a:pt x="556379" y="176778"/>
                </a:lnTo>
                <a:lnTo>
                  <a:pt x="558771" y="180693"/>
                </a:lnTo>
                <a:lnTo>
                  <a:pt x="560366" y="183824"/>
                </a:lnTo>
                <a:lnTo>
                  <a:pt x="562359" y="188130"/>
                </a:lnTo>
                <a:lnTo>
                  <a:pt x="563954" y="192436"/>
                </a:lnTo>
                <a:lnTo>
                  <a:pt x="564752" y="196350"/>
                </a:lnTo>
                <a:lnTo>
                  <a:pt x="565150" y="201048"/>
                </a:lnTo>
                <a:lnTo>
                  <a:pt x="565150" y="205353"/>
                </a:lnTo>
                <a:lnTo>
                  <a:pt x="564752" y="209268"/>
                </a:lnTo>
                <a:lnTo>
                  <a:pt x="563954" y="213574"/>
                </a:lnTo>
                <a:lnTo>
                  <a:pt x="562758" y="217488"/>
                </a:lnTo>
                <a:lnTo>
                  <a:pt x="560765" y="221402"/>
                </a:lnTo>
                <a:lnTo>
                  <a:pt x="558771" y="224925"/>
                </a:lnTo>
                <a:lnTo>
                  <a:pt x="556778" y="228448"/>
                </a:lnTo>
                <a:lnTo>
                  <a:pt x="553987" y="231188"/>
                </a:lnTo>
                <a:lnTo>
                  <a:pt x="551196" y="234711"/>
                </a:lnTo>
                <a:lnTo>
                  <a:pt x="547608" y="237060"/>
                </a:lnTo>
                <a:lnTo>
                  <a:pt x="544418" y="239800"/>
                </a:lnTo>
                <a:lnTo>
                  <a:pt x="540431" y="241366"/>
                </a:lnTo>
                <a:lnTo>
                  <a:pt x="536843" y="242932"/>
                </a:lnTo>
                <a:lnTo>
                  <a:pt x="532458" y="244497"/>
                </a:lnTo>
                <a:lnTo>
                  <a:pt x="528072" y="245672"/>
                </a:lnTo>
                <a:lnTo>
                  <a:pt x="523687" y="246063"/>
                </a:lnTo>
                <a:lnTo>
                  <a:pt x="518902" y="246063"/>
                </a:lnTo>
                <a:lnTo>
                  <a:pt x="514915" y="245672"/>
                </a:lnTo>
                <a:lnTo>
                  <a:pt x="510530" y="244497"/>
                </a:lnTo>
                <a:lnTo>
                  <a:pt x="506543" y="243323"/>
                </a:lnTo>
                <a:lnTo>
                  <a:pt x="502955" y="241757"/>
                </a:lnTo>
                <a:lnTo>
                  <a:pt x="498968" y="239800"/>
                </a:lnTo>
                <a:lnTo>
                  <a:pt x="495778" y="237451"/>
                </a:lnTo>
                <a:lnTo>
                  <a:pt x="492190" y="235103"/>
                </a:lnTo>
                <a:lnTo>
                  <a:pt x="489399" y="232363"/>
                </a:lnTo>
                <a:lnTo>
                  <a:pt x="486210" y="228840"/>
                </a:lnTo>
                <a:lnTo>
                  <a:pt x="484216" y="225708"/>
                </a:lnTo>
                <a:lnTo>
                  <a:pt x="482223" y="221794"/>
                </a:lnTo>
                <a:lnTo>
                  <a:pt x="480628" y="217879"/>
                </a:lnTo>
                <a:lnTo>
                  <a:pt x="479033" y="213965"/>
                </a:lnTo>
                <a:lnTo>
                  <a:pt x="478236" y="209268"/>
                </a:lnTo>
                <a:lnTo>
                  <a:pt x="477837" y="205353"/>
                </a:lnTo>
                <a:lnTo>
                  <a:pt x="477837" y="200656"/>
                </a:lnTo>
                <a:lnTo>
                  <a:pt x="478236" y="196350"/>
                </a:lnTo>
                <a:lnTo>
                  <a:pt x="479033" y="192436"/>
                </a:lnTo>
                <a:lnTo>
                  <a:pt x="480628" y="188522"/>
                </a:lnTo>
                <a:lnTo>
                  <a:pt x="481824" y="184607"/>
                </a:lnTo>
                <a:lnTo>
                  <a:pt x="483818" y="181084"/>
                </a:lnTo>
                <a:lnTo>
                  <a:pt x="486210" y="177561"/>
                </a:lnTo>
                <a:lnTo>
                  <a:pt x="489001" y="174430"/>
                </a:lnTo>
                <a:lnTo>
                  <a:pt x="491791" y="171298"/>
                </a:lnTo>
                <a:lnTo>
                  <a:pt x="494981" y="168558"/>
                </a:lnTo>
                <a:lnTo>
                  <a:pt x="498569" y="166601"/>
                </a:lnTo>
                <a:lnTo>
                  <a:pt x="502157" y="164252"/>
                </a:lnTo>
                <a:lnTo>
                  <a:pt x="506144" y="162687"/>
                </a:lnTo>
                <a:lnTo>
                  <a:pt x="510530" y="161512"/>
                </a:lnTo>
                <a:lnTo>
                  <a:pt x="514915" y="160729"/>
                </a:lnTo>
                <a:lnTo>
                  <a:pt x="519301" y="160338"/>
                </a:lnTo>
                <a:close/>
                <a:moveTo>
                  <a:pt x="1699693" y="111125"/>
                </a:moveTo>
                <a:lnTo>
                  <a:pt x="1718770" y="131377"/>
                </a:lnTo>
                <a:lnTo>
                  <a:pt x="1740628" y="154806"/>
                </a:lnTo>
                <a:lnTo>
                  <a:pt x="1768448" y="186178"/>
                </a:lnTo>
                <a:lnTo>
                  <a:pt x="1784345" y="204842"/>
                </a:lnTo>
                <a:lnTo>
                  <a:pt x="1801832" y="224697"/>
                </a:lnTo>
                <a:lnTo>
                  <a:pt x="1819318" y="246538"/>
                </a:lnTo>
                <a:lnTo>
                  <a:pt x="1838395" y="269173"/>
                </a:lnTo>
                <a:lnTo>
                  <a:pt x="1857471" y="293793"/>
                </a:lnTo>
                <a:lnTo>
                  <a:pt x="1877343" y="318811"/>
                </a:lnTo>
                <a:lnTo>
                  <a:pt x="1897611" y="345417"/>
                </a:lnTo>
                <a:lnTo>
                  <a:pt x="1917483" y="372420"/>
                </a:lnTo>
                <a:lnTo>
                  <a:pt x="1936956" y="400217"/>
                </a:lnTo>
                <a:lnTo>
                  <a:pt x="1954841" y="426823"/>
                </a:lnTo>
                <a:lnTo>
                  <a:pt x="1971930" y="453032"/>
                </a:lnTo>
                <a:lnTo>
                  <a:pt x="1987032" y="478050"/>
                </a:lnTo>
                <a:lnTo>
                  <a:pt x="2001339" y="501479"/>
                </a:lnTo>
                <a:lnTo>
                  <a:pt x="2014057" y="524511"/>
                </a:lnTo>
                <a:lnTo>
                  <a:pt x="2025980" y="545558"/>
                </a:lnTo>
                <a:lnTo>
                  <a:pt x="2036313" y="565016"/>
                </a:lnTo>
                <a:lnTo>
                  <a:pt x="2045454" y="582488"/>
                </a:lnTo>
                <a:lnTo>
                  <a:pt x="2053402" y="598770"/>
                </a:lnTo>
                <a:lnTo>
                  <a:pt x="2065325" y="623787"/>
                </a:lnTo>
                <a:lnTo>
                  <a:pt x="2072479" y="640069"/>
                </a:lnTo>
                <a:lnTo>
                  <a:pt x="2074863" y="646025"/>
                </a:lnTo>
                <a:lnTo>
                  <a:pt x="1870189" y="796925"/>
                </a:lnTo>
                <a:lnTo>
                  <a:pt x="1867407" y="789380"/>
                </a:lnTo>
                <a:lnTo>
                  <a:pt x="1859856" y="767142"/>
                </a:lnTo>
                <a:lnTo>
                  <a:pt x="1854689" y="751258"/>
                </a:lnTo>
                <a:lnTo>
                  <a:pt x="1847933" y="733388"/>
                </a:lnTo>
                <a:lnTo>
                  <a:pt x="1839985" y="712342"/>
                </a:lnTo>
                <a:lnTo>
                  <a:pt x="1830844" y="690104"/>
                </a:lnTo>
                <a:lnTo>
                  <a:pt x="1820908" y="666278"/>
                </a:lnTo>
                <a:lnTo>
                  <a:pt x="1809383" y="640466"/>
                </a:lnTo>
                <a:lnTo>
                  <a:pt x="1797063" y="614257"/>
                </a:lnTo>
                <a:lnTo>
                  <a:pt x="1783550" y="586857"/>
                </a:lnTo>
                <a:lnTo>
                  <a:pt x="1768845" y="559059"/>
                </a:lnTo>
                <a:lnTo>
                  <a:pt x="1753346" y="531262"/>
                </a:lnTo>
                <a:lnTo>
                  <a:pt x="1744602" y="517363"/>
                </a:lnTo>
                <a:lnTo>
                  <a:pt x="1736256" y="503862"/>
                </a:lnTo>
                <a:lnTo>
                  <a:pt x="1727513" y="490360"/>
                </a:lnTo>
                <a:lnTo>
                  <a:pt x="1718770" y="476859"/>
                </a:lnTo>
                <a:lnTo>
                  <a:pt x="1709232" y="463357"/>
                </a:lnTo>
                <a:lnTo>
                  <a:pt x="1700091" y="450650"/>
                </a:lnTo>
                <a:lnTo>
                  <a:pt x="1690552" y="438339"/>
                </a:lnTo>
                <a:lnTo>
                  <a:pt x="1681014" y="426029"/>
                </a:lnTo>
                <a:lnTo>
                  <a:pt x="1661938" y="403394"/>
                </a:lnTo>
                <a:lnTo>
                  <a:pt x="1643259" y="381951"/>
                </a:lnTo>
                <a:lnTo>
                  <a:pt x="1624977" y="362095"/>
                </a:lnTo>
                <a:lnTo>
                  <a:pt x="1606696" y="343431"/>
                </a:lnTo>
                <a:lnTo>
                  <a:pt x="1590004" y="327150"/>
                </a:lnTo>
                <a:lnTo>
                  <a:pt x="1573312" y="311663"/>
                </a:lnTo>
                <a:lnTo>
                  <a:pt x="1558210" y="298559"/>
                </a:lnTo>
                <a:lnTo>
                  <a:pt x="1544697" y="287042"/>
                </a:lnTo>
                <a:lnTo>
                  <a:pt x="1532377" y="276718"/>
                </a:lnTo>
                <a:lnTo>
                  <a:pt x="1522044" y="268776"/>
                </a:lnTo>
                <a:lnTo>
                  <a:pt x="1506942" y="257657"/>
                </a:lnTo>
                <a:lnTo>
                  <a:pt x="1501775" y="254083"/>
                </a:lnTo>
                <a:lnTo>
                  <a:pt x="1699693" y="111125"/>
                </a:lnTo>
                <a:close/>
                <a:moveTo>
                  <a:pt x="529828" y="78646"/>
                </a:moveTo>
                <a:lnTo>
                  <a:pt x="511572" y="88179"/>
                </a:lnTo>
                <a:lnTo>
                  <a:pt x="489347" y="100889"/>
                </a:lnTo>
                <a:lnTo>
                  <a:pt x="476647" y="108436"/>
                </a:lnTo>
                <a:lnTo>
                  <a:pt x="463153" y="116777"/>
                </a:lnTo>
                <a:lnTo>
                  <a:pt x="448865" y="126310"/>
                </a:lnTo>
                <a:lnTo>
                  <a:pt x="433784" y="136240"/>
                </a:lnTo>
                <a:lnTo>
                  <a:pt x="417512" y="147759"/>
                </a:lnTo>
                <a:lnTo>
                  <a:pt x="401637" y="159675"/>
                </a:lnTo>
                <a:lnTo>
                  <a:pt x="384175" y="172783"/>
                </a:lnTo>
                <a:lnTo>
                  <a:pt x="367109" y="186288"/>
                </a:lnTo>
                <a:lnTo>
                  <a:pt x="349250" y="200984"/>
                </a:lnTo>
                <a:lnTo>
                  <a:pt x="331787" y="216475"/>
                </a:lnTo>
                <a:lnTo>
                  <a:pt x="313531" y="233157"/>
                </a:lnTo>
                <a:lnTo>
                  <a:pt x="294878" y="250634"/>
                </a:lnTo>
                <a:lnTo>
                  <a:pt x="277019" y="268905"/>
                </a:lnTo>
                <a:lnTo>
                  <a:pt x="259159" y="287177"/>
                </a:lnTo>
                <a:lnTo>
                  <a:pt x="225028" y="322528"/>
                </a:lnTo>
                <a:lnTo>
                  <a:pt x="193278" y="356687"/>
                </a:lnTo>
                <a:lnTo>
                  <a:pt x="164703" y="389257"/>
                </a:lnTo>
                <a:lnTo>
                  <a:pt x="138906" y="419445"/>
                </a:lnTo>
                <a:lnTo>
                  <a:pt x="116284" y="446057"/>
                </a:lnTo>
                <a:lnTo>
                  <a:pt x="97234" y="469095"/>
                </a:lnTo>
                <a:lnTo>
                  <a:pt x="82550" y="488161"/>
                </a:lnTo>
                <a:lnTo>
                  <a:pt x="205184" y="612882"/>
                </a:lnTo>
                <a:lnTo>
                  <a:pt x="213915" y="597391"/>
                </a:lnTo>
                <a:lnTo>
                  <a:pt x="224631" y="581106"/>
                </a:lnTo>
                <a:lnTo>
                  <a:pt x="236934" y="562437"/>
                </a:lnTo>
                <a:lnTo>
                  <a:pt x="250428" y="542974"/>
                </a:lnTo>
                <a:lnTo>
                  <a:pt x="256381" y="531456"/>
                </a:lnTo>
                <a:lnTo>
                  <a:pt x="260350" y="524306"/>
                </a:lnTo>
                <a:lnTo>
                  <a:pt x="265112" y="515965"/>
                </a:lnTo>
                <a:lnTo>
                  <a:pt x="270669" y="507623"/>
                </a:lnTo>
                <a:lnTo>
                  <a:pt x="277019" y="498885"/>
                </a:lnTo>
                <a:lnTo>
                  <a:pt x="284162" y="488558"/>
                </a:lnTo>
                <a:lnTo>
                  <a:pt x="292100" y="478628"/>
                </a:lnTo>
                <a:lnTo>
                  <a:pt x="301228" y="467506"/>
                </a:lnTo>
                <a:lnTo>
                  <a:pt x="311547" y="456385"/>
                </a:lnTo>
                <a:lnTo>
                  <a:pt x="322262" y="444071"/>
                </a:lnTo>
                <a:lnTo>
                  <a:pt x="334565" y="431758"/>
                </a:lnTo>
                <a:lnTo>
                  <a:pt x="348059" y="418650"/>
                </a:lnTo>
                <a:lnTo>
                  <a:pt x="362347" y="405543"/>
                </a:lnTo>
                <a:lnTo>
                  <a:pt x="378619" y="391641"/>
                </a:lnTo>
                <a:lnTo>
                  <a:pt x="395684" y="377739"/>
                </a:lnTo>
                <a:lnTo>
                  <a:pt x="413147" y="362248"/>
                </a:lnTo>
                <a:lnTo>
                  <a:pt x="430609" y="347154"/>
                </a:lnTo>
                <a:lnTo>
                  <a:pt x="448469" y="332855"/>
                </a:lnTo>
                <a:lnTo>
                  <a:pt x="466328" y="318953"/>
                </a:lnTo>
                <a:lnTo>
                  <a:pt x="484188" y="305448"/>
                </a:lnTo>
                <a:lnTo>
                  <a:pt x="502047" y="292737"/>
                </a:lnTo>
                <a:lnTo>
                  <a:pt x="519510" y="280821"/>
                </a:lnTo>
                <a:lnTo>
                  <a:pt x="536972" y="268905"/>
                </a:lnTo>
                <a:lnTo>
                  <a:pt x="553641" y="257784"/>
                </a:lnTo>
                <a:lnTo>
                  <a:pt x="570310" y="247457"/>
                </a:lnTo>
                <a:lnTo>
                  <a:pt x="601663" y="228391"/>
                </a:lnTo>
                <a:lnTo>
                  <a:pt x="629841" y="212106"/>
                </a:lnTo>
                <a:lnTo>
                  <a:pt x="654050" y="198601"/>
                </a:lnTo>
                <a:lnTo>
                  <a:pt x="529828" y="78646"/>
                </a:lnTo>
                <a:close/>
                <a:moveTo>
                  <a:pt x="537766" y="0"/>
                </a:moveTo>
                <a:lnTo>
                  <a:pt x="542925" y="794"/>
                </a:lnTo>
                <a:lnTo>
                  <a:pt x="548085" y="2383"/>
                </a:lnTo>
                <a:lnTo>
                  <a:pt x="552450" y="4369"/>
                </a:lnTo>
                <a:lnTo>
                  <a:pt x="557213" y="6752"/>
                </a:lnTo>
                <a:lnTo>
                  <a:pt x="561181" y="10327"/>
                </a:lnTo>
                <a:lnTo>
                  <a:pt x="738981" y="181521"/>
                </a:lnTo>
                <a:lnTo>
                  <a:pt x="741760" y="185096"/>
                </a:lnTo>
                <a:lnTo>
                  <a:pt x="744538" y="188274"/>
                </a:lnTo>
                <a:lnTo>
                  <a:pt x="746522" y="192246"/>
                </a:lnTo>
                <a:lnTo>
                  <a:pt x="748110" y="195820"/>
                </a:lnTo>
                <a:lnTo>
                  <a:pt x="748903" y="200190"/>
                </a:lnTo>
                <a:lnTo>
                  <a:pt x="749697" y="204162"/>
                </a:lnTo>
                <a:lnTo>
                  <a:pt x="749697" y="208531"/>
                </a:lnTo>
                <a:lnTo>
                  <a:pt x="749300" y="213297"/>
                </a:lnTo>
                <a:lnTo>
                  <a:pt x="748506" y="217269"/>
                </a:lnTo>
                <a:lnTo>
                  <a:pt x="746919" y="221241"/>
                </a:lnTo>
                <a:lnTo>
                  <a:pt x="745331" y="224816"/>
                </a:lnTo>
                <a:lnTo>
                  <a:pt x="742553" y="228788"/>
                </a:lnTo>
                <a:lnTo>
                  <a:pt x="740172" y="231568"/>
                </a:lnTo>
                <a:lnTo>
                  <a:pt x="736600" y="234746"/>
                </a:lnTo>
                <a:lnTo>
                  <a:pt x="733425" y="237129"/>
                </a:lnTo>
                <a:lnTo>
                  <a:pt x="729456" y="239512"/>
                </a:lnTo>
                <a:lnTo>
                  <a:pt x="722710" y="242690"/>
                </a:lnTo>
                <a:lnTo>
                  <a:pt x="705247" y="251429"/>
                </a:lnTo>
                <a:lnTo>
                  <a:pt x="776685" y="295915"/>
                </a:lnTo>
                <a:lnTo>
                  <a:pt x="813594" y="318953"/>
                </a:lnTo>
                <a:lnTo>
                  <a:pt x="843756" y="338416"/>
                </a:lnTo>
                <a:lnTo>
                  <a:pt x="855266" y="332458"/>
                </a:lnTo>
                <a:lnTo>
                  <a:pt x="867569" y="326500"/>
                </a:lnTo>
                <a:lnTo>
                  <a:pt x="879872" y="321733"/>
                </a:lnTo>
                <a:lnTo>
                  <a:pt x="892175" y="317364"/>
                </a:lnTo>
                <a:lnTo>
                  <a:pt x="905669" y="312995"/>
                </a:lnTo>
                <a:lnTo>
                  <a:pt x="919163" y="309817"/>
                </a:lnTo>
                <a:lnTo>
                  <a:pt x="933847" y="307037"/>
                </a:lnTo>
                <a:lnTo>
                  <a:pt x="948135" y="304256"/>
                </a:lnTo>
                <a:lnTo>
                  <a:pt x="970756" y="301873"/>
                </a:lnTo>
                <a:lnTo>
                  <a:pt x="992188" y="300284"/>
                </a:lnTo>
                <a:lnTo>
                  <a:pt x="1013222" y="299093"/>
                </a:lnTo>
                <a:lnTo>
                  <a:pt x="1033066" y="298696"/>
                </a:lnTo>
                <a:lnTo>
                  <a:pt x="1052513" y="299490"/>
                </a:lnTo>
                <a:lnTo>
                  <a:pt x="1070769" y="301079"/>
                </a:lnTo>
                <a:lnTo>
                  <a:pt x="1088231" y="302668"/>
                </a:lnTo>
                <a:lnTo>
                  <a:pt x="1105297" y="305051"/>
                </a:lnTo>
                <a:lnTo>
                  <a:pt x="1121172" y="308228"/>
                </a:lnTo>
                <a:lnTo>
                  <a:pt x="1137047" y="311803"/>
                </a:lnTo>
                <a:lnTo>
                  <a:pt x="1151731" y="315775"/>
                </a:lnTo>
                <a:lnTo>
                  <a:pt x="1165622" y="320542"/>
                </a:lnTo>
                <a:lnTo>
                  <a:pt x="1179116" y="324911"/>
                </a:lnTo>
                <a:lnTo>
                  <a:pt x="1191816" y="329677"/>
                </a:lnTo>
                <a:lnTo>
                  <a:pt x="1203722" y="335238"/>
                </a:lnTo>
                <a:lnTo>
                  <a:pt x="1215231" y="340004"/>
                </a:lnTo>
                <a:lnTo>
                  <a:pt x="1226741" y="345565"/>
                </a:lnTo>
                <a:lnTo>
                  <a:pt x="1237060" y="351126"/>
                </a:lnTo>
                <a:lnTo>
                  <a:pt x="1256506" y="362645"/>
                </a:lnTo>
                <a:lnTo>
                  <a:pt x="1274366" y="372972"/>
                </a:lnTo>
                <a:lnTo>
                  <a:pt x="1289844" y="382902"/>
                </a:lnTo>
                <a:lnTo>
                  <a:pt x="1304131" y="391641"/>
                </a:lnTo>
                <a:lnTo>
                  <a:pt x="1310878" y="395613"/>
                </a:lnTo>
                <a:lnTo>
                  <a:pt x="1317228" y="398790"/>
                </a:lnTo>
                <a:lnTo>
                  <a:pt x="1323578" y="401968"/>
                </a:lnTo>
                <a:lnTo>
                  <a:pt x="1329135" y="403954"/>
                </a:lnTo>
                <a:lnTo>
                  <a:pt x="1334691" y="405543"/>
                </a:lnTo>
                <a:lnTo>
                  <a:pt x="1340247" y="406337"/>
                </a:lnTo>
                <a:lnTo>
                  <a:pt x="1345406" y="407132"/>
                </a:lnTo>
                <a:lnTo>
                  <a:pt x="1351360" y="407132"/>
                </a:lnTo>
                <a:lnTo>
                  <a:pt x="1358106" y="406734"/>
                </a:lnTo>
                <a:lnTo>
                  <a:pt x="1364853" y="406337"/>
                </a:lnTo>
                <a:lnTo>
                  <a:pt x="1379538" y="404351"/>
                </a:lnTo>
                <a:lnTo>
                  <a:pt x="1395810" y="401173"/>
                </a:lnTo>
                <a:lnTo>
                  <a:pt x="1412081" y="397201"/>
                </a:lnTo>
                <a:lnTo>
                  <a:pt x="1429544" y="392832"/>
                </a:lnTo>
                <a:lnTo>
                  <a:pt x="1446610" y="387669"/>
                </a:lnTo>
                <a:lnTo>
                  <a:pt x="1463675" y="382505"/>
                </a:lnTo>
                <a:lnTo>
                  <a:pt x="1494631" y="371781"/>
                </a:lnTo>
                <a:lnTo>
                  <a:pt x="1520825" y="362645"/>
                </a:lnTo>
                <a:lnTo>
                  <a:pt x="1545035" y="353112"/>
                </a:lnTo>
                <a:lnTo>
                  <a:pt x="1550988" y="357481"/>
                </a:lnTo>
                <a:lnTo>
                  <a:pt x="1557338" y="363439"/>
                </a:lnTo>
                <a:lnTo>
                  <a:pt x="1566069" y="371383"/>
                </a:lnTo>
                <a:lnTo>
                  <a:pt x="1577578" y="382108"/>
                </a:lnTo>
                <a:lnTo>
                  <a:pt x="1589881" y="395215"/>
                </a:lnTo>
                <a:lnTo>
                  <a:pt x="1604963" y="410309"/>
                </a:lnTo>
                <a:lnTo>
                  <a:pt x="1620838" y="428183"/>
                </a:lnTo>
                <a:lnTo>
                  <a:pt x="1638697" y="449235"/>
                </a:lnTo>
                <a:lnTo>
                  <a:pt x="1656953" y="472670"/>
                </a:lnTo>
                <a:lnTo>
                  <a:pt x="1666875" y="485380"/>
                </a:lnTo>
                <a:lnTo>
                  <a:pt x="1676400" y="498885"/>
                </a:lnTo>
                <a:lnTo>
                  <a:pt x="1686719" y="512787"/>
                </a:lnTo>
                <a:lnTo>
                  <a:pt x="1696641" y="527881"/>
                </a:lnTo>
                <a:lnTo>
                  <a:pt x="1707356" y="542974"/>
                </a:lnTo>
                <a:lnTo>
                  <a:pt x="1717675" y="559657"/>
                </a:lnTo>
                <a:lnTo>
                  <a:pt x="1727994" y="576339"/>
                </a:lnTo>
                <a:lnTo>
                  <a:pt x="1738710" y="594213"/>
                </a:lnTo>
                <a:lnTo>
                  <a:pt x="1749425" y="612882"/>
                </a:lnTo>
                <a:lnTo>
                  <a:pt x="1760141" y="632345"/>
                </a:lnTo>
                <a:lnTo>
                  <a:pt x="1770460" y="651808"/>
                </a:lnTo>
                <a:lnTo>
                  <a:pt x="1781175" y="672859"/>
                </a:lnTo>
                <a:lnTo>
                  <a:pt x="1802606" y="715360"/>
                </a:lnTo>
                <a:lnTo>
                  <a:pt x="1810544" y="731645"/>
                </a:lnTo>
                <a:lnTo>
                  <a:pt x="1813322" y="739192"/>
                </a:lnTo>
                <a:lnTo>
                  <a:pt x="1816100" y="745944"/>
                </a:lnTo>
                <a:lnTo>
                  <a:pt x="1817688" y="752300"/>
                </a:lnTo>
                <a:lnTo>
                  <a:pt x="1818878" y="758258"/>
                </a:lnTo>
                <a:lnTo>
                  <a:pt x="1819275" y="764216"/>
                </a:lnTo>
                <a:lnTo>
                  <a:pt x="1819275" y="769379"/>
                </a:lnTo>
                <a:lnTo>
                  <a:pt x="1818481" y="774543"/>
                </a:lnTo>
                <a:lnTo>
                  <a:pt x="1816497" y="778912"/>
                </a:lnTo>
                <a:lnTo>
                  <a:pt x="1814116" y="783679"/>
                </a:lnTo>
                <a:lnTo>
                  <a:pt x="1810544" y="788445"/>
                </a:lnTo>
                <a:lnTo>
                  <a:pt x="1805781" y="792417"/>
                </a:lnTo>
                <a:lnTo>
                  <a:pt x="1801019" y="796786"/>
                </a:lnTo>
                <a:lnTo>
                  <a:pt x="1794272" y="801155"/>
                </a:lnTo>
                <a:lnTo>
                  <a:pt x="1787128" y="805922"/>
                </a:lnTo>
                <a:lnTo>
                  <a:pt x="1778397" y="810688"/>
                </a:lnTo>
                <a:lnTo>
                  <a:pt x="1769269" y="815852"/>
                </a:lnTo>
                <a:lnTo>
                  <a:pt x="1747044" y="826179"/>
                </a:lnTo>
                <a:lnTo>
                  <a:pt x="1720056" y="838492"/>
                </a:lnTo>
                <a:lnTo>
                  <a:pt x="1687910" y="852394"/>
                </a:lnTo>
                <a:lnTo>
                  <a:pt x="1650206" y="868680"/>
                </a:lnTo>
                <a:lnTo>
                  <a:pt x="1607741" y="888142"/>
                </a:lnTo>
                <a:lnTo>
                  <a:pt x="1568450" y="905619"/>
                </a:lnTo>
                <a:lnTo>
                  <a:pt x="1553766" y="911975"/>
                </a:lnTo>
                <a:lnTo>
                  <a:pt x="1541463" y="916344"/>
                </a:lnTo>
                <a:lnTo>
                  <a:pt x="1531144" y="919521"/>
                </a:lnTo>
                <a:lnTo>
                  <a:pt x="1526778" y="920713"/>
                </a:lnTo>
                <a:lnTo>
                  <a:pt x="1522810" y="921507"/>
                </a:lnTo>
                <a:lnTo>
                  <a:pt x="1518841" y="921905"/>
                </a:lnTo>
                <a:lnTo>
                  <a:pt x="1514872" y="921905"/>
                </a:lnTo>
                <a:lnTo>
                  <a:pt x="1511697" y="921507"/>
                </a:lnTo>
                <a:lnTo>
                  <a:pt x="1508522" y="921110"/>
                </a:lnTo>
                <a:lnTo>
                  <a:pt x="1505347" y="920316"/>
                </a:lnTo>
                <a:lnTo>
                  <a:pt x="1502569" y="919521"/>
                </a:lnTo>
                <a:lnTo>
                  <a:pt x="1496219" y="916344"/>
                </a:lnTo>
                <a:lnTo>
                  <a:pt x="1489869" y="912769"/>
                </a:lnTo>
                <a:lnTo>
                  <a:pt x="1482328" y="907605"/>
                </a:lnTo>
                <a:lnTo>
                  <a:pt x="1472803" y="902045"/>
                </a:lnTo>
                <a:lnTo>
                  <a:pt x="1462485" y="895689"/>
                </a:lnTo>
                <a:lnTo>
                  <a:pt x="1449785" y="888540"/>
                </a:lnTo>
                <a:lnTo>
                  <a:pt x="1433910" y="880993"/>
                </a:lnTo>
                <a:lnTo>
                  <a:pt x="1425178" y="876624"/>
                </a:lnTo>
                <a:lnTo>
                  <a:pt x="1415653" y="870666"/>
                </a:lnTo>
                <a:lnTo>
                  <a:pt x="1404541" y="863516"/>
                </a:lnTo>
                <a:lnTo>
                  <a:pt x="1393428" y="854778"/>
                </a:lnTo>
                <a:lnTo>
                  <a:pt x="1381522" y="845642"/>
                </a:lnTo>
                <a:lnTo>
                  <a:pt x="1368822" y="834917"/>
                </a:lnTo>
                <a:lnTo>
                  <a:pt x="1355725" y="823796"/>
                </a:lnTo>
                <a:lnTo>
                  <a:pt x="1342231" y="811483"/>
                </a:lnTo>
                <a:lnTo>
                  <a:pt x="1314053" y="785267"/>
                </a:lnTo>
                <a:lnTo>
                  <a:pt x="1284288" y="757463"/>
                </a:lnTo>
                <a:lnTo>
                  <a:pt x="1254522" y="728468"/>
                </a:lnTo>
                <a:lnTo>
                  <a:pt x="1225153" y="698677"/>
                </a:lnTo>
                <a:lnTo>
                  <a:pt x="1167606" y="642275"/>
                </a:lnTo>
                <a:lnTo>
                  <a:pt x="1141016" y="616457"/>
                </a:lnTo>
                <a:lnTo>
                  <a:pt x="1116806" y="593816"/>
                </a:lnTo>
                <a:lnTo>
                  <a:pt x="1105694" y="583886"/>
                </a:lnTo>
                <a:lnTo>
                  <a:pt x="1094978" y="574751"/>
                </a:lnTo>
                <a:lnTo>
                  <a:pt x="1085453" y="567204"/>
                </a:lnTo>
                <a:lnTo>
                  <a:pt x="1077119" y="560451"/>
                </a:lnTo>
                <a:lnTo>
                  <a:pt x="1069181" y="554890"/>
                </a:lnTo>
                <a:lnTo>
                  <a:pt x="1062435" y="551316"/>
                </a:lnTo>
                <a:lnTo>
                  <a:pt x="1056878" y="548535"/>
                </a:lnTo>
                <a:lnTo>
                  <a:pt x="1054100" y="547741"/>
                </a:lnTo>
                <a:lnTo>
                  <a:pt x="1052116" y="547741"/>
                </a:lnTo>
                <a:lnTo>
                  <a:pt x="1042591" y="547741"/>
                </a:lnTo>
                <a:lnTo>
                  <a:pt x="1028700" y="548535"/>
                </a:lnTo>
                <a:lnTo>
                  <a:pt x="992585" y="550918"/>
                </a:lnTo>
                <a:lnTo>
                  <a:pt x="949325" y="553302"/>
                </a:lnTo>
                <a:lnTo>
                  <a:pt x="902494" y="556479"/>
                </a:lnTo>
                <a:lnTo>
                  <a:pt x="820341" y="562835"/>
                </a:lnTo>
                <a:lnTo>
                  <a:pt x="784622" y="566012"/>
                </a:lnTo>
                <a:lnTo>
                  <a:pt x="760810" y="542180"/>
                </a:lnTo>
                <a:lnTo>
                  <a:pt x="755650" y="532250"/>
                </a:lnTo>
                <a:lnTo>
                  <a:pt x="752078" y="521526"/>
                </a:lnTo>
                <a:lnTo>
                  <a:pt x="748506" y="511596"/>
                </a:lnTo>
                <a:lnTo>
                  <a:pt x="746522" y="500871"/>
                </a:lnTo>
                <a:lnTo>
                  <a:pt x="745331" y="490544"/>
                </a:lnTo>
                <a:lnTo>
                  <a:pt x="744935" y="480217"/>
                </a:lnTo>
                <a:lnTo>
                  <a:pt x="745728" y="470287"/>
                </a:lnTo>
                <a:lnTo>
                  <a:pt x="746919" y="459959"/>
                </a:lnTo>
                <a:lnTo>
                  <a:pt x="748903" y="450029"/>
                </a:lnTo>
                <a:lnTo>
                  <a:pt x="752078" y="440099"/>
                </a:lnTo>
                <a:lnTo>
                  <a:pt x="755650" y="430566"/>
                </a:lnTo>
                <a:lnTo>
                  <a:pt x="760016" y="420636"/>
                </a:lnTo>
                <a:lnTo>
                  <a:pt x="765175" y="411501"/>
                </a:lnTo>
                <a:lnTo>
                  <a:pt x="771128" y="402365"/>
                </a:lnTo>
                <a:lnTo>
                  <a:pt x="777875" y="393229"/>
                </a:lnTo>
                <a:lnTo>
                  <a:pt x="785019" y="384888"/>
                </a:lnTo>
                <a:lnTo>
                  <a:pt x="749697" y="362645"/>
                </a:lnTo>
                <a:lnTo>
                  <a:pt x="711994" y="339210"/>
                </a:lnTo>
                <a:lnTo>
                  <a:pt x="648494" y="300682"/>
                </a:lnTo>
                <a:lnTo>
                  <a:pt x="635000" y="307037"/>
                </a:lnTo>
                <a:lnTo>
                  <a:pt x="617538" y="316172"/>
                </a:lnTo>
                <a:lnTo>
                  <a:pt x="596503" y="327691"/>
                </a:lnTo>
                <a:lnTo>
                  <a:pt x="572294" y="341593"/>
                </a:lnTo>
                <a:lnTo>
                  <a:pt x="545306" y="357879"/>
                </a:lnTo>
                <a:lnTo>
                  <a:pt x="531019" y="367014"/>
                </a:lnTo>
                <a:lnTo>
                  <a:pt x="516335" y="377341"/>
                </a:lnTo>
                <a:lnTo>
                  <a:pt x="500856" y="387669"/>
                </a:lnTo>
                <a:lnTo>
                  <a:pt x="484585" y="399187"/>
                </a:lnTo>
                <a:lnTo>
                  <a:pt x="467915" y="411501"/>
                </a:lnTo>
                <a:lnTo>
                  <a:pt x="450850" y="424211"/>
                </a:lnTo>
                <a:lnTo>
                  <a:pt x="438150" y="434141"/>
                </a:lnTo>
                <a:lnTo>
                  <a:pt x="432990" y="439702"/>
                </a:lnTo>
                <a:lnTo>
                  <a:pt x="415131" y="456782"/>
                </a:lnTo>
                <a:lnTo>
                  <a:pt x="398859" y="473464"/>
                </a:lnTo>
                <a:lnTo>
                  <a:pt x="382984" y="490544"/>
                </a:lnTo>
                <a:lnTo>
                  <a:pt x="368300" y="506829"/>
                </a:lnTo>
                <a:lnTo>
                  <a:pt x="354409" y="523909"/>
                </a:lnTo>
                <a:lnTo>
                  <a:pt x="341312" y="539797"/>
                </a:lnTo>
                <a:lnTo>
                  <a:pt x="329009" y="555685"/>
                </a:lnTo>
                <a:lnTo>
                  <a:pt x="317500" y="570779"/>
                </a:lnTo>
                <a:lnTo>
                  <a:pt x="387350" y="732042"/>
                </a:lnTo>
                <a:lnTo>
                  <a:pt x="401240" y="724098"/>
                </a:lnTo>
                <a:lnTo>
                  <a:pt x="406400" y="721318"/>
                </a:lnTo>
                <a:lnTo>
                  <a:pt x="413147" y="720523"/>
                </a:lnTo>
                <a:lnTo>
                  <a:pt x="419497" y="719729"/>
                </a:lnTo>
                <a:lnTo>
                  <a:pt x="425053" y="719729"/>
                </a:lnTo>
                <a:lnTo>
                  <a:pt x="430609" y="720523"/>
                </a:lnTo>
                <a:lnTo>
                  <a:pt x="436165" y="721715"/>
                </a:lnTo>
                <a:lnTo>
                  <a:pt x="441325" y="722907"/>
                </a:lnTo>
                <a:lnTo>
                  <a:pt x="446484" y="724495"/>
                </a:lnTo>
                <a:lnTo>
                  <a:pt x="450850" y="726482"/>
                </a:lnTo>
                <a:lnTo>
                  <a:pt x="455215" y="729262"/>
                </a:lnTo>
                <a:lnTo>
                  <a:pt x="459581" y="731645"/>
                </a:lnTo>
                <a:lnTo>
                  <a:pt x="463550" y="734823"/>
                </a:lnTo>
                <a:lnTo>
                  <a:pt x="467519" y="738000"/>
                </a:lnTo>
                <a:lnTo>
                  <a:pt x="474265" y="744753"/>
                </a:lnTo>
                <a:lnTo>
                  <a:pt x="481013" y="752300"/>
                </a:lnTo>
                <a:lnTo>
                  <a:pt x="486966" y="759846"/>
                </a:lnTo>
                <a:lnTo>
                  <a:pt x="492125" y="768188"/>
                </a:lnTo>
                <a:lnTo>
                  <a:pt x="502047" y="783281"/>
                </a:lnTo>
                <a:lnTo>
                  <a:pt x="506413" y="790034"/>
                </a:lnTo>
                <a:lnTo>
                  <a:pt x="510778" y="795992"/>
                </a:lnTo>
                <a:lnTo>
                  <a:pt x="515541" y="800361"/>
                </a:lnTo>
                <a:lnTo>
                  <a:pt x="517525" y="802744"/>
                </a:lnTo>
                <a:lnTo>
                  <a:pt x="519510" y="803936"/>
                </a:lnTo>
                <a:lnTo>
                  <a:pt x="525860" y="807511"/>
                </a:lnTo>
                <a:lnTo>
                  <a:pt x="531416" y="811483"/>
                </a:lnTo>
                <a:lnTo>
                  <a:pt x="536972" y="815852"/>
                </a:lnTo>
                <a:lnTo>
                  <a:pt x="541735" y="819427"/>
                </a:lnTo>
                <a:lnTo>
                  <a:pt x="550466" y="827371"/>
                </a:lnTo>
                <a:lnTo>
                  <a:pt x="558006" y="834917"/>
                </a:lnTo>
                <a:lnTo>
                  <a:pt x="564356" y="843259"/>
                </a:lnTo>
                <a:lnTo>
                  <a:pt x="569516" y="850806"/>
                </a:lnTo>
                <a:lnTo>
                  <a:pt x="573881" y="858352"/>
                </a:lnTo>
                <a:lnTo>
                  <a:pt x="577850" y="865899"/>
                </a:lnTo>
                <a:lnTo>
                  <a:pt x="584597" y="879404"/>
                </a:lnTo>
                <a:lnTo>
                  <a:pt x="587375" y="885759"/>
                </a:lnTo>
                <a:lnTo>
                  <a:pt x="590550" y="891717"/>
                </a:lnTo>
                <a:lnTo>
                  <a:pt x="594122" y="896881"/>
                </a:lnTo>
                <a:lnTo>
                  <a:pt x="598091" y="901250"/>
                </a:lnTo>
                <a:lnTo>
                  <a:pt x="602456" y="905619"/>
                </a:lnTo>
                <a:lnTo>
                  <a:pt x="604838" y="907208"/>
                </a:lnTo>
                <a:lnTo>
                  <a:pt x="607616" y="908797"/>
                </a:lnTo>
                <a:lnTo>
                  <a:pt x="613569" y="912372"/>
                </a:lnTo>
                <a:lnTo>
                  <a:pt x="618728" y="915549"/>
                </a:lnTo>
                <a:lnTo>
                  <a:pt x="624285" y="919124"/>
                </a:lnTo>
                <a:lnTo>
                  <a:pt x="629047" y="922699"/>
                </a:lnTo>
                <a:lnTo>
                  <a:pt x="633413" y="926274"/>
                </a:lnTo>
                <a:lnTo>
                  <a:pt x="637778" y="929849"/>
                </a:lnTo>
                <a:lnTo>
                  <a:pt x="645319" y="938190"/>
                </a:lnTo>
                <a:lnTo>
                  <a:pt x="651669" y="946134"/>
                </a:lnTo>
                <a:lnTo>
                  <a:pt x="657622" y="954078"/>
                </a:lnTo>
                <a:lnTo>
                  <a:pt x="661988" y="962022"/>
                </a:lnTo>
                <a:lnTo>
                  <a:pt x="665956" y="969966"/>
                </a:lnTo>
                <a:lnTo>
                  <a:pt x="669528" y="977116"/>
                </a:lnTo>
                <a:lnTo>
                  <a:pt x="671910" y="983868"/>
                </a:lnTo>
                <a:lnTo>
                  <a:pt x="673894" y="990223"/>
                </a:lnTo>
                <a:lnTo>
                  <a:pt x="675085" y="995784"/>
                </a:lnTo>
                <a:lnTo>
                  <a:pt x="677069" y="1003331"/>
                </a:lnTo>
                <a:lnTo>
                  <a:pt x="677466" y="1006509"/>
                </a:lnTo>
                <a:lnTo>
                  <a:pt x="681038" y="1008892"/>
                </a:lnTo>
                <a:lnTo>
                  <a:pt x="691356" y="1016439"/>
                </a:lnTo>
                <a:lnTo>
                  <a:pt x="698103" y="1021999"/>
                </a:lnTo>
                <a:lnTo>
                  <a:pt x="705644" y="1028752"/>
                </a:lnTo>
                <a:lnTo>
                  <a:pt x="713185" y="1036299"/>
                </a:lnTo>
                <a:lnTo>
                  <a:pt x="721519" y="1045037"/>
                </a:lnTo>
                <a:lnTo>
                  <a:pt x="729456" y="1055364"/>
                </a:lnTo>
                <a:lnTo>
                  <a:pt x="733425" y="1060925"/>
                </a:lnTo>
                <a:lnTo>
                  <a:pt x="737394" y="1066486"/>
                </a:lnTo>
                <a:lnTo>
                  <a:pt x="740966" y="1072047"/>
                </a:lnTo>
                <a:lnTo>
                  <a:pt x="744538" y="1078005"/>
                </a:lnTo>
                <a:lnTo>
                  <a:pt x="747316" y="1084757"/>
                </a:lnTo>
                <a:lnTo>
                  <a:pt x="750094" y="1091112"/>
                </a:lnTo>
                <a:lnTo>
                  <a:pt x="753269" y="1097865"/>
                </a:lnTo>
                <a:lnTo>
                  <a:pt x="755253" y="1105014"/>
                </a:lnTo>
                <a:lnTo>
                  <a:pt x="757635" y="1112164"/>
                </a:lnTo>
                <a:lnTo>
                  <a:pt x="759222" y="1120108"/>
                </a:lnTo>
                <a:lnTo>
                  <a:pt x="760016" y="1128052"/>
                </a:lnTo>
                <a:lnTo>
                  <a:pt x="760810" y="1135599"/>
                </a:lnTo>
                <a:lnTo>
                  <a:pt x="760810" y="1143940"/>
                </a:lnTo>
                <a:lnTo>
                  <a:pt x="760413" y="1152281"/>
                </a:lnTo>
                <a:lnTo>
                  <a:pt x="760016" y="1157048"/>
                </a:lnTo>
                <a:lnTo>
                  <a:pt x="759222" y="1162211"/>
                </a:lnTo>
                <a:lnTo>
                  <a:pt x="756841" y="1171347"/>
                </a:lnTo>
                <a:lnTo>
                  <a:pt x="753666" y="1181277"/>
                </a:lnTo>
                <a:lnTo>
                  <a:pt x="749697" y="1190016"/>
                </a:lnTo>
                <a:lnTo>
                  <a:pt x="744935" y="1199151"/>
                </a:lnTo>
                <a:lnTo>
                  <a:pt x="739378" y="1207492"/>
                </a:lnTo>
                <a:lnTo>
                  <a:pt x="733028" y="1216628"/>
                </a:lnTo>
                <a:lnTo>
                  <a:pt x="726281" y="1224572"/>
                </a:lnTo>
                <a:lnTo>
                  <a:pt x="864394" y="1334200"/>
                </a:lnTo>
                <a:lnTo>
                  <a:pt x="871538" y="1340158"/>
                </a:lnTo>
                <a:lnTo>
                  <a:pt x="871935" y="1340555"/>
                </a:lnTo>
                <a:lnTo>
                  <a:pt x="872728" y="1340555"/>
                </a:lnTo>
                <a:lnTo>
                  <a:pt x="891381" y="1356046"/>
                </a:lnTo>
                <a:lnTo>
                  <a:pt x="908050" y="1369153"/>
                </a:lnTo>
                <a:lnTo>
                  <a:pt x="915194" y="1374317"/>
                </a:lnTo>
                <a:lnTo>
                  <a:pt x="921941" y="1379083"/>
                </a:lnTo>
                <a:lnTo>
                  <a:pt x="927894" y="1382658"/>
                </a:lnTo>
                <a:lnTo>
                  <a:pt x="933847" y="1386233"/>
                </a:lnTo>
                <a:lnTo>
                  <a:pt x="939006" y="1388219"/>
                </a:lnTo>
                <a:lnTo>
                  <a:pt x="944563" y="1389808"/>
                </a:lnTo>
                <a:lnTo>
                  <a:pt x="949722" y="1390205"/>
                </a:lnTo>
                <a:lnTo>
                  <a:pt x="954881" y="1390205"/>
                </a:lnTo>
                <a:lnTo>
                  <a:pt x="960041" y="1389411"/>
                </a:lnTo>
                <a:lnTo>
                  <a:pt x="965200" y="1387822"/>
                </a:lnTo>
                <a:lnTo>
                  <a:pt x="971153" y="1385041"/>
                </a:lnTo>
                <a:lnTo>
                  <a:pt x="977106" y="1381467"/>
                </a:lnTo>
                <a:lnTo>
                  <a:pt x="983456" y="1376700"/>
                </a:lnTo>
                <a:lnTo>
                  <a:pt x="990203" y="1371934"/>
                </a:lnTo>
                <a:lnTo>
                  <a:pt x="994966" y="1367962"/>
                </a:lnTo>
                <a:lnTo>
                  <a:pt x="998538" y="1364387"/>
                </a:lnTo>
                <a:lnTo>
                  <a:pt x="1002506" y="1360415"/>
                </a:lnTo>
                <a:lnTo>
                  <a:pt x="1005285" y="1356443"/>
                </a:lnTo>
                <a:lnTo>
                  <a:pt x="1008063" y="1353265"/>
                </a:lnTo>
                <a:lnTo>
                  <a:pt x="1009650" y="1349691"/>
                </a:lnTo>
                <a:lnTo>
                  <a:pt x="1010841" y="1346513"/>
                </a:lnTo>
                <a:lnTo>
                  <a:pt x="1011238" y="1343732"/>
                </a:lnTo>
                <a:lnTo>
                  <a:pt x="1011238" y="1341746"/>
                </a:lnTo>
                <a:lnTo>
                  <a:pt x="1010841" y="1339760"/>
                </a:lnTo>
                <a:lnTo>
                  <a:pt x="1009650" y="1336980"/>
                </a:lnTo>
                <a:lnTo>
                  <a:pt x="1008460" y="1334994"/>
                </a:lnTo>
                <a:lnTo>
                  <a:pt x="1007269" y="1334200"/>
                </a:lnTo>
                <a:lnTo>
                  <a:pt x="972344" y="1296466"/>
                </a:lnTo>
                <a:lnTo>
                  <a:pt x="846138" y="1173333"/>
                </a:lnTo>
                <a:lnTo>
                  <a:pt x="843756" y="1170950"/>
                </a:lnTo>
                <a:lnTo>
                  <a:pt x="841772" y="1168169"/>
                </a:lnTo>
                <a:lnTo>
                  <a:pt x="839788" y="1164992"/>
                </a:lnTo>
                <a:lnTo>
                  <a:pt x="838200" y="1162211"/>
                </a:lnTo>
                <a:lnTo>
                  <a:pt x="837010" y="1158637"/>
                </a:lnTo>
                <a:lnTo>
                  <a:pt x="836216" y="1155856"/>
                </a:lnTo>
                <a:lnTo>
                  <a:pt x="835819" y="1152281"/>
                </a:lnTo>
                <a:lnTo>
                  <a:pt x="835422" y="1149104"/>
                </a:lnTo>
                <a:lnTo>
                  <a:pt x="835819" y="1145529"/>
                </a:lnTo>
                <a:lnTo>
                  <a:pt x="836216" y="1142351"/>
                </a:lnTo>
                <a:lnTo>
                  <a:pt x="836613" y="1138777"/>
                </a:lnTo>
                <a:lnTo>
                  <a:pt x="837803" y="1135996"/>
                </a:lnTo>
                <a:lnTo>
                  <a:pt x="839391" y="1132421"/>
                </a:lnTo>
                <a:lnTo>
                  <a:pt x="840978" y="1129641"/>
                </a:lnTo>
                <a:lnTo>
                  <a:pt x="842963" y="1126861"/>
                </a:lnTo>
                <a:lnTo>
                  <a:pt x="845741" y="1124080"/>
                </a:lnTo>
                <a:lnTo>
                  <a:pt x="848122" y="1121697"/>
                </a:lnTo>
                <a:lnTo>
                  <a:pt x="850900" y="1119314"/>
                </a:lnTo>
                <a:lnTo>
                  <a:pt x="854075" y="1117725"/>
                </a:lnTo>
                <a:lnTo>
                  <a:pt x="856853" y="1116136"/>
                </a:lnTo>
                <a:lnTo>
                  <a:pt x="860028" y="1115342"/>
                </a:lnTo>
                <a:lnTo>
                  <a:pt x="863203" y="1114547"/>
                </a:lnTo>
                <a:lnTo>
                  <a:pt x="866775" y="1113753"/>
                </a:lnTo>
                <a:lnTo>
                  <a:pt x="869950" y="1113753"/>
                </a:lnTo>
                <a:lnTo>
                  <a:pt x="873522" y="1113753"/>
                </a:lnTo>
                <a:lnTo>
                  <a:pt x="876697" y="1114150"/>
                </a:lnTo>
                <a:lnTo>
                  <a:pt x="879872" y="1114944"/>
                </a:lnTo>
                <a:lnTo>
                  <a:pt x="883047" y="1116136"/>
                </a:lnTo>
                <a:lnTo>
                  <a:pt x="886222" y="1117328"/>
                </a:lnTo>
                <a:lnTo>
                  <a:pt x="889000" y="1118916"/>
                </a:lnTo>
                <a:lnTo>
                  <a:pt x="891778" y="1121300"/>
                </a:lnTo>
                <a:lnTo>
                  <a:pt x="894953" y="1123286"/>
                </a:lnTo>
                <a:lnTo>
                  <a:pt x="1063625" y="1287330"/>
                </a:lnTo>
                <a:lnTo>
                  <a:pt x="1063625" y="1286933"/>
                </a:lnTo>
                <a:lnTo>
                  <a:pt x="1071563" y="1294877"/>
                </a:lnTo>
                <a:lnTo>
                  <a:pt x="1073944" y="1298054"/>
                </a:lnTo>
                <a:lnTo>
                  <a:pt x="1092200" y="1315531"/>
                </a:lnTo>
                <a:lnTo>
                  <a:pt x="1110060" y="1332611"/>
                </a:lnTo>
                <a:lnTo>
                  <a:pt x="1117203" y="1339760"/>
                </a:lnTo>
                <a:lnTo>
                  <a:pt x="1123950" y="1345718"/>
                </a:lnTo>
                <a:lnTo>
                  <a:pt x="1130300" y="1350485"/>
                </a:lnTo>
                <a:lnTo>
                  <a:pt x="1135460" y="1354060"/>
                </a:lnTo>
                <a:lnTo>
                  <a:pt x="1141016" y="1356443"/>
                </a:lnTo>
                <a:lnTo>
                  <a:pt x="1145778" y="1358429"/>
                </a:lnTo>
                <a:lnTo>
                  <a:pt x="1150938" y="1359223"/>
                </a:lnTo>
                <a:lnTo>
                  <a:pt x="1155303" y="1358826"/>
                </a:lnTo>
                <a:lnTo>
                  <a:pt x="1160066" y="1357635"/>
                </a:lnTo>
                <a:lnTo>
                  <a:pt x="1164828" y="1354854"/>
                </a:lnTo>
                <a:lnTo>
                  <a:pt x="1169591" y="1351677"/>
                </a:lnTo>
                <a:lnTo>
                  <a:pt x="1175147" y="1347307"/>
                </a:lnTo>
                <a:lnTo>
                  <a:pt x="1181100" y="1341746"/>
                </a:lnTo>
                <a:lnTo>
                  <a:pt x="1187847" y="1335788"/>
                </a:lnTo>
                <a:lnTo>
                  <a:pt x="1193403" y="1330228"/>
                </a:lnTo>
                <a:lnTo>
                  <a:pt x="1198166" y="1324667"/>
                </a:lnTo>
                <a:lnTo>
                  <a:pt x="1201738" y="1319106"/>
                </a:lnTo>
                <a:lnTo>
                  <a:pt x="1205310" y="1313942"/>
                </a:lnTo>
                <a:lnTo>
                  <a:pt x="1207294" y="1309176"/>
                </a:lnTo>
                <a:lnTo>
                  <a:pt x="1209278" y="1304807"/>
                </a:lnTo>
                <a:lnTo>
                  <a:pt x="1210469" y="1300835"/>
                </a:lnTo>
                <a:lnTo>
                  <a:pt x="1211263" y="1297260"/>
                </a:lnTo>
                <a:lnTo>
                  <a:pt x="1211660" y="1293288"/>
                </a:lnTo>
                <a:lnTo>
                  <a:pt x="1211660" y="1290507"/>
                </a:lnTo>
                <a:lnTo>
                  <a:pt x="1211263" y="1287330"/>
                </a:lnTo>
                <a:lnTo>
                  <a:pt x="1210072" y="1284947"/>
                </a:lnTo>
                <a:lnTo>
                  <a:pt x="1208485" y="1280180"/>
                </a:lnTo>
                <a:lnTo>
                  <a:pt x="1206897" y="1277400"/>
                </a:lnTo>
                <a:lnTo>
                  <a:pt x="1161653" y="1233310"/>
                </a:lnTo>
                <a:lnTo>
                  <a:pt x="1159272" y="1230530"/>
                </a:lnTo>
                <a:lnTo>
                  <a:pt x="1156494" y="1227352"/>
                </a:lnTo>
                <a:lnTo>
                  <a:pt x="1154906" y="1224175"/>
                </a:lnTo>
                <a:lnTo>
                  <a:pt x="1153319" y="1220600"/>
                </a:lnTo>
                <a:lnTo>
                  <a:pt x="927894" y="1004920"/>
                </a:lnTo>
                <a:lnTo>
                  <a:pt x="925116" y="1002139"/>
                </a:lnTo>
                <a:lnTo>
                  <a:pt x="923131" y="999359"/>
                </a:lnTo>
                <a:lnTo>
                  <a:pt x="921544" y="996181"/>
                </a:lnTo>
                <a:lnTo>
                  <a:pt x="919560" y="993401"/>
                </a:lnTo>
                <a:lnTo>
                  <a:pt x="918369" y="989826"/>
                </a:lnTo>
                <a:lnTo>
                  <a:pt x="917575" y="986648"/>
                </a:lnTo>
                <a:lnTo>
                  <a:pt x="917178" y="983074"/>
                </a:lnTo>
                <a:lnTo>
                  <a:pt x="916781" y="979896"/>
                </a:lnTo>
                <a:lnTo>
                  <a:pt x="916781" y="976321"/>
                </a:lnTo>
                <a:lnTo>
                  <a:pt x="917178" y="973144"/>
                </a:lnTo>
                <a:lnTo>
                  <a:pt x="917972" y="969569"/>
                </a:lnTo>
                <a:lnTo>
                  <a:pt x="919163" y="966391"/>
                </a:lnTo>
                <a:lnTo>
                  <a:pt x="920750" y="962816"/>
                </a:lnTo>
                <a:lnTo>
                  <a:pt x="922338" y="960036"/>
                </a:lnTo>
                <a:lnTo>
                  <a:pt x="924322" y="956858"/>
                </a:lnTo>
                <a:lnTo>
                  <a:pt x="927100" y="954078"/>
                </a:lnTo>
                <a:lnTo>
                  <a:pt x="929481" y="952092"/>
                </a:lnTo>
                <a:lnTo>
                  <a:pt x="932260" y="949311"/>
                </a:lnTo>
                <a:lnTo>
                  <a:pt x="935435" y="947723"/>
                </a:lnTo>
                <a:lnTo>
                  <a:pt x="938213" y="946134"/>
                </a:lnTo>
                <a:lnTo>
                  <a:pt x="941785" y="944942"/>
                </a:lnTo>
                <a:lnTo>
                  <a:pt x="944960" y="944148"/>
                </a:lnTo>
                <a:lnTo>
                  <a:pt x="948531" y="943353"/>
                </a:lnTo>
                <a:lnTo>
                  <a:pt x="951706" y="942956"/>
                </a:lnTo>
                <a:lnTo>
                  <a:pt x="955278" y="942956"/>
                </a:lnTo>
                <a:lnTo>
                  <a:pt x="958453" y="943353"/>
                </a:lnTo>
                <a:lnTo>
                  <a:pt x="962025" y="944545"/>
                </a:lnTo>
                <a:lnTo>
                  <a:pt x="965200" y="945737"/>
                </a:lnTo>
                <a:lnTo>
                  <a:pt x="968772" y="946928"/>
                </a:lnTo>
                <a:lnTo>
                  <a:pt x="971550" y="948517"/>
                </a:lnTo>
                <a:lnTo>
                  <a:pt x="974725" y="950900"/>
                </a:lnTo>
                <a:lnTo>
                  <a:pt x="977503" y="953284"/>
                </a:lnTo>
                <a:lnTo>
                  <a:pt x="1214041" y="1179291"/>
                </a:lnTo>
                <a:lnTo>
                  <a:pt x="1216819" y="1182469"/>
                </a:lnTo>
                <a:lnTo>
                  <a:pt x="1235472" y="1199946"/>
                </a:lnTo>
                <a:lnTo>
                  <a:pt x="1254125" y="1217422"/>
                </a:lnTo>
                <a:lnTo>
                  <a:pt x="1262063" y="1224572"/>
                </a:lnTo>
                <a:lnTo>
                  <a:pt x="1268810" y="1230530"/>
                </a:lnTo>
                <a:lnTo>
                  <a:pt x="1275556" y="1235694"/>
                </a:lnTo>
                <a:lnTo>
                  <a:pt x="1281510" y="1239269"/>
                </a:lnTo>
                <a:lnTo>
                  <a:pt x="1287066" y="1242049"/>
                </a:lnTo>
                <a:lnTo>
                  <a:pt x="1292622" y="1244035"/>
                </a:lnTo>
                <a:lnTo>
                  <a:pt x="1297385" y="1244432"/>
                </a:lnTo>
                <a:lnTo>
                  <a:pt x="1299766" y="1244432"/>
                </a:lnTo>
                <a:lnTo>
                  <a:pt x="1302147" y="1244035"/>
                </a:lnTo>
                <a:lnTo>
                  <a:pt x="1307306" y="1242843"/>
                </a:lnTo>
                <a:lnTo>
                  <a:pt x="1312863" y="1240063"/>
                </a:lnTo>
                <a:lnTo>
                  <a:pt x="1317625" y="1236885"/>
                </a:lnTo>
                <a:lnTo>
                  <a:pt x="1323578" y="1232516"/>
                </a:lnTo>
                <a:lnTo>
                  <a:pt x="1329928" y="1226955"/>
                </a:lnTo>
                <a:lnTo>
                  <a:pt x="1336675" y="1220600"/>
                </a:lnTo>
                <a:lnTo>
                  <a:pt x="1343422" y="1213848"/>
                </a:lnTo>
                <a:lnTo>
                  <a:pt x="1348978" y="1207492"/>
                </a:lnTo>
                <a:lnTo>
                  <a:pt x="1352947" y="1201932"/>
                </a:lnTo>
                <a:lnTo>
                  <a:pt x="1356122" y="1196371"/>
                </a:lnTo>
                <a:lnTo>
                  <a:pt x="1358503" y="1191207"/>
                </a:lnTo>
                <a:lnTo>
                  <a:pt x="1360488" y="1186044"/>
                </a:lnTo>
                <a:lnTo>
                  <a:pt x="1361281" y="1182072"/>
                </a:lnTo>
                <a:lnTo>
                  <a:pt x="1361678" y="1178099"/>
                </a:lnTo>
                <a:lnTo>
                  <a:pt x="1361281" y="1174922"/>
                </a:lnTo>
                <a:lnTo>
                  <a:pt x="1360885" y="1171744"/>
                </a:lnTo>
                <a:lnTo>
                  <a:pt x="1359694" y="1168964"/>
                </a:lnTo>
                <a:lnTo>
                  <a:pt x="1359297" y="1166581"/>
                </a:lnTo>
                <a:lnTo>
                  <a:pt x="1357710" y="1164197"/>
                </a:lnTo>
                <a:lnTo>
                  <a:pt x="1356916" y="1163006"/>
                </a:lnTo>
                <a:lnTo>
                  <a:pt x="1309688" y="1118519"/>
                </a:lnTo>
                <a:lnTo>
                  <a:pt x="1307703" y="1116533"/>
                </a:lnTo>
                <a:lnTo>
                  <a:pt x="1306116" y="1114150"/>
                </a:lnTo>
                <a:lnTo>
                  <a:pt x="1302544" y="1108986"/>
                </a:lnTo>
                <a:lnTo>
                  <a:pt x="1299369" y="1105412"/>
                </a:lnTo>
                <a:lnTo>
                  <a:pt x="1279128" y="1084757"/>
                </a:lnTo>
                <a:lnTo>
                  <a:pt x="1278335" y="1084360"/>
                </a:lnTo>
                <a:lnTo>
                  <a:pt x="1048941" y="854778"/>
                </a:lnTo>
                <a:lnTo>
                  <a:pt x="1046163" y="851997"/>
                </a:lnTo>
                <a:lnTo>
                  <a:pt x="1044178" y="849217"/>
                </a:lnTo>
                <a:lnTo>
                  <a:pt x="1042591" y="846039"/>
                </a:lnTo>
                <a:lnTo>
                  <a:pt x="1041003" y="843259"/>
                </a:lnTo>
                <a:lnTo>
                  <a:pt x="1039813" y="839684"/>
                </a:lnTo>
                <a:lnTo>
                  <a:pt x="1039019" y="836506"/>
                </a:lnTo>
                <a:lnTo>
                  <a:pt x="1038622" y="832931"/>
                </a:lnTo>
                <a:lnTo>
                  <a:pt x="1038622" y="829754"/>
                </a:lnTo>
                <a:lnTo>
                  <a:pt x="1038622" y="826179"/>
                </a:lnTo>
                <a:lnTo>
                  <a:pt x="1039019" y="823001"/>
                </a:lnTo>
                <a:lnTo>
                  <a:pt x="1039813" y="819427"/>
                </a:lnTo>
                <a:lnTo>
                  <a:pt x="1041003" y="816249"/>
                </a:lnTo>
                <a:lnTo>
                  <a:pt x="1042591" y="813071"/>
                </a:lnTo>
                <a:lnTo>
                  <a:pt x="1044178" y="810291"/>
                </a:lnTo>
                <a:lnTo>
                  <a:pt x="1046163" y="807113"/>
                </a:lnTo>
                <a:lnTo>
                  <a:pt x="1048941" y="804730"/>
                </a:lnTo>
                <a:lnTo>
                  <a:pt x="1051719" y="802347"/>
                </a:lnTo>
                <a:lnTo>
                  <a:pt x="1054100" y="799964"/>
                </a:lnTo>
                <a:lnTo>
                  <a:pt x="1057672" y="798375"/>
                </a:lnTo>
                <a:lnTo>
                  <a:pt x="1060450" y="796786"/>
                </a:lnTo>
                <a:lnTo>
                  <a:pt x="1064022" y="795595"/>
                </a:lnTo>
                <a:lnTo>
                  <a:pt x="1067197" y="794800"/>
                </a:lnTo>
                <a:lnTo>
                  <a:pt x="1070769" y="794006"/>
                </a:lnTo>
                <a:lnTo>
                  <a:pt x="1073944" y="794006"/>
                </a:lnTo>
                <a:lnTo>
                  <a:pt x="1077516" y="794006"/>
                </a:lnTo>
                <a:lnTo>
                  <a:pt x="1080691" y="794800"/>
                </a:lnTo>
                <a:lnTo>
                  <a:pt x="1084263" y="795595"/>
                </a:lnTo>
                <a:lnTo>
                  <a:pt x="1087041" y="796786"/>
                </a:lnTo>
                <a:lnTo>
                  <a:pt x="1090613" y="798375"/>
                </a:lnTo>
                <a:lnTo>
                  <a:pt x="1093391" y="799964"/>
                </a:lnTo>
                <a:lnTo>
                  <a:pt x="1096566" y="802347"/>
                </a:lnTo>
                <a:lnTo>
                  <a:pt x="1098947" y="804730"/>
                </a:lnTo>
                <a:lnTo>
                  <a:pt x="1328738" y="1034313"/>
                </a:lnTo>
                <a:lnTo>
                  <a:pt x="1331119" y="1037093"/>
                </a:lnTo>
                <a:lnTo>
                  <a:pt x="1349375" y="1055364"/>
                </a:lnTo>
                <a:lnTo>
                  <a:pt x="1364456" y="1070061"/>
                </a:lnTo>
                <a:lnTo>
                  <a:pt x="1371600" y="1076813"/>
                </a:lnTo>
                <a:lnTo>
                  <a:pt x="1378347" y="1083168"/>
                </a:lnTo>
                <a:lnTo>
                  <a:pt x="1385094" y="1088729"/>
                </a:lnTo>
                <a:lnTo>
                  <a:pt x="1391444" y="1093496"/>
                </a:lnTo>
                <a:lnTo>
                  <a:pt x="1397397" y="1096673"/>
                </a:lnTo>
                <a:lnTo>
                  <a:pt x="1400175" y="1097865"/>
                </a:lnTo>
                <a:lnTo>
                  <a:pt x="1402953" y="1098659"/>
                </a:lnTo>
                <a:lnTo>
                  <a:pt x="1404541" y="1099056"/>
                </a:lnTo>
                <a:lnTo>
                  <a:pt x="1407716" y="1099851"/>
                </a:lnTo>
                <a:lnTo>
                  <a:pt x="1410891" y="1099056"/>
                </a:lnTo>
                <a:lnTo>
                  <a:pt x="1415653" y="1098262"/>
                </a:lnTo>
                <a:lnTo>
                  <a:pt x="1421210" y="1095879"/>
                </a:lnTo>
                <a:lnTo>
                  <a:pt x="1424385" y="1093893"/>
                </a:lnTo>
                <a:lnTo>
                  <a:pt x="1427956" y="1091112"/>
                </a:lnTo>
                <a:lnTo>
                  <a:pt x="1431528" y="1088729"/>
                </a:lnTo>
                <a:lnTo>
                  <a:pt x="1435894" y="1084757"/>
                </a:lnTo>
                <a:lnTo>
                  <a:pt x="1440260" y="1081182"/>
                </a:lnTo>
                <a:lnTo>
                  <a:pt x="1445419" y="1076019"/>
                </a:lnTo>
                <a:lnTo>
                  <a:pt x="1452166" y="1068869"/>
                </a:lnTo>
                <a:lnTo>
                  <a:pt x="1457325" y="1062514"/>
                </a:lnTo>
                <a:lnTo>
                  <a:pt x="1461294" y="1056159"/>
                </a:lnTo>
                <a:lnTo>
                  <a:pt x="1464866" y="1050201"/>
                </a:lnTo>
                <a:lnTo>
                  <a:pt x="1466850" y="1044640"/>
                </a:lnTo>
                <a:lnTo>
                  <a:pt x="1468835" y="1039873"/>
                </a:lnTo>
                <a:lnTo>
                  <a:pt x="1469628" y="1035504"/>
                </a:lnTo>
                <a:lnTo>
                  <a:pt x="1470025" y="1031135"/>
                </a:lnTo>
                <a:lnTo>
                  <a:pt x="1469628" y="1027560"/>
                </a:lnTo>
                <a:lnTo>
                  <a:pt x="1469231" y="1024383"/>
                </a:lnTo>
                <a:lnTo>
                  <a:pt x="1468041" y="1021602"/>
                </a:lnTo>
                <a:lnTo>
                  <a:pt x="1467247" y="1019616"/>
                </a:lnTo>
                <a:lnTo>
                  <a:pt x="1465660" y="1016041"/>
                </a:lnTo>
                <a:lnTo>
                  <a:pt x="1464866" y="1015247"/>
                </a:lnTo>
                <a:lnTo>
                  <a:pt x="1419225" y="969966"/>
                </a:lnTo>
                <a:lnTo>
                  <a:pt x="1416844" y="967583"/>
                </a:lnTo>
                <a:lnTo>
                  <a:pt x="1414860" y="964802"/>
                </a:lnTo>
                <a:lnTo>
                  <a:pt x="1412478" y="961625"/>
                </a:lnTo>
                <a:lnTo>
                  <a:pt x="1411288" y="958447"/>
                </a:lnTo>
                <a:lnTo>
                  <a:pt x="1410097" y="955270"/>
                </a:lnTo>
                <a:lnTo>
                  <a:pt x="1409303" y="952092"/>
                </a:lnTo>
                <a:lnTo>
                  <a:pt x="1408906" y="948517"/>
                </a:lnTo>
                <a:lnTo>
                  <a:pt x="1408510" y="945339"/>
                </a:lnTo>
                <a:lnTo>
                  <a:pt x="1408906" y="941765"/>
                </a:lnTo>
                <a:lnTo>
                  <a:pt x="1409303" y="938587"/>
                </a:lnTo>
                <a:lnTo>
                  <a:pt x="1410097" y="935012"/>
                </a:lnTo>
                <a:lnTo>
                  <a:pt x="1410891" y="931835"/>
                </a:lnTo>
                <a:lnTo>
                  <a:pt x="1412478" y="928657"/>
                </a:lnTo>
                <a:lnTo>
                  <a:pt x="1414463" y="925479"/>
                </a:lnTo>
                <a:lnTo>
                  <a:pt x="1416447" y="922302"/>
                </a:lnTo>
                <a:lnTo>
                  <a:pt x="1418828" y="919919"/>
                </a:lnTo>
                <a:lnTo>
                  <a:pt x="1421606" y="917535"/>
                </a:lnTo>
                <a:lnTo>
                  <a:pt x="1424385" y="915152"/>
                </a:lnTo>
                <a:lnTo>
                  <a:pt x="1427163" y="913563"/>
                </a:lnTo>
                <a:lnTo>
                  <a:pt x="1430338" y="911975"/>
                </a:lnTo>
                <a:lnTo>
                  <a:pt x="1433513" y="910783"/>
                </a:lnTo>
                <a:lnTo>
                  <a:pt x="1437085" y="909989"/>
                </a:lnTo>
                <a:lnTo>
                  <a:pt x="1440260" y="909194"/>
                </a:lnTo>
                <a:lnTo>
                  <a:pt x="1443831" y="909194"/>
                </a:lnTo>
                <a:lnTo>
                  <a:pt x="1447006" y="909194"/>
                </a:lnTo>
                <a:lnTo>
                  <a:pt x="1450578" y="909989"/>
                </a:lnTo>
                <a:lnTo>
                  <a:pt x="1453753" y="910783"/>
                </a:lnTo>
                <a:lnTo>
                  <a:pt x="1457325" y="911975"/>
                </a:lnTo>
                <a:lnTo>
                  <a:pt x="1460103" y="913166"/>
                </a:lnTo>
                <a:lnTo>
                  <a:pt x="1463278" y="914755"/>
                </a:lnTo>
                <a:lnTo>
                  <a:pt x="1466056" y="917138"/>
                </a:lnTo>
                <a:lnTo>
                  <a:pt x="1469231" y="919521"/>
                </a:lnTo>
                <a:lnTo>
                  <a:pt x="1516460" y="966391"/>
                </a:lnTo>
                <a:lnTo>
                  <a:pt x="1520825" y="971952"/>
                </a:lnTo>
                <a:lnTo>
                  <a:pt x="1525191" y="978307"/>
                </a:lnTo>
                <a:lnTo>
                  <a:pt x="1528763" y="985060"/>
                </a:lnTo>
                <a:lnTo>
                  <a:pt x="1532731" y="993004"/>
                </a:lnTo>
                <a:lnTo>
                  <a:pt x="1535510" y="1001345"/>
                </a:lnTo>
                <a:lnTo>
                  <a:pt x="1538288" y="1010481"/>
                </a:lnTo>
                <a:lnTo>
                  <a:pt x="1539875" y="1020411"/>
                </a:lnTo>
                <a:lnTo>
                  <a:pt x="1540272" y="1025574"/>
                </a:lnTo>
                <a:lnTo>
                  <a:pt x="1540272" y="1030738"/>
                </a:lnTo>
                <a:lnTo>
                  <a:pt x="1540272" y="1035901"/>
                </a:lnTo>
                <a:lnTo>
                  <a:pt x="1539875" y="1041462"/>
                </a:lnTo>
                <a:lnTo>
                  <a:pt x="1539478" y="1047023"/>
                </a:lnTo>
                <a:lnTo>
                  <a:pt x="1538685" y="1052981"/>
                </a:lnTo>
                <a:lnTo>
                  <a:pt x="1537494" y="1058145"/>
                </a:lnTo>
                <a:lnTo>
                  <a:pt x="1535510" y="1064103"/>
                </a:lnTo>
                <a:lnTo>
                  <a:pt x="1533525" y="1070061"/>
                </a:lnTo>
                <a:lnTo>
                  <a:pt x="1531144" y="1076416"/>
                </a:lnTo>
                <a:lnTo>
                  <a:pt x="1527969" y="1082374"/>
                </a:lnTo>
                <a:lnTo>
                  <a:pt x="1525191" y="1088729"/>
                </a:lnTo>
                <a:lnTo>
                  <a:pt x="1521222" y="1094687"/>
                </a:lnTo>
                <a:lnTo>
                  <a:pt x="1517253" y="1101042"/>
                </a:lnTo>
                <a:lnTo>
                  <a:pt x="1512491" y="1107398"/>
                </a:lnTo>
                <a:lnTo>
                  <a:pt x="1507331" y="1113753"/>
                </a:lnTo>
                <a:lnTo>
                  <a:pt x="1501775" y="1120108"/>
                </a:lnTo>
                <a:lnTo>
                  <a:pt x="1495822" y="1126066"/>
                </a:lnTo>
                <a:lnTo>
                  <a:pt x="1485900" y="1135599"/>
                </a:lnTo>
                <a:lnTo>
                  <a:pt x="1479550" y="1141160"/>
                </a:lnTo>
                <a:lnTo>
                  <a:pt x="1472010" y="1147118"/>
                </a:lnTo>
                <a:lnTo>
                  <a:pt x="1463675" y="1152679"/>
                </a:lnTo>
                <a:lnTo>
                  <a:pt x="1453753" y="1158239"/>
                </a:lnTo>
                <a:lnTo>
                  <a:pt x="1448991" y="1161020"/>
                </a:lnTo>
                <a:lnTo>
                  <a:pt x="1443435" y="1163403"/>
                </a:lnTo>
                <a:lnTo>
                  <a:pt x="1437878" y="1165389"/>
                </a:lnTo>
                <a:lnTo>
                  <a:pt x="1432322" y="1166978"/>
                </a:lnTo>
                <a:lnTo>
                  <a:pt x="1432719" y="1172539"/>
                </a:lnTo>
                <a:lnTo>
                  <a:pt x="1432719" y="1178497"/>
                </a:lnTo>
                <a:lnTo>
                  <a:pt x="1432719" y="1184852"/>
                </a:lnTo>
                <a:lnTo>
                  <a:pt x="1432322" y="1190810"/>
                </a:lnTo>
                <a:lnTo>
                  <a:pt x="1431131" y="1197165"/>
                </a:lnTo>
                <a:lnTo>
                  <a:pt x="1429941" y="1203520"/>
                </a:lnTo>
                <a:lnTo>
                  <a:pt x="1427956" y="1210273"/>
                </a:lnTo>
                <a:lnTo>
                  <a:pt x="1425575" y="1217025"/>
                </a:lnTo>
                <a:lnTo>
                  <a:pt x="1422797" y="1223778"/>
                </a:lnTo>
                <a:lnTo>
                  <a:pt x="1419225" y="1230530"/>
                </a:lnTo>
                <a:lnTo>
                  <a:pt x="1415653" y="1237283"/>
                </a:lnTo>
                <a:lnTo>
                  <a:pt x="1410891" y="1244432"/>
                </a:lnTo>
                <a:lnTo>
                  <a:pt x="1405731" y="1251185"/>
                </a:lnTo>
                <a:lnTo>
                  <a:pt x="1399778" y="1258334"/>
                </a:lnTo>
                <a:lnTo>
                  <a:pt x="1393428" y="1265484"/>
                </a:lnTo>
                <a:lnTo>
                  <a:pt x="1386285" y="1272633"/>
                </a:lnTo>
                <a:lnTo>
                  <a:pt x="1379935" y="1278194"/>
                </a:lnTo>
                <a:lnTo>
                  <a:pt x="1374378" y="1283755"/>
                </a:lnTo>
                <a:lnTo>
                  <a:pt x="1368028" y="1288124"/>
                </a:lnTo>
                <a:lnTo>
                  <a:pt x="1362075" y="1292891"/>
                </a:lnTo>
                <a:lnTo>
                  <a:pt x="1356519" y="1296863"/>
                </a:lnTo>
                <a:lnTo>
                  <a:pt x="1350566" y="1300040"/>
                </a:lnTo>
                <a:lnTo>
                  <a:pt x="1345010" y="1303615"/>
                </a:lnTo>
                <a:lnTo>
                  <a:pt x="1339453" y="1305998"/>
                </a:lnTo>
                <a:lnTo>
                  <a:pt x="1334294" y="1308382"/>
                </a:lnTo>
                <a:lnTo>
                  <a:pt x="1328738" y="1310765"/>
                </a:lnTo>
                <a:lnTo>
                  <a:pt x="1323181" y="1312354"/>
                </a:lnTo>
                <a:lnTo>
                  <a:pt x="1318022" y="1313545"/>
                </a:lnTo>
                <a:lnTo>
                  <a:pt x="1312863" y="1314737"/>
                </a:lnTo>
                <a:lnTo>
                  <a:pt x="1307703" y="1315134"/>
                </a:lnTo>
                <a:lnTo>
                  <a:pt x="1302544" y="1315531"/>
                </a:lnTo>
                <a:lnTo>
                  <a:pt x="1297781" y="1315928"/>
                </a:lnTo>
                <a:lnTo>
                  <a:pt x="1293019" y="1315531"/>
                </a:lnTo>
                <a:lnTo>
                  <a:pt x="1288256" y="1315134"/>
                </a:lnTo>
                <a:lnTo>
                  <a:pt x="1279128" y="1313545"/>
                </a:lnTo>
                <a:lnTo>
                  <a:pt x="1276747" y="1322284"/>
                </a:lnTo>
                <a:lnTo>
                  <a:pt x="1273969" y="1331022"/>
                </a:lnTo>
                <a:lnTo>
                  <a:pt x="1270000" y="1339760"/>
                </a:lnTo>
                <a:lnTo>
                  <a:pt x="1265635" y="1348499"/>
                </a:lnTo>
                <a:lnTo>
                  <a:pt x="1260078" y="1358032"/>
                </a:lnTo>
                <a:lnTo>
                  <a:pt x="1253331" y="1366770"/>
                </a:lnTo>
                <a:lnTo>
                  <a:pt x="1245394" y="1375906"/>
                </a:lnTo>
                <a:lnTo>
                  <a:pt x="1236266" y="1385439"/>
                </a:lnTo>
                <a:lnTo>
                  <a:pt x="1230313" y="1391397"/>
                </a:lnTo>
                <a:lnTo>
                  <a:pt x="1224756" y="1396163"/>
                </a:lnTo>
                <a:lnTo>
                  <a:pt x="1219200" y="1401327"/>
                </a:lnTo>
                <a:lnTo>
                  <a:pt x="1213247" y="1405696"/>
                </a:lnTo>
                <a:lnTo>
                  <a:pt x="1207691" y="1409271"/>
                </a:lnTo>
                <a:lnTo>
                  <a:pt x="1202135" y="1413243"/>
                </a:lnTo>
                <a:lnTo>
                  <a:pt x="1196578" y="1416023"/>
                </a:lnTo>
                <a:lnTo>
                  <a:pt x="1191419" y="1419201"/>
                </a:lnTo>
                <a:lnTo>
                  <a:pt x="1185863" y="1421584"/>
                </a:lnTo>
                <a:lnTo>
                  <a:pt x="1180703" y="1423173"/>
                </a:lnTo>
                <a:lnTo>
                  <a:pt x="1175544" y="1425159"/>
                </a:lnTo>
                <a:lnTo>
                  <a:pt x="1170781" y="1426748"/>
                </a:lnTo>
                <a:lnTo>
                  <a:pt x="1165622" y="1427542"/>
                </a:lnTo>
                <a:lnTo>
                  <a:pt x="1160463" y="1428336"/>
                </a:lnTo>
                <a:lnTo>
                  <a:pt x="1155700" y="1428734"/>
                </a:lnTo>
                <a:lnTo>
                  <a:pt x="1150938" y="1428734"/>
                </a:lnTo>
                <a:lnTo>
                  <a:pt x="1144588" y="1428734"/>
                </a:lnTo>
                <a:lnTo>
                  <a:pt x="1137841" y="1427939"/>
                </a:lnTo>
                <a:lnTo>
                  <a:pt x="1131491" y="1426748"/>
                </a:lnTo>
                <a:lnTo>
                  <a:pt x="1125538" y="1425159"/>
                </a:lnTo>
                <a:lnTo>
                  <a:pt x="1119188" y="1422776"/>
                </a:lnTo>
                <a:lnTo>
                  <a:pt x="1113235" y="1420392"/>
                </a:lnTo>
                <a:lnTo>
                  <a:pt x="1107281" y="1417215"/>
                </a:lnTo>
                <a:lnTo>
                  <a:pt x="1101725" y="1414037"/>
                </a:lnTo>
                <a:lnTo>
                  <a:pt x="1096566" y="1410462"/>
                </a:lnTo>
                <a:lnTo>
                  <a:pt x="1090613" y="1406888"/>
                </a:lnTo>
                <a:lnTo>
                  <a:pt x="1079897" y="1398943"/>
                </a:lnTo>
                <a:lnTo>
                  <a:pt x="1069975" y="1390205"/>
                </a:lnTo>
                <a:lnTo>
                  <a:pt x="1059656" y="1381069"/>
                </a:lnTo>
                <a:lnTo>
                  <a:pt x="1056878" y="1385836"/>
                </a:lnTo>
                <a:lnTo>
                  <a:pt x="1053703" y="1390205"/>
                </a:lnTo>
                <a:lnTo>
                  <a:pt x="1050131" y="1394971"/>
                </a:lnTo>
                <a:lnTo>
                  <a:pt x="1046163" y="1399738"/>
                </a:lnTo>
                <a:lnTo>
                  <a:pt x="1042194" y="1404107"/>
                </a:lnTo>
                <a:lnTo>
                  <a:pt x="1037431" y="1408874"/>
                </a:lnTo>
                <a:lnTo>
                  <a:pt x="1032669" y="1413640"/>
                </a:lnTo>
                <a:lnTo>
                  <a:pt x="1027113" y="1417612"/>
                </a:lnTo>
                <a:lnTo>
                  <a:pt x="1016794" y="1425953"/>
                </a:lnTo>
                <a:lnTo>
                  <a:pt x="1006475" y="1432706"/>
                </a:lnTo>
                <a:lnTo>
                  <a:pt x="996553" y="1437869"/>
                </a:lnTo>
                <a:lnTo>
                  <a:pt x="986631" y="1442238"/>
                </a:lnTo>
                <a:lnTo>
                  <a:pt x="977503" y="1445813"/>
                </a:lnTo>
                <a:lnTo>
                  <a:pt x="968772" y="1447799"/>
                </a:lnTo>
                <a:lnTo>
                  <a:pt x="959644" y="1448991"/>
                </a:lnTo>
                <a:lnTo>
                  <a:pt x="950913" y="1449388"/>
                </a:lnTo>
                <a:lnTo>
                  <a:pt x="944166" y="1449388"/>
                </a:lnTo>
                <a:lnTo>
                  <a:pt x="937419" y="1448594"/>
                </a:lnTo>
                <a:lnTo>
                  <a:pt x="930672" y="1447402"/>
                </a:lnTo>
                <a:lnTo>
                  <a:pt x="923925" y="1445416"/>
                </a:lnTo>
                <a:lnTo>
                  <a:pt x="917575" y="1443033"/>
                </a:lnTo>
                <a:lnTo>
                  <a:pt x="911225" y="1440650"/>
                </a:lnTo>
                <a:lnTo>
                  <a:pt x="905272" y="1437472"/>
                </a:lnTo>
                <a:lnTo>
                  <a:pt x="898922" y="1434294"/>
                </a:lnTo>
                <a:lnTo>
                  <a:pt x="893366" y="1430720"/>
                </a:lnTo>
                <a:lnTo>
                  <a:pt x="887810" y="1427145"/>
                </a:lnTo>
                <a:lnTo>
                  <a:pt x="876300" y="1419201"/>
                </a:lnTo>
                <a:lnTo>
                  <a:pt x="865188" y="1410462"/>
                </a:lnTo>
                <a:lnTo>
                  <a:pt x="854472" y="1402121"/>
                </a:lnTo>
                <a:lnTo>
                  <a:pt x="837803" y="1388616"/>
                </a:lnTo>
                <a:lnTo>
                  <a:pt x="835422" y="1386630"/>
                </a:lnTo>
                <a:lnTo>
                  <a:pt x="681435" y="1264689"/>
                </a:lnTo>
                <a:lnTo>
                  <a:pt x="673497" y="1270647"/>
                </a:lnTo>
                <a:lnTo>
                  <a:pt x="665560" y="1275414"/>
                </a:lnTo>
                <a:lnTo>
                  <a:pt x="649685" y="1285741"/>
                </a:lnTo>
                <a:lnTo>
                  <a:pt x="633016" y="1294480"/>
                </a:lnTo>
                <a:lnTo>
                  <a:pt x="617538" y="1302026"/>
                </a:lnTo>
                <a:lnTo>
                  <a:pt x="602456" y="1308382"/>
                </a:lnTo>
                <a:lnTo>
                  <a:pt x="588963" y="1313148"/>
                </a:lnTo>
                <a:lnTo>
                  <a:pt x="576660" y="1317120"/>
                </a:lnTo>
                <a:lnTo>
                  <a:pt x="571103" y="1318312"/>
                </a:lnTo>
                <a:lnTo>
                  <a:pt x="565944" y="1319106"/>
                </a:lnTo>
                <a:lnTo>
                  <a:pt x="561975" y="1319503"/>
                </a:lnTo>
                <a:lnTo>
                  <a:pt x="557610" y="1319503"/>
                </a:lnTo>
                <a:lnTo>
                  <a:pt x="553641" y="1319106"/>
                </a:lnTo>
                <a:lnTo>
                  <a:pt x="550069" y="1318312"/>
                </a:lnTo>
                <a:lnTo>
                  <a:pt x="546497" y="1317517"/>
                </a:lnTo>
                <a:lnTo>
                  <a:pt x="543719" y="1315531"/>
                </a:lnTo>
                <a:lnTo>
                  <a:pt x="540941" y="1313942"/>
                </a:lnTo>
                <a:lnTo>
                  <a:pt x="538163" y="1312354"/>
                </a:lnTo>
                <a:lnTo>
                  <a:pt x="535781" y="1309970"/>
                </a:lnTo>
                <a:lnTo>
                  <a:pt x="533003" y="1307587"/>
                </a:lnTo>
                <a:lnTo>
                  <a:pt x="529431" y="1302026"/>
                </a:lnTo>
                <a:lnTo>
                  <a:pt x="525860" y="1296466"/>
                </a:lnTo>
                <a:lnTo>
                  <a:pt x="523478" y="1290507"/>
                </a:lnTo>
                <a:lnTo>
                  <a:pt x="521891" y="1284152"/>
                </a:lnTo>
                <a:lnTo>
                  <a:pt x="519906" y="1278194"/>
                </a:lnTo>
                <a:lnTo>
                  <a:pt x="518716" y="1272236"/>
                </a:lnTo>
                <a:lnTo>
                  <a:pt x="518319" y="1267073"/>
                </a:lnTo>
                <a:lnTo>
                  <a:pt x="517525" y="1259526"/>
                </a:lnTo>
                <a:lnTo>
                  <a:pt x="517525" y="1256745"/>
                </a:lnTo>
                <a:lnTo>
                  <a:pt x="517525" y="1255554"/>
                </a:lnTo>
                <a:lnTo>
                  <a:pt x="516731" y="1252376"/>
                </a:lnTo>
                <a:lnTo>
                  <a:pt x="515541" y="1248007"/>
                </a:lnTo>
                <a:lnTo>
                  <a:pt x="514350" y="1245624"/>
                </a:lnTo>
                <a:lnTo>
                  <a:pt x="512366" y="1243638"/>
                </a:lnTo>
                <a:lnTo>
                  <a:pt x="509985" y="1240857"/>
                </a:lnTo>
                <a:lnTo>
                  <a:pt x="507603" y="1239269"/>
                </a:lnTo>
                <a:lnTo>
                  <a:pt x="504031" y="1237283"/>
                </a:lnTo>
                <a:lnTo>
                  <a:pt x="499666" y="1236091"/>
                </a:lnTo>
                <a:lnTo>
                  <a:pt x="495300" y="1235296"/>
                </a:lnTo>
                <a:lnTo>
                  <a:pt x="489744" y="1234502"/>
                </a:lnTo>
                <a:lnTo>
                  <a:pt x="483394" y="1234502"/>
                </a:lnTo>
                <a:lnTo>
                  <a:pt x="475853" y="1235694"/>
                </a:lnTo>
                <a:lnTo>
                  <a:pt x="471884" y="1236091"/>
                </a:lnTo>
                <a:lnTo>
                  <a:pt x="467915" y="1235694"/>
                </a:lnTo>
                <a:lnTo>
                  <a:pt x="463947" y="1234105"/>
                </a:lnTo>
                <a:lnTo>
                  <a:pt x="459978" y="1232119"/>
                </a:lnTo>
                <a:lnTo>
                  <a:pt x="455612" y="1229736"/>
                </a:lnTo>
                <a:lnTo>
                  <a:pt x="451247" y="1226558"/>
                </a:lnTo>
                <a:lnTo>
                  <a:pt x="447278" y="1222983"/>
                </a:lnTo>
                <a:lnTo>
                  <a:pt x="442912" y="1219011"/>
                </a:lnTo>
                <a:lnTo>
                  <a:pt x="439340" y="1214245"/>
                </a:lnTo>
                <a:lnTo>
                  <a:pt x="434975" y="1209876"/>
                </a:lnTo>
                <a:lnTo>
                  <a:pt x="427037" y="1199151"/>
                </a:lnTo>
                <a:lnTo>
                  <a:pt x="419100" y="1187235"/>
                </a:lnTo>
                <a:lnTo>
                  <a:pt x="411559" y="1175716"/>
                </a:lnTo>
                <a:lnTo>
                  <a:pt x="404415" y="1163800"/>
                </a:lnTo>
                <a:lnTo>
                  <a:pt x="398065" y="1151884"/>
                </a:lnTo>
                <a:lnTo>
                  <a:pt x="388144" y="1130833"/>
                </a:lnTo>
                <a:lnTo>
                  <a:pt x="381000" y="1116136"/>
                </a:lnTo>
                <a:lnTo>
                  <a:pt x="379015" y="1110575"/>
                </a:lnTo>
                <a:lnTo>
                  <a:pt x="379015" y="1108589"/>
                </a:lnTo>
                <a:lnTo>
                  <a:pt x="379015" y="1102631"/>
                </a:lnTo>
                <a:lnTo>
                  <a:pt x="379015" y="1099056"/>
                </a:lnTo>
                <a:lnTo>
                  <a:pt x="378619" y="1094687"/>
                </a:lnTo>
                <a:lnTo>
                  <a:pt x="377428" y="1089921"/>
                </a:lnTo>
                <a:lnTo>
                  <a:pt x="375840" y="1085154"/>
                </a:lnTo>
                <a:lnTo>
                  <a:pt x="374253" y="1080388"/>
                </a:lnTo>
                <a:lnTo>
                  <a:pt x="371872" y="1075622"/>
                </a:lnTo>
                <a:lnTo>
                  <a:pt x="368300" y="1070855"/>
                </a:lnTo>
                <a:lnTo>
                  <a:pt x="363934" y="1066883"/>
                </a:lnTo>
                <a:lnTo>
                  <a:pt x="361553" y="1064500"/>
                </a:lnTo>
                <a:lnTo>
                  <a:pt x="359172" y="1062514"/>
                </a:lnTo>
                <a:lnTo>
                  <a:pt x="355997" y="1060925"/>
                </a:lnTo>
                <a:lnTo>
                  <a:pt x="352822" y="1059336"/>
                </a:lnTo>
                <a:lnTo>
                  <a:pt x="349250" y="1057747"/>
                </a:lnTo>
                <a:lnTo>
                  <a:pt x="345678" y="1056556"/>
                </a:lnTo>
                <a:lnTo>
                  <a:pt x="341312" y="1055761"/>
                </a:lnTo>
                <a:lnTo>
                  <a:pt x="336947" y="1054967"/>
                </a:lnTo>
                <a:lnTo>
                  <a:pt x="332581" y="1054173"/>
                </a:lnTo>
                <a:lnTo>
                  <a:pt x="328215" y="1052981"/>
                </a:lnTo>
                <a:lnTo>
                  <a:pt x="323453" y="1050598"/>
                </a:lnTo>
                <a:lnTo>
                  <a:pt x="319484" y="1048612"/>
                </a:lnTo>
                <a:lnTo>
                  <a:pt x="315119" y="1046229"/>
                </a:lnTo>
                <a:lnTo>
                  <a:pt x="311150" y="1043051"/>
                </a:lnTo>
                <a:lnTo>
                  <a:pt x="307181" y="1039476"/>
                </a:lnTo>
                <a:lnTo>
                  <a:pt x="303212" y="1035504"/>
                </a:lnTo>
                <a:lnTo>
                  <a:pt x="299640" y="1031532"/>
                </a:lnTo>
                <a:lnTo>
                  <a:pt x="295672" y="1027163"/>
                </a:lnTo>
                <a:lnTo>
                  <a:pt x="288528" y="1017233"/>
                </a:lnTo>
                <a:lnTo>
                  <a:pt x="281781" y="1006906"/>
                </a:lnTo>
                <a:lnTo>
                  <a:pt x="275431" y="994990"/>
                </a:lnTo>
                <a:lnTo>
                  <a:pt x="269081" y="982676"/>
                </a:lnTo>
                <a:lnTo>
                  <a:pt x="263922" y="969569"/>
                </a:lnTo>
                <a:lnTo>
                  <a:pt x="258762" y="956064"/>
                </a:lnTo>
                <a:lnTo>
                  <a:pt x="254000" y="942559"/>
                </a:lnTo>
                <a:lnTo>
                  <a:pt x="250031" y="928657"/>
                </a:lnTo>
                <a:lnTo>
                  <a:pt x="246062" y="914755"/>
                </a:lnTo>
                <a:lnTo>
                  <a:pt x="242887" y="901250"/>
                </a:lnTo>
                <a:lnTo>
                  <a:pt x="239712" y="888142"/>
                </a:lnTo>
                <a:lnTo>
                  <a:pt x="239315" y="884568"/>
                </a:lnTo>
                <a:lnTo>
                  <a:pt x="238919" y="880993"/>
                </a:lnTo>
                <a:lnTo>
                  <a:pt x="239315" y="877418"/>
                </a:lnTo>
                <a:lnTo>
                  <a:pt x="239712" y="873843"/>
                </a:lnTo>
                <a:lnTo>
                  <a:pt x="240109" y="870268"/>
                </a:lnTo>
                <a:lnTo>
                  <a:pt x="240903" y="866296"/>
                </a:lnTo>
                <a:lnTo>
                  <a:pt x="244078" y="859147"/>
                </a:lnTo>
                <a:lnTo>
                  <a:pt x="247253" y="851600"/>
                </a:lnTo>
                <a:lnTo>
                  <a:pt x="252015" y="844053"/>
                </a:lnTo>
                <a:lnTo>
                  <a:pt x="257572" y="836506"/>
                </a:lnTo>
                <a:lnTo>
                  <a:pt x="263525" y="828959"/>
                </a:lnTo>
                <a:lnTo>
                  <a:pt x="270272" y="821015"/>
                </a:lnTo>
                <a:lnTo>
                  <a:pt x="277415" y="813469"/>
                </a:lnTo>
                <a:lnTo>
                  <a:pt x="284956" y="806319"/>
                </a:lnTo>
                <a:lnTo>
                  <a:pt x="292894" y="799169"/>
                </a:lnTo>
                <a:lnTo>
                  <a:pt x="301228" y="792020"/>
                </a:lnTo>
                <a:lnTo>
                  <a:pt x="309562" y="784870"/>
                </a:lnTo>
                <a:lnTo>
                  <a:pt x="327422" y="771762"/>
                </a:lnTo>
                <a:lnTo>
                  <a:pt x="271065" y="641480"/>
                </a:lnTo>
                <a:lnTo>
                  <a:pt x="259953" y="660546"/>
                </a:lnTo>
                <a:lnTo>
                  <a:pt x="252015" y="674448"/>
                </a:lnTo>
                <a:lnTo>
                  <a:pt x="245665" y="687159"/>
                </a:lnTo>
                <a:lnTo>
                  <a:pt x="243681" y="690733"/>
                </a:lnTo>
                <a:lnTo>
                  <a:pt x="240903" y="694308"/>
                </a:lnTo>
                <a:lnTo>
                  <a:pt x="238125" y="697486"/>
                </a:lnTo>
                <a:lnTo>
                  <a:pt x="234950" y="700266"/>
                </a:lnTo>
                <a:lnTo>
                  <a:pt x="231378" y="702649"/>
                </a:lnTo>
                <a:lnTo>
                  <a:pt x="227409" y="704635"/>
                </a:lnTo>
                <a:lnTo>
                  <a:pt x="223837" y="705827"/>
                </a:lnTo>
                <a:lnTo>
                  <a:pt x="219472" y="707019"/>
                </a:lnTo>
                <a:lnTo>
                  <a:pt x="213519" y="707416"/>
                </a:lnTo>
                <a:lnTo>
                  <a:pt x="209947" y="707416"/>
                </a:lnTo>
                <a:lnTo>
                  <a:pt x="206375" y="707019"/>
                </a:lnTo>
                <a:lnTo>
                  <a:pt x="203200" y="705827"/>
                </a:lnTo>
                <a:lnTo>
                  <a:pt x="199628" y="704635"/>
                </a:lnTo>
                <a:lnTo>
                  <a:pt x="196850" y="703047"/>
                </a:lnTo>
                <a:lnTo>
                  <a:pt x="193675" y="701458"/>
                </a:lnTo>
                <a:lnTo>
                  <a:pt x="190897" y="699075"/>
                </a:lnTo>
                <a:lnTo>
                  <a:pt x="188119" y="696691"/>
                </a:lnTo>
                <a:lnTo>
                  <a:pt x="9922" y="515568"/>
                </a:lnTo>
                <a:lnTo>
                  <a:pt x="7937" y="513184"/>
                </a:lnTo>
                <a:lnTo>
                  <a:pt x="5953" y="510801"/>
                </a:lnTo>
                <a:lnTo>
                  <a:pt x="3969" y="508021"/>
                </a:lnTo>
                <a:lnTo>
                  <a:pt x="2778" y="505240"/>
                </a:lnTo>
                <a:lnTo>
                  <a:pt x="1587" y="502063"/>
                </a:lnTo>
                <a:lnTo>
                  <a:pt x="794" y="499282"/>
                </a:lnTo>
                <a:lnTo>
                  <a:pt x="397" y="496105"/>
                </a:lnTo>
                <a:lnTo>
                  <a:pt x="0" y="493324"/>
                </a:lnTo>
                <a:lnTo>
                  <a:pt x="0" y="490147"/>
                </a:lnTo>
                <a:lnTo>
                  <a:pt x="0" y="486969"/>
                </a:lnTo>
                <a:lnTo>
                  <a:pt x="397" y="484189"/>
                </a:lnTo>
                <a:lnTo>
                  <a:pt x="1190" y="481011"/>
                </a:lnTo>
                <a:lnTo>
                  <a:pt x="1984" y="477833"/>
                </a:lnTo>
                <a:lnTo>
                  <a:pt x="3175" y="475053"/>
                </a:lnTo>
                <a:lnTo>
                  <a:pt x="4762" y="472273"/>
                </a:lnTo>
                <a:lnTo>
                  <a:pt x="7144" y="469889"/>
                </a:lnTo>
                <a:lnTo>
                  <a:pt x="12700" y="461548"/>
                </a:lnTo>
                <a:lnTo>
                  <a:pt x="26987" y="444071"/>
                </a:lnTo>
                <a:lnTo>
                  <a:pt x="48419" y="417062"/>
                </a:lnTo>
                <a:lnTo>
                  <a:pt x="76597" y="382902"/>
                </a:lnTo>
                <a:lnTo>
                  <a:pt x="92869" y="363439"/>
                </a:lnTo>
                <a:lnTo>
                  <a:pt x="111125" y="342785"/>
                </a:lnTo>
                <a:lnTo>
                  <a:pt x="130572" y="320939"/>
                </a:lnTo>
                <a:lnTo>
                  <a:pt x="151209" y="297901"/>
                </a:lnTo>
                <a:lnTo>
                  <a:pt x="173037" y="274069"/>
                </a:lnTo>
                <a:lnTo>
                  <a:pt x="196453" y="249840"/>
                </a:lnTo>
                <a:lnTo>
                  <a:pt x="220265" y="224816"/>
                </a:lnTo>
                <a:lnTo>
                  <a:pt x="245269" y="200190"/>
                </a:lnTo>
                <a:lnTo>
                  <a:pt x="258365" y="187479"/>
                </a:lnTo>
                <a:lnTo>
                  <a:pt x="271462" y="175166"/>
                </a:lnTo>
                <a:lnTo>
                  <a:pt x="284162" y="163647"/>
                </a:lnTo>
                <a:lnTo>
                  <a:pt x="297259" y="152525"/>
                </a:lnTo>
                <a:lnTo>
                  <a:pt x="321865" y="131474"/>
                </a:lnTo>
                <a:lnTo>
                  <a:pt x="346472" y="112011"/>
                </a:lnTo>
                <a:lnTo>
                  <a:pt x="369887" y="94137"/>
                </a:lnTo>
                <a:lnTo>
                  <a:pt x="392906" y="78646"/>
                </a:lnTo>
                <a:lnTo>
                  <a:pt x="413940" y="64347"/>
                </a:lnTo>
                <a:lnTo>
                  <a:pt x="434181" y="51239"/>
                </a:lnTo>
                <a:lnTo>
                  <a:pt x="452040" y="40117"/>
                </a:lnTo>
                <a:lnTo>
                  <a:pt x="469106" y="30584"/>
                </a:lnTo>
                <a:lnTo>
                  <a:pt x="483791" y="22640"/>
                </a:lnTo>
                <a:lnTo>
                  <a:pt x="496491" y="15888"/>
                </a:lnTo>
                <a:lnTo>
                  <a:pt x="514747" y="6752"/>
                </a:lnTo>
                <a:lnTo>
                  <a:pt x="522685" y="3178"/>
                </a:lnTo>
                <a:lnTo>
                  <a:pt x="527447" y="1192"/>
                </a:lnTo>
                <a:lnTo>
                  <a:pt x="532606" y="397"/>
                </a:lnTo>
                <a:lnTo>
                  <a:pt x="53776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91739" y="2285587"/>
            <a:ext cx="36359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谢谢观赏</a:t>
            </a:r>
            <a:endParaRPr lang="zh-CN" altLang="en-US" sz="66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476416" y="3376945"/>
            <a:ext cx="3313043" cy="0"/>
          </a:xfrm>
          <a:prstGeom prst="line">
            <a:avLst/>
          </a:prstGeom>
          <a:ln>
            <a:solidFill>
              <a:srgbClr val="7CAF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384502" y="3340575"/>
            <a:ext cx="3474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7CAFDE"/>
                </a:solidFill>
              </a:rPr>
              <a:t>THANK YOU FOR LISTENING</a:t>
            </a:r>
          </a:p>
        </p:txBody>
      </p:sp>
      <p:sp>
        <p:nvSpPr>
          <p:cNvPr id="12" name="矩形 11"/>
          <p:cNvSpPr/>
          <p:nvPr/>
        </p:nvSpPr>
        <p:spPr>
          <a:xfrm>
            <a:off x="4217160" y="2285587"/>
            <a:ext cx="3792443" cy="1455098"/>
          </a:xfrm>
          <a:prstGeom prst="rect">
            <a:avLst/>
          </a:prstGeom>
          <a:noFill/>
          <a:ln>
            <a:solidFill>
              <a:srgbClr val="004C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541180" y="4143801"/>
            <a:ext cx="7109639" cy="1477328"/>
          </a:xfrm>
          <a:prstGeom prst="rect">
            <a:avLst/>
          </a:prstGeom>
          <a:solidFill>
            <a:srgbClr val="7CAFDE"/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PRD-G06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</a:p>
          <a:p>
            <a:pPr algn="ctr"/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组长：赵豪杰</a:t>
            </a:r>
          </a:p>
          <a:p>
            <a:pPr algn="ctr"/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组员：罗培铖，苏碧青，郑丞钧，张嘉诚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4476416" y="5926076"/>
            <a:ext cx="3118162" cy="461665"/>
          </a:xfrm>
          <a:prstGeom prst="rect">
            <a:avLst/>
          </a:prstGeom>
          <a:solidFill>
            <a:srgbClr val="7CAFDE"/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415" y="176969"/>
            <a:ext cx="1559685" cy="156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6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/>
      <p:bldP spid="12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elogram 2"/>
          <p:cNvSpPr/>
          <p:nvPr/>
        </p:nvSpPr>
        <p:spPr>
          <a:xfrm>
            <a:off x="2677406" y="-319719"/>
            <a:ext cx="720066" cy="101600"/>
          </a:xfrm>
          <a:prstGeom prst="rect">
            <a:avLst/>
          </a:prstGeom>
          <a:solidFill>
            <a:srgbClr val="D53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1" name="Parallelogram 4"/>
          <p:cNvSpPr/>
          <p:nvPr/>
        </p:nvSpPr>
        <p:spPr>
          <a:xfrm>
            <a:off x="2015312" y="-319719"/>
            <a:ext cx="720066" cy="101600"/>
          </a:xfrm>
          <a:prstGeom prst="rect">
            <a:avLst/>
          </a:prstGeom>
          <a:solidFill>
            <a:srgbClr val="A219B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Parallelogram 5"/>
          <p:cNvSpPr/>
          <p:nvPr/>
        </p:nvSpPr>
        <p:spPr>
          <a:xfrm>
            <a:off x="1353218" y="-319720"/>
            <a:ext cx="720066" cy="101600"/>
          </a:xfrm>
          <a:prstGeom prst="rect">
            <a:avLst/>
          </a:prstGeom>
          <a:solidFill>
            <a:srgbClr val="485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Parallelogram 7"/>
          <p:cNvSpPr/>
          <p:nvPr/>
        </p:nvSpPr>
        <p:spPr>
          <a:xfrm>
            <a:off x="691123" y="-319720"/>
            <a:ext cx="720066" cy="101600"/>
          </a:xfrm>
          <a:prstGeom prst="rect">
            <a:avLst/>
          </a:prstGeom>
          <a:solidFill>
            <a:srgbClr val="3D90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4" name="Parallelogram 8"/>
          <p:cNvSpPr/>
          <p:nvPr/>
        </p:nvSpPr>
        <p:spPr>
          <a:xfrm>
            <a:off x="29029" y="-319719"/>
            <a:ext cx="720066" cy="101600"/>
          </a:xfrm>
          <a:prstGeom prst="rect">
            <a:avLst/>
          </a:prstGeom>
          <a:solidFill>
            <a:srgbClr val="02AE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45" name="Freeform 10"/>
          <p:cNvSpPr/>
          <p:nvPr/>
        </p:nvSpPr>
        <p:spPr>
          <a:xfrm>
            <a:off x="3339500" y="-319720"/>
            <a:ext cx="683453" cy="101600"/>
          </a:xfrm>
          <a:prstGeom prst="rect">
            <a:avLst/>
          </a:prstGeom>
          <a:solidFill>
            <a:srgbClr val="FF79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0" y="-1028700"/>
            <a:ext cx="590550" cy="400050"/>
          </a:xfrm>
          <a:prstGeom prst="rect">
            <a:avLst/>
          </a:prstGeom>
          <a:gradFill>
            <a:gsLst>
              <a:gs pos="0">
                <a:srgbClr val="029ACA"/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85800" y="-1028700"/>
            <a:ext cx="590550" cy="400050"/>
          </a:xfrm>
          <a:prstGeom prst="rect">
            <a:avLst/>
          </a:prstGeom>
          <a:gradFill>
            <a:gsLst>
              <a:gs pos="0">
                <a:srgbClr val="1378F3"/>
              </a:gs>
              <a:gs pos="100000">
                <a:srgbClr val="3D90F5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743200" y="-1028700"/>
            <a:ext cx="590550" cy="400050"/>
          </a:xfrm>
          <a:prstGeom prst="rect">
            <a:avLst/>
          </a:prstGeom>
          <a:gradFill>
            <a:gsLst>
              <a:gs pos="0">
                <a:srgbClr val="BC2876"/>
              </a:gs>
              <a:gs pos="100000">
                <a:srgbClr val="D53B8C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429000" y="-1028700"/>
            <a:ext cx="590550" cy="400050"/>
          </a:xfrm>
          <a:prstGeom prst="rect">
            <a:avLst/>
          </a:prstGeom>
          <a:gradFill>
            <a:gsLst>
              <a:gs pos="0">
                <a:srgbClr val="FF4F85"/>
              </a:gs>
              <a:gs pos="100000">
                <a:srgbClr val="FF79A2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371600" y="-1028700"/>
            <a:ext cx="590550" cy="400050"/>
          </a:xfrm>
          <a:prstGeom prst="rect">
            <a:avLst/>
          </a:prstGeom>
          <a:gradFill>
            <a:gsLst>
              <a:gs pos="0">
                <a:srgbClr val="2B3EC9"/>
              </a:gs>
              <a:gs pos="100000">
                <a:srgbClr val="4859D8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057400" y="-1028700"/>
            <a:ext cx="590550" cy="400050"/>
          </a:xfrm>
          <a:prstGeom prst="rect">
            <a:avLst/>
          </a:prstGeom>
          <a:gradFill>
            <a:gsLst>
              <a:gs pos="0">
                <a:srgbClr val="7D138F"/>
              </a:gs>
              <a:gs pos="100000">
                <a:srgbClr val="A219B9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0" y="6756400"/>
            <a:ext cx="12192000" cy="101600"/>
            <a:chOff x="0" y="6756400"/>
            <a:chExt cx="12192000" cy="101600"/>
          </a:xfrm>
          <a:solidFill>
            <a:schemeClr val="accent1">
              <a:lumMod val="75000"/>
            </a:schemeClr>
          </a:solidFill>
        </p:grpSpPr>
        <p:sp>
          <p:nvSpPr>
            <p:cNvPr id="94" name="Rectangle 1"/>
            <p:cNvSpPr/>
            <p:nvPr/>
          </p:nvSpPr>
          <p:spPr>
            <a:xfrm>
              <a:off x="0" y="6756400"/>
              <a:ext cx="12192000" cy="1016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5" name="Parallelogram 2"/>
            <p:cNvSpPr/>
            <p:nvPr/>
          </p:nvSpPr>
          <p:spPr>
            <a:xfrm>
              <a:off x="107918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6" name="Parallelogram 4"/>
            <p:cNvSpPr/>
            <p:nvPr/>
          </p:nvSpPr>
          <p:spPr>
            <a:xfrm>
              <a:off x="1010285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9" name="Parallelogram 5"/>
            <p:cNvSpPr/>
            <p:nvPr/>
          </p:nvSpPr>
          <p:spPr>
            <a:xfrm>
              <a:off x="941387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0" name="Parallelogram 7"/>
            <p:cNvSpPr/>
            <p:nvPr/>
          </p:nvSpPr>
          <p:spPr>
            <a:xfrm>
              <a:off x="872490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1" name="Parallelogram 8"/>
            <p:cNvSpPr/>
            <p:nvPr/>
          </p:nvSpPr>
          <p:spPr>
            <a:xfrm>
              <a:off x="80359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2" name="Freeform 10"/>
            <p:cNvSpPr/>
            <p:nvPr/>
          </p:nvSpPr>
          <p:spPr>
            <a:xfrm>
              <a:off x="11480799" y="6756400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23" name="矩形 122"/>
          <p:cNvSpPr/>
          <p:nvPr/>
        </p:nvSpPr>
        <p:spPr>
          <a:xfrm>
            <a:off x="0" y="0"/>
            <a:ext cx="182563" cy="50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4" name="文本框 4"/>
          <p:cNvSpPr txBox="1">
            <a:spLocks noChangeArrowheads="1"/>
          </p:cNvSpPr>
          <p:nvPr/>
        </p:nvSpPr>
        <p:spPr bwMode="auto">
          <a:xfrm>
            <a:off x="295275" y="-9525"/>
            <a:ext cx="26812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</a:t>
            </a: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景与</a:t>
            </a: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endParaRPr lang="zh-CN" altLang="en-US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4"/>
          <p:cNvSpPr txBox="1">
            <a:spLocks noChangeArrowheads="1"/>
          </p:cNvSpPr>
          <p:nvPr/>
        </p:nvSpPr>
        <p:spPr bwMode="auto">
          <a:xfrm>
            <a:off x="5283200" y="-40591"/>
            <a:ext cx="1625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鱼骨图</a:t>
            </a:r>
            <a:endParaRPr lang="zh-CN" altLang="en-US" sz="3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8" r="1384"/>
          <a:stretch>
            <a:fillRect/>
          </a:stretch>
        </p:blipFill>
        <p:spPr bwMode="auto">
          <a:xfrm>
            <a:off x="833438" y="583008"/>
            <a:ext cx="10707687" cy="609838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9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elogram 2"/>
          <p:cNvSpPr/>
          <p:nvPr/>
        </p:nvSpPr>
        <p:spPr>
          <a:xfrm>
            <a:off x="2677406" y="-319719"/>
            <a:ext cx="720066" cy="101600"/>
          </a:xfrm>
          <a:prstGeom prst="rect">
            <a:avLst/>
          </a:prstGeom>
          <a:solidFill>
            <a:srgbClr val="D53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1" name="Parallelogram 4"/>
          <p:cNvSpPr/>
          <p:nvPr/>
        </p:nvSpPr>
        <p:spPr>
          <a:xfrm>
            <a:off x="2015312" y="-319719"/>
            <a:ext cx="720066" cy="101600"/>
          </a:xfrm>
          <a:prstGeom prst="rect">
            <a:avLst/>
          </a:prstGeom>
          <a:solidFill>
            <a:srgbClr val="A219B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Parallelogram 5"/>
          <p:cNvSpPr/>
          <p:nvPr/>
        </p:nvSpPr>
        <p:spPr>
          <a:xfrm>
            <a:off x="1353218" y="-319720"/>
            <a:ext cx="720066" cy="101600"/>
          </a:xfrm>
          <a:prstGeom prst="rect">
            <a:avLst/>
          </a:prstGeom>
          <a:solidFill>
            <a:srgbClr val="485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Parallelogram 7"/>
          <p:cNvSpPr/>
          <p:nvPr/>
        </p:nvSpPr>
        <p:spPr>
          <a:xfrm>
            <a:off x="691123" y="-319720"/>
            <a:ext cx="720066" cy="101600"/>
          </a:xfrm>
          <a:prstGeom prst="rect">
            <a:avLst/>
          </a:prstGeom>
          <a:solidFill>
            <a:srgbClr val="3D90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4" name="Parallelogram 8"/>
          <p:cNvSpPr/>
          <p:nvPr/>
        </p:nvSpPr>
        <p:spPr>
          <a:xfrm>
            <a:off x="29029" y="-319719"/>
            <a:ext cx="720066" cy="101600"/>
          </a:xfrm>
          <a:prstGeom prst="rect">
            <a:avLst/>
          </a:prstGeom>
          <a:solidFill>
            <a:srgbClr val="02AE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45" name="Freeform 10"/>
          <p:cNvSpPr/>
          <p:nvPr/>
        </p:nvSpPr>
        <p:spPr>
          <a:xfrm>
            <a:off x="3339500" y="-319720"/>
            <a:ext cx="683453" cy="101600"/>
          </a:xfrm>
          <a:prstGeom prst="rect">
            <a:avLst/>
          </a:prstGeom>
          <a:solidFill>
            <a:srgbClr val="FF79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0" y="-1028700"/>
            <a:ext cx="590550" cy="400050"/>
          </a:xfrm>
          <a:prstGeom prst="rect">
            <a:avLst/>
          </a:prstGeom>
          <a:gradFill>
            <a:gsLst>
              <a:gs pos="0">
                <a:srgbClr val="029ACA"/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85800" y="-1028700"/>
            <a:ext cx="590550" cy="400050"/>
          </a:xfrm>
          <a:prstGeom prst="rect">
            <a:avLst/>
          </a:prstGeom>
          <a:gradFill>
            <a:gsLst>
              <a:gs pos="0">
                <a:srgbClr val="1378F3"/>
              </a:gs>
              <a:gs pos="100000">
                <a:srgbClr val="3D90F5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743200" y="-1028700"/>
            <a:ext cx="590550" cy="400050"/>
          </a:xfrm>
          <a:prstGeom prst="rect">
            <a:avLst/>
          </a:prstGeom>
          <a:gradFill>
            <a:gsLst>
              <a:gs pos="0">
                <a:srgbClr val="BC2876"/>
              </a:gs>
              <a:gs pos="100000">
                <a:srgbClr val="D53B8C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429000" y="-1028700"/>
            <a:ext cx="590550" cy="400050"/>
          </a:xfrm>
          <a:prstGeom prst="rect">
            <a:avLst/>
          </a:prstGeom>
          <a:gradFill>
            <a:gsLst>
              <a:gs pos="0">
                <a:srgbClr val="FF4F85"/>
              </a:gs>
              <a:gs pos="100000">
                <a:srgbClr val="FF79A2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371600" y="-1028700"/>
            <a:ext cx="590550" cy="400050"/>
          </a:xfrm>
          <a:prstGeom prst="rect">
            <a:avLst/>
          </a:prstGeom>
          <a:gradFill>
            <a:gsLst>
              <a:gs pos="0">
                <a:srgbClr val="2B3EC9"/>
              </a:gs>
              <a:gs pos="100000">
                <a:srgbClr val="4859D8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057400" y="-1028700"/>
            <a:ext cx="590550" cy="400050"/>
          </a:xfrm>
          <a:prstGeom prst="rect">
            <a:avLst/>
          </a:prstGeom>
          <a:gradFill>
            <a:gsLst>
              <a:gs pos="0">
                <a:srgbClr val="7D138F"/>
              </a:gs>
              <a:gs pos="100000">
                <a:srgbClr val="A219B9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0" y="6756400"/>
            <a:ext cx="12192000" cy="101600"/>
            <a:chOff x="0" y="6756400"/>
            <a:chExt cx="12192000" cy="101600"/>
          </a:xfrm>
          <a:solidFill>
            <a:schemeClr val="accent1">
              <a:lumMod val="75000"/>
            </a:schemeClr>
          </a:solidFill>
        </p:grpSpPr>
        <p:sp>
          <p:nvSpPr>
            <p:cNvPr id="94" name="Rectangle 1"/>
            <p:cNvSpPr/>
            <p:nvPr/>
          </p:nvSpPr>
          <p:spPr>
            <a:xfrm>
              <a:off x="0" y="6756400"/>
              <a:ext cx="12192000" cy="1016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5" name="Parallelogram 2"/>
            <p:cNvSpPr/>
            <p:nvPr/>
          </p:nvSpPr>
          <p:spPr>
            <a:xfrm>
              <a:off x="107918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6" name="Parallelogram 4"/>
            <p:cNvSpPr/>
            <p:nvPr/>
          </p:nvSpPr>
          <p:spPr>
            <a:xfrm>
              <a:off x="1010285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9" name="Parallelogram 5"/>
            <p:cNvSpPr/>
            <p:nvPr/>
          </p:nvSpPr>
          <p:spPr>
            <a:xfrm>
              <a:off x="941387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0" name="Parallelogram 7"/>
            <p:cNvSpPr/>
            <p:nvPr/>
          </p:nvSpPr>
          <p:spPr>
            <a:xfrm>
              <a:off x="872490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1" name="Parallelogram 8"/>
            <p:cNvSpPr/>
            <p:nvPr/>
          </p:nvSpPr>
          <p:spPr>
            <a:xfrm>
              <a:off x="80359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2" name="Freeform 10"/>
            <p:cNvSpPr/>
            <p:nvPr/>
          </p:nvSpPr>
          <p:spPr>
            <a:xfrm>
              <a:off x="11480799" y="6756400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23" name="矩形 122"/>
          <p:cNvSpPr/>
          <p:nvPr/>
        </p:nvSpPr>
        <p:spPr>
          <a:xfrm>
            <a:off x="0" y="0"/>
            <a:ext cx="182563" cy="50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4" name="文本框 4"/>
          <p:cNvSpPr txBox="1">
            <a:spLocks noChangeArrowheads="1"/>
          </p:cNvSpPr>
          <p:nvPr/>
        </p:nvSpPr>
        <p:spPr bwMode="auto">
          <a:xfrm>
            <a:off x="295275" y="-9525"/>
            <a:ext cx="26812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</a:t>
            </a: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景与</a:t>
            </a: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endParaRPr lang="zh-CN" altLang="en-US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4"/>
          <p:cNvSpPr txBox="1">
            <a:spLocks noChangeArrowheads="1"/>
          </p:cNvSpPr>
          <p:nvPr/>
        </p:nvSpPr>
        <p:spPr bwMode="auto">
          <a:xfrm>
            <a:off x="5283200" y="48309"/>
            <a:ext cx="1625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鱼骨图</a:t>
            </a:r>
            <a:endParaRPr lang="zh-CN" altLang="en-US" sz="3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3" t="5226" r="11980" b="50833"/>
          <a:stretch/>
        </p:blipFill>
        <p:spPr bwMode="auto">
          <a:xfrm>
            <a:off x="2735378" y="707340"/>
            <a:ext cx="6706389" cy="592070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25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64566" y="-1181686"/>
            <a:ext cx="759656" cy="1041009"/>
          </a:xfrm>
          <a:prstGeom prst="rect">
            <a:avLst/>
          </a:pr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69073" y="-1181687"/>
            <a:ext cx="759656" cy="1041009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817664" y="2732642"/>
            <a:ext cx="8722064" cy="1683597"/>
            <a:chOff x="31445" y="161947"/>
            <a:chExt cx="2500824" cy="318131"/>
          </a:xfrm>
          <a:solidFill>
            <a:srgbClr val="7CAFDE"/>
          </a:solidFill>
        </p:grpSpPr>
        <p:sp>
          <p:nvSpPr>
            <p:cNvPr id="16" name="矩形 15"/>
            <p:cNvSpPr/>
            <p:nvPr/>
          </p:nvSpPr>
          <p:spPr>
            <a:xfrm>
              <a:off x="31445" y="176315"/>
              <a:ext cx="2268640" cy="293086"/>
            </a:xfrm>
            <a:prstGeom prst="rect">
              <a:avLst/>
            </a:prstGeom>
            <a:grpFill/>
            <a:ln w="25400" cap="flat" cmpd="sng" algn="ctr">
              <a:solidFill>
                <a:srgbClr val="7CAFD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5400000">
              <a:off x="2257111" y="204921"/>
              <a:ext cx="318131" cy="232184"/>
            </a:xfrm>
            <a:prstGeom prst="triangle">
              <a:avLst/>
            </a:prstGeom>
            <a:grpFill/>
            <a:ln w="25400" cap="flat" cmpd="sng" algn="ctr">
              <a:solidFill>
                <a:srgbClr val="7CAFD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18" name="TextBox 8"/>
            <p:cNvSpPr txBox="1"/>
            <p:nvPr/>
          </p:nvSpPr>
          <p:spPr>
            <a:xfrm>
              <a:off x="1135165" y="261793"/>
              <a:ext cx="1229573" cy="122130"/>
            </a:xfrm>
            <a:prstGeom prst="rect">
              <a:avLst/>
            </a:prstGeom>
            <a:grpFill/>
            <a:ln>
              <a:solidFill>
                <a:srgbClr val="7CAFDE"/>
              </a:solidFill>
            </a:ln>
          </p:spPr>
          <p:txBody>
            <a:bodyPr wrap="none" rtlCol="0">
              <a:spAutoFit/>
            </a:bodyPr>
            <a:lstStyle/>
            <a:p>
              <a:pPr algn="just">
                <a:spcBef>
                  <a:spcPct val="0"/>
                </a:spcBef>
              </a:pPr>
              <a:r>
                <a:rPr lang="zh-CN" altLang="en-US" sz="3600" kern="0" spc="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用户群与用户代表</a:t>
              </a:r>
              <a:endParaRPr lang="en-US" altLang="zh-CN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081804" y="1831086"/>
            <a:ext cx="3493221" cy="3493221"/>
            <a:chOff x="267453" y="94709"/>
            <a:chExt cx="454824" cy="454824"/>
          </a:xfrm>
        </p:grpSpPr>
        <p:sp>
          <p:nvSpPr>
            <p:cNvPr id="20" name="椭圆 19"/>
            <p:cNvSpPr/>
            <p:nvPr/>
          </p:nvSpPr>
          <p:spPr>
            <a:xfrm>
              <a:off x="301756" y="114952"/>
              <a:ext cx="390525" cy="39528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43738" y="170570"/>
              <a:ext cx="302255" cy="302255"/>
            </a:xfrm>
            <a:prstGeom prst="ellipse">
              <a:avLst/>
            </a:prstGeom>
            <a:solidFill>
              <a:srgbClr val="7CAFD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24" name="同心圆 23"/>
            <p:cNvSpPr/>
            <p:nvPr/>
          </p:nvSpPr>
          <p:spPr>
            <a:xfrm>
              <a:off x="267453" y="94709"/>
              <a:ext cx="454824" cy="454824"/>
            </a:xfrm>
            <a:prstGeom prst="donut">
              <a:avLst>
                <a:gd name="adj" fmla="val 8567"/>
              </a:avLst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 smtClean="0">
                <a:solidFill>
                  <a:prstClr val="black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  <p:sp>
          <p:nvSpPr>
            <p:cNvPr id="25" name="TextBox 9"/>
            <p:cNvSpPr txBox="1"/>
            <p:nvPr/>
          </p:nvSpPr>
          <p:spPr>
            <a:xfrm>
              <a:off x="370583" y="176347"/>
              <a:ext cx="261978" cy="268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12800" kern="0" dirty="0" smtClean="0">
                  <a:solidFill>
                    <a:prstClr val="white"/>
                  </a:solidFill>
                  <a:latin typeface="Arial"/>
                  <a:ea typeface="方正正中黑简体"/>
                  <a:cs typeface="+mn-ea"/>
                  <a:sym typeface="+mn-lt"/>
                </a:rPr>
                <a:t>02</a:t>
              </a:r>
              <a:endParaRPr lang="zh-CN" altLang="en-US" sz="12800" kern="0" dirty="0" smtClean="0">
                <a:solidFill>
                  <a:prstClr val="white"/>
                </a:solidFill>
                <a:latin typeface="Arial"/>
                <a:ea typeface="方正正中黑简体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3168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elogram 2"/>
          <p:cNvSpPr/>
          <p:nvPr/>
        </p:nvSpPr>
        <p:spPr>
          <a:xfrm>
            <a:off x="2677406" y="-319719"/>
            <a:ext cx="720066" cy="101600"/>
          </a:xfrm>
          <a:prstGeom prst="rect">
            <a:avLst/>
          </a:prstGeom>
          <a:solidFill>
            <a:srgbClr val="D53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1" name="Parallelogram 4"/>
          <p:cNvSpPr/>
          <p:nvPr/>
        </p:nvSpPr>
        <p:spPr>
          <a:xfrm>
            <a:off x="2015312" y="-319719"/>
            <a:ext cx="720066" cy="101600"/>
          </a:xfrm>
          <a:prstGeom prst="rect">
            <a:avLst/>
          </a:prstGeom>
          <a:solidFill>
            <a:srgbClr val="A219B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Parallelogram 5"/>
          <p:cNvSpPr/>
          <p:nvPr/>
        </p:nvSpPr>
        <p:spPr>
          <a:xfrm>
            <a:off x="1353218" y="-319720"/>
            <a:ext cx="720066" cy="101600"/>
          </a:xfrm>
          <a:prstGeom prst="rect">
            <a:avLst/>
          </a:prstGeom>
          <a:solidFill>
            <a:srgbClr val="485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Parallelogram 7"/>
          <p:cNvSpPr/>
          <p:nvPr/>
        </p:nvSpPr>
        <p:spPr>
          <a:xfrm>
            <a:off x="691123" y="-319720"/>
            <a:ext cx="720066" cy="101600"/>
          </a:xfrm>
          <a:prstGeom prst="rect">
            <a:avLst/>
          </a:prstGeom>
          <a:solidFill>
            <a:srgbClr val="3D90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4" name="Parallelogram 8"/>
          <p:cNvSpPr/>
          <p:nvPr/>
        </p:nvSpPr>
        <p:spPr>
          <a:xfrm>
            <a:off x="29029" y="-319719"/>
            <a:ext cx="720066" cy="101600"/>
          </a:xfrm>
          <a:prstGeom prst="rect">
            <a:avLst/>
          </a:prstGeom>
          <a:solidFill>
            <a:srgbClr val="02AE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45" name="Freeform 10"/>
          <p:cNvSpPr/>
          <p:nvPr/>
        </p:nvSpPr>
        <p:spPr>
          <a:xfrm>
            <a:off x="3339500" y="-319720"/>
            <a:ext cx="683453" cy="101600"/>
          </a:xfrm>
          <a:prstGeom prst="rect">
            <a:avLst/>
          </a:prstGeom>
          <a:solidFill>
            <a:srgbClr val="FF79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0" y="-1028700"/>
            <a:ext cx="590550" cy="400050"/>
          </a:xfrm>
          <a:prstGeom prst="rect">
            <a:avLst/>
          </a:prstGeom>
          <a:gradFill>
            <a:gsLst>
              <a:gs pos="0">
                <a:srgbClr val="029ACA"/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85800" y="-1028700"/>
            <a:ext cx="590550" cy="400050"/>
          </a:xfrm>
          <a:prstGeom prst="rect">
            <a:avLst/>
          </a:prstGeom>
          <a:gradFill>
            <a:gsLst>
              <a:gs pos="0">
                <a:srgbClr val="1378F3"/>
              </a:gs>
              <a:gs pos="100000">
                <a:srgbClr val="3D90F5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743200" y="-1028700"/>
            <a:ext cx="590550" cy="400050"/>
          </a:xfrm>
          <a:prstGeom prst="rect">
            <a:avLst/>
          </a:prstGeom>
          <a:gradFill>
            <a:gsLst>
              <a:gs pos="0">
                <a:srgbClr val="BC2876"/>
              </a:gs>
              <a:gs pos="100000">
                <a:srgbClr val="D53B8C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429000" y="-1028700"/>
            <a:ext cx="590550" cy="400050"/>
          </a:xfrm>
          <a:prstGeom prst="rect">
            <a:avLst/>
          </a:prstGeom>
          <a:gradFill>
            <a:gsLst>
              <a:gs pos="0">
                <a:srgbClr val="FF4F85"/>
              </a:gs>
              <a:gs pos="100000">
                <a:srgbClr val="FF79A2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371600" y="-1028700"/>
            <a:ext cx="590550" cy="400050"/>
          </a:xfrm>
          <a:prstGeom prst="rect">
            <a:avLst/>
          </a:prstGeom>
          <a:gradFill>
            <a:gsLst>
              <a:gs pos="0">
                <a:srgbClr val="2B3EC9"/>
              </a:gs>
              <a:gs pos="100000">
                <a:srgbClr val="4859D8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057400" y="-1028700"/>
            <a:ext cx="590550" cy="400050"/>
          </a:xfrm>
          <a:prstGeom prst="rect">
            <a:avLst/>
          </a:prstGeom>
          <a:gradFill>
            <a:gsLst>
              <a:gs pos="0">
                <a:srgbClr val="7D138F"/>
              </a:gs>
              <a:gs pos="100000">
                <a:srgbClr val="A219B9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0" y="6756400"/>
            <a:ext cx="12192000" cy="101600"/>
            <a:chOff x="0" y="6756400"/>
            <a:chExt cx="12192000" cy="101600"/>
          </a:xfrm>
          <a:solidFill>
            <a:schemeClr val="accent1">
              <a:lumMod val="75000"/>
            </a:schemeClr>
          </a:solidFill>
        </p:grpSpPr>
        <p:sp>
          <p:nvSpPr>
            <p:cNvPr id="94" name="Rectangle 1"/>
            <p:cNvSpPr/>
            <p:nvPr/>
          </p:nvSpPr>
          <p:spPr>
            <a:xfrm>
              <a:off x="0" y="6756400"/>
              <a:ext cx="12192000" cy="1016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5" name="Parallelogram 2"/>
            <p:cNvSpPr/>
            <p:nvPr/>
          </p:nvSpPr>
          <p:spPr>
            <a:xfrm>
              <a:off x="107918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6" name="Parallelogram 4"/>
            <p:cNvSpPr/>
            <p:nvPr/>
          </p:nvSpPr>
          <p:spPr>
            <a:xfrm>
              <a:off x="1010285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9" name="Parallelogram 5"/>
            <p:cNvSpPr/>
            <p:nvPr/>
          </p:nvSpPr>
          <p:spPr>
            <a:xfrm>
              <a:off x="941387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0" name="Parallelogram 7"/>
            <p:cNvSpPr/>
            <p:nvPr/>
          </p:nvSpPr>
          <p:spPr>
            <a:xfrm>
              <a:off x="8724900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1" name="Parallelogram 8"/>
            <p:cNvSpPr/>
            <p:nvPr/>
          </p:nvSpPr>
          <p:spPr>
            <a:xfrm>
              <a:off x="8035925" y="6756400"/>
              <a:ext cx="749300" cy="101600"/>
            </a:xfrm>
            <a:prstGeom prst="parallelogram">
              <a:avLst>
                <a:gd name="adj" fmla="val 5625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2" name="Freeform 10"/>
            <p:cNvSpPr/>
            <p:nvPr/>
          </p:nvSpPr>
          <p:spPr>
            <a:xfrm>
              <a:off x="11480799" y="6756400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23" name="矩形 122"/>
          <p:cNvSpPr/>
          <p:nvPr/>
        </p:nvSpPr>
        <p:spPr>
          <a:xfrm>
            <a:off x="0" y="0"/>
            <a:ext cx="182563" cy="508000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4" name="文本框 4"/>
          <p:cNvSpPr txBox="1">
            <a:spLocks noChangeArrowheads="1"/>
          </p:cNvSpPr>
          <p:nvPr/>
        </p:nvSpPr>
        <p:spPr bwMode="auto">
          <a:xfrm>
            <a:off x="295274" y="-9525"/>
            <a:ext cx="37242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</a:t>
            </a: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与用户</a:t>
            </a: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en-US" altLang="zh-CN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endParaRPr lang="zh-CN" altLang="en-US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257269"/>
              </p:ext>
            </p:extLst>
          </p:nvPr>
        </p:nvGraphicFramePr>
        <p:xfrm>
          <a:off x="389062" y="598170"/>
          <a:ext cx="11557133" cy="60691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9872">
                  <a:extLst>
                    <a:ext uri="{9D8B030D-6E8A-4147-A177-3AD203B41FA5}">
                      <a16:colId xmlns:a16="http://schemas.microsoft.com/office/drawing/2014/main" val="2007779617"/>
                    </a:ext>
                  </a:extLst>
                </a:gridCol>
                <a:gridCol w="2363009">
                  <a:extLst>
                    <a:ext uri="{9D8B030D-6E8A-4147-A177-3AD203B41FA5}">
                      <a16:colId xmlns:a16="http://schemas.microsoft.com/office/drawing/2014/main" val="2292093008"/>
                    </a:ext>
                  </a:extLst>
                </a:gridCol>
                <a:gridCol w="7224252">
                  <a:extLst>
                    <a:ext uri="{9D8B030D-6E8A-4147-A177-3AD203B41FA5}">
                      <a16:colId xmlns:a16="http://schemas.microsoft.com/office/drawing/2014/main" val="2970727625"/>
                    </a:ext>
                  </a:extLst>
                </a:gridCol>
              </a:tblGrid>
              <a:tr h="4311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名称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6592" marR="1465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effectLst/>
                        </a:rPr>
                        <a:t>个数</a:t>
                      </a:r>
                      <a:endParaRPr lang="zh-CN" sz="23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6592" marR="1465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描述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6592" marR="146592" marT="0" marB="0"/>
                </a:tc>
                <a:extLst>
                  <a:ext uri="{0D108BD9-81ED-4DB2-BD59-A6C34878D82A}">
                    <a16:rowId xmlns:a16="http://schemas.microsoft.com/office/drawing/2014/main" val="3001753798"/>
                  </a:ext>
                </a:extLst>
              </a:tr>
              <a:tr h="4311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客户</a:t>
                      </a:r>
                      <a:r>
                        <a:rPr lang="en-US" sz="1900" kern="100">
                          <a:effectLst/>
                        </a:rPr>
                        <a:t>(</a:t>
                      </a:r>
                      <a:r>
                        <a:rPr lang="zh-CN" sz="1900" kern="100">
                          <a:effectLst/>
                        </a:rPr>
                        <a:t>受优待的</a:t>
                      </a:r>
                      <a:r>
                        <a:rPr lang="en-US" sz="1900" kern="100">
                          <a:effectLst/>
                        </a:rPr>
                        <a:t>)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6592" marR="1465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1</a:t>
                      </a:r>
                      <a:r>
                        <a:rPr lang="zh-CN" sz="1900" kern="100">
                          <a:effectLst/>
                        </a:rPr>
                        <a:t>个人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6592" marR="1465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项目发起者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6592" marR="146592" marT="0" marB="0"/>
                </a:tc>
                <a:extLst>
                  <a:ext uri="{0D108BD9-81ED-4DB2-BD59-A6C34878D82A}">
                    <a16:rowId xmlns:a16="http://schemas.microsoft.com/office/drawing/2014/main" val="2636839836"/>
                  </a:ext>
                </a:extLst>
              </a:tr>
              <a:tr h="302872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钓鱼发烧友</a:t>
                      </a:r>
                      <a:r>
                        <a:rPr lang="en-US" sz="1900" kern="100">
                          <a:effectLst/>
                        </a:rPr>
                        <a:t>(</a:t>
                      </a:r>
                      <a:r>
                        <a:rPr lang="zh-CN" sz="1900" kern="100">
                          <a:effectLst/>
                        </a:rPr>
                        <a:t>受优待的</a:t>
                      </a:r>
                      <a:r>
                        <a:rPr lang="en-US" sz="1900" kern="100">
                          <a:effectLst/>
                        </a:rPr>
                        <a:t>)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6592" marR="1465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effectLst/>
                        </a:rPr>
                        <a:t>大约</a:t>
                      </a:r>
                      <a:r>
                        <a:rPr lang="en-US" sz="1900" kern="100" dirty="0">
                          <a:effectLst/>
                        </a:rPr>
                        <a:t>1000</a:t>
                      </a:r>
                      <a:r>
                        <a:rPr lang="zh-CN" sz="1900" kern="100" dirty="0">
                          <a:effectLst/>
                        </a:rPr>
                        <a:t>人左右，分布在全国各地</a:t>
                      </a:r>
                      <a:endParaRPr lang="zh-CN" sz="23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6592" marR="1465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钓鱼发烧友是使用渔乐生活</a:t>
                      </a:r>
                      <a:r>
                        <a:rPr lang="en-US" sz="1900" kern="100">
                          <a:effectLst/>
                        </a:rPr>
                        <a:t>app</a:t>
                      </a:r>
                      <a:r>
                        <a:rPr lang="zh-CN" sz="1900" kern="100">
                          <a:effectLst/>
                        </a:rPr>
                        <a:t>的主要目标人群。这样的人群对钓鱼的相关信息有非常高的要求、及对信息的高敏感。主要是使用</a:t>
                      </a:r>
                      <a:r>
                        <a:rPr lang="en-US" sz="1900" kern="100">
                          <a:effectLst/>
                        </a:rPr>
                        <a:t>app</a:t>
                      </a:r>
                      <a:r>
                        <a:rPr lang="zh-CN" sz="1900" kern="100">
                          <a:effectLst/>
                        </a:rPr>
                        <a:t>进行钓点，渔具店等相关查询，有约钓，发送动态，钓鱼交友等刚性需求。对交互界面有着较高的要求，操作便捷，又具有足够特色等不够明确的隐性需求。这次产品的成败，主要取决于这类用户对其的满意度，因此这类用户享有着最高优先级。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6592" marR="146592" marT="0" marB="0"/>
                </a:tc>
                <a:extLst>
                  <a:ext uri="{0D108BD9-81ED-4DB2-BD59-A6C34878D82A}">
                    <a16:rowId xmlns:a16="http://schemas.microsoft.com/office/drawing/2014/main" val="3153175189"/>
                  </a:ext>
                </a:extLst>
              </a:tr>
              <a:tr h="12935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系统管理员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6592" marR="1465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大约</a:t>
                      </a:r>
                      <a:r>
                        <a:rPr lang="en-US" sz="1900" kern="100">
                          <a:effectLst/>
                        </a:rPr>
                        <a:t>5</a:t>
                      </a:r>
                      <a:r>
                        <a:rPr lang="zh-CN" sz="1900" kern="100">
                          <a:effectLst/>
                        </a:rPr>
                        <a:t>人左右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6592" marR="1465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effectLst/>
                        </a:rPr>
                        <a:t>系统管理员主要用其用来管理渔乐生活的内容，如钓点、渔具店等信息的更新，审核监测动态是否违规，用户是否为不受欢迎的用户等。</a:t>
                      </a:r>
                      <a:endParaRPr lang="zh-CN" sz="23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6592" marR="146592" marT="0" marB="0"/>
                </a:tc>
                <a:extLst>
                  <a:ext uri="{0D108BD9-81ED-4DB2-BD59-A6C34878D82A}">
                    <a16:rowId xmlns:a16="http://schemas.microsoft.com/office/drawing/2014/main" val="1025812397"/>
                  </a:ext>
                </a:extLst>
              </a:tr>
              <a:tr h="86236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游客</a:t>
                      </a:r>
                      <a:r>
                        <a:rPr lang="en-US" sz="1900" kern="100">
                          <a:effectLst/>
                        </a:rPr>
                        <a:t>(</a:t>
                      </a:r>
                      <a:r>
                        <a:rPr lang="zh-CN" sz="1900" kern="100">
                          <a:effectLst/>
                        </a:rPr>
                        <a:t>隐藏用户</a:t>
                      </a:r>
                      <a:r>
                        <a:rPr lang="en-US" sz="1900" kern="100">
                          <a:effectLst/>
                        </a:rPr>
                        <a:t>)</a:t>
                      </a:r>
                      <a:endParaRPr lang="zh-CN" sz="23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6592" marR="1465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effectLst/>
                        </a:rPr>
                        <a:t>大约</a:t>
                      </a:r>
                      <a:r>
                        <a:rPr lang="en-US" sz="1900" kern="100" dirty="0">
                          <a:effectLst/>
                        </a:rPr>
                        <a:t>1000</a:t>
                      </a:r>
                      <a:r>
                        <a:rPr lang="zh-CN" sz="1900" kern="100" dirty="0">
                          <a:effectLst/>
                        </a:rPr>
                        <a:t>人左右</a:t>
                      </a:r>
                      <a:endParaRPr lang="zh-CN" sz="23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6592" marR="1465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effectLst/>
                        </a:rPr>
                        <a:t>查看社交信息，渔具店信息，但是不能享受约钓，发送动态等社交功能。</a:t>
                      </a:r>
                      <a:endParaRPr lang="zh-CN" sz="23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6592" marR="146592" marT="0" marB="0"/>
                </a:tc>
                <a:extLst>
                  <a:ext uri="{0D108BD9-81ED-4DB2-BD59-A6C34878D82A}">
                    <a16:rowId xmlns:a16="http://schemas.microsoft.com/office/drawing/2014/main" val="3668215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44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BCE11490-BCC8-4FD5-814C-5D0334D02A39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Dy6rE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8uqxI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Dy6rEi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PLqsSC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PLqsS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PLqsS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PLqsSJ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PLqsSL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PbqsSCTg/xfEDAAAYxkAABcAAAB1bml2ZXJzYWwvdW5pdmVyc2FsLnBuZ+1XaVxT55o/isVOLSBqCrI7ttJFxKgBFJO4AOIom4QisouWyy7IIQYI0UtbBEXa3lvwgiESLAHCTkMwAUJF4NYYUFnCYqSCISSHJGAgIWSbg/bOb2a+zefhw/md8/zf9z3P+n/Oc/L9fU+ZfGT1EQAAJqe9Pc4BgBECADbe/NAYRox/4u+Gbxuunjt1AmgYsBHDwqbY4z7HAaC5aIs2+gNY/rcr3iFXAcC0Z+3a0J9SfQkALFdOexzHXYuQCs7QLwnH+1/rz+YA2GNVJ4ynP3Xbnr8b8bEH7vElhy83eVSctvmi4HNfj022f9n/1/s3HbYN52/e+mLgqGeNq0pJnKAFT4EThvAJ9uqFKwHshPqgoISRaCynNojtXFclLkvpCiEqx2Ppfhj1m8eb7bNhc648NK+1qLWeFafhshd7LaRPYOzMiFnMkfyCMyX7GFs2AkBdoG3qNsQUyUBkw4vdLiPbLSR3q5P3/PmMWZ2rzPiXwNoJb2Fvg0NyzAMHP5oHbAAADw/Y8a3m6+A6uA6ug+vgOrgOroPr4Dq4Dv4/BPdla6TMrwDg+tD/8UfhDS5gcZkf2RiRoxaOzBRhuzLnKvK+xk8RVShacrCgi0UGs9hSAIjqJDzlFzIHbrF0wu8sIsYSws5zR4/E6GQtgzCUZ2Mht0VEwu+QvMqSJ6XMM2qTUwSy5CwAaJ+gUXIyeV2Ee9Wp0UmhTF7rhdmOQgI+QCXeN8lp7KycFtMoySl/MBqS8Ux0jYhC0nu4poj9SKtDkr/5YR5KtCS9gkLn6KQpjvrFIlIYitJDMOhUznJNcARBWEBQ6M5xeYpvQEqhsGtVQv9qtlCB74zko70Gpo+0OalKONrLMxlVs3j2wHTJ3/12bzClvbqN7rtvqderOMxJNP0yCyw6LmDG6r7XvApIjbhVv2ZHvtU9wZUeE0cjRrL+RT3zVeYIAfEpmGMSxZXnqNh/GxKm2XhJNQX5EyL8y9R+YVP1DU278xM5yaBhHD8PjcTVh3ILCcvt1TcyedbYQSiD1f/PkLD+KmF8KPQWag5TiJYHnlRgX9dxlXGfdo9Xu8bbEd78qFxW3k2fxECjh/eA9hRhWVrWKU985cCt5CxfunE0qp0+ZPUA5D6NPzZhsiIhiwkOwSUMrvBHug5j9gwKX/0of5VweKHhep2mNqdhq41q/OZPzWFouz7HYJQ3BRvUvthnPbl/5yjayzfLlmEyI/LhjrgU9SsqqNP8lW8V/hSvjWEpku1/yEDl2HsrXMBI/GSOFXX6733R/872OmbyH6Ibr49galaWh4ktHfL4hXAad4xO6ad9iFqwz121uld0+cm1o8PXieqak7qsISJbhkybgKopUCor6aG5hYIQK13TtPW9pvMaGUppCU5i1zQtsxV1XZG7vjwRc53PKxtx/03h3ku2+ucdfM/hDlmXdUCzTRR/kHuDsJNrNnOALWSaTMAJfgGNgQ+TmM7P0fZmFexkICMw75GNQvV5MYu4H36pF2iJY+o02xAVyG5ollecywox+TSh6/4KCKoEKTsRAqFFQDNbxtowxkOSkA+HpLkhzIHmWmzZpDSXeLPgmeUfoOL7Iw8uCw4gdoB7s/B70XlBeft5u1xJNOqAfZ7bz2p3ROuFHBsMrk9lK+lIDempkuMSM28/4DdDadSNf6wuj4amMBrp/XWTZq3J5BiljC1v00QHc0Jwe2nhos9Y0tPSbQjEx5AeF2uC67e4lCeMKuqp1oXlQqlTw0TkowpjKcjBLRUuWP8YQItZQDcGlhw0G01wwDa22owNtsGJvGq73P5S1BaWELAooTe2iVIyfeYarK/zTHUWqw1Bgq67IGTTuuT8RUGBv8mzvqgksrDCscdtPi5uUpiaER/Jf+152ePx3WAjNbIRY2spGowctvsNWVwmZ5sDYA452aqJr3tFjoTrBfzHblzGQ6eyR3tG0Pb8GgtGEVZ/TXqVJFD/Agfe5Yw+O7Fzw69Lw4F+4eWRnNBZgnPn0gtJvmP5efTqXGWoM+2oZr61xLkyp5z/BRiCavQtUbSJlb11obFlLCdGoYIw4zKaMcxJcJdMkUsjNY055aqYGm69AlK96Rh4Eafs/SGbcwIHbOaj7d2XT6zwXKe0hoMGCf879a9D4a4ANNK8JIDEDaM+MVHhjRBUZYZZiYKEw2VnUSRt8vkc6lu1iEK5hzWe18wp+9e0InlGGqu5QVGh6wCrZjb4yghu8mgbc2NlVTPWxQckMp7GkZUaBHWjW7tM7ZZYWszl0chwqcwRV17nSRPEmHgrI8E5JJLiSr1oN/c1EMZKF7/RmhuheCWtSwPu8nt7D5I+8odGcdFIZzY9mfKUBbbtDEyacksJx91Wk5t9k/Df9d6svXy0UMeOmyJ7oV1YxJb8asC0IQtjWlaF5LhL0/kmx+R79ROBPtwN0pWl+zkyKrUD5rCjqOhGhk+Zcd+MQHPYwas7Pc9TSp10hCssaTYuURFHpd7WuRVHynrSqqur+72Yfi7miO7fwMH+6KFDs/j3XoCNlZraGmMOqt1p9ycS8nIp1iwzwT+smHubK64iOKAxAsupfstcmXBXAFui/H0tYKVw62obUY44boGoFw879UR9i/NRONq3nvT0FCt/30O9mAs3vym6IyX77ZsNSLoiPoJpeoXxLnh9Wtm7LHXKwPRIqGrxsxnknO1x/0CTNkizA1VV6kwbaPxtMVG/4+Jjb/IoCzXy+niMvotFPACNjldVsQQx7AR3vmdvB/mXtoSuOnUTrRQ7aO3Ra/iTRWLc/uHc5SKSdkbSSNJBkuZ+O/ajXDNMO0vaNulbbG7RFK7KtnHxicnBT4hhdrwK0crHUTwK7vYNxX7jzpntecjuCNP7CRMu+8s53UdNiRf03z0gpmsujda3+vjEuPepjkmmUIXEg3p0I7/GoSZu07iW+FP0/FTrnYLMRHjf9oDmBYpBGwuKyPjyb0+i/fkPry1O/36AkVg/FP7JQuv/rKBO/Sr0roImDt0P9/LcmefkZFgd2mc0o95eBOZtkta+z2W81SSS9MJ/CBMQQHk2jOMOIFGmOitTBGJ5bO5dvCsw+e2i8qyJH+aGWxi++JDuQZYoJrYjF1VFeLWiclurn+7MNZpqMln0UheTv7CrLfP2jRwynkCBeVgn56zsEwFDb4fuEEFNzDtPFUkNzdN3iwOQKTP+z/01NKVnDSWB3CxAXJpp4e6iUu22C/RjXrizEqy+tqe0+HUTz4n5siVzsdciWN6pshM9vTqIxqfdtYZGtoSpssdPqbLDaBEO/e7uAi0oKoFdPy+HGjmYZQvyGZNvXE1kEN7bqVW7xQfl3aA4lTg8CD2FRhyyYJK+pI1Ii+Be7AKyizWVprm1in7axyhSYs85p0DNg5wIO9mhfbS+8pmOZtJQt5Wk2b8oP5mUuPvLPcsfzK+a9h6wkgwQFTxXv+FBrtrs6EK3pEsjS9hcH6Zh3TgULCl31syVF5UN37rQ6Z2hcOncsxaob2IXDUH3Tr3vmGx4/GEKLNgrPOo081nS4LxyMgVLKEk3/b72sdDh14GykhpYY5d6ll48kz1n/DysJqtrvjILY3cCLwASVW+5zsz/1vWXhvyYcNenXkyD6pkR5lt+sf62WJjmKkgPZNvwu5K38n5mibgYlmhm15ohye8GAcbyeVATNVp/tU7SiCYrm2jHcWc9epdrrD2u/iJTtxTJ1Nc+FIBGTWXOHO2B1Zxewp8fr1VY2SSxySwAKTYl1cr9926u4MqD3LTibOhPM2f4K58F8Z/DbGTTYyRs/ljMcJKhLlRk2Ql/raRK+Rk4v349GZHDOVIGf5/ZMUgk1K5SM3Rx44T7T9TPTagPz63l1pY2jnYcPJe593MAq0FFtDZ+IGgbZIF3eCF62Uv3Lweg/ovsjlvqNT5eAhi3v0/SL+Rh68oJs//I6H7CkEqZU13xAO9nGQtqUML+nCQ9iCgJf2eW5ozBUJAg2GeIWQrRFs3wW4b0pB3QvC1CxIjAOzVjDerBUIOrNMQpFEov+UBLvcM/+ti5hvW01e2THdcjbTSqrzJ2WtgpHF3yrh1Mlle7FZm1EDNexlKIGW8FBRo5h1N48/V07y1H7nvWAIAoqDP66u3oZqh94XxPbZt4a0qf1BYh9Je72T2Ke9Vb510tDx6OtgdZHxfk2eesvGn6odTxc+B6DFjel80ew4dd60wxYHwRCP4tfiRJ94ZzvRGLcn/f/wAgLOV/zd8/boFH63B3I3iiLpPkb8FqF066b/+XoFsK/C+BbvDB1MMHlEG2AUOnccNLUwY9M3wrvFqzGn22pJJaZU/Spi7rVFPMr+CRHueMc9UeqP/asNk8bFOh9WHvr+GzwGlPX4+GE1F//U9QSwMEFAACAAgAPbqsSHBr3rpLAAAAagAAABsAAAB1bml2ZXJzYWwvdW5pdmVyc2FsLnBuZy54bWyzsa/IzVEoSy0qzszPs1Uy1DNQsrfj5bIpKEoty0wtV6gAigEFIUBJoRLINUJwyzNTSjJslczNTBFiGamZ6Rkltkqm5iZwQX2gkQBQSwECAAAUAAIACAA8uqxIFQ6tKGQEAAAHEQAAHQAAAAAAAAABAAAAAAAAAAAAdW5pdmVyc2FsL2NvbW1vbl9tZXNzYWdlcy5sbmdQSwECAAAUAAIACAA8uqxICH4LIykDAACGDAAAJwAAAAAAAAABAAAAAACfBAAAdW5pdmVyc2FsL2ZsYXNoX3B1Ymxpc2hpbmdfc2V0dGluZ3MueG1sUEsBAgAAFAACAAgAPLqsSLX8CWS6AgAAVQoAACEAAAAAAAAAAQAAAAAADQgAAHVuaXZlcnNhbC9mbGFzaF9za2luX3NldHRpbmdzLnhtbFBLAQIAABQAAgAIADy6rEgqlg9n/gIAAJcLAAAmAAAAAAAAAAEAAAAAAAYLAAB1bml2ZXJzYWwvaHRtbF9wdWJsaXNoaW5nX3NldHRpbmdzLnhtbFBLAQIAABQAAgAIADy6rEhocVKRmgEAAB8GAAAfAAAAAAAAAAEAAAAAAEgOAAB1bml2ZXJzYWwvaHRtbF9za2luX3NldHRpbmdzLmpzUEsBAgAAFAACAAgAPLqsSD08L9HBAAAA5QEAABoAAAAAAAAAAQAAAAAAHxAAAHVuaXZlcnNhbC9pMThuX3ByZXNldHMueG1sUEsBAgAAFAACAAgAPLqsSJr5lmRrAAAAawAAABwAAAAAAAAAAQAAAAAAGBEAAHVuaXZlcnNhbC9sb2NhbF9zZXR0aW5ncy54bWxQSwECAAAUAAIACABElFdHI7RO+/sCAACwCAAAFAAAAAAAAAABAAAAAAC9EQAAdW5pdmVyc2FsL3BsYXllci54bWxQSwECAAAUAAIACAA8uqxIsIcj9GwBAAD3AgAAKQAAAAAAAAABAAAAAADqFAAAdW5pdmVyc2FsL3NraW5fY3VzdG9taXphdGlvbl9zZXR0aW5ncy54bWxQSwECAAAUAAIACAA9uqxIJOD/F8QMAABjGQAAFwAAAAAAAAAAAAAAAACdFgAAdW5pdmVyc2FsL3VuaXZlcnNhbC5wbmdQSwECAAAUAAIACAA9uqxIcGveuksAAABqAAAAGwAAAAAAAAABAAAAAACWIwAAdW5pdmVyc2FsL3VuaXZlcnNhbC5wbmcueG1sUEsFBgAAAAALAAsASQMAABokAAAAAA=="/>
  <p:tag name="ISPRING_PRESENTATION_TITLE" val="HG000492"/>
  <p:tag name="ISPRING_SCORM_RATE_QUIZZES" val="0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1296</Words>
  <Application>Microsoft Office PowerPoint</Application>
  <PresentationFormat>宽屏</PresentationFormat>
  <Paragraphs>252</Paragraphs>
  <Slides>53</Slides>
  <Notes>53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53</vt:i4>
      </vt:variant>
    </vt:vector>
  </HeadingPairs>
  <TitlesOfParts>
    <vt:vector size="67" baseType="lpstr">
      <vt:lpstr>等线</vt:lpstr>
      <vt:lpstr>等线 Light</vt:lpstr>
      <vt:lpstr>方正正中黑简体</vt:lpstr>
      <vt:lpstr>黑体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Office 主题​​</vt:lpstr>
      <vt:lpstr>3_Office 主题​​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QQ:394222199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HG000492</dc:title>
  <dc:creator>李国海</dc:creator>
  <cp:lastModifiedBy>Jonesnow</cp:lastModifiedBy>
  <cp:revision>683</cp:revision>
  <dcterms:created xsi:type="dcterms:W3CDTF">2015-08-26T01:53:41Z</dcterms:created>
  <dcterms:modified xsi:type="dcterms:W3CDTF">2019-01-02T01:34:47Z</dcterms:modified>
</cp:coreProperties>
</file>