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1293" autoAdjust="0"/>
  </p:normalViewPr>
  <p:slideViewPr>
    <p:cSldViewPr>
      <p:cViewPr varScale="1">
        <p:scale>
          <a:sx n="84" d="100"/>
          <a:sy n="84" d="100"/>
        </p:scale>
        <p:origin x="16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1F3CA7-8E8B-5445-8D7A-6D3BD2A3EE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5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1F3CA7-8E8B-5445-8D7A-6D3BD2A3EE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14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1F3CA7-8E8B-5445-8D7A-6D3BD2A3EE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28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1F3CA7-8E8B-5445-8D7A-6D3BD2A3EE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00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1F3CA7-8E8B-5445-8D7A-6D3BD2A3EE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96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College of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DA3C5DD-9D3A-854C-A461-E173D94B9D9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26A18AC9-35C2-C844-A9C8-711B884A04D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A948A393-D4A7-B74D-8221-64887C7AE61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3011EBDA-72F6-F047-8348-7DEC043011C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C07DA4A-8BCA-1C43-9DD8-EC9BE5EBEA4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1FE893A-2170-5C4E-B6AF-F26905CDD33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640A902-B6DB-234A-B3D1-9C0503B9102F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51255004-F1AA-C34F-A5F0-C3EEDD9BFDC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59701BF-F498-1642-B0AC-60CC0906B7CC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College of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3D Object Detection from Point Clouds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Maolin Wei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3D Object Detection from Point Clouds</a:t>
            </a:r>
            <a:endParaRPr lang="en-US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Product Mission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3886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Developing an efficient and accurate 3D object detection system that can identify 3D objects in real time from point clouds to provide support for real-world applications such as autonomous vehicles, intelligent robots, and 3D printers.</a:t>
            </a:r>
            <a:endParaRPr lang="zh-CN" altLang="zh-CN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t>3D Object Detection from Point Clouds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Users/User stories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9248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Autonomous Vehicle Engineers: </a:t>
            </a:r>
            <a:r>
              <a:rPr lang="en-US" altLang="zh-CN" sz="1800" dirty="0">
                <a:solidFill>
                  <a:srgbClr val="000000"/>
                </a:solidFill>
              </a:rPr>
              <a:t>want to detect surrounding objects to navigate safely.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</a:rPr>
              <a:t>Robotics Engineers: </a:t>
            </a:r>
            <a:r>
              <a:rPr lang="en-US" altLang="zh-CN" sz="1800" dirty="0">
                <a:solidFill>
                  <a:srgbClr val="000000"/>
                </a:solidFill>
              </a:rPr>
              <a:t>want to identify and manipulate objects.
</a:t>
            </a:r>
            <a:r>
              <a:rPr lang="en-US" altLang="zh-CN" sz="1800" b="1" dirty="0">
                <a:solidFill>
                  <a:srgbClr val="000000"/>
                </a:solidFill>
              </a:rPr>
              <a:t>AR/VR Developers: </a:t>
            </a:r>
            <a:r>
              <a:rPr lang="en-US" altLang="zh-CN" sz="1800" dirty="0">
                <a:solidFill>
                  <a:srgbClr val="000000"/>
                </a:solidFill>
              </a:rPr>
              <a:t>want to create immersive virtual environments.
</a:t>
            </a:r>
            <a:r>
              <a:rPr lang="en-US" altLang="zh-CN" sz="1800" b="1" dirty="0">
                <a:solidFill>
                  <a:srgbClr val="000000"/>
                </a:solidFill>
              </a:rPr>
              <a:t>3D Modelers and Designers: </a:t>
            </a:r>
            <a:r>
              <a:rPr lang="en-US" altLang="zh-CN" sz="1800" dirty="0">
                <a:solidFill>
                  <a:srgbClr val="000000"/>
                </a:solidFill>
              </a:rPr>
              <a:t>want to generate high-quality 3D models.
</a:t>
            </a:r>
            <a:r>
              <a:rPr lang="en-US" altLang="zh-CN" sz="1800" b="1" dirty="0">
                <a:solidFill>
                  <a:srgbClr val="000000"/>
                </a:solidFill>
              </a:rPr>
              <a:t>Environmental Scientists: </a:t>
            </a:r>
            <a:r>
              <a:rPr lang="en-US" altLang="zh-CN" sz="1800" dirty="0">
                <a:solidFill>
                  <a:srgbClr val="000000"/>
                </a:solidFill>
              </a:rPr>
              <a:t>want to study and analyze natural environments.
</a:t>
            </a:r>
            <a:r>
              <a:rPr lang="en-US" altLang="zh-CN" sz="1800" b="1" dirty="0">
                <a:solidFill>
                  <a:srgbClr val="000000"/>
                </a:solidFill>
              </a:rPr>
              <a:t>General People: </a:t>
            </a:r>
            <a:r>
              <a:rPr lang="en-US" altLang="zh-CN" sz="1800" dirty="0">
                <a:solidFill>
                  <a:srgbClr val="000000"/>
                </a:solidFill>
              </a:rPr>
              <a:t>want to experience products enriched with 3D object detection.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0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t>3D Object Detection from Point Clouds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MVP/MVP User Stories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The system can detect multiple 3D objects from point clouds.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User Stories</a:t>
            </a:r>
            <a:r>
              <a:rPr lang="en-US" altLang="zh-CN" sz="2000" dirty="0"/>
              <a:t>: Users want to integrate it into various applications.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t>3D Object Detection from Point Clouds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Technologies to evaluate and reason for choosing them</a:t>
            </a:r>
            <a:b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Programming Language: </a:t>
            </a:r>
            <a:r>
              <a:rPr lang="en-US" altLang="zh-CN" sz="2000" dirty="0"/>
              <a:t>Python - for a large number of third-party libraries and frameworks.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Packages/Frameworks: 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, Open3D, PyTorch3D, Matplotlib, NumPy, and so on - to process and visualize point cloud data, and construct deep learning models.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6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t>3D Object Detection from Point Clouds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Next Sprint Goals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Collect point cloud data.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Explore efficient point cloud data processing methods and detection algorithms from point clouds.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Reproduce 3D object detection algorithms using collected point cloud data and train the detection model.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0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Osaka" charset="0"/>
                <a:cs typeface="+mn-cs"/>
              </a:rPr>
              <a:t>3D Object Detection from Point Clouds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590800"/>
            <a:ext cx="7924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dirty="0">
                <a:solidFill>
                  <a:srgbClr val="FF0000"/>
                </a:solidFill>
              </a:rPr>
              <a:t>Thank You</a:t>
            </a:r>
            <a:endParaRPr lang="en-US" altLang="en-US" sz="6000" dirty="0">
              <a:solidFill>
                <a:srgbClr val="FF0000"/>
              </a:solidFill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Osak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157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581</TotalTime>
  <Words>294</Words>
  <Application>Microsoft Office PowerPoint</Application>
  <PresentationFormat>On-screen Show (4:3)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Arial Bold</vt:lpstr>
      <vt:lpstr>Wingdings</vt:lpstr>
      <vt:lpstr>Blank Presentation</vt:lpstr>
      <vt:lpstr>3D Object Detection from Point Clouds</vt:lpstr>
      <vt:lpstr>Product Mission</vt:lpstr>
      <vt:lpstr>Users/User stories</vt:lpstr>
      <vt:lpstr>MVP/MVP User Stories</vt:lpstr>
      <vt:lpstr>Technologies to evaluate and reason for choosing them </vt:lpstr>
      <vt:lpstr>Next Sprint Goals</vt:lpstr>
      <vt:lpstr>Thank You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Maolin Wei</cp:lastModifiedBy>
  <cp:revision>81</cp:revision>
  <cp:lastPrinted>2018-05-31T15:51:35Z</cp:lastPrinted>
  <dcterms:created xsi:type="dcterms:W3CDTF">2008-01-28T19:49:47Z</dcterms:created>
  <dcterms:modified xsi:type="dcterms:W3CDTF">2023-10-04T20:35:27Z</dcterms:modified>
</cp:coreProperties>
</file>