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3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1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5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4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7667-49E0-4C86-9B59-AE2F160B600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9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张小燕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7"/>
          <a:stretch/>
        </p:blipFill>
        <p:spPr>
          <a:xfrm>
            <a:off x="6385660" y="2681139"/>
            <a:ext cx="5477477" cy="4125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-2298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" y="1395168"/>
            <a:ext cx="5885503" cy="537660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121790" y="5429839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274057" y="5388202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274057" y="3848794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8"/>
          <a:stretch/>
        </p:blipFill>
        <p:spPr>
          <a:xfrm>
            <a:off x="6160123" y="1384217"/>
            <a:ext cx="5829307" cy="146699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7153290" y="1924700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(带强调线) 13"/>
          <p:cNvSpPr/>
          <p:nvPr/>
        </p:nvSpPr>
        <p:spPr>
          <a:xfrm>
            <a:off x="9223834" y="0"/>
            <a:ext cx="2866514" cy="1490460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函数依赖和范式：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闭包，确定候选码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分解无损连接性和保持函数依赖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范式和范式分解</a:t>
            </a:r>
            <a:endParaRPr lang="zh-CN" altLang="en-US" dirty="0"/>
          </a:p>
        </p:txBody>
      </p:sp>
      <p:sp>
        <p:nvSpPr>
          <p:cNvPr id="15" name="线形标注 1(带强调线) 14"/>
          <p:cNvSpPr/>
          <p:nvPr/>
        </p:nvSpPr>
        <p:spPr>
          <a:xfrm>
            <a:off x="9432794" y="2681139"/>
            <a:ext cx="2657554" cy="63983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画</a:t>
            </a:r>
            <a:r>
              <a:rPr lang="en-US" altLang="zh-CN" dirty="0" smtClean="0"/>
              <a:t>EER 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EER</a:t>
            </a:r>
            <a:r>
              <a:rPr lang="zh-CN" altLang="en-US" dirty="0" smtClean="0"/>
              <a:t>图转成关系模式</a:t>
            </a:r>
            <a:endParaRPr lang="zh-CN" altLang="en-US" dirty="0"/>
          </a:p>
        </p:txBody>
      </p:sp>
      <p:sp>
        <p:nvSpPr>
          <p:cNvPr id="16" name="线形标注 1(带强调线) 15"/>
          <p:cNvSpPr/>
          <p:nvPr/>
        </p:nvSpPr>
        <p:spPr>
          <a:xfrm>
            <a:off x="9432794" y="4189001"/>
            <a:ext cx="2657554" cy="63983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并发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安全性和完整性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7338756" y="6699265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 （闭卷）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选择题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个应用题，</a:t>
            </a:r>
            <a:r>
              <a:rPr lang="en-US" altLang="zh-CN" dirty="0" smtClean="0"/>
              <a:t>80</a:t>
            </a:r>
            <a:r>
              <a:rPr lang="zh-CN" altLang="en-US" smtClean="0"/>
              <a:t>分</a:t>
            </a:r>
            <a:endParaRPr lang="en-US" altLang="zh-CN" dirty="0" smtClean="0"/>
          </a:p>
          <a:p>
            <a:r>
              <a:rPr lang="zh-CN" altLang="en-US" dirty="0"/>
              <a:t>附加</a:t>
            </a:r>
            <a:r>
              <a:rPr lang="zh-CN" altLang="en-US" dirty="0" smtClean="0"/>
              <a:t>题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实验和平时成绩占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，期末考试</a:t>
            </a:r>
            <a:r>
              <a:rPr lang="en-US" altLang="zh-CN" dirty="0" smtClean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6961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实验报告截止日期：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 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日期之后提交的实验报告不再计成绩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7582" y="3023484"/>
            <a:ext cx="4073165" cy="1325563"/>
          </a:xfrm>
        </p:spPr>
        <p:txBody>
          <a:bodyPr/>
          <a:lstStyle/>
          <a:p>
            <a:r>
              <a:rPr lang="zh-CN" altLang="en-US" dirty="0" smtClean="0"/>
              <a:t>对老师的评价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98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数据库系统</vt:lpstr>
      <vt:lpstr>课程总结</vt:lpstr>
      <vt:lpstr>考试 （闭卷）</vt:lpstr>
      <vt:lpstr>实验</vt:lpstr>
      <vt:lpstr>对老师的评价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</dc:title>
  <dc:creator>xyz</dc:creator>
  <cp:lastModifiedBy>DELL</cp:lastModifiedBy>
  <cp:revision>17</cp:revision>
  <dcterms:created xsi:type="dcterms:W3CDTF">2017-06-21T04:44:02Z</dcterms:created>
  <dcterms:modified xsi:type="dcterms:W3CDTF">2021-12-20T04:00:42Z</dcterms:modified>
</cp:coreProperties>
</file>