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49A5-5263-0EA6-7204-88B0CD5E7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FAF40-FDF6-DA04-9969-67D9D895A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4158D-8672-A785-EEED-F9BEF421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1409-6880-4FFC-C2DB-B6CC5C8F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B0F44-1889-DDBB-1BDF-67C2ADDF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6AC5C-B32D-0E99-24F6-EC881306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CD34D-EC53-4FC8-6DDB-B9343E76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89E0D-C6CC-6B81-332B-7CB6D94B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509AE-81C1-5074-CA77-55CEA417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2838D-9B1C-127E-E07C-E525A564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8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A3C782-CC40-56BC-B1A6-F2F284097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55DFE-F719-CB12-B0AC-55D899F1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7A84A-2BC1-D55F-2222-622FB71F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7CCAF-D4D2-2DD2-6D72-7757CF2B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E3960-4C3B-5E33-2D1B-82BBE2E3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0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63D4-F652-350A-25D0-14CC9885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12F95-4116-D88D-6135-98C461D3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1D08E-06F1-ADC1-8A14-61AE7819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E873D-2497-8D05-9B91-6DD7C9A6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BAC1B-3731-A095-9B4B-E8D2F62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D2216-0A37-065C-7E11-A18F15D6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AF269-0DD6-F176-5109-7C103F87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0252-0870-27DE-2783-FAF3B0A6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BEE56-D864-4E2C-28FF-08A00FEB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EE03A-B21D-4FA1-DACC-C8C70EA2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7C8A1-5B8A-5DBB-9030-C0C908EA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88CC-4368-655F-D41B-2FA27F3A2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5340F-00E4-9484-126C-CB509992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E2651-0D4A-3E27-D116-A2347E3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1D150-62C4-3F82-3D29-F269C1B8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A9510-B998-19E8-3ECD-9DBBA97D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6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F24D2-73F8-A31D-76C4-4157C28E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4AFD9-B4CC-7608-3643-7E627078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395D7-E6AA-88BC-8EB3-A2744E4C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F6E24-0784-536C-300A-2BF2D518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E5E70-6FA9-2283-6662-58A3880C4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8F7D87-80E7-04A0-EA4C-966AC8D0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7D4FF-AFF1-0D18-1ECE-9B77337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2AF024-92DA-B1D0-A420-F10C83F3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04C6C-E018-112E-74D7-63A0121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1CDD6-9F29-BD98-E5FD-67098E4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1E3E77-D501-5A02-9FBE-984D6C2A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990B7-9E34-8C01-E8EA-19C29CD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9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05AF2-F982-D3EB-510B-6B186123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40865-05DD-39F3-A30B-DF5A7D30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A4EBD-E2A5-D2D4-626A-486BE68E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E384-880D-4B5D-C3C5-352BED5C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8E24-188C-6636-33B1-833D4A75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EFD81-75A1-A7DE-12E6-04321D36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BDD84-2DC8-A290-8701-53FCE922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2B385-0D71-E277-5342-A001C3C2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CE594-87E2-2B96-4D9E-FC771AC3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8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26495-6E61-29C4-1FF0-5827EDB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4975-62AF-2BEE-214B-AF00A7357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963FA-5057-D9FA-B269-BF1E601F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77925-6779-03E9-B898-7AEB4F2D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5A5A4-3F7D-2CA9-F399-AC51614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BC0E9-945C-4DC1-7763-FB670C20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53196-BF95-0EB0-940F-C89F3B07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276A8-8EDB-8531-245C-6166A1566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97769-B5BE-C67A-F86F-5B7F0A07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BC09-D89E-48D9-8C0B-8BB1C66B010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5FFD1-E8C2-92C8-B2CB-5EF5A1633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8A57E-28F6-B8EB-5769-0C81B9DF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1EA83BB4-CFD3-995F-665F-DC0D09B1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7623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C35C4D-D35E-E63E-165C-43C9E4EA9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51" y="4312343"/>
            <a:ext cx="1431617" cy="928695"/>
          </a:xfrm>
          <a:prstGeom prst="rect">
            <a:avLst/>
          </a:prstGeom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4858E2F6-73D1-F45C-355C-DB61C89B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89" y="4770053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BF491D-E0AB-FA43-93FB-52CF283D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40" y="5241038"/>
            <a:ext cx="1431617" cy="928695"/>
          </a:xfrm>
          <a:prstGeom prst="rect">
            <a:avLst/>
          </a:prstGeom>
        </p:spPr>
      </p:pic>
      <p:pic>
        <p:nvPicPr>
          <p:cNvPr id="8" name="图片 1">
            <a:extLst>
              <a:ext uri="{FF2B5EF4-FFF2-40B4-BE49-F238E27FC236}">
                <a16:creationId xmlns:a16="http://schemas.microsoft.com/office/drawing/2014/main" id="{BE157224-A409-E8AC-C92C-BD98FDD5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78" y="5698625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>
            <a:extLst>
              <a:ext uri="{FF2B5EF4-FFF2-40B4-BE49-F238E27FC236}">
                <a16:creationId xmlns:a16="http://schemas.microsoft.com/office/drawing/2014/main" id="{154CB0FF-A19E-E19F-4057-366FC753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78" y="4759562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AD1182-E364-0DBE-4FCC-F04440CC2815}"/>
              </a:ext>
            </a:extLst>
          </p:cNvPr>
          <p:cNvSpPr txBox="1"/>
          <p:nvPr/>
        </p:nvSpPr>
        <p:spPr>
          <a:xfrm>
            <a:off x="264309" y="4774210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文字提示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D55006-95FE-2349-5D6B-D1F4E0F43466}"/>
              </a:ext>
            </a:extLst>
          </p:cNvPr>
          <p:cNvSpPr txBox="1"/>
          <p:nvPr/>
        </p:nvSpPr>
        <p:spPr>
          <a:xfrm>
            <a:off x="2765598" y="5698625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文字提示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9DA6F0-8C25-15CC-F05E-C576C7D7A18F}"/>
              </a:ext>
            </a:extLst>
          </p:cNvPr>
          <p:cNvSpPr txBox="1"/>
          <p:nvPr/>
        </p:nvSpPr>
        <p:spPr>
          <a:xfrm>
            <a:off x="1514953" y="5234339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图片展示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DEAAB5-6347-08ED-3483-B3662B86C1C8}"/>
              </a:ext>
            </a:extLst>
          </p:cNvPr>
          <p:cNvSpPr txBox="1"/>
          <p:nvPr/>
        </p:nvSpPr>
        <p:spPr>
          <a:xfrm>
            <a:off x="4016242" y="6169733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图片测试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C8C8AC-FD10-E5BA-F372-04436EA69D0C}"/>
              </a:ext>
            </a:extLst>
          </p:cNvPr>
          <p:cNvSpPr txBox="1"/>
          <p:nvPr/>
        </p:nvSpPr>
        <p:spPr>
          <a:xfrm>
            <a:off x="5259298" y="6627197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结果反馈</a:t>
            </a:r>
          </a:p>
        </p:txBody>
      </p:sp>
      <p:pic>
        <p:nvPicPr>
          <p:cNvPr id="15" name="图片 1">
            <a:extLst>
              <a:ext uri="{FF2B5EF4-FFF2-40B4-BE49-F238E27FC236}">
                <a16:creationId xmlns:a16="http://schemas.microsoft.com/office/drawing/2014/main" id="{05EE6FB9-3EDF-A9DD-2785-D119CD750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92" y="15794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9F1E024-4BBC-0291-9D65-A07CB9D2C0C3}"/>
              </a:ext>
            </a:extLst>
          </p:cNvPr>
          <p:cNvSpPr txBox="1"/>
          <p:nvPr/>
        </p:nvSpPr>
        <p:spPr>
          <a:xfrm>
            <a:off x="6022301" y="942381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文字提示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E28F6F-9030-2E19-ECE4-554E95FD779C}"/>
              </a:ext>
            </a:extLst>
          </p:cNvPr>
          <p:cNvSpPr txBox="1"/>
          <p:nvPr/>
        </p:nvSpPr>
        <p:spPr>
          <a:xfrm>
            <a:off x="8523590" y="1866796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文字提示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A0D273-D9E9-9BF5-AF2A-33AFAF6D30C5}"/>
              </a:ext>
            </a:extLst>
          </p:cNvPr>
          <p:cNvSpPr txBox="1"/>
          <p:nvPr/>
        </p:nvSpPr>
        <p:spPr>
          <a:xfrm>
            <a:off x="7272945" y="1402510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0D8CCF-5964-9DA4-C92B-91B3B39817CE}"/>
              </a:ext>
            </a:extLst>
          </p:cNvPr>
          <p:cNvSpPr txBox="1"/>
          <p:nvPr/>
        </p:nvSpPr>
        <p:spPr>
          <a:xfrm>
            <a:off x="9774234" y="2337904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图片测试</a:t>
            </a:r>
          </a:p>
        </p:txBody>
      </p:sp>
      <p:pic>
        <p:nvPicPr>
          <p:cNvPr id="26" name="图片 1">
            <a:extLst>
              <a:ext uri="{FF2B5EF4-FFF2-40B4-BE49-F238E27FC236}">
                <a16:creationId xmlns:a16="http://schemas.microsoft.com/office/drawing/2014/main" id="{01656A6E-7E41-82E0-B476-7FC8FE75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23" y="1872903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3D01091-3941-D842-EE57-21560E43ED7E}"/>
              </a:ext>
            </a:extLst>
          </p:cNvPr>
          <p:cNvSpPr txBox="1"/>
          <p:nvPr/>
        </p:nvSpPr>
        <p:spPr>
          <a:xfrm>
            <a:off x="3207932" y="2799490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文字提示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E89D46A-2516-ADB7-83C9-33EA4DA68DA1}"/>
              </a:ext>
            </a:extLst>
          </p:cNvPr>
          <p:cNvSpPr txBox="1"/>
          <p:nvPr/>
        </p:nvSpPr>
        <p:spPr>
          <a:xfrm>
            <a:off x="5709221" y="3723905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文字提示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40DA66-037D-9CD2-1013-DEB5D70E2654}"/>
              </a:ext>
            </a:extLst>
          </p:cNvPr>
          <p:cNvSpPr txBox="1"/>
          <p:nvPr/>
        </p:nvSpPr>
        <p:spPr>
          <a:xfrm>
            <a:off x="4458576" y="3259619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图片展示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406BE1-64DC-04C9-EEC4-E50108561562}"/>
              </a:ext>
            </a:extLst>
          </p:cNvPr>
          <p:cNvSpPr txBox="1"/>
          <p:nvPr/>
        </p:nvSpPr>
        <p:spPr>
          <a:xfrm>
            <a:off x="6959865" y="4195013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图片测试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DEAC9D-B8A3-296F-AB73-520DA140FBAD}"/>
              </a:ext>
            </a:extLst>
          </p:cNvPr>
          <p:cNvSpPr txBox="1"/>
          <p:nvPr/>
        </p:nvSpPr>
        <p:spPr>
          <a:xfrm>
            <a:off x="8202921" y="4652477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结果反馈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4961A96-B4DA-C49B-E10C-42E7ED9B1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9" y="497025"/>
            <a:ext cx="1431807" cy="928817"/>
          </a:xfrm>
          <a:prstGeom prst="rect">
            <a:avLst/>
          </a:prstGeom>
        </p:spPr>
      </p:pic>
      <p:pic>
        <p:nvPicPr>
          <p:cNvPr id="39" name="图片 1">
            <a:extLst>
              <a:ext uri="{FF2B5EF4-FFF2-40B4-BE49-F238E27FC236}">
                <a16:creationId xmlns:a16="http://schemas.microsoft.com/office/drawing/2014/main" id="{AD09BC96-8D96-2587-A4AA-0A6453D21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53" y="961556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0F56756-00A9-7A5A-93C0-0985F8BB9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270" y="1425719"/>
            <a:ext cx="1431807" cy="928817"/>
          </a:xfrm>
          <a:prstGeom prst="rect">
            <a:avLst/>
          </a:prstGeom>
        </p:spPr>
      </p:pic>
      <p:pic>
        <p:nvPicPr>
          <p:cNvPr id="41" name="图片 1">
            <a:extLst>
              <a:ext uri="{FF2B5EF4-FFF2-40B4-BE49-F238E27FC236}">
                <a16:creationId xmlns:a16="http://schemas.microsoft.com/office/drawing/2014/main" id="{FDB22CB3-2D55-DAA7-B637-FA0E9C03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476" y="1875955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1">
            <a:extLst>
              <a:ext uri="{FF2B5EF4-FFF2-40B4-BE49-F238E27FC236}">
                <a16:creationId xmlns:a16="http://schemas.microsoft.com/office/drawing/2014/main" id="{A1D09827-D47F-00F8-378B-D16C50E7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476" y="936892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EC301BC-2D87-633C-C711-8DC97B4A1C0B}"/>
              </a:ext>
            </a:extLst>
          </p:cNvPr>
          <p:cNvSpPr txBox="1"/>
          <p:nvPr/>
        </p:nvSpPr>
        <p:spPr>
          <a:xfrm>
            <a:off x="11017196" y="2804527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结果反馈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3D9840E-7AE8-053A-2B57-BED13C327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52" y="2354134"/>
            <a:ext cx="1431807" cy="928817"/>
          </a:xfrm>
          <a:prstGeom prst="rect">
            <a:avLst/>
          </a:prstGeom>
        </p:spPr>
      </p:pic>
      <p:pic>
        <p:nvPicPr>
          <p:cNvPr id="45" name="图片 1">
            <a:extLst>
              <a:ext uri="{FF2B5EF4-FFF2-40B4-BE49-F238E27FC236}">
                <a16:creationId xmlns:a16="http://schemas.microsoft.com/office/drawing/2014/main" id="{07237716-9DF4-7B4B-53C3-9C672AAA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46" y="2804527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D8A7FFE-AE8F-AF5D-6586-35FB27EC5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63" y="3254675"/>
            <a:ext cx="1431807" cy="928817"/>
          </a:xfrm>
          <a:prstGeom prst="rect">
            <a:avLst/>
          </a:prstGeom>
        </p:spPr>
      </p:pic>
      <p:pic>
        <p:nvPicPr>
          <p:cNvPr id="47" name="图片 1">
            <a:extLst>
              <a:ext uri="{FF2B5EF4-FFF2-40B4-BE49-F238E27FC236}">
                <a16:creationId xmlns:a16="http://schemas.microsoft.com/office/drawing/2014/main" id="{AD3DD330-77BC-6C87-25DA-F0E3AFCF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46" y="3743590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1">
            <a:extLst>
              <a:ext uri="{FF2B5EF4-FFF2-40B4-BE49-F238E27FC236}">
                <a16:creationId xmlns:a16="http://schemas.microsoft.com/office/drawing/2014/main" id="{CD8BBD8C-5BF4-8C5E-7E3D-AB6AE3CD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46" y="2804527"/>
            <a:ext cx="1431430" cy="9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28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茂林 叶</dc:creator>
  <cp:lastModifiedBy>茂林 叶</cp:lastModifiedBy>
  <cp:revision>1</cp:revision>
  <dcterms:created xsi:type="dcterms:W3CDTF">2023-10-27T06:20:11Z</dcterms:created>
  <dcterms:modified xsi:type="dcterms:W3CDTF">2023-10-27T07:47:34Z</dcterms:modified>
</cp:coreProperties>
</file>