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1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049A5-5263-0EA6-7204-88B0CD5E7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BFAF40-FDF6-DA04-9969-67D9D895A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4158D-8672-A785-EEED-F9BEF421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51409-6880-4FFC-C2DB-B6CC5C8F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B0F44-1889-DDBB-1BDF-67C2ADDF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2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6AC5C-B32D-0E99-24F6-EC881306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CD34D-EC53-4FC8-6DDB-B9343E76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89E0D-C6CC-6B81-332B-7CB6D94B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509AE-81C1-5074-CA77-55CEA417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2838D-9B1C-127E-E07C-E525A564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8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A3C782-CC40-56BC-B1A6-F2F284097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55DFE-F719-CB12-B0AC-55D899F1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7A84A-2BC1-D55F-2222-622FB71F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7CCAF-D4D2-2DD2-6D72-7757CF2B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E3960-4C3B-5E33-2D1B-82BBE2E3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0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D63D4-F652-350A-25D0-14CC9885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12F95-4116-D88D-6135-98C461D3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1D08E-06F1-ADC1-8A14-61AE7819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E873D-2497-8D05-9B91-6DD7C9A6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BAC1B-3731-A095-9B4B-E8D2F624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7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D2216-0A37-065C-7E11-A18F15D6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AF269-0DD6-F176-5109-7C103F87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F0252-0870-27DE-2783-FAF3B0A6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BEE56-D864-4E2C-28FF-08A00FEB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EE03A-B21D-4FA1-DACC-C8C70EA2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7C8A1-5B8A-5DBB-9030-C0C908EA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788CC-4368-655F-D41B-2FA27F3A2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5340F-00E4-9484-126C-CB509992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E2651-0D4A-3E27-D116-A2347E30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1D150-62C4-3F82-3D29-F269C1B8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A9510-B998-19E8-3ECD-9DBBA97D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6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F24D2-73F8-A31D-76C4-4157C28E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64AFD9-B4CC-7608-3643-7E627078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395D7-E6AA-88BC-8EB3-A2744E4C2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DF6E24-0784-536C-300A-2BF2D518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BE5E70-6FA9-2283-6662-58A3880C4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8F7D87-80E7-04A0-EA4C-966AC8D0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57D4FF-AFF1-0D18-1ECE-9B77337A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2AF024-92DA-B1D0-A420-F10C83F3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04C6C-E018-112E-74D7-63A0121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1CDD6-9F29-BD98-E5FD-67098E4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1E3E77-D501-5A02-9FBE-984D6C2A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990B7-9E34-8C01-E8EA-19C29CD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9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05AF2-F982-D3EB-510B-6B186123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D40865-05DD-39F3-A30B-DF5A7D30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DA4EBD-E2A5-D2D4-626A-486BE68E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7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7E384-880D-4B5D-C3C5-352BED5C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28E24-188C-6636-33B1-833D4A75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EFD81-75A1-A7DE-12E6-04321D36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BDD84-2DC8-A290-8701-53FCE922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2B385-0D71-E277-5342-A001C3C2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CE594-87E2-2B96-4D9E-FC771AC3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8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26495-6E61-29C4-1FF0-5827EDB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4975-62AF-2BEE-214B-AF00A7357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963FA-5057-D9FA-B269-BF1E601F3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77925-6779-03E9-B898-7AEB4F2D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5A5A4-3F7D-2CA9-F399-AC516146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BC0E9-945C-4DC1-7763-FB670C20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8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153196-BF95-0EB0-940F-C89F3B07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276A8-8EDB-8531-245C-6166A1566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97769-B5BE-C67A-F86F-5B7F0A07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BC09-D89E-48D9-8C0B-8BB1C66B01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5FFD1-E8C2-92C8-B2CB-5EF5A1633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8A57E-28F6-B8EB-5769-0C81B9DF6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300B-CECC-4A6F-B5D5-64AA521DA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">
            <a:extLst>
              <a:ext uri="{FF2B5EF4-FFF2-40B4-BE49-F238E27FC236}">
                <a16:creationId xmlns:a16="http://schemas.microsoft.com/office/drawing/2014/main" id="{FB93C4A1-ABD3-1A23-2E8D-98A8AAA3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" y="6358"/>
            <a:ext cx="3531324" cy="229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>
            <a:extLst>
              <a:ext uri="{FF2B5EF4-FFF2-40B4-BE49-F238E27FC236}">
                <a16:creationId xmlns:a16="http://schemas.microsoft.com/office/drawing/2014/main" id="{659D7890-4B71-8F0C-671E-AA9F7202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54" y="1151747"/>
            <a:ext cx="3531324" cy="229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">
            <a:extLst>
              <a:ext uri="{FF2B5EF4-FFF2-40B4-BE49-F238E27FC236}">
                <a16:creationId xmlns:a16="http://schemas.microsoft.com/office/drawing/2014/main" id="{C87D0BC0-697D-19EE-B6EE-91069A49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38" y="2283610"/>
            <a:ext cx="3531324" cy="229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1">
            <a:extLst>
              <a:ext uri="{FF2B5EF4-FFF2-40B4-BE49-F238E27FC236}">
                <a16:creationId xmlns:a16="http://schemas.microsoft.com/office/drawing/2014/main" id="{5270F2C4-5531-5FB1-C22F-726C7DCA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22" y="3448358"/>
            <a:ext cx="3531324" cy="229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图片 1">
            <a:extLst>
              <a:ext uri="{FF2B5EF4-FFF2-40B4-BE49-F238E27FC236}">
                <a16:creationId xmlns:a16="http://schemas.microsoft.com/office/drawing/2014/main" id="{8D0F2A68-A8F3-A9FC-3B24-54E883CB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906" y="4567221"/>
            <a:ext cx="3531324" cy="229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1">
            <a:extLst>
              <a:ext uri="{FF2B5EF4-FFF2-40B4-BE49-F238E27FC236}">
                <a16:creationId xmlns:a16="http://schemas.microsoft.com/office/drawing/2014/main" id="{76E341F4-DEEE-44A0-8407-C309BC25C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676" y="2264252"/>
            <a:ext cx="3531324" cy="229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5C8D6FE-EADF-00E9-3AC1-174E6E74A2F6}"/>
              </a:ext>
            </a:extLst>
          </p:cNvPr>
          <p:cNvSpPr txBox="1"/>
          <p:nvPr/>
        </p:nvSpPr>
        <p:spPr>
          <a:xfrm>
            <a:off x="1316642" y="2297136"/>
            <a:ext cx="902811" cy="230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文字提示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032321-2F8A-847B-121F-80E4CA769869}"/>
              </a:ext>
            </a:extLst>
          </p:cNvPr>
          <p:cNvSpPr txBox="1"/>
          <p:nvPr/>
        </p:nvSpPr>
        <p:spPr>
          <a:xfrm>
            <a:off x="3479426" y="34425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操作提示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E3BCA8-7E48-B558-93AD-4AFF1D9D1831}"/>
              </a:ext>
            </a:extLst>
          </p:cNvPr>
          <p:cNvSpPr txBox="1"/>
          <p:nvPr/>
        </p:nvSpPr>
        <p:spPr>
          <a:xfrm>
            <a:off x="5644595" y="45550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方块展示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BE3938-E56C-C864-3316-8669D177233D}"/>
              </a:ext>
            </a:extLst>
          </p:cNvPr>
          <p:cNvSpPr txBox="1"/>
          <p:nvPr/>
        </p:nvSpPr>
        <p:spPr>
          <a:xfrm>
            <a:off x="7807378" y="57197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测试反馈</a:t>
            </a:r>
          </a:p>
        </p:txBody>
      </p:sp>
    </p:spTree>
    <p:extLst>
      <p:ext uri="{BB962C8B-B14F-4D97-AF65-F5344CB8AC3E}">
        <p14:creationId xmlns:p14="http://schemas.microsoft.com/office/powerpoint/2010/main" val="44428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茂林 叶</dc:creator>
  <cp:lastModifiedBy>茂林 叶</cp:lastModifiedBy>
  <cp:revision>2</cp:revision>
  <dcterms:created xsi:type="dcterms:W3CDTF">2023-10-27T06:20:11Z</dcterms:created>
  <dcterms:modified xsi:type="dcterms:W3CDTF">2023-11-13T15:20:51Z</dcterms:modified>
</cp:coreProperties>
</file>