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356" r:id="rId2"/>
    <p:sldId id="403" r:id="rId3"/>
    <p:sldId id="393" r:id="rId4"/>
    <p:sldId id="643" r:id="rId5"/>
    <p:sldId id="672" r:id="rId6"/>
    <p:sldId id="647" r:id="rId7"/>
    <p:sldId id="646" r:id="rId8"/>
    <p:sldId id="673" r:id="rId9"/>
    <p:sldId id="674" r:id="rId10"/>
    <p:sldId id="675" r:id="rId11"/>
    <p:sldId id="676" r:id="rId12"/>
    <p:sldId id="648" r:id="rId13"/>
    <p:sldId id="677" r:id="rId14"/>
    <p:sldId id="654" r:id="rId15"/>
    <p:sldId id="659" r:id="rId16"/>
    <p:sldId id="655" r:id="rId17"/>
    <p:sldId id="679" r:id="rId18"/>
    <p:sldId id="678" r:id="rId19"/>
    <p:sldId id="6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80702" autoAdjust="0"/>
  </p:normalViewPr>
  <p:slideViewPr>
    <p:cSldViewPr snapToGrid="0">
      <p:cViewPr varScale="1">
        <p:scale>
          <a:sx n="105" d="100"/>
          <a:sy n="105" d="100"/>
        </p:scale>
        <p:origin x="91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CA0DB-AE42-496E-8D47-A891BF80533F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BA9AF-06EE-4EEC-ABDC-5EE7A68C4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0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11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45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75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8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592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84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25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7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9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28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43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0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0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5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9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9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7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4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4294967295"/>
          </p:nvPr>
        </p:nvSpPr>
        <p:spPr>
          <a:xfrm>
            <a:off x="1267544" y="4890367"/>
            <a:ext cx="7704137" cy="13430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200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ja-JP" altLang="en-US" sz="2200" dirty="0">
              <a:solidFill>
                <a:srgbClr val="898989"/>
              </a:solidFill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2174999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Marginal Fisher Analysis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663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411875" y="4235496"/>
            <a:ext cx="9144000" cy="10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论文</a:t>
            </a:r>
            <a:r>
              <a:rPr lang="zh-CN" altLang="en-US" b="1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信息：</a:t>
            </a:r>
            <a:r>
              <a:rPr lang="en-US" altLang="zh-CN" b="1" ker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  <a:r>
              <a:rPr lang="en-US" altLang="zh-CN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Embedding and Extensions (MFA) PAMI  2007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936" y="5715700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426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875" y="4953000"/>
            <a:ext cx="74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报告人：叶茂林                             指导老师：赖志辉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18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6358" y="3012443"/>
                <a:ext cx="4831284" cy="833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目标函数：</a:t>
                </a:r>
                <a:r>
                  <a:rPr lang="en-US" altLang="zh-CN" sz="2800" dirty="0"/>
                  <a:t>min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58" y="3012443"/>
                <a:ext cx="4831284" cy="833113"/>
              </a:xfrm>
              <a:prstGeom prst="rect">
                <a:avLst/>
              </a:prstGeom>
              <a:blipFill>
                <a:blip r:embed="rId5"/>
                <a:stretch>
                  <a:fillRect l="-2652" b="-2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6358" y="3012443"/>
                <a:ext cx="4831284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目标函数：</a:t>
                </a:r>
                <a:r>
                  <a:rPr lang="en-US" altLang="zh-CN" sz="2800" dirty="0"/>
                  <a:t>min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58" y="3012443"/>
                <a:ext cx="4831284" cy="777264"/>
              </a:xfrm>
              <a:prstGeom prst="rect">
                <a:avLst/>
              </a:prstGeom>
              <a:blipFill>
                <a:blip r:embed="rId5"/>
                <a:stretch>
                  <a:fillRect l="-2652" b="-10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7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87689" y="2916499"/>
            <a:ext cx="2026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3</a:t>
            </a:r>
          </a:p>
          <a:p>
            <a:pPr marL="0" lvl="1"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157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4421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Method’s model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2881" y="2351045"/>
                <a:ext cx="5518233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min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dirty="0"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800" dirty="0"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=</a:t>
                </a:r>
                <a:r>
                  <a:rPr lang="en-US" altLang="zh-CN" sz="2800" i="1" dirty="0"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I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81" y="2351045"/>
                <a:ext cx="5518233" cy="777264"/>
              </a:xfrm>
              <a:prstGeom prst="rect">
                <a:avLst/>
              </a:prstGeom>
              <a:blipFill>
                <a:blip r:embed="rId5"/>
                <a:stretch>
                  <a:fillRect l="-2208" r="-1104" b="-9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51351F-75CC-F4FC-2A3E-BB5B305A2E2C}"/>
                  </a:ext>
                </a:extLst>
              </p:cNvPr>
              <p:cNvSpPr txBox="1"/>
              <p:nvPr/>
            </p:nvSpPr>
            <p:spPr>
              <a:xfrm>
                <a:off x="2006225" y="3729691"/>
                <a:ext cx="5131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L=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𝐿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scadia Code Light" panose="020B0609020000020004" pitchFamily="49" charset="0"/>
                    <a:ea typeface="等线" panose="02010600030101010101" pitchFamily="2" charset="-122"/>
                    <a:cs typeface="Cascadia Code Light" panose="020B0609020000020004" pitchFamily="49" charset="0"/>
                  </a:rPr>
                  <a:t>-</a:t>
                </a:r>
                <a:r>
                  <a:rPr kumimoji="0" lang="el-GR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Cascadia Code Light" panose="020B0609020000020004" pitchFamily="49" charset="0"/>
                  </a:rPr>
                  <a:t>λ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scadia Code Light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scadia Code Light" panose="020B0609020000020004" pitchFamily="49" charset="0"/>
                    <a:ea typeface="等线" panose="02010600030101010101" pitchFamily="2" charset="-122"/>
                    <a:cs typeface="Cascadia Code Light" panose="020B0609020000020004" pitchFamily="49" charset="0"/>
                  </a:rPr>
                  <a:t>-I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scadia Code Light" panose="020B0609020000020004" pitchFamily="49" charset="0"/>
                  </a:rPr>
                  <a:t>)</a:t>
                </a:r>
                <a:endPara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Cascadia Code 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51351F-75CC-F4FC-2A3E-BB5B305A2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25" y="3729691"/>
                <a:ext cx="5131547" cy="523220"/>
              </a:xfrm>
              <a:prstGeom prst="rect">
                <a:avLst/>
              </a:prstGeom>
              <a:blipFill>
                <a:blip r:embed="rId6"/>
                <a:stretch>
                  <a:fillRect l="-2375" t="-15116" r="-534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28CC3A-1082-7EE5-166D-55BC7EC51F61}"/>
                  </a:ext>
                </a:extLst>
              </p:cNvPr>
              <p:cNvSpPr txBox="1"/>
              <p:nvPr/>
            </p:nvSpPr>
            <p:spPr>
              <a:xfrm>
                <a:off x="2970662" y="4854053"/>
                <a:ext cx="3202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𝑋𝐿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l-GR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Cascadia Code Light" panose="020B0609020000020004" pitchFamily="49" charset="0"/>
                  </a:rPr>
                  <a:t>λ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</m:oMath>
                </a14:m>
                <a:endPara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Cascadia Code 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28CC3A-1082-7EE5-166D-55BC7EC5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62" y="4854053"/>
                <a:ext cx="3202675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82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65914" y="2916499"/>
            <a:ext cx="3070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4</a:t>
            </a:r>
          </a:p>
          <a:p>
            <a:pPr marL="0" lvl="1"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86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620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Experiments of the paper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44740B-209B-D018-F241-793C4C20D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55088"/>
            <a:ext cx="9144000" cy="39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620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Experiments of the paper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BEC274-E265-1FEA-1535-427AFF48C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25995"/>
            <a:ext cx="9144000" cy="40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620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Experiments of the paper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7C64F0-881D-D7ED-CD01-52CCEA7A9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" y="1118235"/>
            <a:ext cx="6873240" cy="46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620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Experiments of the paper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8CAD14-9729-FA24-9F58-DB6060CCA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147215"/>
            <a:ext cx="7543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>
              <a:latin typeface="Calibri" pitchFamily="34" charset="0"/>
              <a:ea typeface="宋体" charset="-122"/>
            </a:endParaRPr>
          </a:p>
        </p:txBody>
      </p:sp>
      <p:sp>
        <p:nvSpPr>
          <p:cNvPr id="115715" name="副标题 2"/>
          <p:cNvSpPr>
            <a:spLocks noGrp="1"/>
          </p:cNvSpPr>
          <p:nvPr>
            <p:ph type="subTitle" idx="4294967295"/>
          </p:nvPr>
        </p:nvSpPr>
        <p:spPr>
          <a:xfrm>
            <a:off x="781050" y="2014538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zh-CN" altLang="en-US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57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900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12"/>
          <p:cNvSpPr>
            <a:spLocks noChangeArrowheads="1"/>
          </p:cNvSpPr>
          <p:nvPr/>
        </p:nvSpPr>
        <p:spPr bwMode="auto">
          <a:xfrm>
            <a:off x="670719" y="1615282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5400" b="1" dirty="0">
                <a:solidFill>
                  <a:srgbClr val="993300"/>
                </a:solidFill>
                <a:latin typeface="Times New Roman" pitchFamily="18" charset="0"/>
              </a:rPr>
              <a:t>Thank You!      Questions?</a:t>
            </a:r>
          </a:p>
        </p:txBody>
      </p:sp>
      <p:sp>
        <p:nvSpPr>
          <p:cNvPr id="115718" name="Rectangle 12"/>
          <p:cNvSpPr>
            <a:spLocks noChangeArrowheads="1"/>
          </p:cNvSpPr>
          <p:nvPr/>
        </p:nvSpPr>
        <p:spPr bwMode="auto">
          <a:xfrm>
            <a:off x="4211638" y="4572000"/>
            <a:ext cx="4503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993300"/>
                </a:solidFill>
              </a:rPr>
              <a:t>深圳大学计算机与软件学院</a:t>
            </a:r>
            <a:endParaRPr lang="zh-CN" altLang="en-US" sz="2400" b="1" dirty="0">
              <a:solidFill>
                <a:srgbClr val="99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719" name="TextBox 7"/>
          <p:cNvSpPr txBox="1">
            <a:spLocks noChangeArrowheads="1"/>
          </p:cNvSpPr>
          <p:nvPr/>
        </p:nvSpPr>
        <p:spPr bwMode="auto">
          <a:xfrm>
            <a:off x="6445250" y="5715000"/>
            <a:ext cx="251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2"/>
                </a:solidFill>
                <a:latin typeface="Calibri" pitchFamily="34" charset="0"/>
              </a:rPr>
              <a:t>2023</a:t>
            </a: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</a:rPr>
              <a:t>年</a:t>
            </a:r>
            <a:r>
              <a:rPr lang="en-US" altLang="zh-CN" sz="2400" b="1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</a:rPr>
              <a:t>月</a:t>
            </a:r>
            <a:r>
              <a:rPr lang="en-US" altLang="zh-CN" sz="2400" b="1" dirty="0">
                <a:solidFill>
                  <a:schemeClr val="tx2"/>
                </a:solidFill>
                <a:latin typeface="Calibri" pitchFamily="34" charset="0"/>
              </a:rPr>
              <a:t>14</a:t>
            </a:r>
            <a:r>
              <a:rPr lang="zh-CN" altLang="en-US" sz="2400" b="1" dirty="0">
                <a:solidFill>
                  <a:schemeClr val="tx2"/>
                </a:solidFill>
                <a:latin typeface="Calibri" pitchFamily="34" charset="0"/>
              </a:rPr>
              <a:t>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" y="5262562"/>
            <a:ext cx="46863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650" y="5573486"/>
            <a:ext cx="266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报告人：叶茂林</a:t>
            </a:r>
            <a:endParaRPr lang="en-US" altLang="zh-CN" sz="2400" b="1" dirty="0"/>
          </a:p>
          <a:p>
            <a:r>
              <a:rPr lang="zh-CN" altLang="en-US" sz="2400" b="1" dirty="0"/>
              <a:t>指导老师</a:t>
            </a:r>
            <a:r>
              <a:rPr lang="zh-CN" altLang="en-US" sz="2400" dirty="0"/>
              <a:t>：赖志辉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4210E-8ED4-D17A-D437-FD4D6DA94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00" y="5424335"/>
            <a:ext cx="1033470" cy="10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6852" y="220486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020768" y="3095702"/>
            <a:ext cx="1857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85">
              <a:defRPr/>
            </a:pPr>
            <a:r>
              <a:rPr lang="en-US" altLang="zh-CN" sz="3200" b="1" kern="0" dirty="0">
                <a:solidFill>
                  <a:srgbClr val="080808"/>
                </a:solidFill>
              </a:rPr>
              <a:t>CATALOG</a:t>
            </a:r>
            <a:endParaRPr lang="zh-CN" altLang="en-US" sz="2400" b="1" kern="0" dirty="0">
              <a:solidFill>
                <a:srgbClr val="080808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322393" y="2437614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C00000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48104" y="3121831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015997" y="3141990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443433" y="3907561"/>
            <a:ext cx="127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41294" y="2699621"/>
            <a:ext cx="1027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Problems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A2F7E-8137-45AF-9C68-2A76AAB378BC}"/>
              </a:ext>
            </a:extLst>
          </p:cNvPr>
          <p:cNvGrpSpPr/>
          <p:nvPr/>
        </p:nvGrpSpPr>
        <p:grpSpPr>
          <a:xfrm>
            <a:off x="5787644" y="2453301"/>
            <a:ext cx="1602228" cy="2053188"/>
            <a:chOff x="8253210" y="2338097"/>
            <a:chExt cx="1602228" cy="2053188"/>
          </a:xfrm>
        </p:grpSpPr>
        <p:grpSp>
          <p:nvGrpSpPr>
            <p:cNvPr id="84" name="组合 83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87" name="组合 86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89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90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88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+mn-ea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8557960" y="3821898"/>
              <a:ext cx="1027882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Solutions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197924" y="2718719"/>
            <a:ext cx="1300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Experiments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91AFEA2E-4B9C-4665-84A7-760FCAF98F99}"/>
              </a:ext>
            </a:extLst>
          </p:cNvPr>
          <p:cNvSpPr txBox="1">
            <a:spLocks/>
          </p:cNvSpPr>
          <p:nvPr/>
        </p:nvSpPr>
        <p:spPr>
          <a:xfrm>
            <a:off x="-1099859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121C823A-7951-45EC-ABFA-591B8505B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40" name="Picture 9">
            <a:extLst>
              <a:ext uri="{FF2B5EF4-FFF2-40B4-BE49-F238E27FC236}">
                <a16:creationId xmlns:a16="http://schemas.microsoft.com/office/drawing/2014/main" id="{B97769CE-4DC7-4D45-884A-DB6ACC78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2" grpId="0"/>
      <p:bldP spid="115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09929" y="2916499"/>
            <a:ext cx="2982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</a:p>
          <a:p>
            <a:pPr marL="0" lvl="1"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52876" y="2967335"/>
            <a:ext cx="603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是假设每个类别都符合高斯分布，但是在实际问题中不一定都符合，如果不符合，那么不同类别之间的可分性就无法用类间散布来很好的表征。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52876" y="2967335"/>
            <a:ext cx="603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论文中提出了一种新的方法，叫</a:t>
            </a:r>
            <a:r>
              <a:rPr lang="en-US" altLang="zh-CN" dirty="0"/>
              <a:t>Marginal Fisher Analysis (MFA</a:t>
            </a:r>
            <a:r>
              <a:rPr lang="zh-CN" altLang="en-US" dirty="0"/>
              <a:t>），即边缘</a:t>
            </a:r>
            <a:r>
              <a:rPr lang="en-US" altLang="zh-CN" dirty="0"/>
              <a:t>fisher</a:t>
            </a:r>
            <a:r>
              <a:rPr lang="zh-CN" altLang="en-US" dirty="0"/>
              <a:t>分析，可以适应复杂的实际场景。</a:t>
            </a:r>
          </a:p>
        </p:txBody>
      </p:sp>
    </p:spTree>
    <p:extLst>
      <p:ext uri="{BB962C8B-B14F-4D97-AF65-F5344CB8AC3E}">
        <p14:creationId xmlns:p14="http://schemas.microsoft.com/office/powerpoint/2010/main" val="6784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1677" y="2916499"/>
            <a:ext cx="2378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2</a:t>
            </a:r>
          </a:p>
          <a:p>
            <a:pPr marL="0" lvl="1"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77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9249" y="3105834"/>
            <a:ext cx="548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MFA</a:t>
            </a:r>
            <a:r>
              <a:rPr lang="zh-CN" altLang="en-US" dirty="0"/>
              <a:t>是想找到一个投影，使得同类近邻样本更加紧凑，异类近邻样本更加疏远。</a:t>
            </a:r>
          </a:p>
        </p:txBody>
      </p:sp>
    </p:spTree>
    <p:extLst>
      <p:ext uri="{BB962C8B-B14F-4D97-AF65-F5344CB8AC3E}">
        <p14:creationId xmlns:p14="http://schemas.microsoft.com/office/powerpoint/2010/main" val="364419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55923" y="3198167"/>
                <a:ext cx="4632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类内紧密：</a:t>
                </a:r>
                <a:r>
                  <a:rPr lang="en-US" altLang="zh-CN" sz="2400" dirty="0"/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923" y="3198167"/>
                <a:ext cx="4632154" cy="461665"/>
              </a:xfrm>
              <a:prstGeom prst="rect">
                <a:avLst/>
              </a:prstGeom>
              <a:blipFill>
                <a:blip r:embed="rId5"/>
                <a:stretch>
                  <a:fillRect l="-1974"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93461" y="3198167"/>
                <a:ext cx="4957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类间疏远：</a:t>
                </a:r>
                <a:r>
                  <a:rPr lang="en-US" altLang="zh-CN" sz="2400" dirty="0"/>
                  <a:t>max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461" y="3198167"/>
                <a:ext cx="4957077" cy="461665"/>
              </a:xfrm>
              <a:prstGeom prst="rect">
                <a:avLst/>
              </a:prstGeom>
              <a:blipFill>
                <a:blip r:embed="rId5"/>
                <a:stretch>
                  <a:fillRect l="-1843"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330</Words>
  <Application>Microsoft Office PowerPoint</Application>
  <PresentationFormat>全屏显示(4:3)</PresentationFormat>
  <Paragraphs>90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黑体</vt:lpstr>
      <vt:lpstr>微软雅黑</vt:lpstr>
      <vt:lpstr>Arial</vt:lpstr>
      <vt:lpstr>Calibri</vt:lpstr>
      <vt:lpstr>Calibri Light</vt:lpstr>
      <vt:lpstr>Cambria Math</vt:lpstr>
      <vt:lpstr>Cascadia Code Light</vt:lpstr>
      <vt:lpstr>Times New Roman</vt:lpstr>
      <vt:lpstr>Office 主题​​</vt:lpstr>
      <vt:lpstr>Marginal Fisher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 俊</dc:creator>
  <cp:lastModifiedBy>ICICLEMOE@outlook.com</cp:lastModifiedBy>
  <cp:revision>322</cp:revision>
  <cp:lastPrinted>2019-11-08T05:37:06Z</cp:lastPrinted>
  <dcterms:created xsi:type="dcterms:W3CDTF">2019-07-17T03:03:35Z</dcterms:created>
  <dcterms:modified xsi:type="dcterms:W3CDTF">2023-04-15T05:26:28Z</dcterms:modified>
</cp:coreProperties>
</file>