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24180" y="59055"/>
            <a:ext cx="11050905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说明：</a:t>
            </a:r>
            <a:endParaRPr lang="zh-CN" altLang="en-US"/>
          </a:p>
          <a:p>
            <a:r>
              <a:rPr lang="zh-CN" altLang="en-US"/>
              <a:t>方式一（</a:t>
            </a:r>
            <a:r>
              <a:rPr lang="en-US" altLang="zh-CN"/>
              <a:t>3</a:t>
            </a:r>
            <a:r>
              <a:rPr lang="zh-CN" altLang="en-US"/>
              <a:t>位同学一组）：</a:t>
            </a:r>
            <a:endParaRPr lang="zh-CN" altLang="en-US"/>
          </a:p>
          <a:p>
            <a:r>
              <a:rPr lang="zh-CN" altLang="en-US"/>
              <a:t>可以最多</a:t>
            </a:r>
            <a:r>
              <a:rPr lang="en-US" altLang="zh-CN"/>
              <a:t>3</a:t>
            </a:r>
            <a:r>
              <a:rPr lang="zh-CN" altLang="en-US"/>
              <a:t>位同学组成一个小组，共同完成</a:t>
            </a:r>
            <a:r>
              <a:rPr lang="en-US" altLang="zh-CN"/>
              <a:t>1</a:t>
            </a:r>
            <a:r>
              <a:rPr lang="zh-CN" altLang="en-US"/>
              <a:t>篇论文的</a:t>
            </a:r>
            <a:r>
              <a:rPr lang="en-US" altLang="zh-CN"/>
              <a:t>ppt</a:t>
            </a:r>
            <a:r>
              <a:rPr lang="zh-CN" altLang="en-US"/>
              <a:t>撰写和口头讲演。分工如下：</a:t>
            </a:r>
            <a:endParaRPr lang="zh-CN" altLang="en-US"/>
          </a:p>
          <a:p>
            <a:r>
              <a:rPr lang="zh-CN" altLang="en-US"/>
              <a:t>第一位同学：</a:t>
            </a:r>
            <a:r>
              <a:rPr lang="en-US" altLang="zh-CN"/>
              <a:t>significance+problems+introductions </a:t>
            </a:r>
            <a:r>
              <a:rPr lang="zh-CN" altLang="en-US"/>
              <a:t>（任务一）</a:t>
            </a:r>
            <a:endParaRPr lang="en-US" altLang="zh-CN"/>
          </a:p>
          <a:p>
            <a:r>
              <a:rPr lang="zh-CN" altLang="en-US"/>
              <a:t>第二位同学：</a:t>
            </a:r>
            <a:r>
              <a:rPr lang="en-US" altLang="zh-CN"/>
              <a:t>solutions  </a:t>
            </a:r>
            <a:r>
              <a:rPr lang="zh-CN" altLang="en-US"/>
              <a:t>（任务二）</a:t>
            </a:r>
            <a:endParaRPr lang="en-US" altLang="zh-CN"/>
          </a:p>
          <a:p>
            <a:r>
              <a:rPr lang="zh-CN" altLang="en-US"/>
              <a:t>第三位同学：</a:t>
            </a:r>
            <a:r>
              <a:rPr lang="en-US" altLang="zh-CN"/>
              <a:t>experiments and Discussions+conclusions </a:t>
            </a:r>
            <a:r>
              <a:rPr lang="zh-CN" altLang="en-US"/>
              <a:t>（任务三）</a:t>
            </a:r>
            <a:endParaRPr lang="en-US" altLang="zh-CN"/>
          </a:p>
          <a:p>
            <a:r>
              <a:rPr lang="zh-CN" altLang="en-US"/>
              <a:t>三位同学都需要在</a:t>
            </a:r>
            <a:r>
              <a:rPr lang="en-US" altLang="zh-CN"/>
              <a:t>BB</a:t>
            </a:r>
            <a:r>
              <a:rPr lang="zh-CN" altLang="en-US"/>
              <a:t>上上传相同的</a:t>
            </a:r>
            <a:r>
              <a:rPr lang="en-US" altLang="zh-CN"/>
              <a:t>ppt</a:t>
            </a:r>
            <a:r>
              <a:rPr lang="zh-CN" altLang="en-US"/>
              <a:t>，并注明同组其他成员以及谁是组长。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方式二（</a:t>
            </a:r>
            <a:r>
              <a:rPr lang="en-US" altLang="zh-CN"/>
              <a:t>2</a:t>
            </a:r>
            <a:r>
              <a:rPr lang="zh-CN" altLang="en-US"/>
              <a:t>位同学一组）：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2</a:t>
            </a:r>
            <a:r>
              <a:rPr lang="zh-CN" altLang="en-US"/>
              <a:t>位同学一组的情况，由其中一位同学承担以上两位同学工作量。同样需要有组长。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方式三（</a:t>
            </a:r>
            <a:r>
              <a:rPr lang="en-US" altLang="zh-CN"/>
              <a:t>1</a:t>
            </a:r>
            <a:r>
              <a:rPr lang="zh-CN" altLang="en-US"/>
              <a:t>位同学独自一组）</a:t>
            </a:r>
            <a:endParaRPr lang="zh-CN" altLang="en-US"/>
          </a:p>
          <a:p>
            <a:r>
              <a:rPr lang="zh-CN" altLang="en-US"/>
              <a:t>该同学需要独立完成一篇论文的</a:t>
            </a:r>
            <a:r>
              <a:rPr lang="en-US" altLang="zh-CN"/>
              <a:t>ppt</a:t>
            </a:r>
            <a:r>
              <a:rPr lang="zh-CN" altLang="en-US"/>
              <a:t>及口头讲演。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口头讲演方式：</a:t>
            </a:r>
            <a:endParaRPr lang="zh-CN" altLang="en-US"/>
          </a:p>
          <a:p>
            <a:r>
              <a:rPr lang="en-US" altLang="zh-CN"/>
              <a:t>BB</a:t>
            </a:r>
            <a:r>
              <a:rPr lang="zh-CN" altLang="en-US"/>
              <a:t>上提交</a:t>
            </a:r>
            <a:r>
              <a:rPr lang="en-US" altLang="zh-CN"/>
              <a:t>ppt</a:t>
            </a:r>
            <a:r>
              <a:rPr lang="zh-CN" altLang="en-US"/>
              <a:t>后，在课堂上开展讲演，每人讲演</a:t>
            </a:r>
            <a:r>
              <a:rPr lang="en-US" altLang="zh-CN"/>
              <a:t>5</a:t>
            </a:r>
            <a:r>
              <a:rPr lang="zh-CN" altLang="en-US"/>
              <a:t>分钟，每人只讲一块任务，由老师现场打分。</a:t>
            </a:r>
            <a:endParaRPr lang="zh-CN" altLang="en-US"/>
          </a:p>
          <a:p>
            <a:r>
              <a:rPr lang="zh-CN" altLang="en-US"/>
              <a:t>方式一，每位同学讲演自己负责那块任务。</a:t>
            </a:r>
            <a:endParaRPr lang="zh-CN" altLang="en-US"/>
          </a:p>
          <a:p>
            <a:r>
              <a:rPr lang="zh-CN" altLang="en-US"/>
              <a:t>方式二，其中一位承担</a:t>
            </a:r>
            <a:r>
              <a:rPr lang="en-US" altLang="zh-CN"/>
              <a:t>2</a:t>
            </a:r>
            <a:r>
              <a:rPr lang="zh-CN" altLang="en-US"/>
              <a:t>块任务的同学，由老师现场指定口头讲演其中</a:t>
            </a:r>
            <a:r>
              <a:rPr lang="en-US" altLang="zh-CN"/>
              <a:t>1</a:t>
            </a:r>
            <a:r>
              <a:rPr lang="zh-CN" altLang="en-US"/>
              <a:t>块。</a:t>
            </a:r>
            <a:endParaRPr lang="zh-CN" altLang="en-US"/>
          </a:p>
          <a:p>
            <a:r>
              <a:rPr lang="zh-CN" altLang="en-US"/>
              <a:t>方式三，由老师现场随机指定其中一块讲演。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ppt</a:t>
            </a:r>
            <a:r>
              <a:rPr lang="zh-CN" altLang="en-US"/>
              <a:t>提交方式：</a:t>
            </a:r>
            <a:endParaRPr lang="zh-CN" altLang="en-US"/>
          </a:p>
          <a:p>
            <a:r>
              <a:rPr lang="zh-CN" altLang="en-US"/>
              <a:t>每位同学无论是合作还是单独完成，都要各自在</a:t>
            </a:r>
            <a:r>
              <a:rPr lang="en-US" altLang="zh-CN"/>
              <a:t>BB</a:t>
            </a:r>
            <a:r>
              <a:rPr lang="zh-CN" altLang="en-US"/>
              <a:t>上传完整的</a:t>
            </a:r>
            <a:r>
              <a:rPr lang="en-US" altLang="zh-CN"/>
              <a:t>ppt</a:t>
            </a:r>
            <a:r>
              <a:rPr lang="zh-CN" altLang="en-US"/>
              <a:t>（这意味着同组的成员上传的内容是一样的）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Title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姓名</a:t>
            </a:r>
            <a:r>
              <a:rPr lang="en-US" altLang="zh-CN"/>
              <a:t>          </a:t>
            </a:r>
            <a:r>
              <a:rPr lang="zh-CN" altLang="en-US"/>
              <a:t>学号</a:t>
            </a:r>
            <a:r>
              <a:rPr lang="en-US" altLang="zh-CN"/>
              <a:t>        </a:t>
            </a:r>
            <a:r>
              <a:rPr lang="zh-CN" altLang="en-US"/>
              <a:t>学院</a:t>
            </a:r>
            <a:endParaRPr lang="zh-CN" altLang="en-US"/>
          </a:p>
          <a:p>
            <a:r>
              <a:rPr lang="zh-CN" altLang="en-US"/>
              <a:t>同组其他成员：</a:t>
            </a:r>
            <a:endParaRPr lang="zh-CN" altLang="en-US"/>
          </a:p>
          <a:p>
            <a:r>
              <a:rPr lang="zh-CN" altLang="en-US"/>
              <a:t>组长：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Significance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Experiments and Discussion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Conclusions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WPS 演示</Application>
  <PresentationFormat>宽屏</PresentationFormat>
  <Paragraphs>43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Title</vt:lpstr>
      <vt:lpstr>Significance</vt:lpstr>
      <vt:lpstr>Problems</vt:lpstr>
      <vt:lpstr>Introductions</vt:lpstr>
      <vt:lpstr>Contributions</vt:lpstr>
      <vt:lpstr>Solution</vt:lpstr>
      <vt:lpstr>Discussion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CSSE</dc:creator>
  <cp:lastModifiedBy>Administrator</cp:lastModifiedBy>
  <cp:revision>153</cp:revision>
  <dcterms:created xsi:type="dcterms:W3CDTF">2019-06-19T02:08:00Z</dcterms:created>
  <dcterms:modified xsi:type="dcterms:W3CDTF">2022-05-10T00:21:52Z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  <property fmtid="{D5CDD505-2E9C-101B-9397-08002B2CF9AE}" pid="3" name="ICV">
    <vt:lpwstr>A983D2EF1E98400B92AF06C7172937CA</vt:lpwstr>
  </property>
</Properties>
</file>