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8CB-B366-48B6-A3BF-E6ACFF4BE5C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F84-14AB-4EF9-B016-87E4D60C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3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8CB-B366-48B6-A3BF-E6ACFF4BE5C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F84-14AB-4EF9-B016-87E4D60C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83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8CB-B366-48B6-A3BF-E6ACFF4BE5C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F84-14AB-4EF9-B016-87E4D60C376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6838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8CB-B366-48B6-A3BF-E6ACFF4BE5C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F84-14AB-4EF9-B016-87E4D60C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18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8CB-B366-48B6-A3BF-E6ACFF4BE5C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F84-14AB-4EF9-B016-87E4D60C376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7396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8CB-B366-48B6-A3BF-E6ACFF4BE5C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F84-14AB-4EF9-B016-87E4D60C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71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8CB-B366-48B6-A3BF-E6ACFF4BE5C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F84-14AB-4EF9-B016-87E4D60C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24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8CB-B366-48B6-A3BF-E6ACFF4BE5C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F84-14AB-4EF9-B016-87E4D60C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1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8CB-B366-48B6-A3BF-E6ACFF4BE5C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F84-14AB-4EF9-B016-87E4D60C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75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8CB-B366-48B6-A3BF-E6ACFF4BE5C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F84-14AB-4EF9-B016-87E4D60C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04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8CB-B366-48B6-A3BF-E6ACFF4BE5C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F84-14AB-4EF9-B016-87E4D60C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1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8CB-B366-48B6-A3BF-E6ACFF4BE5C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F84-14AB-4EF9-B016-87E4D60C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7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8CB-B366-48B6-A3BF-E6ACFF4BE5C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F84-14AB-4EF9-B016-87E4D60C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9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8CB-B366-48B6-A3BF-E6ACFF4BE5C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F84-14AB-4EF9-B016-87E4D60C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8CB-B366-48B6-A3BF-E6ACFF4BE5C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F84-14AB-4EF9-B016-87E4D60C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2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8CB-B366-48B6-A3BF-E6ACFF4BE5C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F84-14AB-4EF9-B016-87E4D60C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36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D38CB-B366-48B6-A3BF-E6ACFF4BE5C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E31F84-14AB-4EF9-B016-87E4D60C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55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6514"/>
            <a:ext cx="10515600" cy="6927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期末考试：霍尔效应实验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59224"/>
            <a:ext cx="10515600" cy="56119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访问路径</a:t>
            </a:r>
            <a:r>
              <a:rPr lang="zh-CN" altLang="en-US" dirty="0"/>
              <a:t>：仿真实验</a:t>
            </a:r>
            <a:r>
              <a:rPr lang="en-US" altLang="zh-CN" dirty="0"/>
              <a:t>-</a:t>
            </a:r>
            <a:r>
              <a:rPr lang="zh-CN" altLang="en-US" dirty="0"/>
              <a:t>霍尔效应实验</a:t>
            </a:r>
            <a:r>
              <a:rPr lang="en-US" altLang="zh-CN" dirty="0"/>
              <a:t>-</a:t>
            </a:r>
            <a:r>
              <a:rPr lang="zh-CN" altLang="en-US" dirty="0"/>
              <a:t>开始</a:t>
            </a:r>
            <a:r>
              <a:rPr lang="zh-CN" altLang="en-US" dirty="0" smtClean="0"/>
              <a:t>实验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实验内容</a:t>
            </a:r>
            <a:r>
              <a:rPr lang="zh-CN" altLang="en-US" dirty="0" smtClean="0"/>
              <a:t>：线上（</a:t>
            </a:r>
            <a:r>
              <a:rPr lang="en-US" altLang="zh-CN" dirty="0" err="1" smtClean="0"/>
              <a:t>aryun.ustcori.com:3232</a:t>
            </a:r>
            <a:r>
              <a:rPr lang="zh-CN" altLang="en-US" dirty="0" smtClean="0"/>
              <a:t>）完成相关实验操作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保持</a:t>
            </a:r>
            <a:r>
              <a:rPr lang="en-US" altLang="zh-CN" dirty="0" err="1"/>
              <a:t>Im</a:t>
            </a:r>
            <a:r>
              <a:rPr lang="zh-CN" altLang="en-US" dirty="0"/>
              <a:t> 不变，取  </a:t>
            </a:r>
            <a:r>
              <a:rPr lang="en-US" altLang="zh-CN" dirty="0" err="1"/>
              <a:t>Im</a:t>
            </a:r>
            <a:r>
              <a:rPr lang="zh-CN" altLang="en-US" dirty="0"/>
              <a:t>＝</a:t>
            </a:r>
            <a:r>
              <a:rPr lang="en-US" altLang="zh-CN" dirty="0" smtClean="0"/>
              <a:t>0.450 A</a:t>
            </a:r>
            <a:r>
              <a:rPr lang="zh-CN" altLang="en-US" dirty="0"/>
              <a:t>， </a:t>
            </a:r>
            <a:r>
              <a:rPr lang="en-US" altLang="zh-CN" dirty="0"/>
              <a:t>Is</a:t>
            </a:r>
            <a:r>
              <a:rPr lang="zh-CN" altLang="en-US" dirty="0"/>
              <a:t> 取</a:t>
            </a:r>
            <a:r>
              <a:rPr lang="en-US" altLang="zh-CN" dirty="0"/>
              <a:t>0.50,1.00……,4.50 mA</a:t>
            </a:r>
            <a:r>
              <a:rPr lang="zh-CN" altLang="en-US" dirty="0"/>
              <a:t>，测绘 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H</a:t>
            </a:r>
            <a:r>
              <a:rPr lang="en-US" altLang="zh-CN" dirty="0"/>
              <a:t> -Is </a:t>
            </a:r>
            <a:r>
              <a:rPr lang="zh-CN" altLang="en-US" dirty="0"/>
              <a:t>曲线，计算 霍尔系数</a:t>
            </a:r>
            <a:r>
              <a:rPr lang="en-US" altLang="zh-CN" dirty="0"/>
              <a:t>R</a:t>
            </a:r>
            <a:r>
              <a:rPr lang="en-US" altLang="zh-CN" baseline="-25000" dirty="0"/>
              <a:t>h</a:t>
            </a:r>
            <a:r>
              <a:rPr lang="zh-CN" altLang="en-US" dirty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注意：</a:t>
            </a:r>
            <a:r>
              <a:rPr lang="en-US" altLang="zh-CN" dirty="0" smtClean="0"/>
              <a:t>B=k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Im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k=</a:t>
            </a:r>
            <a:r>
              <a:rPr lang="en-US" altLang="zh-CN" dirty="0" err="1" smtClean="0"/>
              <a:t>3.75kGS</a:t>
            </a:r>
            <a:r>
              <a:rPr lang="en-US" altLang="zh-CN" dirty="0" smtClean="0"/>
              <a:t>/A, d=</a:t>
            </a:r>
            <a:r>
              <a:rPr lang="en-US" altLang="zh-CN" dirty="0" err="1" smtClean="0"/>
              <a:t>0.4988mm</a:t>
            </a:r>
            <a:endParaRPr lang="zh-CN" altLang="en-US" dirty="0"/>
          </a:p>
          <a:p>
            <a:pPr marL="0" lv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保持</a:t>
            </a:r>
            <a:r>
              <a:rPr lang="en-US" altLang="zh-CN" dirty="0"/>
              <a:t>Is</a:t>
            </a:r>
            <a:r>
              <a:rPr lang="zh-CN" altLang="en-US" dirty="0"/>
              <a:t>不变，取 </a:t>
            </a:r>
            <a:r>
              <a:rPr lang="en-US" altLang="zh-CN" dirty="0"/>
              <a:t>Is</a:t>
            </a:r>
            <a:r>
              <a:rPr lang="zh-CN" altLang="en-US" dirty="0"/>
              <a:t>＝</a:t>
            </a:r>
            <a:r>
              <a:rPr lang="en-US" altLang="zh-CN" dirty="0" smtClean="0"/>
              <a:t>4.50 mA</a:t>
            </a:r>
            <a:r>
              <a:rPr lang="zh-CN" altLang="en-US" dirty="0"/>
              <a:t>， </a:t>
            </a:r>
            <a:r>
              <a:rPr lang="en-US" altLang="zh-CN" dirty="0" err="1"/>
              <a:t>Im</a:t>
            </a:r>
            <a:r>
              <a:rPr lang="zh-CN" altLang="en-US" dirty="0"/>
              <a:t>取</a:t>
            </a:r>
            <a:r>
              <a:rPr lang="en-US" altLang="zh-CN" dirty="0"/>
              <a:t>0.050,0.100……,0.450 A</a:t>
            </a:r>
            <a:r>
              <a:rPr lang="zh-CN" altLang="en-US" dirty="0"/>
              <a:t>，测绘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H</a:t>
            </a:r>
            <a:r>
              <a:rPr lang="en-US" altLang="zh-CN" dirty="0"/>
              <a:t> -</a:t>
            </a:r>
            <a:r>
              <a:rPr lang="en-US" altLang="zh-CN" dirty="0" err="1"/>
              <a:t>Im</a:t>
            </a:r>
            <a:r>
              <a:rPr lang="en-US" altLang="zh-CN" dirty="0"/>
              <a:t> </a:t>
            </a:r>
            <a:r>
              <a:rPr lang="zh-CN" altLang="en-US" dirty="0"/>
              <a:t>曲线。</a:t>
            </a:r>
          </a:p>
          <a:p>
            <a:pPr marL="0" lv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在零磁场下，取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en-US" altLang="zh-CN" dirty="0" smtClean="0"/>
              <a:t>0.1 mA</a:t>
            </a:r>
            <a:r>
              <a:rPr lang="zh-CN" altLang="en-US" dirty="0"/>
              <a:t>，测</a:t>
            </a:r>
            <a:r>
              <a:rPr lang="en-US" altLang="zh-CN" dirty="0"/>
              <a:t>V(+ Is,- Is)</a:t>
            </a:r>
            <a:r>
              <a:rPr lang="zh-CN" altLang="en-US" dirty="0"/>
              <a:t>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提交的电子版实验报告应包含：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）仿真实验中的</a:t>
            </a:r>
            <a:r>
              <a:rPr lang="zh-CN" altLang="en-US" dirty="0"/>
              <a:t>上述</a:t>
            </a:r>
            <a:r>
              <a:rPr lang="zh-CN" altLang="en-US" dirty="0" smtClean="0"/>
              <a:t>三个表格数据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）针对第一组以及第二组数据，基于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画图，共计</a:t>
            </a:r>
            <a:r>
              <a:rPr lang="en-US" altLang="zh-CN" dirty="0" smtClean="0"/>
              <a:t>2</a:t>
            </a:r>
            <a:r>
              <a:rPr lang="zh-CN" altLang="en-US" dirty="0" smtClean="0"/>
              <a:t>张图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smtClean="0"/>
              <a:t>）</a:t>
            </a:r>
            <a:r>
              <a:rPr lang="zh-CN" altLang="en-US" smtClean="0"/>
              <a:t>基于课件</a:t>
            </a:r>
            <a:r>
              <a:rPr lang="zh-CN" altLang="en-US" dirty="0" smtClean="0"/>
              <a:t>公式计算霍尔系数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h</a:t>
            </a:r>
            <a:r>
              <a:rPr lang="en-US" altLang="zh-CN" dirty="0" smtClean="0"/>
              <a:t>,</a:t>
            </a:r>
            <a:r>
              <a:rPr lang="zh-CN" altLang="en-US" dirty="0" smtClean="0"/>
              <a:t>载流子类型及浓度数据不用计算。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完成实验结论及总结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思考题：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）如果磁感应强度</a:t>
            </a:r>
            <a:r>
              <a:rPr lang="en-US" altLang="zh-CN" dirty="0" smtClean="0"/>
              <a:t>B</a:t>
            </a:r>
            <a:r>
              <a:rPr lang="zh-CN" altLang="en-US" dirty="0" smtClean="0"/>
              <a:t>不垂直于霍尔片，对测量结果有什么影响？如何判断</a:t>
            </a:r>
            <a:r>
              <a:rPr lang="en-US" altLang="zh-CN" dirty="0" smtClean="0"/>
              <a:t>B</a:t>
            </a:r>
            <a:r>
              <a:rPr lang="zh-CN" altLang="en-US" dirty="0" smtClean="0"/>
              <a:t>与霍尔片是否垂直？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）霍尔效应有哪些应用，试举一例，并阐述其原理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完成的电子版实验报告今日下午</a:t>
            </a:r>
            <a:r>
              <a:rPr lang="en-US" altLang="zh-CN" dirty="0" smtClean="0"/>
              <a:t>4</a:t>
            </a:r>
            <a:r>
              <a:rPr lang="zh-CN" altLang="en-US" dirty="0" smtClean="0"/>
              <a:t>点</a:t>
            </a:r>
            <a:r>
              <a:rPr lang="en-US" altLang="zh-CN" dirty="0" smtClean="0"/>
              <a:t>15</a:t>
            </a:r>
            <a:r>
              <a:rPr lang="zh-CN" altLang="en-US" dirty="0"/>
              <a:t>分</a:t>
            </a:r>
            <a:r>
              <a:rPr lang="zh-CN" altLang="en-US" dirty="0" smtClean="0"/>
              <a:t>前提交至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407915760@qq.com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12706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241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方正姚体</vt:lpstr>
      <vt:lpstr>华文新魏</vt:lpstr>
      <vt:lpstr>Arial</vt:lpstr>
      <vt:lpstr>Trebuchet MS</vt:lpstr>
      <vt:lpstr>Wingdings 3</vt:lpstr>
      <vt:lpstr>平面</vt:lpstr>
      <vt:lpstr>期末考试：霍尔效应实验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win7</cp:lastModifiedBy>
  <cp:revision>7</cp:revision>
  <dcterms:created xsi:type="dcterms:W3CDTF">2022-12-16T03:09:24Z</dcterms:created>
  <dcterms:modified xsi:type="dcterms:W3CDTF">2022-12-16T06:09:55Z</dcterms:modified>
</cp:coreProperties>
</file>