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AD1D7-6D9C-6F63-038F-F739DD89B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F99BD-DABF-0C78-A8CC-E17BFBBA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7823A-CCBF-9ACB-0385-C0508AD1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45B7-9D09-2318-A42D-80003252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5BE48-E326-15C4-4C2F-C197AA2F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2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56FE3-69EE-EF4F-9B7F-D056FD2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E9C2A8-BC51-555E-9A49-37755189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25AD7-DB3C-EB19-1F6E-41351A7E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CEC41-F717-8897-FDF6-B22C7756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5CDBC-28BD-2050-D3B9-5547FE63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5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96D23C-2E8F-A8DA-3193-A0377AD22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84141-0E87-01D3-D538-B5549206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82614-DB0F-D3CA-5E9E-6FF4C3D3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E8C1E-A47A-1B6F-898F-1ACF108C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325CD-BAE2-9786-E0A8-D6B19B95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1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16D1B-B23B-BCDB-1F4B-A487230D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544F5-2370-04B8-AE95-314805D3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14092-A050-DC72-D651-D5E54805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5E1B-3236-8DFE-08A7-D4B0C72A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88AFD-0782-E202-4E6C-40C21AAF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05732-B8A6-E43A-3F6B-8B5F9B50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F630-808A-6AE3-CAD1-70E942FA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0CD8D-06BC-5B25-6710-9B86018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DDC6E-3523-72B5-CAD9-CF23E54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E8F2A-356E-E608-139E-FC4F3CC4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3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BD060-3BF9-1984-9967-5A40D9DB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A2DBD-FB04-1F5E-2E1A-B0C2614F5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E2CE7-2989-E4BA-BA05-A3C322FFB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2CCE8-97BE-E667-CB1C-5F2D171A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59FCF-B599-3036-5B9D-B43AF82E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D124A-06A3-F93F-EE88-54F84302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7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DF030-2E1B-DB00-72CB-0457B0E3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0B1EC-FF35-FFCD-23B9-EEE119FE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1D8184-0296-CE56-6F0B-458DE600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4C3EF8-8894-7E1F-C1F6-35BED47A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5F5B44-C12D-3425-2CE2-796162ED3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EAD50E-3387-BA53-148E-6FF6A6EF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66A97-EF8F-9119-E302-FE58EF9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2BCCBD-1801-AD88-8123-C58B423E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9E25-5C20-124D-7EC9-A0D037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54CF1B-B48A-0CFC-BA83-A8DCFF6F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43A83B-CA31-6C60-2C4E-50990AF2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F7254-9E2E-F709-34DE-EF5AFA44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3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3B311-7F2A-1263-65CD-AB21B5F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57058-E10D-8D09-529E-F4DACE94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2D15C-24E5-FA91-F54D-B60A1356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87849-BB4D-78D6-B70B-16951790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AFA06-8F85-2AE5-A4CC-570D148DD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F7997-0C41-C2EE-88C2-B56DC160A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5876B-0BBF-2E72-107C-344778B1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E10C0-91B8-BA6A-920E-27386EE5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F259F-33C7-495A-8277-341CDD8F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DF6E9-B3C4-FBD5-D5C8-A5F06329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C8115D-B487-8C6F-574A-5C2119791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5FAB7-CD41-5845-42D0-F49D27EF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462EC-B358-6F54-A4B3-BAA2DBDC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E4F1C-CD03-9421-896D-49BE519C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6B0D5-D870-3929-241B-049C4938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1F6BC7-9818-FF74-6053-B75D028D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7C887-61CD-B3B2-4F67-51F4B440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5CF3A-774F-41DE-B1F2-FB195895F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86BE-EDEF-4D84-908D-99F784EA79CB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0BE64-51E7-F2E9-A833-7EFB87DAD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F9BF9-3C25-A05C-A97F-80BDB220C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24B1-6A7A-4595-B676-9E7F6C116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8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175C13-7E72-89A6-8F5C-FB8135D2C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8288"/>
              </p:ext>
            </p:extLst>
          </p:nvPr>
        </p:nvGraphicFramePr>
        <p:xfrm>
          <a:off x="556660" y="2367280"/>
          <a:ext cx="11078680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84835">
                  <a:extLst>
                    <a:ext uri="{9D8B030D-6E8A-4147-A177-3AD203B41FA5}">
                      <a16:colId xmlns:a16="http://schemas.microsoft.com/office/drawing/2014/main" val="3661276197"/>
                    </a:ext>
                  </a:extLst>
                </a:gridCol>
                <a:gridCol w="1384835">
                  <a:extLst>
                    <a:ext uri="{9D8B030D-6E8A-4147-A177-3AD203B41FA5}">
                      <a16:colId xmlns:a16="http://schemas.microsoft.com/office/drawing/2014/main" val="3367470453"/>
                    </a:ext>
                  </a:extLst>
                </a:gridCol>
                <a:gridCol w="1384835">
                  <a:extLst>
                    <a:ext uri="{9D8B030D-6E8A-4147-A177-3AD203B41FA5}">
                      <a16:colId xmlns:a16="http://schemas.microsoft.com/office/drawing/2014/main" val="2209306901"/>
                    </a:ext>
                  </a:extLst>
                </a:gridCol>
                <a:gridCol w="1384835">
                  <a:extLst>
                    <a:ext uri="{9D8B030D-6E8A-4147-A177-3AD203B41FA5}">
                      <a16:colId xmlns:a16="http://schemas.microsoft.com/office/drawing/2014/main" val="1881079220"/>
                    </a:ext>
                  </a:extLst>
                </a:gridCol>
                <a:gridCol w="1384835">
                  <a:extLst>
                    <a:ext uri="{9D8B030D-6E8A-4147-A177-3AD203B41FA5}">
                      <a16:colId xmlns:a16="http://schemas.microsoft.com/office/drawing/2014/main" val="759068436"/>
                    </a:ext>
                  </a:extLst>
                </a:gridCol>
                <a:gridCol w="1384835">
                  <a:extLst>
                    <a:ext uri="{9D8B030D-6E8A-4147-A177-3AD203B41FA5}">
                      <a16:colId xmlns:a16="http://schemas.microsoft.com/office/drawing/2014/main" val="3343063849"/>
                    </a:ext>
                  </a:extLst>
                </a:gridCol>
                <a:gridCol w="1384835">
                  <a:extLst>
                    <a:ext uri="{9D8B030D-6E8A-4147-A177-3AD203B41FA5}">
                      <a16:colId xmlns:a16="http://schemas.microsoft.com/office/drawing/2014/main" val="3015072795"/>
                    </a:ext>
                  </a:extLst>
                </a:gridCol>
                <a:gridCol w="1384835">
                  <a:extLst>
                    <a:ext uri="{9D8B030D-6E8A-4147-A177-3AD203B41FA5}">
                      <a16:colId xmlns:a16="http://schemas.microsoft.com/office/drawing/2014/main" val="351105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位字段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8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2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shamt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funct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算术指令型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4168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r>
                        <a:rPr lang="zh-CN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rt</a:t>
                      </a:r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立即数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传输、分支和立即数型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4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r>
                        <a:rPr lang="zh-CN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目标地址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跳转指令型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4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8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茂林 叶</dc:creator>
  <cp:lastModifiedBy>茂林 叶</cp:lastModifiedBy>
  <cp:revision>1</cp:revision>
  <dcterms:created xsi:type="dcterms:W3CDTF">2023-10-21T13:27:40Z</dcterms:created>
  <dcterms:modified xsi:type="dcterms:W3CDTF">2023-10-21T13:52:16Z</dcterms:modified>
</cp:coreProperties>
</file>