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6" r:id="rId2"/>
    <p:sldId id="680" r:id="rId3"/>
    <p:sldId id="682" r:id="rId4"/>
    <p:sldId id="683" r:id="rId5"/>
    <p:sldId id="681" r:id="rId6"/>
    <p:sldId id="684" r:id="rId7"/>
    <p:sldId id="685" r:id="rId8"/>
    <p:sldId id="686" r:id="rId9"/>
    <p:sldId id="687" r:id="rId10"/>
    <p:sldId id="6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5489-0364-4934-980E-B617EAA0977F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71A0-3A54-479C-8C61-9C949099E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1487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BA9AF-06EE-4EEC-ABDC-5EE7A68C43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82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27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20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8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006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94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9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94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357FC-BB21-4F64-B785-878026A49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75E9B2-BADF-4760-A7C2-75EA8AB85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C425C-5209-48E1-AFEA-08F9B39A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120AA-2CE1-43ED-A68C-1CA5FA5A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172B-04BA-4994-99DF-5E1B2C34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1D49F-DC8B-47E8-B750-BF330443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D947A-2480-40D6-A06F-F13C863DC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AE9D9-5014-4E97-BD26-2363087B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D4A93-5571-4E65-BBDC-BFDB98ED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6AF00-B1CC-44B4-9F7E-5D112978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7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E6B6CE-E793-4F40-AB77-E2C434F91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7B17C3-84CC-4B12-81A9-C16DEAB1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31679-38E0-4E5D-BB6C-AFEE1602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874BD-CB7B-4F53-9415-D09E52B4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0AD22-434B-4126-9632-97476BB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6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DEAD-058A-4A01-9A36-7E9E5291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2469-C6F4-46BE-A049-29A55F35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FC088-DDB7-4FDE-8089-5AFBC808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401C3-B180-48AC-AF71-B1AC61D2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9DC65-22E5-4F5D-9D7C-16D3C26F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82ECA-2BBC-4D09-B533-A23EF5F6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76595-B11E-465A-8DE0-7D749774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0D64D-F70B-4426-8D3B-2878059A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2D6D8-7D25-4FC9-BBEE-9B1F1265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A647A-9067-4ADB-ADB6-604300EA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1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65883-887D-4AB6-A0CA-69BF85DD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A8F2-A1AD-4732-82D2-8D8AB5862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117C6B-E004-4791-B3C1-3EBE7FE4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A89BC-C2C8-43A2-8D54-E14A8348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BDEF9-7F52-48E6-BAD4-D36090F9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62FCA-9EB0-403E-B69C-07232333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0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AD4BA-9FD8-4004-B8CC-4E9CF496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7FBB0-C535-47B3-BBEF-E33BE944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1D33A-711F-4616-B487-ED748D226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486D46-8474-4BD5-BF64-EB5B44521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724F83-3096-4CFE-81C7-0F550048C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3CE6B-A4AB-4729-94F3-9E5F1AE1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D7C1C8-16ED-490D-B3BC-465B6638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6EF3EA-D4BF-46D8-BEB7-933C06C2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B3678-0AA4-42D3-8506-44D95D4F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63F7D-A0E4-4533-A98D-B4786A2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BA920-4D42-44EC-AAE9-07BBC897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2DF1B1-99D0-4F16-AA46-B7855D10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1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BD3A0A-8D69-4475-BAD9-AF250319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B7A05E-A498-40F8-8CB6-190B96A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B1ADD-E772-4FFC-99F7-3D2B8289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12A55-56BB-4A8E-9F90-61B892C7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F8085-3BC0-4308-8E1C-C1A0176C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1D646-B100-41AC-90B4-0FFB032B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BAEB2-1AE0-4FC9-989C-C1DE4C37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9332B-3A49-4222-A44E-05ADAED0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B470E-2D94-4110-828A-F8C38BD0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9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25774-C962-4670-8392-80040A50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104FF5-654F-49F7-9293-F1E89033B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C17B8-7F2D-495B-9227-D4355FCA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06BC5-FDEA-435C-BB31-A054D36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2D7F7-99C5-4E80-8E43-012D6F58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CEA6B-4E21-442A-939A-F91C7213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9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0DD1B5-DD22-4989-B372-9B926035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8B420-BDF5-4166-BF89-A0E47933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ADE26-E1E4-4B39-9F8D-36A142C3A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28AB-FE28-4325-8DC5-7911274CF43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F40CB-3EED-4A2D-8949-3ADF5AA72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99DF5-48BD-426B-983B-F6466C434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1D1-DD52-4575-BA6F-1D2D5F716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4294967295"/>
          </p:nvPr>
        </p:nvSpPr>
        <p:spPr>
          <a:xfrm>
            <a:off x="2791545" y="4890368"/>
            <a:ext cx="7704137" cy="13430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200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ja-JP" altLang="en-US" sz="2200" dirty="0">
              <a:solidFill>
                <a:srgbClr val="898989"/>
              </a:solidFill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03512" y="2175000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Raptor&amp;Fibonacci</a:t>
            </a:r>
            <a:r>
              <a:rPr lang="zh-CN" alt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31664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AEA3FD3-6E18-4241-8765-7CE92A60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37" y="5715700"/>
            <a:ext cx="2361905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377ED-4EB6-4666-BCBC-C46B54B9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427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ctrTitle" idx="4294967295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pPr eaLnBrk="1" hangingPunct="1"/>
            <a:endParaRPr lang="zh-CN" altLang="en-US">
              <a:latin typeface="Calibri" pitchFamily="34" charset="0"/>
              <a:ea typeface="宋体" charset="-122"/>
            </a:endParaRPr>
          </a:p>
        </p:txBody>
      </p:sp>
      <p:sp>
        <p:nvSpPr>
          <p:cNvPr id="115715" name="副标题 2"/>
          <p:cNvSpPr>
            <a:spLocks noGrp="1"/>
          </p:cNvSpPr>
          <p:nvPr>
            <p:ph type="subTitle" idx="4294967295"/>
          </p:nvPr>
        </p:nvSpPr>
        <p:spPr>
          <a:xfrm>
            <a:off x="2305050" y="2014538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57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91971"/>
            <a:ext cx="91900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Rectangle 12"/>
          <p:cNvSpPr>
            <a:spLocks noChangeArrowheads="1"/>
          </p:cNvSpPr>
          <p:nvPr/>
        </p:nvSpPr>
        <p:spPr bwMode="auto">
          <a:xfrm>
            <a:off x="4600463" y="1449091"/>
            <a:ext cx="325780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rgbClr val="92D050"/>
                </a:solidFill>
                <a:latin typeface="Segoe Script" panose="030B0504020000000003" pitchFamily="66" charset="0"/>
              </a:rPr>
              <a:t>Thank You!</a:t>
            </a:r>
          </a:p>
        </p:txBody>
      </p:sp>
      <p:sp>
        <p:nvSpPr>
          <p:cNvPr id="115718" name="Rectangle 12"/>
          <p:cNvSpPr>
            <a:spLocks noChangeArrowheads="1"/>
          </p:cNvSpPr>
          <p:nvPr/>
        </p:nvSpPr>
        <p:spPr bwMode="auto">
          <a:xfrm>
            <a:off x="5735639" y="4572001"/>
            <a:ext cx="4503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993300"/>
                </a:solidFill>
              </a:rPr>
              <a:t>深圳大学计算机与软件学院</a:t>
            </a:r>
            <a:endParaRPr lang="zh-CN" altLang="en-US" sz="2400" b="1" dirty="0">
              <a:solidFill>
                <a:srgbClr val="99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5719" name="TextBox 7"/>
          <p:cNvSpPr txBox="1">
            <a:spLocks noChangeArrowheads="1"/>
          </p:cNvSpPr>
          <p:nvPr/>
        </p:nvSpPr>
        <p:spPr bwMode="auto">
          <a:xfrm>
            <a:off x="7734067" y="5715001"/>
            <a:ext cx="2754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tx2"/>
                </a:solidFill>
                <a:latin typeface="Calibri" pitchFamily="34" charset="0"/>
              </a:rPr>
              <a:t>2021</a:t>
            </a: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</a:rPr>
              <a:t>年</a:t>
            </a:r>
            <a:r>
              <a:rPr lang="en-US" altLang="zh-CN" sz="2400" b="1" dirty="0">
                <a:solidFill>
                  <a:schemeClr val="tx2"/>
                </a:solidFill>
                <a:latin typeface="Calibri" pitchFamily="34" charset="0"/>
              </a:rPr>
              <a:t> 11 </a:t>
            </a: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</a:rPr>
              <a:t>月</a:t>
            </a:r>
            <a:r>
              <a:rPr lang="en-US" altLang="zh-CN" sz="2400" b="1" dirty="0">
                <a:solidFill>
                  <a:schemeClr val="tx2"/>
                </a:solidFill>
                <a:latin typeface="Calibri" pitchFamily="34" charset="0"/>
              </a:rPr>
              <a:t> 18 </a:t>
            </a: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</a:rPr>
              <a:t>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21" y="5262563"/>
            <a:ext cx="46863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524000" y="102190"/>
            <a:ext cx="4372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Raptor&amp;Fibonacci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C93E92-812E-4072-8C08-4FF018AF6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205188"/>
            <a:ext cx="6819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524000" y="102190"/>
            <a:ext cx="4372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Raptor&amp;Fibonacci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6DF08-0E86-4064-AAAE-189BF2E5E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143385"/>
            <a:ext cx="6819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524000" y="102190"/>
            <a:ext cx="4372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Raptor&amp;Fibonacci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826983-94A9-46F3-B2DA-478201ECF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524000" y="102190"/>
            <a:ext cx="4372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Raptor&amp;Fibonacci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FAF058-0E77-4F36-8D17-48A39EC1F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524000" y="102190"/>
            <a:ext cx="4372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Raptor&amp;Fibonacci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C42E58-61EF-4759-8026-23782E15E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524000" y="102190"/>
            <a:ext cx="4372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Raptor&amp;Fibonacci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3ACF61-12A9-48AF-8A68-9A36851FF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524000" y="102190"/>
            <a:ext cx="4372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Raptor&amp;Fibonacci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1CC276-4776-4102-B7DA-F24703464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6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524000" y="102190"/>
            <a:ext cx="4372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Raptor&amp;Fibonacci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B43A43-3B97-4EE0-932A-139E0B7CD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2005012"/>
            <a:ext cx="41338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76</Words>
  <Application>Microsoft Office PowerPoint</Application>
  <PresentationFormat>宽屏</PresentationFormat>
  <Paragraphs>41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黑体</vt:lpstr>
      <vt:lpstr>微软雅黑</vt:lpstr>
      <vt:lpstr>Arial</vt:lpstr>
      <vt:lpstr>Calibri</vt:lpstr>
      <vt:lpstr>Segoe Script</vt:lpstr>
      <vt:lpstr>Times New Roman</vt:lpstr>
      <vt:lpstr>Office 主题​​</vt:lpstr>
      <vt:lpstr>Raptor&amp;Fibonacci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Raptor&amp;Fibonacci </dc:title>
  <dc:creator>ICICLEMOE@outlook.com</dc:creator>
  <cp:lastModifiedBy>ICICLEMOE@outlook.com</cp:lastModifiedBy>
  <cp:revision>2</cp:revision>
  <dcterms:created xsi:type="dcterms:W3CDTF">2021-11-16T08:33:59Z</dcterms:created>
  <dcterms:modified xsi:type="dcterms:W3CDTF">2021-11-16T16:14:50Z</dcterms:modified>
</cp:coreProperties>
</file>