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413" r:id="rId4"/>
    <p:sldId id="406" r:id="rId5"/>
    <p:sldId id="407" r:id="rId6"/>
    <p:sldId id="401" r:id="rId7"/>
    <p:sldId id="404" r:id="rId8"/>
    <p:sldId id="403" r:id="rId9"/>
    <p:sldId id="402" r:id="rId10"/>
    <p:sldId id="408" r:id="rId11"/>
    <p:sldId id="410" r:id="rId12"/>
    <p:sldId id="416" r:id="rId13"/>
    <p:sldId id="412" r:id="rId14"/>
    <p:sldId id="409" r:id="rId15"/>
    <p:sldId id="415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D74A7"/>
    <a:srgbClr val="1F4E79"/>
    <a:srgbClr val="ED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2" autoAdjust="0"/>
    <p:restoredTop sz="94883" autoAdjust="0"/>
  </p:normalViewPr>
  <p:slideViewPr>
    <p:cSldViewPr>
      <p:cViewPr varScale="1">
        <p:scale>
          <a:sx n="64" d="100"/>
          <a:sy n="64" d="100"/>
        </p:scale>
        <p:origin x="49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182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2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9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1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2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3000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1447800" y="806587"/>
            <a:ext cx="1074420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" y="0"/>
            <a:ext cx="1287857" cy="844182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1447800" y="806587"/>
            <a:ext cx="1074420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48D777F-4772-442D-95D8-3EABA4212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4" y="-36944"/>
            <a:ext cx="1597891" cy="105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55071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1447800" y="806587"/>
            <a:ext cx="1074420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48D777F-4772-442D-95D8-3EABA4212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4" y="-36944"/>
            <a:ext cx="1597891" cy="10518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2B152B-7DA7-4090-B8EB-D0C47BE4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73174"/>
            <a:ext cx="10081120" cy="831627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0A212-F4D6-4D45-90FC-3CAB186EB7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EBE72E-A9BB-4DEE-8951-7D23F6FDC8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6E5DB-7567-4554-A6ED-BBF487E15A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515736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1447800" y="806587"/>
            <a:ext cx="1074420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48D777F-4772-442D-95D8-3EABA4212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4" y="-36944"/>
            <a:ext cx="1597891" cy="10518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2B152B-7DA7-4090-B8EB-D0C47BE4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73174"/>
            <a:ext cx="10081120" cy="831627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1F4E7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0A212-F4D6-4D45-90FC-3CAB186EB7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EBE72E-A9BB-4DEE-8951-7D23F6FDC8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6E5DB-7567-4554-A6ED-BBF487E15A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327D4BC7-14E3-4E95-B2E9-ADC1DB38E8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55440" y="1268761"/>
            <a:ext cx="10138120" cy="4977470"/>
          </a:xfrm>
        </p:spPr>
        <p:txBody>
          <a:bodyPr/>
          <a:lstStyle>
            <a:lvl1pPr>
              <a:lnSpc>
                <a:spcPct val="150000"/>
              </a:lnSpc>
              <a:defRPr sz="2400" b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3975299213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pPr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2" r:id="rId6"/>
    <p:sldLayoutId id="2147483672" r:id="rId7"/>
    <p:sldLayoutId id="2147483674" r:id="rId8"/>
    <p:sldLayoutId id="2147483673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spd="slow">
    <p:blinds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hyperlink" Target="mailto:guosq@szu.edu.cn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3.png"/><Relationship Id="rId5" Type="http://schemas.openxmlformats.org/officeDocument/2006/relationships/tags" Target="../tags/tag6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hyperlink" Target="http://wlsyzhao.ys168.com/" TargetMode="External"/><Relationship Id="rId4" Type="http://schemas.openxmlformats.org/officeDocument/2006/relationships/tags" Target="../tags/tag13.xml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"/>
          <p:cNvSpPr/>
          <p:nvPr>
            <p:custDataLst>
              <p:tags r:id="rId1"/>
            </p:custDataLst>
          </p:nvPr>
        </p:nvSpPr>
        <p:spPr>
          <a:xfrm>
            <a:off x="0" y="2639504"/>
            <a:ext cx="311085" cy="30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4"/>
          <p:cNvSpPr/>
          <p:nvPr>
            <p:custDataLst>
              <p:tags r:id="rId2"/>
            </p:custDataLst>
          </p:nvPr>
        </p:nvSpPr>
        <p:spPr>
          <a:xfrm>
            <a:off x="8091090" y="2639504"/>
            <a:ext cx="311085" cy="30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10" name="PA_直接连接符 9"/>
          <p:cNvCxnSpPr/>
          <p:nvPr>
            <p:custDataLst>
              <p:tags r:id="rId3"/>
            </p:custDataLst>
          </p:nvPr>
        </p:nvCxnSpPr>
        <p:spPr>
          <a:xfrm>
            <a:off x="8033209" y="5688174"/>
            <a:ext cx="4158791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A_直接连接符 17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11085" y="5688174"/>
            <a:ext cx="7828131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11084" y="2658359"/>
            <a:ext cx="772212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311083" y="4615406"/>
            <a:ext cx="7722126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"/>
          <p:cNvSpPr txBox="1"/>
          <p:nvPr>
            <p:custDataLst>
              <p:tags r:id="rId7"/>
            </p:custDataLst>
          </p:nvPr>
        </p:nvSpPr>
        <p:spPr>
          <a:xfrm>
            <a:off x="733678" y="2762833"/>
            <a:ext cx="6433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大学物理实验（一）</a:t>
            </a:r>
          </a:p>
        </p:txBody>
      </p:sp>
      <p:sp>
        <p:nvSpPr>
          <p:cNvPr id="27" name="21"/>
          <p:cNvSpPr txBox="1"/>
          <p:nvPr>
            <p:custDataLst>
              <p:tags r:id="rId8"/>
            </p:custDataLst>
          </p:nvPr>
        </p:nvSpPr>
        <p:spPr>
          <a:xfrm>
            <a:off x="661800" y="3790481"/>
            <a:ext cx="6433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cs typeface="+mn-ea"/>
                <a:sym typeface="+mn-lt"/>
              </a:rPr>
              <a:t>单摆实验研究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148" y="2781597"/>
            <a:ext cx="3721764" cy="2917792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08C0E1-5546-411A-A514-AB1FF8B744A6}"/>
              </a:ext>
            </a:extLst>
          </p:cNvPr>
          <p:cNvGrpSpPr>
            <a:grpSpLocks noChangeAspect="1"/>
          </p:cNvGrpSpPr>
          <p:nvPr/>
        </p:nvGrpSpPr>
        <p:grpSpPr>
          <a:xfrm>
            <a:off x="356093" y="274655"/>
            <a:ext cx="1367998" cy="1368000"/>
            <a:chOff x="-2955925" y="2012950"/>
            <a:chExt cx="1855787" cy="1855788"/>
          </a:xfrm>
          <a:solidFill>
            <a:srgbClr val="1F4E79">
              <a:alpha val="81000"/>
            </a:srgbClr>
          </a:solidFill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7F36F323-07E8-46EC-A81B-03AACE58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025" y="2114550"/>
              <a:ext cx="161925" cy="173038"/>
            </a:xfrm>
            <a:custGeom>
              <a:avLst/>
              <a:gdLst>
                <a:gd name="T0" fmla="*/ 32 w 43"/>
                <a:gd name="T1" fmla="*/ 34 h 46"/>
                <a:gd name="T2" fmla="*/ 15 w 43"/>
                <a:gd name="T3" fmla="*/ 45 h 46"/>
                <a:gd name="T4" fmla="*/ 1 w 43"/>
                <a:gd name="T5" fmla="*/ 32 h 46"/>
                <a:gd name="T6" fmla="*/ 6 w 43"/>
                <a:gd name="T7" fmla="*/ 5 h 46"/>
                <a:gd name="T8" fmla="*/ 1 w 43"/>
                <a:gd name="T9" fmla="*/ 0 h 46"/>
                <a:gd name="T10" fmla="*/ 2 w 43"/>
                <a:gd name="T11" fmla="*/ 0 h 46"/>
                <a:gd name="T12" fmla="*/ 11 w 43"/>
                <a:gd name="T13" fmla="*/ 1 h 46"/>
                <a:gd name="T14" fmla="*/ 19 w 43"/>
                <a:gd name="T15" fmla="*/ 2 h 46"/>
                <a:gd name="T16" fmla="*/ 20 w 43"/>
                <a:gd name="T17" fmla="*/ 3 h 46"/>
                <a:gd name="T18" fmla="*/ 14 w 43"/>
                <a:gd name="T19" fmla="*/ 7 h 46"/>
                <a:gd name="T20" fmla="*/ 10 w 43"/>
                <a:gd name="T21" fmla="*/ 33 h 46"/>
                <a:gd name="T22" fmla="*/ 18 w 43"/>
                <a:gd name="T23" fmla="*/ 43 h 46"/>
                <a:gd name="T24" fmla="*/ 30 w 43"/>
                <a:gd name="T25" fmla="*/ 34 h 46"/>
                <a:gd name="T26" fmla="*/ 33 w 43"/>
                <a:gd name="T27" fmla="*/ 15 h 46"/>
                <a:gd name="T28" fmla="*/ 30 w 43"/>
                <a:gd name="T29" fmla="*/ 6 h 46"/>
                <a:gd name="T30" fmla="*/ 28 w 43"/>
                <a:gd name="T31" fmla="*/ 5 h 46"/>
                <a:gd name="T32" fmla="*/ 29 w 43"/>
                <a:gd name="T33" fmla="*/ 4 h 46"/>
                <a:gd name="T34" fmla="*/ 36 w 43"/>
                <a:gd name="T35" fmla="*/ 5 h 46"/>
                <a:gd name="T36" fmla="*/ 42 w 43"/>
                <a:gd name="T37" fmla="*/ 6 h 46"/>
                <a:gd name="T38" fmla="*/ 43 w 43"/>
                <a:gd name="T39" fmla="*/ 7 h 46"/>
                <a:gd name="T40" fmla="*/ 41 w 43"/>
                <a:gd name="T41" fmla="*/ 7 h 46"/>
                <a:gd name="T42" fmla="*/ 35 w 43"/>
                <a:gd name="T43" fmla="*/ 16 h 46"/>
                <a:gd name="T44" fmla="*/ 32 w 43"/>
                <a:gd name="T45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" h="46">
                  <a:moveTo>
                    <a:pt x="32" y="34"/>
                  </a:moveTo>
                  <a:cubicBezTo>
                    <a:pt x="31" y="43"/>
                    <a:pt x="24" y="46"/>
                    <a:pt x="15" y="45"/>
                  </a:cubicBezTo>
                  <a:cubicBezTo>
                    <a:pt x="6" y="43"/>
                    <a:pt x="0" y="38"/>
                    <a:pt x="1" y="3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"/>
                    <a:pt x="1" y="2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0"/>
                    <a:pt x="8" y="1"/>
                    <a:pt x="11" y="1"/>
                  </a:cubicBezTo>
                  <a:cubicBezTo>
                    <a:pt x="13" y="2"/>
                    <a:pt x="16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5"/>
                    <a:pt x="15" y="2"/>
                    <a:pt x="14" y="7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8"/>
                    <a:pt x="13" y="43"/>
                    <a:pt x="18" y="43"/>
                  </a:cubicBezTo>
                  <a:cubicBezTo>
                    <a:pt x="24" y="44"/>
                    <a:pt x="29" y="41"/>
                    <a:pt x="30" y="3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4" y="10"/>
                    <a:pt x="33" y="7"/>
                    <a:pt x="30" y="6"/>
                  </a:cubicBezTo>
                  <a:cubicBezTo>
                    <a:pt x="29" y="5"/>
                    <a:pt x="28" y="5"/>
                    <a:pt x="28" y="5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1" y="4"/>
                    <a:pt x="33" y="5"/>
                    <a:pt x="36" y="5"/>
                  </a:cubicBezTo>
                  <a:cubicBezTo>
                    <a:pt x="38" y="5"/>
                    <a:pt x="40" y="6"/>
                    <a:pt x="42" y="6"/>
                  </a:cubicBezTo>
                  <a:cubicBezTo>
                    <a:pt x="43" y="6"/>
                    <a:pt x="43" y="6"/>
                    <a:pt x="43" y="7"/>
                  </a:cubicBezTo>
                  <a:cubicBezTo>
                    <a:pt x="43" y="7"/>
                    <a:pt x="42" y="7"/>
                    <a:pt x="41" y="7"/>
                  </a:cubicBezTo>
                  <a:cubicBezTo>
                    <a:pt x="38" y="8"/>
                    <a:pt x="36" y="11"/>
                    <a:pt x="35" y="16"/>
                  </a:cubicBezTo>
                  <a:lnTo>
                    <a:pt x="3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5F06D60-E6E9-46FA-BCF7-A338FC71D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31975" y="2152650"/>
              <a:ext cx="215900" cy="203200"/>
            </a:xfrm>
            <a:custGeom>
              <a:avLst/>
              <a:gdLst>
                <a:gd name="T0" fmla="*/ 11 w 57"/>
                <a:gd name="T1" fmla="*/ 32 h 54"/>
                <a:gd name="T2" fmla="*/ 11 w 57"/>
                <a:gd name="T3" fmla="*/ 41 h 54"/>
                <a:gd name="T4" fmla="*/ 14 w 57"/>
                <a:gd name="T5" fmla="*/ 43 h 54"/>
                <a:gd name="T6" fmla="*/ 13 w 57"/>
                <a:gd name="T7" fmla="*/ 44 h 54"/>
                <a:gd name="T8" fmla="*/ 7 w 57"/>
                <a:gd name="T9" fmla="*/ 41 h 54"/>
                <a:gd name="T10" fmla="*/ 0 w 57"/>
                <a:gd name="T11" fmla="*/ 38 h 54"/>
                <a:gd name="T12" fmla="*/ 0 w 57"/>
                <a:gd name="T13" fmla="*/ 37 h 54"/>
                <a:gd name="T14" fmla="*/ 3 w 57"/>
                <a:gd name="T15" fmla="*/ 37 h 54"/>
                <a:gd name="T16" fmla="*/ 10 w 57"/>
                <a:gd name="T17" fmla="*/ 32 h 54"/>
                <a:gd name="T18" fmla="*/ 21 w 57"/>
                <a:gd name="T19" fmla="*/ 7 h 54"/>
                <a:gd name="T20" fmla="*/ 17 w 57"/>
                <a:gd name="T21" fmla="*/ 2 h 54"/>
                <a:gd name="T22" fmla="*/ 16 w 57"/>
                <a:gd name="T23" fmla="*/ 0 h 54"/>
                <a:gd name="T24" fmla="*/ 17 w 57"/>
                <a:gd name="T25" fmla="*/ 0 h 54"/>
                <a:gd name="T26" fmla="*/ 23 w 57"/>
                <a:gd name="T27" fmla="*/ 3 h 54"/>
                <a:gd name="T28" fmla="*/ 29 w 57"/>
                <a:gd name="T29" fmla="*/ 5 h 54"/>
                <a:gd name="T30" fmla="*/ 38 w 57"/>
                <a:gd name="T31" fmla="*/ 39 h 54"/>
                <a:gd name="T32" fmla="*/ 38 w 57"/>
                <a:gd name="T33" fmla="*/ 39 h 54"/>
                <a:gd name="T34" fmla="*/ 45 w 57"/>
                <a:gd name="T35" fmla="*/ 23 h 54"/>
                <a:gd name="T36" fmla="*/ 45 w 57"/>
                <a:gd name="T37" fmla="*/ 14 h 54"/>
                <a:gd name="T38" fmla="*/ 43 w 57"/>
                <a:gd name="T39" fmla="*/ 12 h 54"/>
                <a:gd name="T40" fmla="*/ 44 w 57"/>
                <a:gd name="T41" fmla="*/ 12 h 54"/>
                <a:gd name="T42" fmla="*/ 50 w 57"/>
                <a:gd name="T43" fmla="*/ 15 h 54"/>
                <a:gd name="T44" fmla="*/ 56 w 57"/>
                <a:gd name="T45" fmla="*/ 17 h 54"/>
                <a:gd name="T46" fmla="*/ 57 w 57"/>
                <a:gd name="T47" fmla="*/ 18 h 54"/>
                <a:gd name="T48" fmla="*/ 53 w 57"/>
                <a:gd name="T49" fmla="*/ 18 h 54"/>
                <a:gd name="T50" fmla="*/ 47 w 57"/>
                <a:gd name="T51" fmla="*/ 24 h 54"/>
                <a:gd name="T52" fmla="*/ 34 w 57"/>
                <a:gd name="T53" fmla="*/ 52 h 54"/>
                <a:gd name="T54" fmla="*/ 33 w 57"/>
                <a:gd name="T55" fmla="*/ 54 h 54"/>
                <a:gd name="T56" fmla="*/ 32 w 57"/>
                <a:gd name="T57" fmla="*/ 52 h 54"/>
                <a:gd name="T58" fmla="*/ 21 w 57"/>
                <a:gd name="T59" fmla="*/ 10 h 54"/>
                <a:gd name="T60" fmla="*/ 21 w 57"/>
                <a:gd name="T61" fmla="*/ 10 h 54"/>
                <a:gd name="T62" fmla="*/ 11 w 57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54">
                  <a:moveTo>
                    <a:pt x="11" y="32"/>
                  </a:moveTo>
                  <a:cubicBezTo>
                    <a:pt x="9" y="37"/>
                    <a:pt x="10" y="40"/>
                    <a:pt x="11" y="41"/>
                  </a:cubicBezTo>
                  <a:cubicBezTo>
                    <a:pt x="13" y="42"/>
                    <a:pt x="14" y="42"/>
                    <a:pt x="14" y="43"/>
                  </a:cubicBezTo>
                  <a:cubicBezTo>
                    <a:pt x="14" y="44"/>
                    <a:pt x="14" y="44"/>
                    <a:pt x="13" y="44"/>
                  </a:cubicBezTo>
                  <a:cubicBezTo>
                    <a:pt x="11" y="43"/>
                    <a:pt x="9" y="42"/>
                    <a:pt x="7" y="41"/>
                  </a:cubicBezTo>
                  <a:cubicBezTo>
                    <a:pt x="4" y="40"/>
                    <a:pt x="2" y="39"/>
                    <a:pt x="0" y="38"/>
                  </a:cubicBezTo>
                  <a:cubicBezTo>
                    <a:pt x="0" y="38"/>
                    <a:pt x="0" y="37"/>
                    <a:pt x="0" y="37"/>
                  </a:cubicBezTo>
                  <a:cubicBezTo>
                    <a:pt x="0" y="36"/>
                    <a:pt x="1" y="37"/>
                    <a:pt x="3" y="37"/>
                  </a:cubicBezTo>
                  <a:cubicBezTo>
                    <a:pt x="5" y="37"/>
                    <a:pt x="8" y="36"/>
                    <a:pt x="10" y="3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4"/>
                    <a:pt x="19" y="3"/>
                    <a:pt x="17" y="2"/>
                  </a:cubicBezTo>
                  <a:cubicBezTo>
                    <a:pt x="16" y="1"/>
                    <a:pt x="16" y="1"/>
                    <a:pt x="16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9" y="1"/>
                    <a:pt x="21" y="2"/>
                    <a:pt x="23" y="3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19"/>
                    <a:pt x="46" y="16"/>
                    <a:pt x="45" y="14"/>
                  </a:cubicBezTo>
                  <a:cubicBezTo>
                    <a:pt x="44" y="13"/>
                    <a:pt x="42" y="13"/>
                    <a:pt x="43" y="12"/>
                  </a:cubicBezTo>
                  <a:cubicBezTo>
                    <a:pt x="43" y="12"/>
                    <a:pt x="43" y="11"/>
                    <a:pt x="44" y="12"/>
                  </a:cubicBezTo>
                  <a:cubicBezTo>
                    <a:pt x="45" y="13"/>
                    <a:pt x="48" y="14"/>
                    <a:pt x="50" y="15"/>
                  </a:cubicBezTo>
                  <a:cubicBezTo>
                    <a:pt x="52" y="16"/>
                    <a:pt x="54" y="17"/>
                    <a:pt x="56" y="17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6" y="19"/>
                    <a:pt x="55" y="18"/>
                    <a:pt x="53" y="18"/>
                  </a:cubicBezTo>
                  <a:cubicBezTo>
                    <a:pt x="51" y="18"/>
                    <a:pt x="49" y="19"/>
                    <a:pt x="47" y="2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3"/>
                    <a:pt x="33" y="54"/>
                    <a:pt x="33" y="54"/>
                  </a:cubicBezTo>
                  <a:cubicBezTo>
                    <a:pt x="32" y="54"/>
                    <a:pt x="32" y="53"/>
                    <a:pt x="32" y="5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lnTo>
                    <a:pt x="1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998793AB-0701-4ACF-98F5-9EBBF59C6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65288" y="2246313"/>
              <a:ext cx="147637" cy="169863"/>
            </a:xfrm>
            <a:custGeom>
              <a:avLst/>
              <a:gdLst>
                <a:gd name="T0" fmla="*/ 25 w 39"/>
                <a:gd name="T1" fmla="*/ 7 h 45"/>
                <a:gd name="T2" fmla="*/ 23 w 39"/>
                <a:gd name="T3" fmla="*/ 1 h 45"/>
                <a:gd name="T4" fmla="*/ 25 w 39"/>
                <a:gd name="T5" fmla="*/ 1 h 45"/>
                <a:gd name="T6" fmla="*/ 31 w 39"/>
                <a:gd name="T7" fmla="*/ 6 h 45"/>
                <a:gd name="T8" fmla="*/ 38 w 39"/>
                <a:gd name="T9" fmla="*/ 11 h 45"/>
                <a:gd name="T10" fmla="*/ 39 w 39"/>
                <a:gd name="T11" fmla="*/ 12 h 45"/>
                <a:gd name="T12" fmla="*/ 32 w 39"/>
                <a:gd name="T13" fmla="*/ 13 h 45"/>
                <a:gd name="T14" fmla="*/ 14 w 39"/>
                <a:gd name="T15" fmla="*/ 38 h 45"/>
                <a:gd name="T16" fmla="*/ 16 w 39"/>
                <a:gd name="T17" fmla="*/ 45 h 45"/>
                <a:gd name="T18" fmla="*/ 14 w 39"/>
                <a:gd name="T19" fmla="*/ 45 h 45"/>
                <a:gd name="T20" fmla="*/ 7 w 39"/>
                <a:gd name="T21" fmla="*/ 40 h 45"/>
                <a:gd name="T22" fmla="*/ 0 w 39"/>
                <a:gd name="T23" fmla="*/ 35 h 45"/>
                <a:gd name="T24" fmla="*/ 0 w 39"/>
                <a:gd name="T25" fmla="*/ 33 h 45"/>
                <a:gd name="T26" fmla="*/ 7 w 39"/>
                <a:gd name="T27" fmla="*/ 33 h 45"/>
                <a:gd name="T28" fmla="*/ 25 w 39"/>
                <a:gd name="T29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5" y="7"/>
                  </a:moveTo>
                  <a:cubicBezTo>
                    <a:pt x="28" y="3"/>
                    <a:pt x="22" y="2"/>
                    <a:pt x="23" y="1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7" y="3"/>
                    <a:pt x="29" y="5"/>
                    <a:pt x="31" y="6"/>
                  </a:cubicBezTo>
                  <a:cubicBezTo>
                    <a:pt x="33" y="7"/>
                    <a:pt x="36" y="9"/>
                    <a:pt x="38" y="11"/>
                  </a:cubicBezTo>
                  <a:cubicBezTo>
                    <a:pt x="39" y="11"/>
                    <a:pt x="39" y="12"/>
                    <a:pt x="39" y="12"/>
                  </a:cubicBezTo>
                  <a:cubicBezTo>
                    <a:pt x="38" y="14"/>
                    <a:pt x="35" y="9"/>
                    <a:pt x="32" y="13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1" y="42"/>
                    <a:pt x="17" y="43"/>
                    <a:pt x="16" y="45"/>
                  </a:cubicBezTo>
                  <a:cubicBezTo>
                    <a:pt x="15" y="45"/>
                    <a:pt x="15" y="45"/>
                    <a:pt x="14" y="45"/>
                  </a:cubicBezTo>
                  <a:cubicBezTo>
                    <a:pt x="12" y="43"/>
                    <a:pt x="9" y="41"/>
                    <a:pt x="7" y="40"/>
                  </a:cubicBezTo>
                  <a:cubicBezTo>
                    <a:pt x="5" y="38"/>
                    <a:pt x="3" y="37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1" y="32"/>
                    <a:pt x="4" y="37"/>
                    <a:pt x="7" y="33"/>
                  </a:cubicBezTo>
                  <a:lnTo>
                    <a:pt x="2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29272177-FEC3-443B-911E-09E253DCC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4638" y="2314575"/>
              <a:ext cx="173037" cy="169863"/>
            </a:xfrm>
            <a:custGeom>
              <a:avLst/>
              <a:gdLst>
                <a:gd name="T0" fmla="*/ 31 w 46"/>
                <a:gd name="T1" fmla="*/ 31 h 45"/>
                <a:gd name="T2" fmla="*/ 35 w 46"/>
                <a:gd name="T3" fmla="*/ 29 h 45"/>
                <a:gd name="T4" fmla="*/ 36 w 46"/>
                <a:gd name="T5" fmla="*/ 21 h 45"/>
                <a:gd name="T6" fmla="*/ 37 w 46"/>
                <a:gd name="T7" fmla="*/ 21 h 45"/>
                <a:gd name="T8" fmla="*/ 41 w 46"/>
                <a:gd name="T9" fmla="*/ 26 h 45"/>
                <a:gd name="T10" fmla="*/ 45 w 46"/>
                <a:gd name="T11" fmla="*/ 30 h 45"/>
                <a:gd name="T12" fmla="*/ 46 w 46"/>
                <a:gd name="T13" fmla="*/ 32 h 45"/>
                <a:gd name="T14" fmla="*/ 35 w 46"/>
                <a:gd name="T15" fmla="*/ 32 h 45"/>
                <a:gd name="T16" fmla="*/ 2 w 46"/>
                <a:gd name="T17" fmla="*/ 44 h 45"/>
                <a:gd name="T18" fmla="*/ 0 w 46"/>
                <a:gd name="T19" fmla="*/ 45 h 45"/>
                <a:gd name="T20" fmla="*/ 1 w 46"/>
                <a:gd name="T21" fmla="*/ 43 h 45"/>
                <a:gd name="T22" fmla="*/ 16 w 46"/>
                <a:gd name="T23" fmla="*/ 8 h 45"/>
                <a:gd name="T24" fmla="*/ 16 w 46"/>
                <a:gd name="T25" fmla="*/ 0 h 45"/>
                <a:gd name="T26" fmla="*/ 17 w 46"/>
                <a:gd name="T27" fmla="*/ 1 h 45"/>
                <a:gd name="T28" fmla="*/ 23 w 46"/>
                <a:gd name="T29" fmla="*/ 7 h 45"/>
                <a:gd name="T30" fmla="*/ 29 w 46"/>
                <a:gd name="T31" fmla="*/ 13 h 45"/>
                <a:gd name="T32" fmla="*/ 29 w 46"/>
                <a:gd name="T33" fmla="*/ 14 h 45"/>
                <a:gd name="T34" fmla="*/ 24 w 46"/>
                <a:gd name="T35" fmla="*/ 13 h 45"/>
                <a:gd name="T36" fmla="*/ 23 w 46"/>
                <a:gd name="T37" fmla="*/ 15 h 45"/>
                <a:gd name="T38" fmla="*/ 12 w 46"/>
                <a:gd name="T39" fmla="*/ 39 h 45"/>
                <a:gd name="T40" fmla="*/ 31 w 46"/>
                <a:gd name="T41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5">
                  <a:moveTo>
                    <a:pt x="31" y="31"/>
                  </a:moveTo>
                  <a:cubicBezTo>
                    <a:pt x="33" y="31"/>
                    <a:pt x="34" y="30"/>
                    <a:pt x="35" y="29"/>
                  </a:cubicBezTo>
                  <a:cubicBezTo>
                    <a:pt x="39" y="25"/>
                    <a:pt x="35" y="22"/>
                    <a:pt x="36" y="21"/>
                  </a:cubicBezTo>
                  <a:cubicBezTo>
                    <a:pt x="36" y="21"/>
                    <a:pt x="36" y="21"/>
                    <a:pt x="37" y="21"/>
                  </a:cubicBezTo>
                  <a:cubicBezTo>
                    <a:pt x="38" y="23"/>
                    <a:pt x="40" y="25"/>
                    <a:pt x="41" y="26"/>
                  </a:cubicBezTo>
                  <a:cubicBezTo>
                    <a:pt x="42" y="27"/>
                    <a:pt x="44" y="29"/>
                    <a:pt x="45" y="30"/>
                  </a:cubicBezTo>
                  <a:cubicBezTo>
                    <a:pt x="46" y="31"/>
                    <a:pt x="46" y="32"/>
                    <a:pt x="46" y="32"/>
                  </a:cubicBezTo>
                  <a:cubicBezTo>
                    <a:pt x="45" y="34"/>
                    <a:pt x="43" y="28"/>
                    <a:pt x="35" y="32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5"/>
                    <a:pt x="1" y="45"/>
                    <a:pt x="0" y="45"/>
                  </a:cubicBezTo>
                  <a:cubicBezTo>
                    <a:pt x="0" y="44"/>
                    <a:pt x="0" y="44"/>
                    <a:pt x="1" y="4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3"/>
                    <a:pt x="15" y="1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9" y="3"/>
                    <a:pt x="21" y="5"/>
                    <a:pt x="23" y="7"/>
                  </a:cubicBezTo>
                  <a:cubicBezTo>
                    <a:pt x="25" y="9"/>
                    <a:pt x="27" y="11"/>
                    <a:pt x="29" y="13"/>
                  </a:cubicBezTo>
                  <a:cubicBezTo>
                    <a:pt x="30" y="14"/>
                    <a:pt x="30" y="14"/>
                    <a:pt x="29" y="14"/>
                  </a:cubicBezTo>
                  <a:cubicBezTo>
                    <a:pt x="28" y="15"/>
                    <a:pt x="27" y="11"/>
                    <a:pt x="24" y="13"/>
                  </a:cubicBezTo>
                  <a:cubicBezTo>
                    <a:pt x="24" y="14"/>
                    <a:pt x="23" y="15"/>
                    <a:pt x="23" y="15"/>
                  </a:cubicBezTo>
                  <a:cubicBezTo>
                    <a:pt x="12" y="39"/>
                    <a:pt x="12" y="39"/>
                    <a:pt x="12" y="39"/>
                  </a:cubicBezTo>
                  <a:lnTo>
                    <a:pt x="31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67797FC7-9AE6-4BF3-BF58-1D6645924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87488" y="2457450"/>
              <a:ext cx="195262" cy="192088"/>
            </a:xfrm>
            <a:custGeom>
              <a:avLst/>
              <a:gdLst>
                <a:gd name="T0" fmla="*/ 34 w 52"/>
                <a:gd name="T1" fmla="*/ 7 h 51"/>
                <a:gd name="T2" fmla="*/ 35 w 52"/>
                <a:gd name="T3" fmla="*/ 0 h 51"/>
                <a:gd name="T4" fmla="*/ 36 w 52"/>
                <a:gd name="T5" fmla="*/ 1 h 51"/>
                <a:gd name="T6" fmla="*/ 41 w 52"/>
                <a:gd name="T7" fmla="*/ 8 h 51"/>
                <a:gd name="T8" fmla="*/ 52 w 52"/>
                <a:gd name="T9" fmla="*/ 27 h 51"/>
                <a:gd name="T10" fmla="*/ 43 w 52"/>
                <a:gd name="T11" fmla="*/ 36 h 51"/>
                <a:gd name="T12" fmla="*/ 42 w 52"/>
                <a:gd name="T13" fmla="*/ 37 h 51"/>
                <a:gd name="T14" fmla="*/ 42 w 52"/>
                <a:gd name="T15" fmla="*/ 36 h 51"/>
                <a:gd name="T16" fmla="*/ 44 w 52"/>
                <a:gd name="T17" fmla="*/ 31 h 51"/>
                <a:gd name="T18" fmla="*/ 43 w 52"/>
                <a:gd name="T19" fmla="*/ 16 h 51"/>
                <a:gd name="T20" fmla="*/ 42 w 52"/>
                <a:gd name="T21" fmla="*/ 13 h 51"/>
                <a:gd name="T22" fmla="*/ 27 w 52"/>
                <a:gd name="T23" fmla="*/ 22 h 51"/>
                <a:gd name="T24" fmla="*/ 27 w 52"/>
                <a:gd name="T25" fmla="*/ 23 h 51"/>
                <a:gd name="T26" fmla="*/ 38 w 52"/>
                <a:gd name="T27" fmla="*/ 26 h 51"/>
                <a:gd name="T28" fmla="*/ 40 w 52"/>
                <a:gd name="T29" fmla="*/ 26 h 51"/>
                <a:gd name="T30" fmla="*/ 39 w 52"/>
                <a:gd name="T31" fmla="*/ 27 h 51"/>
                <a:gd name="T32" fmla="*/ 23 w 52"/>
                <a:gd name="T33" fmla="*/ 36 h 51"/>
                <a:gd name="T34" fmla="*/ 22 w 52"/>
                <a:gd name="T35" fmla="*/ 36 h 51"/>
                <a:gd name="T36" fmla="*/ 23 w 52"/>
                <a:gd name="T37" fmla="*/ 35 h 51"/>
                <a:gd name="T38" fmla="*/ 26 w 52"/>
                <a:gd name="T39" fmla="*/ 24 h 51"/>
                <a:gd name="T40" fmla="*/ 25 w 52"/>
                <a:gd name="T41" fmla="*/ 22 h 51"/>
                <a:gd name="T42" fmla="*/ 12 w 52"/>
                <a:gd name="T43" fmla="*/ 30 h 51"/>
                <a:gd name="T44" fmla="*/ 11 w 52"/>
                <a:gd name="T45" fmla="*/ 37 h 51"/>
                <a:gd name="T46" fmla="*/ 31 w 52"/>
                <a:gd name="T47" fmla="*/ 44 h 51"/>
                <a:gd name="T48" fmla="*/ 32 w 52"/>
                <a:gd name="T49" fmla="*/ 44 h 51"/>
                <a:gd name="T50" fmla="*/ 32 w 52"/>
                <a:gd name="T51" fmla="*/ 45 h 51"/>
                <a:gd name="T52" fmla="*/ 31 w 52"/>
                <a:gd name="T53" fmla="*/ 46 h 51"/>
                <a:gd name="T54" fmla="*/ 18 w 52"/>
                <a:gd name="T55" fmla="*/ 51 h 51"/>
                <a:gd name="T56" fmla="*/ 5 w 52"/>
                <a:gd name="T57" fmla="*/ 29 h 51"/>
                <a:gd name="T58" fmla="*/ 1 w 52"/>
                <a:gd name="T59" fmla="*/ 22 h 51"/>
                <a:gd name="T60" fmla="*/ 1 w 52"/>
                <a:gd name="T61" fmla="*/ 21 h 51"/>
                <a:gd name="T62" fmla="*/ 7 w 52"/>
                <a:gd name="T63" fmla="*/ 23 h 51"/>
                <a:gd name="T64" fmla="*/ 34 w 52"/>
                <a:gd name="T65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" h="51">
                  <a:moveTo>
                    <a:pt x="34" y="7"/>
                  </a:moveTo>
                  <a:cubicBezTo>
                    <a:pt x="38" y="4"/>
                    <a:pt x="34" y="1"/>
                    <a:pt x="35" y="0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38" y="4"/>
                    <a:pt x="39" y="6"/>
                    <a:pt x="41" y="8"/>
                  </a:cubicBezTo>
                  <a:cubicBezTo>
                    <a:pt x="44" y="15"/>
                    <a:pt x="48" y="21"/>
                    <a:pt x="52" y="27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2" y="37"/>
                    <a:pt x="42" y="37"/>
                  </a:cubicBezTo>
                  <a:cubicBezTo>
                    <a:pt x="42" y="37"/>
                    <a:pt x="42" y="37"/>
                    <a:pt x="42" y="36"/>
                  </a:cubicBezTo>
                  <a:cubicBezTo>
                    <a:pt x="41" y="36"/>
                    <a:pt x="42" y="35"/>
                    <a:pt x="44" y="31"/>
                  </a:cubicBezTo>
                  <a:cubicBezTo>
                    <a:pt x="47" y="26"/>
                    <a:pt x="47" y="22"/>
                    <a:pt x="43" y="16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0" y="27"/>
                    <a:pt x="34" y="28"/>
                    <a:pt x="38" y="26"/>
                  </a:cubicBezTo>
                  <a:cubicBezTo>
                    <a:pt x="39" y="25"/>
                    <a:pt x="39" y="25"/>
                    <a:pt x="40" y="26"/>
                  </a:cubicBezTo>
                  <a:cubicBezTo>
                    <a:pt x="40" y="26"/>
                    <a:pt x="40" y="26"/>
                    <a:pt x="39" y="2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6"/>
                  </a:cubicBezTo>
                  <a:cubicBezTo>
                    <a:pt x="22" y="36"/>
                    <a:pt x="22" y="35"/>
                    <a:pt x="23" y="35"/>
                  </a:cubicBezTo>
                  <a:cubicBezTo>
                    <a:pt x="27" y="32"/>
                    <a:pt x="28" y="27"/>
                    <a:pt x="26" y="24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2"/>
                    <a:pt x="9" y="33"/>
                    <a:pt x="11" y="37"/>
                  </a:cubicBezTo>
                  <a:cubicBezTo>
                    <a:pt x="16" y="45"/>
                    <a:pt x="24" y="46"/>
                    <a:pt x="31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5"/>
                    <a:pt x="33" y="45"/>
                    <a:pt x="32" y="45"/>
                  </a:cubicBezTo>
                  <a:cubicBezTo>
                    <a:pt x="32" y="45"/>
                    <a:pt x="31" y="46"/>
                    <a:pt x="31" y="4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3" y="44"/>
                    <a:pt x="9" y="37"/>
                    <a:pt x="5" y="29"/>
                  </a:cubicBezTo>
                  <a:cubicBezTo>
                    <a:pt x="4" y="27"/>
                    <a:pt x="2" y="25"/>
                    <a:pt x="1" y="22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2" y="20"/>
                    <a:pt x="3" y="26"/>
                    <a:pt x="7" y="23"/>
                  </a:cubicBezTo>
                  <a:lnTo>
                    <a:pt x="3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44B875F2-EA5B-4B66-A636-650166C58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04938" y="2635250"/>
              <a:ext cx="180975" cy="200025"/>
            </a:xfrm>
            <a:custGeom>
              <a:avLst/>
              <a:gdLst>
                <a:gd name="T0" fmla="*/ 21 w 48"/>
                <a:gd name="T1" fmla="*/ 29 h 53"/>
                <a:gd name="T2" fmla="*/ 23 w 48"/>
                <a:gd name="T3" fmla="*/ 20 h 53"/>
                <a:gd name="T4" fmla="*/ 9 w 48"/>
                <a:gd name="T5" fmla="*/ 24 h 53"/>
                <a:gd name="T6" fmla="*/ 6 w 48"/>
                <a:gd name="T7" fmla="*/ 30 h 53"/>
                <a:gd name="T8" fmla="*/ 5 w 48"/>
                <a:gd name="T9" fmla="*/ 30 h 53"/>
                <a:gd name="T10" fmla="*/ 3 w 48"/>
                <a:gd name="T11" fmla="*/ 21 h 53"/>
                <a:gd name="T12" fmla="*/ 0 w 48"/>
                <a:gd name="T13" fmla="*/ 13 h 53"/>
                <a:gd name="T14" fmla="*/ 1 w 48"/>
                <a:gd name="T15" fmla="*/ 12 h 53"/>
                <a:gd name="T16" fmla="*/ 6 w 48"/>
                <a:gd name="T17" fmla="*/ 16 h 53"/>
                <a:gd name="T18" fmla="*/ 36 w 48"/>
                <a:gd name="T19" fmla="*/ 7 h 53"/>
                <a:gd name="T20" fmla="*/ 39 w 48"/>
                <a:gd name="T21" fmla="*/ 1 h 53"/>
                <a:gd name="T22" fmla="*/ 40 w 48"/>
                <a:gd name="T23" fmla="*/ 1 h 53"/>
                <a:gd name="T24" fmla="*/ 42 w 48"/>
                <a:gd name="T25" fmla="*/ 10 h 53"/>
                <a:gd name="T26" fmla="*/ 45 w 48"/>
                <a:gd name="T27" fmla="*/ 19 h 53"/>
                <a:gd name="T28" fmla="*/ 39 w 48"/>
                <a:gd name="T29" fmla="*/ 37 h 53"/>
                <a:gd name="T30" fmla="*/ 25 w 48"/>
                <a:gd name="T31" fmla="*/ 25 h 53"/>
                <a:gd name="T32" fmla="*/ 24 w 48"/>
                <a:gd name="T33" fmla="*/ 25 h 53"/>
                <a:gd name="T34" fmla="*/ 22 w 48"/>
                <a:gd name="T35" fmla="*/ 39 h 53"/>
                <a:gd name="T36" fmla="*/ 15 w 48"/>
                <a:gd name="T37" fmla="*/ 46 h 53"/>
                <a:gd name="T38" fmla="*/ 13 w 48"/>
                <a:gd name="T39" fmla="*/ 53 h 53"/>
                <a:gd name="T40" fmla="*/ 12 w 48"/>
                <a:gd name="T41" fmla="*/ 53 h 53"/>
                <a:gd name="T42" fmla="*/ 10 w 48"/>
                <a:gd name="T43" fmla="*/ 47 h 53"/>
                <a:gd name="T44" fmla="*/ 8 w 48"/>
                <a:gd name="T45" fmla="*/ 40 h 53"/>
                <a:gd name="T46" fmla="*/ 21 w 48"/>
                <a:gd name="T47" fmla="*/ 29 h 53"/>
                <a:gd name="T48" fmla="*/ 24 w 48"/>
                <a:gd name="T49" fmla="*/ 20 h 53"/>
                <a:gd name="T50" fmla="*/ 24 w 48"/>
                <a:gd name="T51" fmla="*/ 22 h 53"/>
                <a:gd name="T52" fmla="*/ 37 w 48"/>
                <a:gd name="T53" fmla="*/ 29 h 53"/>
                <a:gd name="T54" fmla="*/ 43 w 48"/>
                <a:gd name="T55" fmla="*/ 18 h 53"/>
                <a:gd name="T56" fmla="*/ 42 w 48"/>
                <a:gd name="T57" fmla="*/ 14 h 53"/>
                <a:gd name="T58" fmla="*/ 24 w 48"/>
                <a:gd name="T59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53">
                  <a:moveTo>
                    <a:pt x="21" y="29"/>
                  </a:moveTo>
                  <a:cubicBezTo>
                    <a:pt x="23" y="27"/>
                    <a:pt x="24" y="24"/>
                    <a:pt x="23" y="2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4" y="26"/>
                    <a:pt x="8" y="30"/>
                    <a:pt x="6" y="30"/>
                  </a:cubicBezTo>
                  <a:cubicBezTo>
                    <a:pt x="6" y="31"/>
                    <a:pt x="5" y="30"/>
                    <a:pt x="5" y="30"/>
                  </a:cubicBezTo>
                  <a:cubicBezTo>
                    <a:pt x="4" y="27"/>
                    <a:pt x="3" y="24"/>
                    <a:pt x="3" y="21"/>
                  </a:cubicBezTo>
                  <a:cubicBezTo>
                    <a:pt x="2" y="19"/>
                    <a:pt x="1" y="16"/>
                    <a:pt x="0" y="13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2" y="11"/>
                    <a:pt x="1" y="17"/>
                    <a:pt x="6" y="16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41" y="5"/>
                    <a:pt x="37" y="1"/>
                    <a:pt x="39" y="1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41" y="4"/>
                    <a:pt x="42" y="7"/>
                    <a:pt x="42" y="10"/>
                  </a:cubicBezTo>
                  <a:cubicBezTo>
                    <a:pt x="43" y="13"/>
                    <a:pt x="44" y="15"/>
                    <a:pt x="45" y="19"/>
                  </a:cubicBezTo>
                  <a:cubicBezTo>
                    <a:pt x="48" y="29"/>
                    <a:pt x="45" y="36"/>
                    <a:pt x="39" y="37"/>
                  </a:cubicBezTo>
                  <a:cubicBezTo>
                    <a:pt x="34" y="39"/>
                    <a:pt x="29" y="37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6" y="32"/>
                    <a:pt x="26" y="35"/>
                    <a:pt x="22" y="39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1" y="50"/>
                    <a:pt x="14" y="53"/>
                    <a:pt x="1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1"/>
                    <a:pt x="11" y="49"/>
                    <a:pt x="10" y="47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21" y="29"/>
                  </a:lnTo>
                  <a:close/>
                  <a:moveTo>
                    <a:pt x="24" y="20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6" y="29"/>
                    <a:pt x="30" y="31"/>
                    <a:pt x="37" y="29"/>
                  </a:cubicBezTo>
                  <a:cubicBezTo>
                    <a:pt x="43" y="27"/>
                    <a:pt x="45" y="23"/>
                    <a:pt x="43" y="18"/>
                  </a:cubicBezTo>
                  <a:cubicBezTo>
                    <a:pt x="42" y="14"/>
                    <a:pt x="42" y="14"/>
                    <a:pt x="42" y="14"/>
                  </a:cubicBezTo>
                  <a:lnTo>
                    <a:pt x="2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742F9AD7-8748-4C43-9FE2-5993BC4E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63663" y="2846388"/>
              <a:ext cx="166687" cy="120650"/>
            </a:xfrm>
            <a:custGeom>
              <a:avLst/>
              <a:gdLst>
                <a:gd name="T0" fmla="*/ 18 w 44"/>
                <a:gd name="T1" fmla="*/ 0 h 32"/>
                <a:gd name="T2" fmla="*/ 19 w 44"/>
                <a:gd name="T3" fmla="*/ 1 h 32"/>
                <a:gd name="T4" fmla="*/ 17 w 44"/>
                <a:gd name="T5" fmla="*/ 2 h 32"/>
                <a:gd name="T6" fmla="*/ 2 w 44"/>
                <a:gd name="T7" fmla="*/ 16 h 32"/>
                <a:gd name="T8" fmla="*/ 10 w 44"/>
                <a:gd name="T9" fmla="*/ 26 h 32"/>
                <a:gd name="T10" fmla="*/ 30 w 44"/>
                <a:gd name="T11" fmla="*/ 0 h 32"/>
                <a:gd name="T12" fmla="*/ 44 w 44"/>
                <a:gd name="T13" fmla="*/ 13 h 32"/>
                <a:gd name="T14" fmla="*/ 42 w 44"/>
                <a:gd name="T15" fmla="*/ 24 h 32"/>
                <a:gd name="T16" fmla="*/ 44 w 44"/>
                <a:gd name="T17" fmla="*/ 26 h 32"/>
                <a:gd name="T18" fmla="*/ 42 w 44"/>
                <a:gd name="T19" fmla="*/ 27 h 32"/>
                <a:gd name="T20" fmla="*/ 31 w 44"/>
                <a:gd name="T21" fmla="*/ 28 h 32"/>
                <a:gd name="T22" fmla="*/ 29 w 44"/>
                <a:gd name="T23" fmla="*/ 29 h 32"/>
                <a:gd name="T24" fmla="*/ 28 w 44"/>
                <a:gd name="T25" fmla="*/ 28 h 32"/>
                <a:gd name="T26" fmla="*/ 32 w 44"/>
                <a:gd name="T27" fmla="*/ 26 h 32"/>
                <a:gd name="T28" fmla="*/ 42 w 44"/>
                <a:gd name="T29" fmla="*/ 13 h 32"/>
                <a:gd name="T30" fmla="*/ 35 w 44"/>
                <a:gd name="T31" fmla="*/ 6 h 32"/>
                <a:gd name="T32" fmla="*/ 16 w 44"/>
                <a:gd name="T33" fmla="*/ 31 h 32"/>
                <a:gd name="T34" fmla="*/ 0 w 44"/>
                <a:gd name="T35" fmla="*/ 16 h 32"/>
                <a:gd name="T36" fmla="*/ 3 w 44"/>
                <a:gd name="T37" fmla="*/ 5 h 32"/>
                <a:gd name="T38" fmla="*/ 0 w 44"/>
                <a:gd name="T39" fmla="*/ 2 h 32"/>
                <a:gd name="T40" fmla="*/ 1 w 44"/>
                <a:gd name="T41" fmla="*/ 1 h 32"/>
                <a:gd name="T42" fmla="*/ 18 w 44"/>
                <a:gd name="T4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2">
                  <a:moveTo>
                    <a:pt x="18" y="0"/>
                  </a:moveTo>
                  <a:cubicBezTo>
                    <a:pt x="19" y="0"/>
                    <a:pt x="19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9" y="4"/>
                    <a:pt x="1" y="7"/>
                    <a:pt x="2" y="16"/>
                  </a:cubicBezTo>
                  <a:cubicBezTo>
                    <a:pt x="2" y="22"/>
                    <a:pt x="6" y="26"/>
                    <a:pt x="10" y="26"/>
                  </a:cubicBezTo>
                  <a:cubicBezTo>
                    <a:pt x="23" y="25"/>
                    <a:pt x="15" y="1"/>
                    <a:pt x="30" y="0"/>
                  </a:cubicBezTo>
                  <a:cubicBezTo>
                    <a:pt x="38" y="0"/>
                    <a:pt x="43" y="6"/>
                    <a:pt x="44" y="13"/>
                  </a:cubicBezTo>
                  <a:cubicBezTo>
                    <a:pt x="44" y="19"/>
                    <a:pt x="42" y="22"/>
                    <a:pt x="42" y="24"/>
                  </a:cubicBezTo>
                  <a:cubicBezTo>
                    <a:pt x="42" y="26"/>
                    <a:pt x="43" y="25"/>
                    <a:pt x="44" y="26"/>
                  </a:cubicBezTo>
                  <a:cubicBezTo>
                    <a:pt x="44" y="26"/>
                    <a:pt x="43" y="27"/>
                    <a:pt x="42" y="27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29"/>
                    <a:pt x="29" y="29"/>
                    <a:pt x="29" y="29"/>
                  </a:cubicBezTo>
                  <a:cubicBezTo>
                    <a:pt x="29" y="29"/>
                    <a:pt x="28" y="29"/>
                    <a:pt x="28" y="28"/>
                  </a:cubicBezTo>
                  <a:cubicBezTo>
                    <a:pt x="28" y="28"/>
                    <a:pt x="30" y="28"/>
                    <a:pt x="32" y="26"/>
                  </a:cubicBezTo>
                  <a:cubicBezTo>
                    <a:pt x="39" y="23"/>
                    <a:pt x="43" y="20"/>
                    <a:pt x="42" y="13"/>
                  </a:cubicBezTo>
                  <a:cubicBezTo>
                    <a:pt x="42" y="9"/>
                    <a:pt x="40" y="6"/>
                    <a:pt x="35" y="6"/>
                  </a:cubicBezTo>
                  <a:cubicBezTo>
                    <a:pt x="25" y="6"/>
                    <a:pt x="32" y="31"/>
                    <a:pt x="16" y="31"/>
                  </a:cubicBezTo>
                  <a:cubicBezTo>
                    <a:pt x="7" y="32"/>
                    <a:pt x="1" y="25"/>
                    <a:pt x="0" y="16"/>
                  </a:cubicBezTo>
                  <a:cubicBezTo>
                    <a:pt x="0" y="10"/>
                    <a:pt x="3" y="7"/>
                    <a:pt x="3" y="5"/>
                  </a:cubicBezTo>
                  <a:cubicBezTo>
                    <a:pt x="3" y="2"/>
                    <a:pt x="1" y="3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CB88ACB0-7FFB-4342-9A2B-3663C8726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66838" y="2992438"/>
              <a:ext cx="161925" cy="95250"/>
            </a:xfrm>
            <a:custGeom>
              <a:avLst/>
              <a:gdLst>
                <a:gd name="T0" fmla="*/ 38 w 43"/>
                <a:gd name="T1" fmla="*/ 10 h 25"/>
                <a:gd name="T2" fmla="*/ 43 w 43"/>
                <a:gd name="T3" fmla="*/ 6 h 25"/>
                <a:gd name="T4" fmla="*/ 43 w 43"/>
                <a:gd name="T5" fmla="*/ 7 h 25"/>
                <a:gd name="T6" fmla="*/ 42 w 43"/>
                <a:gd name="T7" fmla="*/ 15 h 25"/>
                <a:gd name="T8" fmla="*/ 41 w 43"/>
                <a:gd name="T9" fmla="*/ 24 h 25"/>
                <a:gd name="T10" fmla="*/ 40 w 43"/>
                <a:gd name="T11" fmla="*/ 25 h 25"/>
                <a:gd name="T12" fmla="*/ 37 w 43"/>
                <a:gd name="T13" fmla="*/ 19 h 25"/>
                <a:gd name="T14" fmla="*/ 5 w 43"/>
                <a:gd name="T15" fmla="*/ 15 h 25"/>
                <a:gd name="T16" fmla="*/ 0 w 43"/>
                <a:gd name="T17" fmla="*/ 19 h 25"/>
                <a:gd name="T18" fmla="*/ 0 w 43"/>
                <a:gd name="T19" fmla="*/ 18 h 25"/>
                <a:gd name="T20" fmla="*/ 1 w 43"/>
                <a:gd name="T21" fmla="*/ 10 h 25"/>
                <a:gd name="T22" fmla="*/ 2 w 43"/>
                <a:gd name="T23" fmla="*/ 1 h 25"/>
                <a:gd name="T24" fmla="*/ 3 w 43"/>
                <a:gd name="T25" fmla="*/ 0 h 25"/>
                <a:gd name="T26" fmla="*/ 6 w 43"/>
                <a:gd name="T27" fmla="*/ 6 h 25"/>
                <a:gd name="T28" fmla="*/ 38 w 43"/>
                <a:gd name="T2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25">
                  <a:moveTo>
                    <a:pt x="38" y="10"/>
                  </a:moveTo>
                  <a:cubicBezTo>
                    <a:pt x="43" y="11"/>
                    <a:pt x="41" y="5"/>
                    <a:pt x="43" y="6"/>
                  </a:cubicBezTo>
                  <a:cubicBezTo>
                    <a:pt x="43" y="6"/>
                    <a:pt x="43" y="6"/>
                    <a:pt x="43" y="7"/>
                  </a:cubicBezTo>
                  <a:cubicBezTo>
                    <a:pt x="43" y="10"/>
                    <a:pt x="42" y="13"/>
                    <a:pt x="42" y="15"/>
                  </a:cubicBezTo>
                  <a:cubicBezTo>
                    <a:pt x="42" y="18"/>
                    <a:pt x="41" y="21"/>
                    <a:pt x="41" y="24"/>
                  </a:cubicBezTo>
                  <a:cubicBezTo>
                    <a:pt x="41" y="25"/>
                    <a:pt x="41" y="25"/>
                    <a:pt x="40" y="25"/>
                  </a:cubicBezTo>
                  <a:cubicBezTo>
                    <a:pt x="38" y="25"/>
                    <a:pt x="41" y="20"/>
                    <a:pt x="37" y="19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4"/>
                    <a:pt x="2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1" y="7"/>
                    <a:pt x="2" y="4"/>
                    <a:pt x="2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5" y="0"/>
                    <a:pt x="2" y="5"/>
                    <a:pt x="6" y="6"/>
                  </a:cubicBezTo>
                  <a:lnTo>
                    <a:pt x="3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7CB3D542-3CD3-4EB3-9A30-456479CE5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04938" y="3117850"/>
              <a:ext cx="184150" cy="147638"/>
            </a:xfrm>
            <a:custGeom>
              <a:avLst/>
              <a:gdLst>
                <a:gd name="T0" fmla="*/ 43 w 49"/>
                <a:gd name="T1" fmla="*/ 18 h 39"/>
                <a:gd name="T2" fmla="*/ 35 w 49"/>
                <a:gd name="T3" fmla="*/ 1 h 39"/>
                <a:gd name="T4" fmla="*/ 36 w 49"/>
                <a:gd name="T5" fmla="*/ 0 h 39"/>
                <a:gd name="T6" fmla="*/ 38 w 49"/>
                <a:gd name="T7" fmla="*/ 1 h 39"/>
                <a:gd name="T8" fmla="*/ 48 w 49"/>
                <a:gd name="T9" fmla="*/ 7 h 39"/>
                <a:gd name="T10" fmla="*/ 49 w 49"/>
                <a:gd name="T11" fmla="*/ 8 h 39"/>
                <a:gd name="T12" fmla="*/ 48 w 49"/>
                <a:gd name="T13" fmla="*/ 8 h 39"/>
                <a:gd name="T14" fmla="*/ 47 w 49"/>
                <a:gd name="T15" fmla="*/ 10 h 39"/>
                <a:gd name="T16" fmla="*/ 38 w 49"/>
                <a:gd name="T17" fmla="*/ 36 h 39"/>
                <a:gd name="T18" fmla="*/ 38 w 49"/>
                <a:gd name="T19" fmla="*/ 37 h 39"/>
                <a:gd name="T20" fmla="*/ 38 w 49"/>
                <a:gd name="T21" fmla="*/ 38 h 39"/>
                <a:gd name="T22" fmla="*/ 37 w 49"/>
                <a:gd name="T23" fmla="*/ 38 h 39"/>
                <a:gd name="T24" fmla="*/ 26 w 49"/>
                <a:gd name="T25" fmla="*/ 37 h 39"/>
                <a:gd name="T26" fmla="*/ 24 w 49"/>
                <a:gd name="T27" fmla="*/ 36 h 39"/>
                <a:gd name="T28" fmla="*/ 23 w 49"/>
                <a:gd name="T29" fmla="*/ 36 h 39"/>
                <a:gd name="T30" fmla="*/ 40 w 49"/>
                <a:gd name="T31" fmla="*/ 26 h 39"/>
                <a:gd name="T32" fmla="*/ 8 w 49"/>
                <a:gd name="T33" fmla="*/ 16 h 39"/>
                <a:gd name="T34" fmla="*/ 2 w 49"/>
                <a:gd name="T35" fmla="*/ 19 h 39"/>
                <a:gd name="T36" fmla="*/ 1 w 49"/>
                <a:gd name="T37" fmla="*/ 20 h 39"/>
                <a:gd name="T38" fmla="*/ 0 w 49"/>
                <a:gd name="T39" fmla="*/ 18 h 39"/>
                <a:gd name="T40" fmla="*/ 3 w 49"/>
                <a:gd name="T41" fmla="*/ 9 h 39"/>
                <a:gd name="T42" fmla="*/ 6 w 49"/>
                <a:gd name="T43" fmla="*/ 0 h 39"/>
                <a:gd name="T44" fmla="*/ 7 w 49"/>
                <a:gd name="T45" fmla="*/ 0 h 39"/>
                <a:gd name="T46" fmla="*/ 8 w 49"/>
                <a:gd name="T47" fmla="*/ 1 h 39"/>
                <a:gd name="T48" fmla="*/ 11 w 49"/>
                <a:gd name="T49" fmla="*/ 7 h 39"/>
                <a:gd name="T50" fmla="*/ 43 w 49"/>
                <a:gd name="T51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9">
                  <a:moveTo>
                    <a:pt x="43" y="18"/>
                  </a:moveTo>
                  <a:cubicBezTo>
                    <a:pt x="43" y="5"/>
                    <a:pt x="35" y="2"/>
                    <a:pt x="35" y="1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9" y="7"/>
                    <a:pt x="49" y="7"/>
                    <a:pt x="49" y="8"/>
                  </a:cubicBezTo>
                  <a:cubicBezTo>
                    <a:pt x="49" y="8"/>
                    <a:pt x="48" y="8"/>
                    <a:pt x="48" y="8"/>
                  </a:cubicBezTo>
                  <a:cubicBezTo>
                    <a:pt x="48" y="9"/>
                    <a:pt x="47" y="9"/>
                    <a:pt x="47" y="1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7"/>
                    <a:pt x="38" y="37"/>
                  </a:cubicBezTo>
                  <a:cubicBezTo>
                    <a:pt x="38" y="38"/>
                    <a:pt x="39" y="38"/>
                    <a:pt x="38" y="38"/>
                  </a:cubicBezTo>
                  <a:cubicBezTo>
                    <a:pt x="38" y="38"/>
                    <a:pt x="38" y="39"/>
                    <a:pt x="37" y="38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4"/>
                    <a:pt x="33" y="37"/>
                    <a:pt x="40" y="2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4"/>
                    <a:pt x="3" y="16"/>
                    <a:pt x="2" y="19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1" y="15"/>
                    <a:pt x="3" y="12"/>
                    <a:pt x="3" y="9"/>
                  </a:cubicBezTo>
                  <a:cubicBezTo>
                    <a:pt x="4" y="7"/>
                    <a:pt x="5" y="4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7" y="4"/>
                    <a:pt x="7" y="6"/>
                    <a:pt x="11" y="7"/>
                  </a:cubicBezTo>
                  <a:lnTo>
                    <a:pt x="4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7C7F2F4-986B-40E4-80AB-A11CBCEF9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76375" y="3260725"/>
              <a:ext cx="192087" cy="180975"/>
            </a:xfrm>
            <a:custGeom>
              <a:avLst/>
              <a:gdLst>
                <a:gd name="T0" fmla="*/ 21 w 51"/>
                <a:gd name="T1" fmla="*/ 23 h 48"/>
                <a:gd name="T2" fmla="*/ 25 w 51"/>
                <a:gd name="T3" fmla="*/ 31 h 48"/>
                <a:gd name="T4" fmla="*/ 30 w 51"/>
                <a:gd name="T5" fmla="*/ 37 h 48"/>
                <a:gd name="T6" fmla="*/ 36 w 51"/>
                <a:gd name="T7" fmla="*/ 36 h 48"/>
                <a:gd name="T8" fmla="*/ 36 w 51"/>
                <a:gd name="T9" fmla="*/ 37 h 48"/>
                <a:gd name="T10" fmla="*/ 33 w 51"/>
                <a:gd name="T11" fmla="*/ 42 h 48"/>
                <a:gd name="T12" fmla="*/ 30 w 51"/>
                <a:gd name="T13" fmla="*/ 47 h 48"/>
                <a:gd name="T14" fmla="*/ 29 w 51"/>
                <a:gd name="T15" fmla="*/ 47 h 48"/>
                <a:gd name="T16" fmla="*/ 26 w 51"/>
                <a:gd name="T17" fmla="*/ 35 h 48"/>
                <a:gd name="T18" fmla="*/ 19 w 51"/>
                <a:gd name="T19" fmla="*/ 23 h 48"/>
                <a:gd name="T20" fmla="*/ 7 w 51"/>
                <a:gd name="T21" fmla="*/ 15 h 48"/>
                <a:gd name="T22" fmla="*/ 0 w 51"/>
                <a:gd name="T23" fmla="*/ 17 h 48"/>
                <a:gd name="T24" fmla="*/ 0 w 51"/>
                <a:gd name="T25" fmla="*/ 16 h 48"/>
                <a:gd name="T26" fmla="*/ 5 w 51"/>
                <a:gd name="T27" fmla="*/ 9 h 48"/>
                <a:gd name="T28" fmla="*/ 9 w 51"/>
                <a:gd name="T29" fmla="*/ 1 h 48"/>
                <a:gd name="T30" fmla="*/ 11 w 51"/>
                <a:gd name="T31" fmla="*/ 1 h 48"/>
                <a:gd name="T32" fmla="*/ 11 w 51"/>
                <a:gd name="T33" fmla="*/ 7 h 48"/>
                <a:gd name="T34" fmla="*/ 23 w 51"/>
                <a:gd name="T35" fmla="*/ 15 h 48"/>
                <a:gd name="T36" fmla="*/ 43 w 51"/>
                <a:gd name="T37" fmla="*/ 16 h 48"/>
                <a:gd name="T38" fmla="*/ 50 w 51"/>
                <a:gd name="T39" fmla="*/ 13 h 48"/>
                <a:gd name="T40" fmla="*/ 50 w 51"/>
                <a:gd name="T41" fmla="*/ 14 h 48"/>
                <a:gd name="T42" fmla="*/ 46 w 51"/>
                <a:gd name="T43" fmla="*/ 21 h 48"/>
                <a:gd name="T44" fmla="*/ 41 w 51"/>
                <a:gd name="T45" fmla="*/ 29 h 48"/>
                <a:gd name="T46" fmla="*/ 40 w 51"/>
                <a:gd name="T47" fmla="*/ 30 h 48"/>
                <a:gd name="T48" fmla="*/ 39 w 51"/>
                <a:gd name="T49" fmla="*/ 25 h 48"/>
                <a:gd name="T50" fmla="*/ 36 w 51"/>
                <a:gd name="T51" fmla="*/ 24 h 48"/>
                <a:gd name="T52" fmla="*/ 21 w 51"/>
                <a:gd name="T53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" h="48">
                  <a:moveTo>
                    <a:pt x="21" y="2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7" y="34"/>
                    <a:pt x="29" y="36"/>
                    <a:pt x="30" y="37"/>
                  </a:cubicBezTo>
                  <a:cubicBezTo>
                    <a:pt x="34" y="39"/>
                    <a:pt x="35" y="35"/>
                    <a:pt x="36" y="36"/>
                  </a:cubicBezTo>
                  <a:cubicBezTo>
                    <a:pt x="36" y="36"/>
                    <a:pt x="36" y="37"/>
                    <a:pt x="36" y="37"/>
                  </a:cubicBezTo>
                  <a:cubicBezTo>
                    <a:pt x="35" y="39"/>
                    <a:pt x="34" y="40"/>
                    <a:pt x="33" y="42"/>
                  </a:cubicBezTo>
                  <a:cubicBezTo>
                    <a:pt x="32" y="44"/>
                    <a:pt x="31" y="46"/>
                    <a:pt x="30" y="47"/>
                  </a:cubicBezTo>
                  <a:cubicBezTo>
                    <a:pt x="29" y="48"/>
                    <a:pt x="29" y="48"/>
                    <a:pt x="29" y="47"/>
                  </a:cubicBezTo>
                  <a:cubicBezTo>
                    <a:pt x="28" y="47"/>
                    <a:pt x="31" y="45"/>
                    <a:pt x="26" y="3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2"/>
                    <a:pt x="2" y="18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2" y="13"/>
                    <a:pt x="4" y="11"/>
                    <a:pt x="5" y="9"/>
                  </a:cubicBezTo>
                  <a:cubicBezTo>
                    <a:pt x="6" y="6"/>
                    <a:pt x="8" y="4"/>
                    <a:pt x="9" y="1"/>
                  </a:cubicBezTo>
                  <a:cubicBezTo>
                    <a:pt x="10" y="0"/>
                    <a:pt x="10" y="0"/>
                    <a:pt x="11" y="1"/>
                  </a:cubicBezTo>
                  <a:cubicBezTo>
                    <a:pt x="12" y="2"/>
                    <a:pt x="7" y="5"/>
                    <a:pt x="11" y="7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9" y="16"/>
                    <a:pt x="49" y="12"/>
                    <a:pt x="50" y="13"/>
                  </a:cubicBezTo>
                  <a:cubicBezTo>
                    <a:pt x="51" y="13"/>
                    <a:pt x="51" y="14"/>
                    <a:pt x="50" y="14"/>
                  </a:cubicBezTo>
                  <a:cubicBezTo>
                    <a:pt x="49" y="17"/>
                    <a:pt x="47" y="19"/>
                    <a:pt x="46" y="21"/>
                  </a:cubicBezTo>
                  <a:cubicBezTo>
                    <a:pt x="44" y="24"/>
                    <a:pt x="43" y="26"/>
                    <a:pt x="41" y="29"/>
                  </a:cubicBezTo>
                  <a:cubicBezTo>
                    <a:pt x="41" y="30"/>
                    <a:pt x="40" y="30"/>
                    <a:pt x="40" y="30"/>
                  </a:cubicBezTo>
                  <a:cubicBezTo>
                    <a:pt x="39" y="29"/>
                    <a:pt x="42" y="26"/>
                    <a:pt x="39" y="25"/>
                  </a:cubicBezTo>
                  <a:cubicBezTo>
                    <a:pt x="38" y="24"/>
                    <a:pt x="37" y="24"/>
                    <a:pt x="36" y="24"/>
                  </a:cubicBezTo>
                  <a:lnTo>
                    <a:pt x="2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BA2FFB4C-A432-4463-8FB2-F15C5A2C0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0025" y="3271838"/>
              <a:ext cx="188912" cy="161925"/>
            </a:xfrm>
            <a:custGeom>
              <a:avLst/>
              <a:gdLst>
                <a:gd name="T0" fmla="*/ 35 w 50"/>
                <a:gd name="T1" fmla="*/ 32 h 43"/>
                <a:gd name="T2" fmla="*/ 34 w 50"/>
                <a:gd name="T3" fmla="*/ 32 h 43"/>
                <a:gd name="T4" fmla="*/ 36 w 50"/>
                <a:gd name="T5" fmla="*/ 31 h 43"/>
                <a:gd name="T6" fmla="*/ 41 w 50"/>
                <a:gd name="T7" fmla="*/ 11 h 43"/>
                <a:gd name="T8" fmla="*/ 29 w 50"/>
                <a:gd name="T9" fmla="*/ 7 h 43"/>
                <a:gd name="T10" fmla="*/ 25 w 50"/>
                <a:gd name="T11" fmla="*/ 39 h 43"/>
                <a:gd name="T12" fmla="*/ 7 w 50"/>
                <a:gd name="T13" fmla="*/ 35 h 43"/>
                <a:gd name="T14" fmla="*/ 3 w 50"/>
                <a:gd name="T15" fmla="*/ 25 h 43"/>
                <a:gd name="T16" fmla="*/ 0 w 50"/>
                <a:gd name="T17" fmla="*/ 24 h 43"/>
                <a:gd name="T18" fmla="*/ 1 w 50"/>
                <a:gd name="T19" fmla="*/ 23 h 43"/>
                <a:gd name="T20" fmla="*/ 10 w 50"/>
                <a:gd name="T21" fmla="*/ 15 h 43"/>
                <a:gd name="T22" fmla="*/ 11 w 50"/>
                <a:gd name="T23" fmla="*/ 14 h 43"/>
                <a:gd name="T24" fmla="*/ 12 w 50"/>
                <a:gd name="T25" fmla="*/ 14 h 43"/>
                <a:gd name="T26" fmla="*/ 10 w 50"/>
                <a:gd name="T27" fmla="*/ 17 h 43"/>
                <a:gd name="T28" fmla="*/ 8 w 50"/>
                <a:gd name="T29" fmla="*/ 34 h 43"/>
                <a:gd name="T30" fmla="*/ 18 w 50"/>
                <a:gd name="T31" fmla="*/ 37 h 43"/>
                <a:gd name="T32" fmla="*/ 22 w 50"/>
                <a:gd name="T33" fmla="*/ 5 h 43"/>
                <a:gd name="T34" fmla="*/ 42 w 50"/>
                <a:gd name="T35" fmla="*/ 10 h 43"/>
                <a:gd name="T36" fmla="*/ 46 w 50"/>
                <a:gd name="T37" fmla="*/ 21 h 43"/>
                <a:gd name="T38" fmla="*/ 50 w 50"/>
                <a:gd name="T39" fmla="*/ 22 h 43"/>
                <a:gd name="T40" fmla="*/ 50 w 50"/>
                <a:gd name="T41" fmla="*/ 23 h 43"/>
                <a:gd name="T42" fmla="*/ 35 w 50"/>
                <a:gd name="T43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43">
                  <a:moveTo>
                    <a:pt x="35" y="32"/>
                  </a:moveTo>
                  <a:cubicBezTo>
                    <a:pt x="35" y="33"/>
                    <a:pt x="35" y="33"/>
                    <a:pt x="34" y="32"/>
                  </a:cubicBezTo>
                  <a:cubicBezTo>
                    <a:pt x="34" y="32"/>
                    <a:pt x="35" y="31"/>
                    <a:pt x="36" y="31"/>
                  </a:cubicBezTo>
                  <a:cubicBezTo>
                    <a:pt x="41" y="25"/>
                    <a:pt x="46" y="18"/>
                    <a:pt x="41" y="11"/>
                  </a:cubicBezTo>
                  <a:cubicBezTo>
                    <a:pt x="38" y="6"/>
                    <a:pt x="33" y="4"/>
                    <a:pt x="29" y="7"/>
                  </a:cubicBezTo>
                  <a:cubicBezTo>
                    <a:pt x="19" y="14"/>
                    <a:pt x="37" y="31"/>
                    <a:pt x="25" y="39"/>
                  </a:cubicBezTo>
                  <a:cubicBezTo>
                    <a:pt x="19" y="43"/>
                    <a:pt x="11" y="41"/>
                    <a:pt x="7" y="35"/>
                  </a:cubicBezTo>
                  <a:cubicBezTo>
                    <a:pt x="4" y="30"/>
                    <a:pt x="4" y="26"/>
                    <a:pt x="3" y="25"/>
                  </a:cubicBezTo>
                  <a:cubicBezTo>
                    <a:pt x="2" y="23"/>
                    <a:pt x="1" y="25"/>
                    <a:pt x="0" y="24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5"/>
                    <a:pt x="11" y="15"/>
                    <a:pt x="10" y="17"/>
                  </a:cubicBezTo>
                  <a:cubicBezTo>
                    <a:pt x="6" y="23"/>
                    <a:pt x="4" y="28"/>
                    <a:pt x="8" y="34"/>
                  </a:cubicBezTo>
                  <a:cubicBezTo>
                    <a:pt x="11" y="38"/>
                    <a:pt x="14" y="39"/>
                    <a:pt x="18" y="37"/>
                  </a:cubicBezTo>
                  <a:cubicBezTo>
                    <a:pt x="26" y="31"/>
                    <a:pt x="8" y="14"/>
                    <a:pt x="22" y="5"/>
                  </a:cubicBezTo>
                  <a:cubicBezTo>
                    <a:pt x="28" y="0"/>
                    <a:pt x="37" y="2"/>
                    <a:pt x="42" y="10"/>
                  </a:cubicBezTo>
                  <a:cubicBezTo>
                    <a:pt x="46" y="15"/>
                    <a:pt x="45" y="19"/>
                    <a:pt x="46" y="21"/>
                  </a:cubicBezTo>
                  <a:cubicBezTo>
                    <a:pt x="48" y="23"/>
                    <a:pt x="49" y="21"/>
                    <a:pt x="50" y="22"/>
                  </a:cubicBezTo>
                  <a:cubicBezTo>
                    <a:pt x="50" y="23"/>
                    <a:pt x="50" y="23"/>
                    <a:pt x="50" y="23"/>
                  </a:cubicBezTo>
                  <a:lnTo>
                    <a:pt x="3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1B786766-C921-4673-A65D-B8DA1AF05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35275" y="3076575"/>
              <a:ext cx="200025" cy="206375"/>
            </a:xfrm>
            <a:custGeom>
              <a:avLst/>
              <a:gdLst>
                <a:gd name="T0" fmla="*/ 17 w 53"/>
                <a:gd name="T1" fmla="*/ 48 h 55"/>
                <a:gd name="T2" fmla="*/ 14 w 53"/>
                <a:gd name="T3" fmla="*/ 55 h 55"/>
                <a:gd name="T4" fmla="*/ 13 w 53"/>
                <a:gd name="T5" fmla="*/ 54 h 55"/>
                <a:gd name="T6" fmla="*/ 11 w 53"/>
                <a:gd name="T7" fmla="*/ 46 h 55"/>
                <a:gd name="T8" fmla="*/ 8 w 53"/>
                <a:gd name="T9" fmla="*/ 38 h 55"/>
                <a:gd name="T10" fmla="*/ 8 w 53"/>
                <a:gd name="T11" fmla="*/ 36 h 55"/>
                <a:gd name="T12" fmla="*/ 14 w 53"/>
                <a:gd name="T13" fmla="*/ 40 h 55"/>
                <a:gd name="T14" fmla="*/ 27 w 53"/>
                <a:gd name="T15" fmla="*/ 35 h 55"/>
                <a:gd name="T16" fmla="*/ 22 w 53"/>
                <a:gd name="T17" fmla="*/ 20 h 55"/>
                <a:gd name="T18" fmla="*/ 9 w 53"/>
                <a:gd name="T19" fmla="*/ 25 h 55"/>
                <a:gd name="T20" fmla="*/ 7 w 53"/>
                <a:gd name="T21" fmla="*/ 31 h 55"/>
                <a:gd name="T22" fmla="*/ 5 w 53"/>
                <a:gd name="T23" fmla="*/ 30 h 55"/>
                <a:gd name="T24" fmla="*/ 3 w 53"/>
                <a:gd name="T25" fmla="*/ 22 h 55"/>
                <a:gd name="T26" fmla="*/ 0 w 53"/>
                <a:gd name="T27" fmla="*/ 14 h 55"/>
                <a:gd name="T28" fmla="*/ 0 w 53"/>
                <a:gd name="T29" fmla="*/ 13 h 55"/>
                <a:gd name="T30" fmla="*/ 6 w 53"/>
                <a:gd name="T31" fmla="*/ 16 h 55"/>
                <a:gd name="T32" fmla="*/ 36 w 53"/>
                <a:gd name="T33" fmla="*/ 6 h 55"/>
                <a:gd name="T34" fmla="*/ 38 w 53"/>
                <a:gd name="T35" fmla="*/ 0 h 55"/>
                <a:gd name="T36" fmla="*/ 39 w 53"/>
                <a:gd name="T37" fmla="*/ 1 h 55"/>
                <a:gd name="T38" fmla="*/ 42 w 53"/>
                <a:gd name="T39" fmla="*/ 9 h 55"/>
                <a:gd name="T40" fmla="*/ 45 w 53"/>
                <a:gd name="T41" fmla="*/ 17 h 55"/>
                <a:gd name="T42" fmla="*/ 44 w 53"/>
                <a:gd name="T43" fmla="*/ 18 h 55"/>
                <a:gd name="T44" fmla="*/ 39 w 53"/>
                <a:gd name="T45" fmla="*/ 15 h 55"/>
                <a:gd name="T46" fmla="*/ 24 w 53"/>
                <a:gd name="T47" fmla="*/ 20 h 55"/>
                <a:gd name="T48" fmla="*/ 29 w 53"/>
                <a:gd name="T49" fmla="*/ 35 h 55"/>
                <a:gd name="T50" fmla="*/ 44 w 53"/>
                <a:gd name="T51" fmla="*/ 30 h 55"/>
                <a:gd name="T52" fmla="*/ 46 w 53"/>
                <a:gd name="T53" fmla="*/ 24 h 55"/>
                <a:gd name="T54" fmla="*/ 47 w 53"/>
                <a:gd name="T55" fmla="*/ 24 h 55"/>
                <a:gd name="T56" fmla="*/ 50 w 53"/>
                <a:gd name="T57" fmla="*/ 33 h 55"/>
                <a:gd name="T58" fmla="*/ 53 w 53"/>
                <a:gd name="T59" fmla="*/ 41 h 55"/>
                <a:gd name="T60" fmla="*/ 52 w 53"/>
                <a:gd name="T61" fmla="*/ 42 h 55"/>
                <a:gd name="T62" fmla="*/ 47 w 53"/>
                <a:gd name="T63" fmla="*/ 38 h 55"/>
                <a:gd name="T64" fmla="*/ 17 w 53"/>
                <a:gd name="T65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5">
                  <a:moveTo>
                    <a:pt x="17" y="48"/>
                  </a:moveTo>
                  <a:cubicBezTo>
                    <a:pt x="12" y="50"/>
                    <a:pt x="16" y="54"/>
                    <a:pt x="14" y="55"/>
                  </a:cubicBezTo>
                  <a:cubicBezTo>
                    <a:pt x="14" y="55"/>
                    <a:pt x="14" y="55"/>
                    <a:pt x="13" y="54"/>
                  </a:cubicBezTo>
                  <a:cubicBezTo>
                    <a:pt x="12" y="51"/>
                    <a:pt x="12" y="48"/>
                    <a:pt x="11" y="46"/>
                  </a:cubicBezTo>
                  <a:cubicBezTo>
                    <a:pt x="10" y="43"/>
                    <a:pt x="9" y="41"/>
                    <a:pt x="8" y="38"/>
                  </a:cubicBezTo>
                  <a:cubicBezTo>
                    <a:pt x="8" y="37"/>
                    <a:pt x="8" y="36"/>
                    <a:pt x="8" y="36"/>
                  </a:cubicBezTo>
                  <a:cubicBezTo>
                    <a:pt x="10" y="36"/>
                    <a:pt x="9" y="41"/>
                    <a:pt x="14" y="40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4" y="26"/>
                    <a:pt x="8" y="31"/>
                    <a:pt x="7" y="31"/>
                  </a:cubicBezTo>
                  <a:cubicBezTo>
                    <a:pt x="6" y="31"/>
                    <a:pt x="6" y="31"/>
                    <a:pt x="5" y="30"/>
                  </a:cubicBezTo>
                  <a:cubicBezTo>
                    <a:pt x="4" y="27"/>
                    <a:pt x="4" y="24"/>
                    <a:pt x="3" y="22"/>
                  </a:cubicBezTo>
                  <a:cubicBezTo>
                    <a:pt x="2" y="20"/>
                    <a:pt x="1" y="17"/>
                    <a:pt x="0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2"/>
                    <a:pt x="1" y="18"/>
                    <a:pt x="6" y="1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1" y="5"/>
                    <a:pt x="37" y="0"/>
                    <a:pt x="38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0" y="4"/>
                    <a:pt x="41" y="7"/>
                    <a:pt x="42" y="9"/>
                  </a:cubicBezTo>
                  <a:cubicBezTo>
                    <a:pt x="43" y="11"/>
                    <a:pt x="44" y="14"/>
                    <a:pt x="45" y="17"/>
                  </a:cubicBezTo>
                  <a:cubicBezTo>
                    <a:pt x="45" y="18"/>
                    <a:pt x="45" y="18"/>
                    <a:pt x="44" y="18"/>
                  </a:cubicBezTo>
                  <a:cubicBezTo>
                    <a:pt x="43" y="19"/>
                    <a:pt x="43" y="13"/>
                    <a:pt x="39" y="15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9" y="28"/>
                    <a:pt x="45" y="24"/>
                    <a:pt x="46" y="24"/>
                  </a:cubicBezTo>
                  <a:cubicBezTo>
                    <a:pt x="47" y="23"/>
                    <a:pt x="47" y="24"/>
                    <a:pt x="47" y="24"/>
                  </a:cubicBezTo>
                  <a:cubicBezTo>
                    <a:pt x="48" y="27"/>
                    <a:pt x="49" y="30"/>
                    <a:pt x="50" y="33"/>
                  </a:cubicBezTo>
                  <a:cubicBezTo>
                    <a:pt x="51" y="35"/>
                    <a:pt x="52" y="38"/>
                    <a:pt x="53" y="41"/>
                  </a:cubicBezTo>
                  <a:cubicBezTo>
                    <a:pt x="53" y="41"/>
                    <a:pt x="53" y="42"/>
                    <a:pt x="52" y="42"/>
                  </a:cubicBezTo>
                  <a:cubicBezTo>
                    <a:pt x="51" y="42"/>
                    <a:pt x="51" y="37"/>
                    <a:pt x="47" y="38"/>
                  </a:cubicBezTo>
                  <a:lnTo>
                    <a:pt x="1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E57A297D-8676-4B72-85E4-E4D89FF5A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54325" y="2906713"/>
              <a:ext cx="163512" cy="146050"/>
            </a:xfrm>
            <a:custGeom>
              <a:avLst/>
              <a:gdLst>
                <a:gd name="T0" fmla="*/ 6 w 43"/>
                <a:gd name="T1" fmla="*/ 33 h 39"/>
                <a:gd name="T2" fmla="*/ 2 w 43"/>
                <a:gd name="T3" fmla="*/ 39 h 39"/>
                <a:gd name="T4" fmla="*/ 1 w 43"/>
                <a:gd name="T5" fmla="*/ 37 h 39"/>
                <a:gd name="T6" fmla="*/ 1 w 43"/>
                <a:gd name="T7" fmla="*/ 29 h 39"/>
                <a:gd name="T8" fmla="*/ 0 w 43"/>
                <a:gd name="T9" fmla="*/ 7 h 39"/>
                <a:gd name="T10" fmla="*/ 11 w 43"/>
                <a:gd name="T11" fmla="*/ 3 h 39"/>
                <a:gd name="T12" fmla="*/ 13 w 43"/>
                <a:gd name="T13" fmla="*/ 3 h 39"/>
                <a:gd name="T14" fmla="*/ 13 w 43"/>
                <a:gd name="T15" fmla="*/ 4 h 39"/>
                <a:gd name="T16" fmla="*/ 9 w 43"/>
                <a:gd name="T17" fmla="*/ 7 h 39"/>
                <a:gd name="T18" fmla="*/ 2 w 43"/>
                <a:gd name="T19" fmla="*/ 21 h 39"/>
                <a:gd name="T20" fmla="*/ 2 w 43"/>
                <a:gd name="T21" fmla="*/ 24 h 39"/>
                <a:gd name="T22" fmla="*/ 20 w 43"/>
                <a:gd name="T23" fmla="*/ 24 h 39"/>
                <a:gd name="T24" fmla="*/ 20 w 43"/>
                <a:gd name="T25" fmla="*/ 22 h 39"/>
                <a:gd name="T26" fmla="*/ 12 w 43"/>
                <a:gd name="T27" fmla="*/ 15 h 39"/>
                <a:gd name="T28" fmla="*/ 10 w 43"/>
                <a:gd name="T29" fmla="*/ 14 h 39"/>
                <a:gd name="T30" fmla="*/ 11 w 43"/>
                <a:gd name="T31" fmla="*/ 13 h 39"/>
                <a:gd name="T32" fmla="*/ 30 w 43"/>
                <a:gd name="T33" fmla="*/ 13 h 39"/>
                <a:gd name="T34" fmla="*/ 31 w 43"/>
                <a:gd name="T35" fmla="*/ 13 h 39"/>
                <a:gd name="T36" fmla="*/ 29 w 43"/>
                <a:gd name="T37" fmla="*/ 14 h 39"/>
                <a:gd name="T38" fmla="*/ 21 w 43"/>
                <a:gd name="T39" fmla="*/ 22 h 39"/>
                <a:gd name="T40" fmla="*/ 21 w 43"/>
                <a:gd name="T41" fmla="*/ 24 h 39"/>
                <a:gd name="T42" fmla="*/ 37 w 43"/>
                <a:gd name="T43" fmla="*/ 23 h 39"/>
                <a:gd name="T44" fmla="*/ 41 w 43"/>
                <a:gd name="T45" fmla="*/ 18 h 39"/>
                <a:gd name="T46" fmla="*/ 27 w 43"/>
                <a:gd name="T47" fmla="*/ 2 h 39"/>
                <a:gd name="T48" fmla="*/ 25 w 43"/>
                <a:gd name="T49" fmla="*/ 1 h 39"/>
                <a:gd name="T50" fmla="*/ 26 w 43"/>
                <a:gd name="T51" fmla="*/ 0 h 39"/>
                <a:gd name="T52" fmla="*/ 28 w 43"/>
                <a:gd name="T53" fmla="*/ 0 h 39"/>
                <a:gd name="T54" fmla="*/ 41 w 43"/>
                <a:gd name="T55" fmla="*/ 2 h 39"/>
                <a:gd name="T56" fmla="*/ 42 w 43"/>
                <a:gd name="T57" fmla="*/ 27 h 39"/>
                <a:gd name="T58" fmla="*/ 43 w 43"/>
                <a:gd name="T59" fmla="*/ 35 h 39"/>
                <a:gd name="T60" fmla="*/ 42 w 43"/>
                <a:gd name="T61" fmla="*/ 37 h 39"/>
                <a:gd name="T62" fmla="*/ 38 w 43"/>
                <a:gd name="T63" fmla="*/ 32 h 39"/>
                <a:gd name="T64" fmla="*/ 6 w 43"/>
                <a:gd name="T65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9">
                  <a:moveTo>
                    <a:pt x="6" y="33"/>
                  </a:moveTo>
                  <a:cubicBezTo>
                    <a:pt x="1" y="33"/>
                    <a:pt x="4" y="39"/>
                    <a:pt x="2" y="39"/>
                  </a:cubicBezTo>
                  <a:cubicBezTo>
                    <a:pt x="2" y="39"/>
                    <a:pt x="1" y="38"/>
                    <a:pt x="1" y="37"/>
                  </a:cubicBezTo>
                  <a:cubicBezTo>
                    <a:pt x="1" y="34"/>
                    <a:pt x="1" y="31"/>
                    <a:pt x="1" y="29"/>
                  </a:cubicBezTo>
                  <a:cubicBezTo>
                    <a:pt x="1" y="21"/>
                    <a:pt x="0" y="14"/>
                    <a:pt x="0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3" y="3"/>
                    <a:pt x="13" y="3"/>
                    <a:pt x="13" y="4"/>
                  </a:cubicBezTo>
                  <a:cubicBezTo>
                    <a:pt x="14" y="4"/>
                    <a:pt x="12" y="4"/>
                    <a:pt x="9" y="7"/>
                  </a:cubicBezTo>
                  <a:cubicBezTo>
                    <a:pt x="4" y="10"/>
                    <a:pt x="2" y="14"/>
                    <a:pt x="2" y="21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18"/>
                    <a:pt x="16" y="15"/>
                    <a:pt x="12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4"/>
                    <a:pt x="10" y="13"/>
                    <a:pt x="1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31" y="13"/>
                    <a:pt x="31" y="13"/>
                  </a:cubicBezTo>
                  <a:cubicBezTo>
                    <a:pt x="31" y="14"/>
                    <a:pt x="30" y="14"/>
                    <a:pt x="29" y="14"/>
                  </a:cubicBezTo>
                  <a:cubicBezTo>
                    <a:pt x="24" y="15"/>
                    <a:pt x="21" y="18"/>
                    <a:pt x="21" y="2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3"/>
                    <a:pt x="41" y="21"/>
                    <a:pt x="41" y="18"/>
                  </a:cubicBezTo>
                  <a:cubicBezTo>
                    <a:pt x="40" y="8"/>
                    <a:pt x="33" y="3"/>
                    <a:pt x="27" y="2"/>
                  </a:cubicBezTo>
                  <a:cubicBezTo>
                    <a:pt x="26" y="1"/>
                    <a:pt x="25" y="1"/>
                    <a:pt x="25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0"/>
                    <a:pt x="42" y="19"/>
                    <a:pt x="42" y="27"/>
                  </a:cubicBezTo>
                  <a:cubicBezTo>
                    <a:pt x="43" y="29"/>
                    <a:pt x="43" y="32"/>
                    <a:pt x="43" y="35"/>
                  </a:cubicBezTo>
                  <a:cubicBezTo>
                    <a:pt x="43" y="36"/>
                    <a:pt x="43" y="37"/>
                    <a:pt x="42" y="37"/>
                  </a:cubicBezTo>
                  <a:cubicBezTo>
                    <a:pt x="41" y="37"/>
                    <a:pt x="43" y="31"/>
                    <a:pt x="38" y="32"/>
                  </a:cubicBezTo>
                  <a:lnTo>
                    <a:pt x="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E7A7E37A-C4F7-485A-BBE9-6664507D0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9563" y="2679700"/>
              <a:ext cx="188912" cy="200025"/>
            </a:xfrm>
            <a:custGeom>
              <a:avLst/>
              <a:gdLst>
                <a:gd name="T0" fmla="*/ 33 w 50"/>
                <a:gd name="T1" fmla="*/ 42 h 53"/>
                <a:gd name="T2" fmla="*/ 41 w 50"/>
                <a:gd name="T3" fmla="*/ 40 h 53"/>
                <a:gd name="T4" fmla="*/ 43 w 50"/>
                <a:gd name="T5" fmla="*/ 37 h 53"/>
                <a:gd name="T6" fmla="*/ 43 w 50"/>
                <a:gd name="T7" fmla="*/ 38 h 53"/>
                <a:gd name="T8" fmla="*/ 42 w 50"/>
                <a:gd name="T9" fmla="*/ 45 h 53"/>
                <a:gd name="T10" fmla="*/ 40 w 50"/>
                <a:gd name="T11" fmla="*/ 52 h 53"/>
                <a:gd name="T12" fmla="*/ 40 w 50"/>
                <a:gd name="T13" fmla="*/ 53 h 53"/>
                <a:gd name="T14" fmla="*/ 39 w 50"/>
                <a:gd name="T15" fmla="*/ 49 h 53"/>
                <a:gd name="T16" fmla="*/ 32 w 50"/>
                <a:gd name="T17" fmla="*/ 44 h 53"/>
                <a:gd name="T18" fmla="*/ 6 w 50"/>
                <a:gd name="T19" fmla="*/ 38 h 53"/>
                <a:gd name="T20" fmla="*/ 1 w 50"/>
                <a:gd name="T21" fmla="*/ 43 h 53"/>
                <a:gd name="T22" fmla="*/ 0 w 50"/>
                <a:gd name="T23" fmla="*/ 44 h 53"/>
                <a:gd name="T24" fmla="*/ 0 w 50"/>
                <a:gd name="T25" fmla="*/ 43 h 53"/>
                <a:gd name="T26" fmla="*/ 1 w 50"/>
                <a:gd name="T27" fmla="*/ 37 h 53"/>
                <a:gd name="T28" fmla="*/ 3 w 50"/>
                <a:gd name="T29" fmla="*/ 30 h 53"/>
                <a:gd name="T30" fmla="*/ 34 w 50"/>
                <a:gd name="T31" fmla="*/ 15 h 53"/>
                <a:gd name="T32" fmla="*/ 34 w 50"/>
                <a:gd name="T33" fmla="*/ 15 h 53"/>
                <a:gd name="T34" fmla="*/ 17 w 50"/>
                <a:gd name="T35" fmla="*/ 11 h 53"/>
                <a:gd name="T36" fmla="*/ 8 w 50"/>
                <a:gd name="T37" fmla="*/ 13 h 53"/>
                <a:gd name="T38" fmla="*/ 6 w 50"/>
                <a:gd name="T39" fmla="*/ 16 h 53"/>
                <a:gd name="T40" fmla="*/ 6 w 50"/>
                <a:gd name="T41" fmla="*/ 15 h 53"/>
                <a:gd name="T42" fmla="*/ 8 w 50"/>
                <a:gd name="T43" fmla="*/ 8 h 53"/>
                <a:gd name="T44" fmla="*/ 9 w 50"/>
                <a:gd name="T45" fmla="*/ 1 h 53"/>
                <a:gd name="T46" fmla="*/ 10 w 50"/>
                <a:gd name="T47" fmla="*/ 0 h 53"/>
                <a:gd name="T48" fmla="*/ 10 w 50"/>
                <a:gd name="T49" fmla="*/ 4 h 53"/>
                <a:gd name="T50" fmla="*/ 17 w 50"/>
                <a:gd name="T51" fmla="*/ 9 h 53"/>
                <a:gd name="T52" fmla="*/ 48 w 50"/>
                <a:gd name="T53" fmla="*/ 16 h 53"/>
                <a:gd name="T54" fmla="*/ 49 w 50"/>
                <a:gd name="T55" fmla="*/ 17 h 53"/>
                <a:gd name="T56" fmla="*/ 48 w 50"/>
                <a:gd name="T57" fmla="*/ 18 h 53"/>
                <a:gd name="T58" fmla="*/ 9 w 50"/>
                <a:gd name="T59" fmla="*/ 37 h 53"/>
                <a:gd name="T60" fmla="*/ 9 w 50"/>
                <a:gd name="T61" fmla="*/ 37 h 53"/>
                <a:gd name="T62" fmla="*/ 33 w 50"/>
                <a:gd name="T63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53">
                  <a:moveTo>
                    <a:pt x="33" y="42"/>
                  </a:moveTo>
                  <a:cubicBezTo>
                    <a:pt x="37" y="44"/>
                    <a:pt x="40" y="42"/>
                    <a:pt x="41" y="40"/>
                  </a:cubicBezTo>
                  <a:cubicBezTo>
                    <a:pt x="42" y="39"/>
                    <a:pt x="42" y="37"/>
                    <a:pt x="43" y="37"/>
                  </a:cubicBezTo>
                  <a:cubicBezTo>
                    <a:pt x="43" y="38"/>
                    <a:pt x="44" y="38"/>
                    <a:pt x="43" y="38"/>
                  </a:cubicBezTo>
                  <a:cubicBezTo>
                    <a:pt x="43" y="40"/>
                    <a:pt x="42" y="43"/>
                    <a:pt x="42" y="45"/>
                  </a:cubicBezTo>
                  <a:cubicBezTo>
                    <a:pt x="41" y="48"/>
                    <a:pt x="41" y="50"/>
                    <a:pt x="40" y="52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39" y="52"/>
                    <a:pt x="39" y="51"/>
                    <a:pt x="39" y="49"/>
                  </a:cubicBezTo>
                  <a:cubicBezTo>
                    <a:pt x="39" y="47"/>
                    <a:pt x="37" y="45"/>
                    <a:pt x="32" y="4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3" y="40"/>
                    <a:pt x="2" y="41"/>
                    <a:pt x="1" y="43"/>
                  </a:cubicBezTo>
                  <a:cubicBezTo>
                    <a:pt x="1" y="44"/>
                    <a:pt x="1" y="44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ubicBezTo>
                    <a:pt x="0" y="41"/>
                    <a:pt x="1" y="39"/>
                    <a:pt x="1" y="3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2" y="10"/>
                    <a:pt x="9" y="11"/>
                    <a:pt x="8" y="13"/>
                  </a:cubicBezTo>
                  <a:cubicBezTo>
                    <a:pt x="7" y="14"/>
                    <a:pt x="7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3"/>
                    <a:pt x="7" y="10"/>
                    <a:pt x="8" y="8"/>
                  </a:cubicBezTo>
                  <a:cubicBezTo>
                    <a:pt x="8" y="6"/>
                    <a:pt x="8" y="3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1" y="1"/>
                    <a:pt x="10" y="2"/>
                    <a:pt x="10" y="4"/>
                  </a:cubicBezTo>
                  <a:cubicBezTo>
                    <a:pt x="11" y="6"/>
                    <a:pt x="12" y="8"/>
                    <a:pt x="17" y="9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50" y="17"/>
                    <a:pt x="49" y="17"/>
                  </a:cubicBezTo>
                  <a:cubicBezTo>
                    <a:pt x="49" y="18"/>
                    <a:pt x="49" y="18"/>
                    <a:pt x="48" y="18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lnTo>
                    <a:pt x="3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A86F9C5F-4EBD-4EC7-B6DE-DA4EBEBE7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94000" y="2536825"/>
              <a:ext cx="182562" cy="180975"/>
            </a:xfrm>
            <a:custGeom>
              <a:avLst/>
              <a:gdLst>
                <a:gd name="T0" fmla="*/ 40 w 48"/>
                <a:gd name="T1" fmla="*/ 33 h 48"/>
                <a:gd name="T2" fmla="*/ 40 w 48"/>
                <a:gd name="T3" fmla="*/ 18 h 48"/>
                <a:gd name="T4" fmla="*/ 35 w 48"/>
                <a:gd name="T5" fmla="*/ 11 h 48"/>
                <a:gd name="T6" fmla="*/ 36 w 48"/>
                <a:gd name="T7" fmla="*/ 11 h 48"/>
                <a:gd name="T8" fmla="*/ 38 w 48"/>
                <a:gd name="T9" fmla="*/ 12 h 48"/>
                <a:gd name="T10" fmla="*/ 48 w 48"/>
                <a:gd name="T11" fmla="*/ 20 h 48"/>
                <a:gd name="T12" fmla="*/ 42 w 48"/>
                <a:gd name="T13" fmla="*/ 33 h 48"/>
                <a:gd name="T14" fmla="*/ 36 w 48"/>
                <a:gd name="T15" fmla="*/ 47 h 48"/>
                <a:gd name="T16" fmla="*/ 35 w 48"/>
                <a:gd name="T17" fmla="*/ 47 h 48"/>
                <a:gd name="T18" fmla="*/ 34 w 48"/>
                <a:gd name="T19" fmla="*/ 46 h 48"/>
                <a:gd name="T20" fmla="*/ 9 w 48"/>
                <a:gd name="T21" fmla="*/ 9 h 48"/>
                <a:gd name="T22" fmla="*/ 7 w 48"/>
                <a:gd name="T23" fmla="*/ 13 h 48"/>
                <a:gd name="T24" fmla="*/ 8 w 48"/>
                <a:gd name="T25" fmla="*/ 29 h 48"/>
                <a:gd name="T26" fmla="*/ 11 w 48"/>
                <a:gd name="T27" fmla="*/ 33 h 48"/>
                <a:gd name="T28" fmla="*/ 10 w 48"/>
                <a:gd name="T29" fmla="*/ 34 h 48"/>
                <a:gd name="T30" fmla="*/ 9 w 48"/>
                <a:gd name="T31" fmla="*/ 33 h 48"/>
                <a:gd name="T32" fmla="*/ 0 w 48"/>
                <a:gd name="T33" fmla="*/ 25 h 48"/>
                <a:gd name="T34" fmla="*/ 6 w 48"/>
                <a:gd name="T35" fmla="*/ 13 h 48"/>
                <a:gd name="T36" fmla="*/ 11 w 48"/>
                <a:gd name="T37" fmla="*/ 0 h 48"/>
                <a:gd name="T38" fmla="*/ 12 w 48"/>
                <a:gd name="T39" fmla="*/ 0 h 48"/>
                <a:gd name="T40" fmla="*/ 14 w 48"/>
                <a:gd name="T41" fmla="*/ 1 h 48"/>
                <a:gd name="T42" fmla="*/ 38 w 48"/>
                <a:gd name="T43" fmla="*/ 38 h 48"/>
                <a:gd name="T44" fmla="*/ 40 w 48"/>
                <a:gd name="T45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48">
                  <a:moveTo>
                    <a:pt x="40" y="33"/>
                  </a:moveTo>
                  <a:cubicBezTo>
                    <a:pt x="43" y="27"/>
                    <a:pt x="42" y="21"/>
                    <a:pt x="40" y="18"/>
                  </a:cubicBezTo>
                  <a:cubicBezTo>
                    <a:pt x="38" y="13"/>
                    <a:pt x="34" y="12"/>
                    <a:pt x="35" y="11"/>
                  </a:cubicBezTo>
                  <a:cubicBezTo>
                    <a:pt x="35" y="11"/>
                    <a:pt x="35" y="11"/>
                    <a:pt x="36" y="11"/>
                  </a:cubicBezTo>
                  <a:cubicBezTo>
                    <a:pt x="36" y="11"/>
                    <a:pt x="37" y="11"/>
                    <a:pt x="38" y="12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6" y="24"/>
                    <a:pt x="44" y="29"/>
                    <a:pt x="42" y="33"/>
                  </a:cubicBezTo>
                  <a:cubicBezTo>
                    <a:pt x="40" y="38"/>
                    <a:pt x="38" y="42"/>
                    <a:pt x="36" y="47"/>
                  </a:cubicBezTo>
                  <a:cubicBezTo>
                    <a:pt x="35" y="47"/>
                    <a:pt x="35" y="48"/>
                    <a:pt x="35" y="47"/>
                  </a:cubicBezTo>
                  <a:cubicBezTo>
                    <a:pt x="34" y="47"/>
                    <a:pt x="34" y="47"/>
                    <a:pt x="34" y="4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4" y="19"/>
                    <a:pt x="5" y="24"/>
                    <a:pt x="8" y="29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4"/>
                    <a:pt x="11" y="34"/>
                    <a:pt x="10" y="34"/>
                  </a:cubicBezTo>
                  <a:cubicBezTo>
                    <a:pt x="10" y="33"/>
                    <a:pt x="10" y="33"/>
                    <a:pt x="9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21"/>
                    <a:pt x="4" y="17"/>
                    <a:pt x="6" y="13"/>
                  </a:cubicBezTo>
                  <a:cubicBezTo>
                    <a:pt x="8" y="9"/>
                    <a:pt x="9" y="5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1"/>
                    <a:pt x="14" y="1"/>
                  </a:cubicBezTo>
                  <a:cubicBezTo>
                    <a:pt x="38" y="38"/>
                    <a:pt x="38" y="38"/>
                    <a:pt x="38" y="38"/>
                  </a:cubicBezTo>
                  <a:lnTo>
                    <a:pt x="4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49FA007C-A213-42AA-ABED-2D0BE4206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20975" y="2359025"/>
              <a:ext cx="222250" cy="227013"/>
            </a:xfrm>
            <a:custGeom>
              <a:avLst/>
              <a:gdLst>
                <a:gd name="T0" fmla="*/ 7 w 59"/>
                <a:gd name="T1" fmla="*/ 34 h 60"/>
                <a:gd name="T2" fmla="*/ 0 w 59"/>
                <a:gd name="T3" fmla="*/ 35 h 60"/>
                <a:gd name="T4" fmla="*/ 0 w 59"/>
                <a:gd name="T5" fmla="*/ 34 h 60"/>
                <a:gd name="T6" fmla="*/ 6 w 59"/>
                <a:gd name="T7" fmla="*/ 27 h 60"/>
                <a:gd name="T8" fmla="*/ 11 w 59"/>
                <a:gd name="T9" fmla="*/ 20 h 60"/>
                <a:gd name="T10" fmla="*/ 12 w 59"/>
                <a:gd name="T11" fmla="*/ 20 h 60"/>
                <a:gd name="T12" fmla="*/ 12 w 59"/>
                <a:gd name="T13" fmla="*/ 27 h 60"/>
                <a:gd name="T14" fmla="*/ 23 w 59"/>
                <a:gd name="T15" fmla="*/ 36 h 60"/>
                <a:gd name="T16" fmla="*/ 33 w 59"/>
                <a:gd name="T17" fmla="*/ 23 h 60"/>
                <a:gd name="T18" fmla="*/ 22 w 59"/>
                <a:gd name="T19" fmla="*/ 14 h 60"/>
                <a:gd name="T20" fmla="*/ 16 w 59"/>
                <a:gd name="T21" fmla="*/ 16 h 60"/>
                <a:gd name="T22" fmla="*/ 16 w 59"/>
                <a:gd name="T23" fmla="*/ 14 h 60"/>
                <a:gd name="T24" fmla="*/ 21 w 59"/>
                <a:gd name="T25" fmla="*/ 8 h 60"/>
                <a:gd name="T26" fmla="*/ 26 w 59"/>
                <a:gd name="T27" fmla="*/ 1 h 60"/>
                <a:gd name="T28" fmla="*/ 28 w 59"/>
                <a:gd name="T29" fmla="*/ 1 h 60"/>
                <a:gd name="T30" fmla="*/ 28 w 59"/>
                <a:gd name="T31" fmla="*/ 7 h 60"/>
                <a:gd name="T32" fmla="*/ 52 w 59"/>
                <a:gd name="T33" fmla="*/ 27 h 60"/>
                <a:gd name="T34" fmla="*/ 59 w 59"/>
                <a:gd name="T35" fmla="*/ 26 h 60"/>
                <a:gd name="T36" fmla="*/ 59 w 59"/>
                <a:gd name="T37" fmla="*/ 27 h 60"/>
                <a:gd name="T38" fmla="*/ 53 w 59"/>
                <a:gd name="T39" fmla="*/ 34 h 60"/>
                <a:gd name="T40" fmla="*/ 48 w 59"/>
                <a:gd name="T41" fmla="*/ 40 h 60"/>
                <a:gd name="T42" fmla="*/ 47 w 59"/>
                <a:gd name="T43" fmla="*/ 41 h 60"/>
                <a:gd name="T44" fmla="*/ 47 w 59"/>
                <a:gd name="T45" fmla="*/ 34 h 60"/>
                <a:gd name="T46" fmla="*/ 34 w 59"/>
                <a:gd name="T47" fmla="*/ 24 h 60"/>
                <a:gd name="T48" fmla="*/ 24 w 59"/>
                <a:gd name="T49" fmla="*/ 36 h 60"/>
                <a:gd name="T50" fmla="*/ 37 w 59"/>
                <a:gd name="T51" fmla="*/ 46 h 60"/>
                <a:gd name="T52" fmla="*/ 43 w 59"/>
                <a:gd name="T53" fmla="*/ 45 h 60"/>
                <a:gd name="T54" fmla="*/ 43 w 59"/>
                <a:gd name="T55" fmla="*/ 46 h 60"/>
                <a:gd name="T56" fmla="*/ 38 w 59"/>
                <a:gd name="T57" fmla="*/ 53 h 60"/>
                <a:gd name="T58" fmla="*/ 33 w 59"/>
                <a:gd name="T59" fmla="*/ 60 h 60"/>
                <a:gd name="T60" fmla="*/ 31 w 59"/>
                <a:gd name="T61" fmla="*/ 60 h 60"/>
                <a:gd name="T62" fmla="*/ 31 w 59"/>
                <a:gd name="T63" fmla="*/ 53 h 60"/>
                <a:gd name="T64" fmla="*/ 7 w 59"/>
                <a:gd name="T6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" h="60">
                  <a:moveTo>
                    <a:pt x="7" y="34"/>
                  </a:moveTo>
                  <a:cubicBezTo>
                    <a:pt x="3" y="31"/>
                    <a:pt x="1" y="36"/>
                    <a:pt x="0" y="35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2" y="31"/>
                    <a:pt x="4" y="29"/>
                    <a:pt x="6" y="27"/>
                  </a:cubicBezTo>
                  <a:cubicBezTo>
                    <a:pt x="7" y="25"/>
                    <a:pt x="9" y="23"/>
                    <a:pt x="11" y="20"/>
                  </a:cubicBezTo>
                  <a:cubicBezTo>
                    <a:pt x="11" y="20"/>
                    <a:pt x="12" y="20"/>
                    <a:pt x="12" y="20"/>
                  </a:cubicBezTo>
                  <a:cubicBezTo>
                    <a:pt x="14" y="21"/>
                    <a:pt x="8" y="24"/>
                    <a:pt x="12" y="2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8" y="11"/>
                    <a:pt x="17" y="17"/>
                    <a:pt x="16" y="16"/>
                  </a:cubicBezTo>
                  <a:cubicBezTo>
                    <a:pt x="15" y="15"/>
                    <a:pt x="15" y="15"/>
                    <a:pt x="16" y="14"/>
                  </a:cubicBezTo>
                  <a:cubicBezTo>
                    <a:pt x="18" y="12"/>
                    <a:pt x="20" y="10"/>
                    <a:pt x="21" y="8"/>
                  </a:cubicBezTo>
                  <a:cubicBezTo>
                    <a:pt x="23" y="6"/>
                    <a:pt x="24" y="3"/>
                    <a:pt x="26" y="1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9" y="2"/>
                    <a:pt x="24" y="4"/>
                    <a:pt x="28" y="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6" y="30"/>
                    <a:pt x="58" y="25"/>
                    <a:pt x="59" y="26"/>
                  </a:cubicBezTo>
                  <a:cubicBezTo>
                    <a:pt x="59" y="26"/>
                    <a:pt x="59" y="26"/>
                    <a:pt x="59" y="27"/>
                  </a:cubicBezTo>
                  <a:cubicBezTo>
                    <a:pt x="57" y="30"/>
                    <a:pt x="55" y="32"/>
                    <a:pt x="53" y="34"/>
                  </a:cubicBezTo>
                  <a:cubicBezTo>
                    <a:pt x="52" y="36"/>
                    <a:pt x="50" y="38"/>
                    <a:pt x="48" y="40"/>
                  </a:cubicBezTo>
                  <a:cubicBezTo>
                    <a:pt x="48" y="41"/>
                    <a:pt x="47" y="41"/>
                    <a:pt x="47" y="41"/>
                  </a:cubicBezTo>
                  <a:cubicBezTo>
                    <a:pt x="46" y="40"/>
                    <a:pt x="51" y="37"/>
                    <a:pt x="47" y="3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1" y="50"/>
                    <a:pt x="42" y="44"/>
                    <a:pt x="43" y="45"/>
                  </a:cubicBezTo>
                  <a:cubicBezTo>
                    <a:pt x="44" y="45"/>
                    <a:pt x="44" y="46"/>
                    <a:pt x="43" y="46"/>
                  </a:cubicBezTo>
                  <a:cubicBezTo>
                    <a:pt x="41" y="49"/>
                    <a:pt x="39" y="51"/>
                    <a:pt x="38" y="53"/>
                  </a:cubicBezTo>
                  <a:cubicBezTo>
                    <a:pt x="36" y="55"/>
                    <a:pt x="35" y="57"/>
                    <a:pt x="33" y="60"/>
                  </a:cubicBezTo>
                  <a:cubicBezTo>
                    <a:pt x="32" y="60"/>
                    <a:pt x="32" y="60"/>
                    <a:pt x="31" y="60"/>
                  </a:cubicBezTo>
                  <a:cubicBezTo>
                    <a:pt x="30" y="59"/>
                    <a:pt x="35" y="57"/>
                    <a:pt x="31" y="53"/>
                  </a:cubicBezTo>
                  <a:lnTo>
                    <a:pt x="7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74ED0FC7-43AF-4C44-99D9-F5FE104D7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63813" y="2243138"/>
              <a:ext cx="196850" cy="195263"/>
            </a:xfrm>
            <a:custGeom>
              <a:avLst/>
              <a:gdLst>
                <a:gd name="T0" fmla="*/ 7 w 52"/>
                <a:gd name="T1" fmla="*/ 19 h 52"/>
                <a:gd name="T2" fmla="*/ 0 w 52"/>
                <a:gd name="T3" fmla="*/ 19 h 52"/>
                <a:gd name="T4" fmla="*/ 1 w 52"/>
                <a:gd name="T5" fmla="*/ 17 h 52"/>
                <a:gd name="T6" fmla="*/ 8 w 52"/>
                <a:gd name="T7" fmla="*/ 12 h 52"/>
                <a:gd name="T8" fmla="*/ 25 w 52"/>
                <a:gd name="T9" fmla="*/ 0 h 52"/>
                <a:gd name="T10" fmla="*/ 35 w 52"/>
                <a:gd name="T11" fmla="*/ 7 h 52"/>
                <a:gd name="T12" fmla="*/ 36 w 52"/>
                <a:gd name="T13" fmla="*/ 8 h 52"/>
                <a:gd name="T14" fmla="*/ 36 w 52"/>
                <a:gd name="T15" fmla="*/ 9 h 52"/>
                <a:gd name="T16" fmla="*/ 30 w 52"/>
                <a:gd name="T17" fmla="*/ 7 h 52"/>
                <a:gd name="T18" fmla="*/ 15 w 52"/>
                <a:gd name="T19" fmla="*/ 9 h 52"/>
                <a:gd name="T20" fmla="*/ 12 w 52"/>
                <a:gd name="T21" fmla="*/ 11 h 52"/>
                <a:gd name="T22" fmla="*/ 22 w 52"/>
                <a:gd name="T23" fmla="*/ 25 h 52"/>
                <a:gd name="T24" fmla="*/ 23 w 52"/>
                <a:gd name="T25" fmla="*/ 24 h 52"/>
                <a:gd name="T26" fmla="*/ 25 w 52"/>
                <a:gd name="T27" fmla="*/ 14 h 52"/>
                <a:gd name="T28" fmla="*/ 25 w 52"/>
                <a:gd name="T29" fmla="*/ 12 h 52"/>
                <a:gd name="T30" fmla="*/ 26 w 52"/>
                <a:gd name="T31" fmla="*/ 12 h 52"/>
                <a:gd name="T32" fmla="*/ 37 w 52"/>
                <a:gd name="T33" fmla="*/ 28 h 52"/>
                <a:gd name="T34" fmla="*/ 37 w 52"/>
                <a:gd name="T35" fmla="*/ 29 h 52"/>
                <a:gd name="T36" fmla="*/ 35 w 52"/>
                <a:gd name="T37" fmla="*/ 28 h 52"/>
                <a:gd name="T38" fmla="*/ 24 w 52"/>
                <a:gd name="T39" fmla="*/ 26 h 52"/>
                <a:gd name="T40" fmla="*/ 23 w 52"/>
                <a:gd name="T41" fmla="*/ 26 h 52"/>
                <a:gd name="T42" fmla="*/ 32 w 52"/>
                <a:gd name="T43" fmla="*/ 39 h 52"/>
                <a:gd name="T44" fmla="*/ 39 w 52"/>
                <a:gd name="T45" fmla="*/ 40 h 52"/>
                <a:gd name="T46" fmla="*/ 45 w 52"/>
                <a:gd name="T47" fmla="*/ 20 h 52"/>
                <a:gd name="T48" fmla="*/ 44 w 52"/>
                <a:gd name="T49" fmla="*/ 18 h 52"/>
                <a:gd name="T50" fmla="*/ 45 w 52"/>
                <a:gd name="T51" fmla="*/ 18 h 52"/>
                <a:gd name="T52" fmla="*/ 46 w 52"/>
                <a:gd name="T53" fmla="*/ 19 h 52"/>
                <a:gd name="T54" fmla="*/ 52 w 52"/>
                <a:gd name="T55" fmla="*/ 32 h 52"/>
                <a:gd name="T56" fmla="*/ 32 w 52"/>
                <a:gd name="T57" fmla="*/ 46 h 52"/>
                <a:gd name="T58" fmla="*/ 25 w 52"/>
                <a:gd name="T59" fmla="*/ 51 h 52"/>
                <a:gd name="T60" fmla="*/ 23 w 52"/>
                <a:gd name="T61" fmla="*/ 51 h 52"/>
                <a:gd name="T62" fmla="*/ 25 w 52"/>
                <a:gd name="T63" fmla="*/ 45 h 52"/>
                <a:gd name="T64" fmla="*/ 7 w 52"/>
                <a:gd name="T65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" h="52">
                  <a:moveTo>
                    <a:pt x="7" y="19"/>
                  </a:moveTo>
                  <a:cubicBezTo>
                    <a:pt x="4" y="15"/>
                    <a:pt x="1" y="20"/>
                    <a:pt x="0" y="19"/>
                  </a:cubicBezTo>
                  <a:cubicBezTo>
                    <a:pt x="0" y="18"/>
                    <a:pt x="0" y="18"/>
                    <a:pt x="1" y="17"/>
                  </a:cubicBezTo>
                  <a:cubicBezTo>
                    <a:pt x="3" y="16"/>
                    <a:pt x="6" y="14"/>
                    <a:pt x="8" y="12"/>
                  </a:cubicBezTo>
                  <a:cubicBezTo>
                    <a:pt x="14" y="8"/>
                    <a:pt x="20" y="4"/>
                    <a:pt x="25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8"/>
                    <a:pt x="36" y="8"/>
                    <a:pt x="36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9"/>
                    <a:pt x="35" y="9"/>
                    <a:pt x="30" y="7"/>
                  </a:cubicBezTo>
                  <a:cubicBezTo>
                    <a:pt x="25" y="5"/>
                    <a:pt x="21" y="5"/>
                    <a:pt x="15" y="9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7" y="22"/>
                    <a:pt x="28" y="18"/>
                    <a:pt x="25" y="14"/>
                  </a:cubicBezTo>
                  <a:cubicBezTo>
                    <a:pt x="25" y="13"/>
                    <a:pt x="25" y="12"/>
                    <a:pt x="25" y="12"/>
                  </a:cubicBezTo>
                  <a:cubicBezTo>
                    <a:pt x="25" y="12"/>
                    <a:pt x="26" y="12"/>
                    <a:pt x="26" y="12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9"/>
                  </a:cubicBezTo>
                  <a:cubicBezTo>
                    <a:pt x="36" y="29"/>
                    <a:pt x="36" y="29"/>
                    <a:pt x="35" y="28"/>
                  </a:cubicBezTo>
                  <a:cubicBezTo>
                    <a:pt x="32" y="24"/>
                    <a:pt x="28" y="23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4" y="41"/>
                    <a:pt x="35" y="42"/>
                    <a:pt x="39" y="40"/>
                  </a:cubicBezTo>
                  <a:cubicBezTo>
                    <a:pt x="46" y="34"/>
                    <a:pt x="47" y="26"/>
                    <a:pt x="45" y="20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7"/>
                    <a:pt x="45" y="17"/>
                    <a:pt x="45" y="18"/>
                  </a:cubicBezTo>
                  <a:cubicBezTo>
                    <a:pt x="45" y="18"/>
                    <a:pt x="46" y="19"/>
                    <a:pt x="46" y="19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45" y="37"/>
                    <a:pt x="39" y="41"/>
                    <a:pt x="32" y="46"/>
                  </a:cubicBezTo>
                  <a:cubicBezTo>
                    <a:pt x="30" y="48"/>
                    <a:pt x="27" y="49"/>
                    <a:pt x="25" y="51"/>
                  </a:cubicBezTo>
                  <a:cubicBezTo>
                    <a:pt x="24" y="52"/>
                    <a:pt x="24" y="52"/>
                    <a:pt x="23" y="51"/>
                  </a:cubicBezTo>
                  <a:cubicBezTo>
                    <a:pt x="22" y="50"/>
                    <a:pt x="28" y="49"/>
                    <a:pt x="25" y="45"/>
                  </a:cubicBezTo>
                  <a:lnTo>
                    <a:pt x="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EFC32084-C1F9-4B96-9777-51953F913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97125" y="2141538"/>
              <a:ext cx="188912" cy="203200"/>
            </a:xfrm>
            <a:custGeom>
              <a:avLst/>
              <a:gdLst>
                <a:gd name="T0" fmla="*/ 19 w 50"/>
                <a:gd name="T1" fmla="*/ 42 h 54"/>
                <a:gd name="T2" fmla="*/ 26 w 50"/>
                <a:gd name="T3" fmla="*/ 48 h 54"/>
                <a:gd name="T4" fmla="*/ 29 w 50"/>
                <a:gd name="T5" fmla="*/ 48 h 54"/>
                <a:gd name="T6" fmla="*/ 28 w 50"/>
                <a:gd name="T7" fmla="*/ 49 h 54"/>
                <a:gd name="T8" fmla="*/ 22 w 50"/>
                <a:gd name="T9" fmla="*/ 51 h 54"/>
                <a:gd name="T10" fmla="*/ 15 w 50"/>
                <a:gd name="T11" fmla="*/ 54 h 54"/>
                <a:gd name="T12" fmla="*/ 14 w 50"/>
                <a:gd name="T13" fmla="*/ 54 h 54"/>
                <a:gd name="T14" fmla="*/ 17 w 50"/>
                <a:gd name="T15" fmla="*/ 51 h 54"/>
                <a:gd name="T16" fmla="*/ 18 w 50"/>
                <a:gd name="T17" fmla="*/ 43 h 54"/>
                <a:gd name="T18" fmla="*/ 8 w 50"/>
                <a:gd name="T19" fmla="*/ 18 h 54"/>
                <a:gd name="T20" fmla="*/ 2 w 50"/>
                <a:gd name="T21" fmla="*/ 16 h 54"/>
                <a:gd name="T22" fmla="*/ 0 w 50"/>
                <a:gd name="T23" fmla="*/ 16 h 54"/>
                <a:gd name="T24" fmla="*/ 1 w 50"/>
                <a:gd name="T25" fmla="*/ 15 h 54"/>
                <a:gd name="T26" fmla="*/ 7 w 50"/>
                <a:gd name="T27" fmla="*/ 13 h 54"/>
                <a:gd name="T28" fmla="*/ 13 w 50"/>
                <a:gd name="T29" fmla="*/ 10 h 54"/>
                <a:gd name="T30" fmla="*/ 43 w 50"/>
                <a:gd name="T31" fmla="*/ 28 h 54"/>
                <a:gd name="T32" fmla="*/ 43 w 50"/>
                <a:gd name="T33" fmla="*/ 28 h 54"/>
                <a:gd name="T34" fmla="*/ 37 w 50"/>
                <a:gd name="T35" fmla="*/ 11 h 54"/>
                <a:gd name="T36" fmla="*/ 31 w 50"/>
                <a:gd name="T37" fmla="*/ 6 h 54"/>
                <a:gd name="T38" fmla="*/ 27 w 50"/>
                <a:gd name="T39" fmla="*/ 6 h 54"/>
                <a:gd name="T40" fmla="*/ 28 w 50"/>
                <a:gd name="T41" fmla="*/ 5 h 54"/>
                <a:gd name="T42" fmla="*/ 34 w 50"/>
                <a:gd name="T43" fmla="*/ 2 h 54"/>
                <a:gd name="T44" fmla="*/ 41 w 50"/>
                <a:gd name="T45" fmla="*/ 0 h 54"/>
                <a:gd name="T46" fmla="*/ 42 w 50"/>
                <a:gd name="T47" fmla="*/ 0 h 54"/>
                <a:gd name="T48" fmla="*/ 39 w 50"/>
                <a:gd name="T49" fmla="*/ 2 h 54"/>
                <a:gd name="T50" fmla="*/ 38 w 50"/>
                <a:gd name="T51" fmla="*/ 11 h 54"/>
                <a:gd name="T52" fmla="*/ 50 w 50"/>
                <a:gd name="T53" fmla="*/ 40 h 54"/>
                <a:gd name="T54" fmla="*/ 50 w 50"/>
                <a:gd name="T55" fmla="*/ 42 h 54"/>
                <a:gd name="T56" fmla="*/ 48 w 50"/>
                <a:gd name="T57" fmla="*/ 42 h 54"/>
                <a:gd name="T58" fmla="*/ 11 w 50"/>
                <a:gd name="T59" fmla="*/ 19 h 54"/>
                <a:gd name="T60" fmla="*/ 11 w 50"/>
                <a:gd name="T61" fmla="*/ 19 h 54"/>
                <a:gd name="T62" fmla="*/ 19 w 50"/>
                <a:gd name="T63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54">
                  <a:moveTo>
                    <a:pt x="19" y="42"/>
                  </a:moveTo>
                  <a:cubicBezTo>
                    <a:pt x="21" y="47"/>
                    <a:pt x="24" y="48"/>
                    <a:pt x="26" y="48"/>
                  </a:cubicBezTo>
                  <a:cubicBezTo>
                    <a:pt x="27" y="48"/>
                    <a:pt x="29" y="47"/>
                    <a:pt x="29" y="48"/>
                  </a:cubicBezTo>
                  <a:cubicBezTo>
                    <a:pt x="29" y="48"/>
                    <a:pt x="29" y="49"/>
                    <a:pt x="28" y="49"/>
                  </a:cubicBezTo>
                  <a:cubicBezTo>
                    <a:pt x="26" y="50"/>
                    <a:pt x="24" y="50"/>
                    <a:pt x="22" y="51"/>
                  </a:cubicBezTo>
                  <a:cubicBezTo>
                    <a:pt x="20" y="52"/>
                    <a:pt x="17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3"/>
                    <a:pt x="16" y="53"/>
                    <a:pt x="17" y="51"/>
                  </a:cubicBezTo>
                  <a:cubicBezTo>
                    <a:pt x="18" y="50"/>
                    <a:pt x="20" y="47"/>
                    <a:pt x="18" y="43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6"/>
                    <a:pt x="4" y="16"/>
                    <a:pt x="2" y="16"/>
                  </a:cubicBezTo>
                  <a:cubicBezTo>
                    <a:pt x="1" y="16"/>
                    <a:pt x="0" y="17"/>
                    <a:pt x="0" y="16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3" y="14"/>
                    <a:pt x="5" y="14"/>
                    <a:pt x="7" y="1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5" y="7"/>
                    <a:pt x="33" y="6"/>
                    <a:pt x="31" y="6"/>
                  </a:cubicBezTo>
                  <a:cubicBezTo>
                    <a:pt x="29" y="6"/>
                    <a:pt x="28" y="7"/>
                    <a:pt x="27" y="6"/>
                  </a:cubicBezTo>
                  <a:cubicBezTo>
                    <a:pt x="27" y="5"/>
                    <a:pt x="27" y="5"/>
                    <a:pt x="28" y="5"/>
                  </a:cubicBezTo>
                  <a:cubicBezTo>
                    <a:pt x="30" y="4"/>
                    <a:pt x="32" y="3"/>
                    <a:pt x="34" y="2"/>
                  </a:cubicBezTo>
                  <a:cubicBezTo>
                    <a:pt x="37" y="2"/>
                    <a:pt x="39" y="1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1" y="1"/>
                    <a:pt x="39" y="2"/>
                  </a:cubicBezTo>
                  <a:cubicBezTo>
                    <a:pt x="38" y="4"/>
                    <a:pt x="37" y="6"/>
                    <a:pt x="38" y="11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41"/>
                    <a:pt x="50" y="42"/>
                    <a:pt x="50" y="42"/>
                  </a:cubicBezTo>
                  <a:cubicBezTo>
                    <a:pt x="49" y="43"/>
                    <a:pt x="49" y="42"/>
                    <a:pt x="48" y="42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lnTo>
                    <a:pt x="19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44">
              <a:extLst>
                <a:ext uri="{FF2B5EF4-FFF2-40B4-BE49-F238E27FC236}">
                  <a16:creationId xmlns:a16="http://schemas.microsoft.com/office/drawing/2014/main" id="{7C6636B3-6AB8-4F1F-8CB6-D549588D0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60625" y="3556000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45">
              <a:extLst>
                <a:ext uri="{FF2B5EF4-FFF2-40B4-BE49-F238E27FC236}">
                  <a16:creationId xmlns:a16="http://schemas.microsoft.com/office/drawing/2014/main" id="{BC6A6280-2580-44DD-9346-E8D30FA26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38300" y="3556000"/>
              <a:ext cx="41275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444EE881-7F51-4A4D-95F2-A1386E5AA9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55925" y="2012950"/>
              <a:ext cx="1855787" cy="1855788"/>
            </a:xfrm>
            <a:custGeom>
              <a:avLst/>
              <a:gdLst>
                <a:gd name="T0" fmla="*/ 246 w 492"/>
                <a:gd name="T1" fmla="*/ 492 h 492"/>
                <a:gd name="T2" fmla="*/ 150 w 492"/>
                <a:gd name="T3" fmla="*/ 473 h 492"/>
                <a:gd name="T4" fmla="*/ 72 w 492"/>
                <a:gd name="T5" fmla="*/ 420 h 492"/>
                <a:gd name="T6" fmla="*/ 19 w 492"/>
                <a:gd name="T7" fmla="*/ 342 h 492"/>
                <a:gd name="T8" fmla="*/ 0 w 492"/>
                <a:gd name="T9" fmla="*/ 246 h 492"/>
                <a:gd name="T10" fmla="*/ 19 w 492"/>
                <a:gd name="T11" fmla="*/ 150 h 492"/>
                <a:gd name="T12" fmla="*/ 72 w 492"/>
                <a:gd name="T13" fmla="*/ 72 h 492"/>
                <a:gd name="T14" fmla="*/ 150 w 492"/>
                <a:gd name="T15" fmla="*/ 20 h 492"/>
                <a:gd name="T16" fmla="*/ 246 w 492"/>
                <a:gd name="T17" fmla="*/ 0 h 492"/>
                <a:gd name="T18" fmla="*/ 342 w 492"/>
                <a:gd name="T19" fmla="*/ 20 h 492"/>
                <a:gd name="T20" fmla="*/ 420 w 492"/>
                <a:gd name="T21" fmla="*/ 72 h 492"/>
                <a:gd name="T22" fmla="*/ 473 w 492"/>
                <a:gd name="T23" fmla="*/ 150 h 492"/>
                <a:gd name="T24" fmla="*/ 492 w 492"/>
                <a:gd name="T25" fmla="*/ 246 h 492"/>
                <a:gd name="T26" fmla="*/ 473 w 492"/>
                <a:gd name="T27" fmla="*/ 342 h 492"/>
                <a:gd name="T28" fmla="*/ 420 w 492"/>
                <a:gd name="T29" fmla="*/ 420 h 492"/>
                <a:gd name="T30" fmla="*/ 342 w 492"/>
                <a:gd name="T31" fmla="*/ 473 h 492"/>
                <a:gd name="T32" fmla="*/ 246 w 492"/>
                <a:gd name="T33" fmla="*/ 492 h 492"/>
                <a:gd name="T34" fmla="*/ 246 w 492"/>
                <a:gd name="T35" fmla="*/ 12 h 492"/>
                <a:gd name="T36" fmla="*/ 12 w 492"/>
                <a:gd name="T37" fmla="*/ 246 h 492"/>
                <a:gd name="T38" fmla="*/ 246 w 492"/>
                <a:gd name="T39" fmla="*/ 481 h 492"/>
                <a:gd name="T40" fmla="*/ 481 w 492"/>
                <a:gd name="T41" fmla="*/ 246 h 492"/>
                <a:gd name="T42" fmla="*/ 246 w 492"/>
                <a:gd name="T43" fmla="*/ 1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2" h="492">
                  <a:moveTo>
                    <a:pt x="246" y="492"/>
                  </a:moveTo>
                  <a:cubicBezTo>
                    <a:pt x="213" y="492"/>
                    <a:pt x="181" y="486"/>
                    <a:pt x="150" y="473"/>
                  </a:cubicBezTo>
                  <a:cubicBezTo>
                    <a:pt x="121" y="460"/>
                    <a:pt x="95" y="443"/>
                    <a:pt x="72" y="420"/>
                  </a:cubicBezTo>
                  <a:cubicBezTo>
                    <a:pt x="50" y="398"/>
                    <a:pt x="32" y="371"/>
                    <a:pt x="19" y="342"/>
                  </a:cubicBezTo>
                  <a:cubicBezTo>
                    <a:pt x="7" y="312"/>
                    <a:pt x="0" y="279"/>
                    <a:pt x="0" y="246"/>
                  </a:cubicBezTo>
                  <a:cubicBezTo>
                    <a:pt x="0" y="213"/>
                    <a:pt x="7" y="181"/>
                    <a:pt x="19" y="150"/>
                  </a:cubicBezTo>
                  <a:cubicBezTo>
                    <a:pt x="32" y="121"/>
                    <a:pt x="50" y="95"/>
                    <a:pt x="72" y="72"/>
                  </a:cubicBezTo>
                  <a:cubicBezTo>
                    <a:pt x="95" y="50"/>
                    <a:pt x="121" y="32"/>
                    <a:pt x="150" y="20"/>
                  </a:cubicBezTo>
                  <a:cubicBezTo>
                    <a:pt x="181" y="7"/>
                    <a:pt x="213" y="0"/>
                    <a:pt x="246" y="0"/>
                  </a:cubicBezTo>
                  <a:cubicBezTo>
                    <a:pt x="279" y="0"/>
                    <a:pt x="311" y="7"/>
                    <a:pt x="342" y="20"/>
                  </a:cubicBezTo>
                  <a:cubicBezTo>
                    <a:pt x="371" y="32"/>
                    <a:pt x="397" y="50"/>
                    <a:pt x="420" y="72"/>
                  </a:cubicBezTo>
                  <a:cubicBezTo>
                    <a:pt x="443" y="95"/>
                    <a:pt x="460" y="121"/>
                    <a:pt x="473" y="150"/>
                  </a:cubicBezTo>
                  <a:cubicBezTo>
                    <a:pt x="486" y="181"/>
                    <a:pt x="492" y="213"/>
                    <a:pt x="492" y="246"/>
                  </a:cubicBezTo>
                  <a:cubicBezTo>
                    <a:pt x="492" y="279"/>
                    <a:pt x="486" y="312"/>
                    <a:pt x="473" y="342"/>
                  </a:cubicBezTo>
                  <a:cubicBezTo>
                    <a:pt x="460" y="371"/>
                    <a:pt x="443" y="398"/>
                    <a:pt x="420" y="420"/>
                  </a:cubicBezTo>
                  <a:cubicBezTo>
                    <a:pt x="397" y="443"/>
                    <a:pt x="371" y="460"/>
                    <a:pt x="342" y="473"/>
                  </a:cubicBezTo>
                  <a:cubicBezTo>
                    <a:pt x="311" y="486"/>
                    <a:pt x="279" y="492"/>
                    <a:pt x="246" y="492"/>
                  </a:cubicBezTo>
                  <a:close/>
                  <a:moveTo>
                    <a:pt x="246" y="12"/>
                  </a:moveTo>
                  <a:cubicBezTo>
                    <a:pt x="117" y="12"/>
                    <a:pt x="12" y="117"/>
                    <a:pt x="12" y="246"/>
                  </a:cubicBezTo>
                  <a:cubicBezTo>
                    <a:pt x="12" y="375"/>
                    <a:pt x="117" y="481"/>
                    <a:pt x="246" y="481"/>
                  </a:cubicBezTo>
                  <a:cubicBezTo>
                    <a:pt x="375" y="481"/>
                    <a:pt x="481" y="375"/>
                    <a:pt x="481" y="246"/>
                  </a:cubicBezTo>
                  <a:cubicBezTo>
                    <a:pt x="481" y="117"/>
                    <a:pt x="375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71FCD6F0-0DD3-45EA-AEFE-26807409F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39975" y="3570288"/>
              <a:ext cx="112712" cy="166688"/>
            </a:xfrm>
            <a:custGeom>
              <a:avLst/>
              <a:gdLst>
                <a:gd name="T0" fmla="*/ 19 w 30"/>
                <a:gd name="T1" fmla="*/ 36 h 44"/>
                <a:gd name="T2" fmla="*/ 22 w 30"/>
                <a:gd name="T3" fmla="*/ 41 h 44"/>
                <a:gd name="T4" fmla="*/ 26 w 30"/>
                <a:gd name="T5" fmla="*/ 44 h 44"/>
                <a:gd name="T6" fmla="*/ 25 w 30"/>
                <a:gd name="T7" fmla="*/ 44 h 44"/>
                <a:gd name="T8" fmla="*/ 13 w 30"/>
                <a:gd name="T9" fmla="*/ 40 h 44"/>
                <a:gd name="T10" fmla="*/ 1 w 30"/>
                <a:gd name="T11" fmla="*/ 36 h 44"/>
                <a:gd name="T12" fmla="*/ 0 w 30"/>
                <a:gd name="T13" fmla="*/ 35 h 44"/>
                <a:gd name="T14" fmla="*/ 4 w 30"/>
                <a:gd name="T15" fmla="*/ 36 h 44"/>
                <a:gd name="T16" fmla="*/ 10 w 30"/>
                <a:gd name="T17" fmla="*/ 33 h 44"/>
                <a:gd name="T18" fmla="*/ 20 w 30"/>
                <a:gd name="T19" fmla="*/ 6 h 44"/>
                <a:gd name="T20" fmla="*/ 19 w 30"/>
                <a:gd name="T21" fmla="*/ 4 h 44"/>
                <a:gd name="T22" fmla="*/ 11 w 30"/>
                <a:gd name="T23" fmla="*/ 2 h 44"/>
                <a:gd name="T24" fmla="*/ 10 w 30"/>
                <a:gd name="T25" fmla="*/ 1 h 44"/>
                <a:gd name="T26" fmla="*/ 17 w 30"/>
                <a:gd name="T27" fmla="*/ 2 h 44"/>
                <a:gd name="T28" fmla="*/ 29 w 30"/>
                <a:gd name="T29" fmla="*/ 1 h 44"/>
                <a:gd name="T30" fmla="*/ 30 w 30"/>
                <a:gd name="T31" fmla="*/ 3 h 44"/>
                <a:gd name="T32" fmla="*/ 19 w 30"/>
                <a:gd name="T33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44">
                  <a:moveTo>
                    <a:pt x="19" y="36"/>
                  </a:moveTo>
                  <a:cubicBezTo>
                    <a:pt x="18" y="38"/>
                    <a:pt x="19" y="40"/>
                    <a:pt x="22" y="41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4"/>
                    <a:pt x="25" y="44"/>
                    <a:pt x="25" y="44"/>
                  </a:cubicBezTo>
                  <a:cubicBezTo>
                    <a:pt x="21" y="43"/>
                    <a:pt x="17" y="41"/>
                    <a:pt x="13" y="40"/>
                  </a:cubicBezTo>
                  <a:cubicBezTo>
                    <a:pt x="9" y="39"/>
                    <a:pt x="5" y="38"/>
                    <a:pt x="1" y="36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1" y="34"/>
                    <a:pt x="1" y="35"/>
                    <a:pt x="4" y="36"/>
                  </a:cubicBezTo>
                  <a:cubicBezTo>
                    <a:pt x="8" y="36"/>
                    <a:pt x="10" y="36"/>
                    <a:pt x="10" y="33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4"/>
                    <a:pt x="19" y="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2" y="1"/>
                    <a:pt x="17" y="2"/>
                  </a:cubicBezTo>
                  <a:cubicBezTo>
                    <a:pt x="25" y="3"/>
                    <a:pt x="28" y="1"/>
                    <a:pt x="29" y="1"/>
                  </a:cubicBezTo>
                  <a:cubicBezTo>
                    <a:pt x="30" y="2"/>
                    <a:pt x="30" y="2"/>
                    <a:pt x="30" y="3"/>
                  </a:cubicBez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85F3EE9C-B631-4B2D-A84F-17E405020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74875" y="3597275"/>
              <a:ext cx="125412" cy="157163"/>
            </a:xfrm>
            <a:custGeom>
              <a:avLst/>
              <a:gdLst>
                <a:gd name="T0" fmla="*/ 17 w 33"/>
                <a:gd name="T1" fmla="*/ 1 h 42"/>
                <a:gd name="T2" fmla="*/ 32 w 33"/>
                <a:gd name="T3" fmla="*/ 20 h 42"/>
                <a:gd name="T4" fmla="*/ 4 w 33"/>
                <a:gd name="T5" fmla="*/ 42 h 42"/>
                <a:gd name="T6" fmla="*/ 4 w 33"/>
                <a:gd name="T7" fmla="*/ 42 h 42"/>
                <a:gd name="T8" fmla="*/ 22 w 33"/>
                <a:gd name="T9" fmla="*/ 24 h 42"/>
                <a:gd name="T10" fmla="*/ 13 w 33"/>
                <a:gd name="T11" fmla="*/ 26 h 42"/>
                <a:gd name="T12" fmla="*/ 0 w 33"/>
                <a:gd name="T13" fmla="*/ 12 h 42"/>
                <a:gd name="T14" fmla="*/ 17 w 33"/>
                <a:gd name="T15" fmla="*/ 1 h 42"/>
                <a:gd name="T16" fmla="*/ 15 w 33"/>
                <a:gd name="T17" fmla="*/ 25 h 42"/>
                <a:gd name="T18" fmla="*/ 22 w 33"/>
                <a:gd name="T19" fmla="*/ 22 h 42"/>
                <a:gd name="T20" fmla="*/ 23 w 33"/>
                <a:gd name="T21" fmla="*/ 17 h 42"/>
                <a:gd name="T22" fmla="*/ 17 w 33"/>
                <a:gd name="T23" fmla="*/ 2 h 42"/>
                <a:gd name="T24" fmla="*/ 9 w 33"/>
                <a:gd name="T25" fmla="*/ 13 h 42"/>
                <a:gd name="T26" fmla="*/ 15 w 33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42">
                  <a:moveTo>
                    <a:pt x="17" y="1"/>
                  </a:moveTo>
                  <a:cubicBezTo>
                    <a:pt x="27" y="2"/>
                    <a:pt x="33" y="10"/>
                    <a:pt x="32" y="20"/>
                  </a:cubicBezTo>
                  <a:cubicBezTo>
                    <a:pt x="30" y="38"/>
                    <a:pt x="7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1"/>
                    <a:pt x="17" y="39"/>
                    <a:pt x="22" y="24"/>
                  </a:cubicBezTo>
                  <a:cubicBezTo>
                    <a:pt x="19" y="26"/>
                    <a:pt x="17" y="26"/>
                    <a:pt x="13" y="26"/>
                  </a:cubicBezTo>
                  <a:cubicBezTo>
                    <a:pt x="3" y="25"/>
                    <a:pt x="0" y="18"/>
                    <a:pt x="0" y="12"/>
                  </a:cubicBezTo>
                  <a:cubicBezTo>
                    <a:pt x="1" y="5"/>
                    <a:pt x="7" y="0"/>
                    <a:pt x="17" y="1"/>
                  </a:cubicBezTo>
                  <a:close/>
                  <a:moveTo>
                    <a:pt x="15" y="25"/>
                  </a:moveTo>
                  <a:cubicBezTo>
                    <a:pt x="18" y="25"/>
                    <a:pt x="21" y="23"/>
                    <a:pt x="22" y="22"/>
                  </a:cubicBezTo>
                  <a:cubicBezTo>
                    <a:pt x="23" y="22"/>
                    <a:pt x="23" y="19"/>
                    <a:pt x="23" y="17"/>
                  </a:cubicBezTo>
                  <a:cubicBezTo>
                    <a:pt x="25" y="6"/>
                    <a:pt x="21" y="2"/>
                    <a:pt x="17" y="2"/>
                  </a:cubicBezTo>
                  <a:cubicBezTo>
                    <a:pt x="14" y="2"/>
                    <a:pt x="10" y="3"/>
                    <a:pt x="9" y="13"/>
                  </a:cubicBezTo>
                  <a:cubicBezTo>
                    <a:pt x="8" y="21"/>
                    <a:pt x="11" y="24"/>
                    <a:pt x="15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9BC72EBB-D90B-467A-89E8-DFC973B36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12950" y="3600450"/>
              <a:ext cx="120650" cy="161925"/>
            </a:xfrm>
            <a:custGeom>
              <a:avLst/>
              <a:gdLst>
                <a:gd name="T0" fmla="*/ 6 w 32"/>
                <a:gd name="T1" fmla="*/ 22 h 43"/>
                <a:gd name="T2" fmla="*/ 1 w 32"/>
                <a:gd name="T3" fmla="*/ 13 h 43"/>
                <a:gd name="T4" fmla="*/ 14 w 32"/>
                <a:gd name="T5" fmla="*/ 0 h 43"/>
                <a:gd name="T6" fmla="*/ 27 w 32"/>
                <a:gd name="T7" fmla="*/ 9 h 43"/>
                <a:gd name="T8" fmla="*/ 23 w 32"/>
                <a:gd name="T9" fmla="*/ 18 h 43"/>
                <a:gd name="T10" fmla="*/ 32 w 32"/>
                <a:gd name="T11" fmla="*/ 29 h 43"/>
                <a:gd name="T12" fmla="*/ 16 w 32"/>
                <a:gd name="T13" fmla="*/ 43 h 43"/>
                <a:gd name="T14" fmla="*/ 1 w 32"/>
                <a:gd name="T15" fmla="*/ 32 h 43"/>
                <a:gd name="T16" fmla="*/ 6 w 32"/>
                <a:gd name="T17" fmla="*/ 22 h 43"/>
                <a:gd name="T18" fmla="*/ 16 w 32"/>
                <a:gd name="T19" fmla="*/ 42 h 43"/>
                <a:gd name="T20" fmla="*/ 24 w 32"/>
                <a:gd name="T21" fmla="*/ 32 h 43"/>
                <a:gd name="T22" fmla="*/ 16 w 32"/>
                <a:gd name="T23" fmla="*/ 25 h 43"/>
                <a:gd name="T24" fmla="*/ 8 w 32"/>
                <a:gd name="T25" fmla="*/ 22 h 43"/>
                <a:gd name="T26" fmla="*/ 5 w 32"/>
                <a:gd name="T27" fmla="*/ 31 h 43"/>
                <a:gd name="T28" fmla="*/ 16 w 32"/>
                <a:gd name="T29" fmla="*/ 42 h 43"/>
                <a:gd name="T30" fmla="*/ 15 w 32"/>
                <a:gd name="T31" fmla="*/ 1 h 43"/>
                <a:gd name="T32" fmla="*/ 8 w 32"/>
                <a:gd name="T33" fmla="*/ 9 h 43"/>
                <a:gd name="T34" fmla="*/ 22 w 32"/>
                <a:gd name="T35" fmla="*/ 18 h 43"/>
                <a:gd name="T36" fmla="*/ 24 w 32"/>
                <a:gd name="T37" fmla="*/ 10 h 43"/>
                <a:gd name="T38" fmla="*/ 15 w 32"/>
                <a:gd name="T3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43">
                  <a:moveTo>
                    <a:pt x="6" y="22"/>
                  </a:moveTo>
                  <a:cubicBezTo>
                    <a:pt x="3" y="19"/>
                    <a:pt x="1" y="16"/>
                    <a:pt x="1" y="13"/>
                  </a:cubicBezTo>
                  <a:cubicBezTo>
                    <a:pt x="0" y="7"/>
                    <a:pt x="6" y="1"/>
                    <a:pt x="14" y="0"/>
                  </a:cubicBezTo>
                  <a:cubicBezTo>
                    <a:pt x="21" y="0"/>
                    <a:pt x="27" y="3"/>
                    <a:pt x="27" y="9"/>
                  </a:cubicBezTo>
                  <a:cubicBezTo>
                    <a:pt x="28" y="12"/>
                    <a:pt x="26" y="16"/>
                    <a:pt x="23" y="18"/>
                  </a:cubicBezTo>
                  <a:cubicBezTo>
                    <a:pt x="28" y="19"/>
                    <a:pt x="31" y="23"/>
                    <a:pt x="32" y="29"/>
                  </a:cubicBezTo>
                  <a:cubicBezTo>
                    <a:pt x="32" y="36"/>
                    <a:pt x="26" y="42"/>
                    <a:pt x="16" y="43"/>
                  </a:cubicBezTo>
                  <a:cubicBezTo>
                    <a:pt x="7" y="43"/>
                    <a:pt x="1" y="39"/>
                    <a:pt x="1" y="32"/>
                  </a:cubicBezTo>
                  <a:cubicBezTo>
                    <a:pt x="0" y="29"/>
                    <a:pt x="2" y="25"/>
                    <a:pt x="6" y="22"/>
                  </a:cubicBezTo>
                  <a:close/>
                  <a:moveTo>
                    <a:pt x="16" y="42"/>
                  </a:moveTo>
                  <a:cubicBezTo>
                    <a:pt x="22" y="41"/>
                    <a:pt x="25" y="37"/>
                    <a:pt x="24" y="32"/>
                  </a:cubicBezTo>
                  <a:cubicBezTo>
                    <a:pt x="24" y="29"/>
                    <a:pt x="22" y="26"/>
                    <a:pt x="16" y="25"/>
                  </a:cubicBezTo>
                  <a:cubicBezTo>
                    <a:pt x="9" y="23"/>
                    <a:pt x="9" y="22"/>
                    <a:pt x="8" y="22"/>
                  </a:cubicBezTo>
                  <a:cubicBezTo>
                    <a:pt x="7" y="23"/>
                    <a:pt x="4" y="26"/>
                    <a:pt x="5" y="31"/>
                  </a:cubicBezTo>
                  <a:cubicBezTo>
                    <a:pt x="5" y="38"/>
                    <a:pt x="9" y="42"/>
                    <a:pt x="16" y="42"/>
                  </a:cubicBezTo>
                  <a:close/>
                  <a:moveTo>
                    <a:pt x="15" y="1"/>
                  </a:moveTo>
                  <a:cubicBezTo>
                    <a:pt x="10" y="2"/>
                    <a:pt x="8" y="5"/>
                    <a:pt x="8" y="9"/>
                  </a:cubicBezTo>
                  <a:cubicBezTo>
                    <a:pt x="9" y="15"/>
                    <a:pt x="18" y="17"/>
                    <a:pt x="22" y="18"/>
                  </a:cubicBezTo>
                  <a:cubicBezTo>
                    <a:pt x="24" y="16"/>
                    <a:pt x="25" y="14"/>
                    <a:pt x="24" y="10"/>
                  </a:cubicBezTo>
                  <a:cubicBezTo>
                    <a:pt x="24" y="4"/>
                    <a:pt x="20" y="1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1E83DB56-5497-4B66-BAA4-B2937DA9D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62138" y="3570288"/>
              <a:ext cx="133350" cy="169863"/>
            </a:xfrm>
            <a:custGeom>
              <a:avLst/>
              <a:gdLst>
                <a:gd name="T0" fmla="*/ 23 w 35"/>
                <a:gd name="T1" fmla="*/ 15 h 45"/>
                <a:gd name="T2" fmla="*/ 33 w 35"/>
                <a:gd name="T3" fmla="*/ 23 h 45"/>
                <a:gd name="T4" fmla="*/ 21 w 35"/>
                <a:gd name="T5" fmla="*/ 42 h 45"/>
                <a:gd name="T6" fmla="*/ 5 w 35"/>
                <a:gd name="T7" fmla="*/ 38 h 45"/>
                <a:gd name="T8" fmla="*/ 8 w 35"/>
                <a:gd name="T9" fmla="*/ 33 h 45"/>
                <a:gd name="T10" fmla="*/ 14 w 35"/>
                <a:gd name="T11" fmla="*/ 37 h 45"/>
                <a:gd name="T12" fmla="*/ 21 w 35"/>
                <a:gd name="T13" fmla="*/ 41 h 45"/>
                <a:gd name="T14" fmla="*/ 26 w 35"/>
                <a:gd name="T15" fmla="*/ 29 h 45"/>
                <a:gd name="T16" fmla="*/ 17 w 35"/>
                <a:gd name="T17" fmla="*/ 22 h 45"/>
                <a:gd name="T18" fmla="*/ 12 w 35"/>
                <a:gd name="T19" fmla="*/ 22 h 45"/>
                <a:gd name="T20" fmla="*/ 16 w 35"/>
                <a:gd name="T21" fmla="*/ 19 h 45"/>
                <a:gd name="T22" fmla="*/ 17 w 35"/>
                <a:gd name="T23" fmla="*/ 11 h 45"/>
                <a:gd name="T24" fmla="*/ 7 w 35"/>
                <a:gd name="T25" fmla="*/ 7 h 45"/>
                <a:gd name="T26" fmla="*/ 1 w 35"/>
                <a:gd name="T27" fmla="*/ 14 h 45"/>
                <a:gd name="T28" fmla="*/ 0 w 35"/>
                <a:gd name="T29" fmla="*/ 13 h 45"/>
                <a:gd name="T30" fmla="*/ 10 w 35"/>
                <a:gd name="T31" fmla="*/ 1 h 45"/>
                <a:gd name="T32" fmla="*/ 24 w 35"/>
                <a:gd name="T33" fmla="*/ 7 h 45"/>
                <a:gd name="T34" fmla="*/ 23 w 35"/>
                <a:gd name="T35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5">
                  <a:moveTo>
                    <a:pt x="23" y="15"/>
                  </a:moveTo>
                  <a:cubicBezTo>
                    <a:pt x="28" y="16"/>
                    <a:pt x="31" y="19"/>
                    <a:pt x="33" y="23"/>
                  </a:cubicBezTo>
                  <a:cubicBezTo>
                    <a:pt x="35" y="31"/>
                    <a:pt x="30" y="40"/>
                    <a:pt x="21" y="42"/>
                  </a:cubicBezTo>
                  <a:cubicBezTo>
                    <a:pt x="13" y="45"/>
                    <a:pt x="6" y="43"/>
                    <a:pt x="5" y="38"/>
                  </a:cubicBezTo>
                  <a:cubicBezTo>
                    <a:pt x="4" y="36"/>
                    <a:pt x="5" y="34"/>
                    <a:pt x="8" y="33"/>
                  </a:cubicBezTo>
                  <a:cubicBezTo>
                    <a:pt x="11" y="32"/>
                    <a:pt x="12" y="33"/>
                    <a:pt x="14" y="37"/>
                  </a:cubicBezTo>
                  <a:cubicBezTo>
                    <a:pt x="15" y="41"/>
                    <a:pt x="18" y="42"/>
                    <a:pt x="21" y="41"/>
                  </a:cubicBezTo>
                  <a:cubicBezTo>
                    <a:pt x="25" y="40"/>
                    <a:pt x="28" y="35"/>
                    <a:pt x="26" y="29"/>
                  </a:cubicBezTo>
                  <a:cubicBezTo>
                    <a:pt x="24" y="24"/>
                    <a:pt x="20" y="22"/>
                    <a:pt x="17" y="22"/>
                  </a:cubicBezTo>
                  <a:cubicBezTo>
                    <a:pt x="14" y="21"/>
                    <a:pt x="12" y="23"/>
                    <a:pt x="12" y="22"/>
                  </a:cubicBezTo>
                  <a:cubicBezTo>
                    <a:pt x="11" y="21"/>
                    <a:pt x="14" y="21"/>
                    <a:pt x="16" y="19"/>
                  </a:cubicBezTo>
                  <a:cubicBezTo>
                    <a:pt x="18" y="17"/>
                    <a:pt x="18" y="14"/>
                    <a:pt x="17" y="11"/>
                  </a:cubicBezTo>
                  <a:cubicBezTo>
                    <a:pt x="16" y="7"/>
                    <a:pt x="12" y="5"/>
                    <a:pt x="7" y="7"/>
                  </a:cubicBezTo>
                  <a:cubicBezTo>
                    <a:pt x="1" y="9"/>
                    <a:pt x="2" y="13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0" y="12"/>
                    <a:pt x="2" y="4"/>
                    <a:pt x="10" y="1"/>
                  </a:cubicBezTo>
                  <a:cubicBezTo>
                    <a:pt x="15" y="0"/>
                    <a:pt x="22" y="1"/>
                    <a:pt x="24" y="7"/>
                  </a:cubicBezTo>
                  <a:cubicBezTo>
                    <a:pt x="25" y="10"/>
                    <a:pt x="24" y="12"/>
                    <a:pt x="2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EE92D382-4BFF-44DB-A794-FC4EE94CE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93925" y="3008313"/>
              <a:ext cx="30162" cy="11113"/>
            </a:xfrm>
            <a:custGeom>
              <a:avLst/>
              <a:gdLst>
                <a:gd name="T0" fmla="*/ 2 w 8"/>
                <a:gd name="T1" fmla="*/ 3 h 3"/>
                <a:gd name="T2" fmla="*/ 4 w 8"/>
                <a:gd name="T3" fmla="*/ 3 h 3"/>
                <a:gd name="T4" fmla="*/ 7 w 8"/>
                <a:gd name="T5" fmla="*/ 2 h 3"/>
                <a:gd name="T6" fmla="*/ 8 w 8"/>
                <a:gd name="T7" fmla="*/ 2 h 3"/>
                <a:gd name="T8" fmla="*/ 4 w 8"/>
                <a:gd name="T9" fmla="*/ 0 h 3"/>
                <a:gd name="T10" fmla="*/ 0 w 8"/>
                <a:gd name="T11" fmla="*/ 2 h 3"/>
                <a:gd name="T12" fmla="*/ 2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2" y="3"/>
                    <a:pt x="3" y="3"/>
                    <a:pt x="4" y="3"/>
                  </a:cubicBezTo>
                  <a:cubicBezTo>
                    <a:pt x="5" y="3"/>
                    <a:pt x="6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1"/>
                    <a:pt x="5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1FD96BD4-15DB-49F5-B5AD-8CB485489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43138" y="3121025"/>
              <a:ext cx="114300" cy="19050"/>
            </a:xfrm>
            <a:custGeom>
              <a:avLst/>
              <a:gdLst>
                <a:gd name="T0" fmla="*/ 30 w 30"/>
                <a:gd name="T1" fmla="*/ 3 h 5"/>
                <a:gd name="T2" fmla="*/ 22 w 30"/>
                <a:gd name="T3" fmla="*/ 0 h 5"/>
                <a:gd name="T4" fmla="*/ 3 w 30"/>
                <a:gd name="T5" fmla="*/ 1 h 5"/>
                <a:gd name="T6" fmla="*/ 1 w 30"/>
                <a:gd name="T7" fmla="*/ 3 h 5"/>
                <a:gd name="T8" fmla="*/ 13 w 30"/>
                <a:gd name="T9" fmla="*/ 5 h 5"/>
                <a:gd name="T10" fmla="*/ 18 w 30"/>
                <a:gd name="T11" fmla="*/ 5 h 5"/>
                <a:gd name="T12" fmla="*/ 30 w 30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5">
                  <a:moveTo>
                    <a:pt x="30" y="3"/>
                  </a:moveTo>
                  <a:cubicBezTo>
                    <a:pt x="30" y="0"/>
                    <a:pt x="29" y="1"/>
                    <a:pt x="22" y="0"/>
                  </a:cubicBezTo>
                  <a:cubicBezTo>
                    <a:pt x="18" y="0"/>
                    <a:pt x="6" y="0"/>
                    <a:pt x="3" y="1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0" y="5"/>
                    <a:pt x="13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6" y="4"/>
                    <a:pt x="28" y="5"/>
                    <a:pt x="3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AD7ECB25-0B58-477D-A85E-A7C7F4E28F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589213" y="2378075"/>
              <a:ext cx="1123950" cy="1123950"/>
            </a:xfrm>
            <a:custGeom>
              <a:avLst/>
              <a:gdLst>
                <a:gd name="T0" fmla="*/ 298 w 298"/>
                <a:gd name="T1" fmla="*/ 91 h 298"/>
                <a:gd name="T2" fmla="*/ 198 w 298"/>
                <a:gd name="T3" fmla="*/ 3 h 298"/>
                <a:gd name="T4" fmla="*/ 109 w 298"/>
                <a:gd name="T5" fmla="*/ 9 h 298"/>
                <a:gd name="T6" fmla="*/ 92 w 298"/>
                <a:gd name="T7" fmla="*/ 0 h 298"/>
                <a:gd name="T8" fmla="*/ 42 w 298"/>
                <a:gd name="T9" fmla="*/ 93 h 298"/>
                <a:gd name="T10" fmla="*/ 4 w 298"/>
                <a:gd name="T11" fmla="*/ 140 h 298"/>
                <a:gd name="T12" fmla="*/ 43 w 298"/>
                <a:gd name="T13" fmla="*/ 145 h 298"/>
                <a:gd name="T14" fmla="*/ 4 w 298"/>
                <a:gd name="T15" fmla="*/ 192 h 298"/>
                <a:gd name="T16" fmla="*/ 46 w 298"/>
                <a:gd name="T17" fmla="*/ 189 h 298"/>
                <a:gd name="T18" fmla="*/ 102 w 298"/>
                <a:gd name="T19" fmla="*/ 262 h 298"/>
                <a:gd name="T20" fmla="*/ 92 w 298"/>
                <a:gd name="T21" fmla="*/ 298 h 298"/>
                <a:gd name="T22" fmla="*/ 137 w 298"/>
                <a:gd name="T23" fmla="*/ 262 h 298"/>
                <a:gd name="T24" fmla="*/ 161 w 298"/>
                <a:gd name="T25" fmla="*/ 258 h 298"/>
                <a:gd name="T26" fmla="*/ 182 w 298"/>
                <a:gd name="T27" fmla="*/ 258 h 298"/>
                <a:gd name="T28" fmla="*/ 255 w 298"/>
                <a:gd name="T29" fmla="*/ 205 h 298"/>
                <a:gd name="T30" fmla="*/ 295 w 298"/>
                <a:gd name="T31" fmla="*/ 213 h 298"/>
                <a:gd name="T32" fmla="*/ 252 w 298"/>
                <a:gd name="T33" fmla="*/ 145 h 298"/>
                <a:gd name="T34" fmla="*/ 298 w 298"/>
                <a:gd name="T35" fmla="*/ 192 h 298"/>
                <a:gd name="T36" fmla="*/ 252 w 298"/>
                <a:gd name="T37" fmla="*/ 89 h 298"/>
                <a:gd name="T38" fmla="*/ 223 w 298"/>
                <a:gd name="T39" fmla="*/ 96 h 298"/>
                <a:gd name="T40" fmla="*/ 172 w 298"/>
                <a:gd name="T41" fmla="*/ 77 h 298"/>
                <a:gd name="T42" fmla="*/ 172 w 298"/>
                <a:gd name="T43" fmla="*/ 77 h 298"/>
                <a:gd name="T44" fmla="*/ 170 w 298"/>
                <a:gd name="T45" fmla="*/ 113 h 298"/>
                <a:gd name="T46" fmla="*/ 167 w 298"/>
                <a:gd name="T47" fmla="*/ 116 h 298"/>
                <a:gd name="T48" fmla="*/ 159 w 298"/>
                <a:gd name="T49" fmla="*/ 75 h 298"/>
                <a:gd name="T50" fmla="*/ 157 w 298"/>
                <a:gd name="T51" fmla="*/ 128 h 298"/>
                <a:gd name="T52" fmla="*/ 115 w 298"/>
                <a:gd name="T53" fmla="*/ 226 h 298"/>
                <a:gd name="T54" fmla="*/ 85 w 298"/>
                <a:gd name="T55" fmla="*/ 218 h 298"/>
                <a:gd name="T56" fmla="*/ 85 w 298"/>
                <a:gd name="T57" fmla="*/ 201 h 298"/>
                <a:gd name="T58" fmla="*/ 131 w 298"/>
                <a:gd name="T59" fmla="*/ 212 h 298"/>
                <a:gd name="T60" fmla="*/ 70 w 298"/>
                <a:gd name="T61" fmla="*/ 204 h 298"/>
                <a:gd name="T62" fmla="*/ 87 w 298"/>
                <a:gd name="T63" fmla="*/ 166 h 298"/>
                <a:gd name="T64" fmla="*/ 75 w 298"/>
                <a:gd name="T65" fmla="*/ 181 h 298"/>
                <a:gd name="T66" fmla="*/ 97 w 298"/>
                <a:gd name="T67" fmla="*/ 160 h 298"/>
                <a:gd name="T68" fmla="*/ 115 w 298"/>
                <a:gd name="T69" fmla="*/ 164 h 298"/>
                <a:gd name="T70" fmla="*/ 116 w 298"/>
                <a:gd name="T71" fmla="*/ 180 h 298"/>
                <a:gd name="T72" fmla="*/ 96 w 298"/>
                <a:gd name="T73" fmla="*/ 170 h 298"/>
                <a:gd name="T74" fmla="*/ 130 w 298"/>
                <a:gd name="T75" fmla="*/ 176 h 298"/>
                <a:gd name="T76" fmla="*/ 125 w 298"/>
                <a:gd name="T77" fmla="*/ 161 h 298"/>
                <a:gd name="T78" fmla="*/ 108 w 298"/>
                <a:gd name="T79" fmla="*/ 122 h 298"/>
                <a:gd name="T80" fmla="*/ 79 w 298"/>
                <a:gd name="T81" fmla="*/ 98 h 298"/>
                <a:gd name="T82" fmla="*/ 107 w 298"/>
                <a:gd name="T83" fmla="*/ 71 h 298"/>
                <a:gd name="T84" fmla="*/ 133 w 298"/>
                <a:gd name="T85" fmla="*/ 92 h 298"/>
                <a:gd name="T86" fmla="*/ 112 w 298"/>
                <a:gd name="T87" fmla="*/ 46 h 298"/>
                <a:gd name="T88" fmla="*/ 172 w 298"/>
                <a:gd name="T89" fmla="*/ 212 h 298"/>
                <a:gd name="T90" fmla="*/ 162 w 298"/>
                <a:gd name="T91" fmla="*/ 212 h 298"/>
                <a:gd name="T92" fmla="*/ 162 w 298"/>
                <a:gd name="T93" fmla="*/ 191 h 298"/>
                <a:gd name="T94" fmla="*/ 183 w 298"/>
                <a:gd name="T95" fmla="*/ 169 h 298"/>
                <a:gd name="T96" fmla="*/ 184 w 298"/>
                <a:gd name="T97" fmla="*/ 213 h 298"/>
                <a:gd name="T98" fmla="*/ 197 w 298"/>
                <a:gd name="T99" fmla="*/ 159 h 298"/>
                <a:gd name="T100" fmla="*/ 212 w 298"/>
                <a:gd name="T101" fmla="*/ 231 h 298"/>
                <a:gd name="T102" fmla="*/ 211 w 298"/>
                <a:gd name="T103" fmla="*/ 157 h 298"/>
                <a:gd name="T104" fmla="*/ 225 w 298"/>
                <a:gd name="T105" fmla="*/ 221 h 298"/>
                <a:gd name="T106" fmla="*/ 220 w 298"/>
                <a:gd name="T107" fmla="*/ 156 h 298"/>
                <a:gd name="T108" fmla="*/ 208 w 298"/>
                <a:gd name="T109" fmla="*/ 144 h 298"/>
                <a:gd name="T110" fmla="*/ 181 w 298"/>
                <a:gd name="T111" fmla="*/ 147 h 298"/>
                <a:gd name="T112" fmla="*/ 187 w 298"/>
                <a:gd name="T113" fmla="*/ 102 h 298"/>
                <a:gd name="T114" fmla="*/ 228 w 298"/>
                <a:gd name="T115" fmla="*/ 102 h 298"/>
                <a:gd name="T116" fmla="*/ 230 w 298"/>
                <a:gd name="T117" fmla="*/ 141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8" h="298">
                  <a:moveTo>
                    <a:pt x="252" y="85"/>
                  </a:moveTo>
                  <a:cubicBezTo>
                    <a:pt x="252" y="88"/>
                    <a:pt x="253" y="91"/>
                    <a:pt x="256" y="93"/>
                  </a:cubicBezTo>
                  <a:cubicBezTo>
                    <a:pt x="256" y="93"/>
                    <a:pt x="256" y="93"/>
                    <a:pt x="256" y="93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96" y="134"/>
                    <a:pt x="298" y="137"/>
                    <a:pt x="298" y="140"/>
                  </a:cubicBezTo>
                  <a:cubicBezTo>
                    <a:pt x="298" y="91"/>
                    <a:pt x="298" y="91"/>
                    <a:pt x="298" y="91"/>
                  </a:cubicBezTo>
                  <a:cubicBezTo>
                    <a:pt x="298" y="89"/>
                    <a:pt x="296" y="86"/>
                    <a:pt x="295" y="84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2" y="2"/>
                    <a:pt x="209" y="0"/>
                    <a:pt x="207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99" y="0"/>
                    <a:pt x="198" y="1"/>
                    <a:pt x="198" y="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8" y="44"/>
                    <a:pt x="196" y="46"/>
                    <a:pt x="193" y="46"/>
                  </a:cubicBezTo>
                  <a:cubicBezTo>
                    <a:pt x="189" y="46"/>
                    <a:pt x="189" y="46"/>
                    <a:pt x="189" y="46"/>
                  </a:cubicBezTo>
                  <a:cubicBezTo>
                    <a:pt x="189" y="9"/>
                    <a:pt x="189" y="9"/>
                    <a:pt x="189" y="9"/>
                  </a:cubicBezTo>
                  <a:cubicBezTo>
                    <a:pt x="189" y="4"/>
                    <a:pt x="185" y="0"/>
                    <a:pt x="181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3" y="0"/>
                    <a:pt x="109" y="4"/>
                    <a:pt x="109" y="9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2" y="46"/>
                    <a:pt x="100" y="44"/>
                    <a:pt x="100" y="42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1"/>
                    <a:pt x="99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0"/>
                    <a:pt x="86" y="2"/>
                    <a:pt x="85" y="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2" y="86"/>
                    <a:pt x="0" y="89"/>
                    <a:pt x="0" y="9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7"/>
                    <a:pt x="2" y="134"/>
                    <a:pt x="4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5" y="91"/>
                    <a:pt x="46" y="88"/>
                    <a:pt x="46" y="85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6" y="96"/>
                    <a:pt x="45" y="99"/>
                    <a:pt x="43" y="101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2" y="142"/>
                    <a:pt x="0" y="145"/>
                    <a:pt x="0" y="14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89"/>
                    <a:pt x="2" y="186"/>
                    <a:pt x="4" y="184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43" y="145"/>
                    <a:pt x="43" y="145"/>
                    <a:pt x="43" y="145"/>
                  </a:cubicBezTo>
                  <a:cubicBezTo>
                    <a:pt x="45" y="143"/>
                    <a:pt x="46" y="140"/>
                    <a:pt x="46" y="137"/>
                  </a:cubicBezTo>
                  <a:cubicBezTo>
                    <a:pt x="46" y="141"/>
                    <a:pt x="46" y="141"/>
                    <a:pt x="46" y="141"/>
                  </a:cubicBezTo>
                  <a:cubicBezTo>
                    <a:pt x="46" y="145"/>
                    <a:pt x="46" y="145"/>
                    <a:pt x="46" y="145"/>
                  </a:cubicBezTo>
                  <a:cubicBezTo>
                    <a:pt x="46" y="148"/>
                    <a:pt x="45" y="151"/>
                    <a:pt x="43" y="153"/>
                  </a:cubicBezTo>
                  <a:cubicBezTo>
                    <a:pt x="43" y="153"/>
                    <a:pt x="43" y="153"/>
                    <a:pt x="43" y="153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2" y="194"/>
                    <a:pt x="0" y="197"/>
                    <a:pt x="0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09"/>
                    <a:pt x="2" y="212"/>
                    <a:pt x="3" y="213"/>
                  </a:cubicBezTo>
                  <a:cubicBezTo>
                    <a:pt x="15" y="225"/>
                    <a:pt x="15" y="225"/>
                    <a:pt x="15" y="225"/>
                  </a:cubicBezTo>
                  <a:cubicBezTo>
                    <a:pt x="42" y="197"/>
                    <a:pt x="42" y="197"/>
                    <a:pt x="42" y="197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45" y="195"/>
                    <a:pt x="46" y="192"/>
                    <a:pt x="46" y="189"/>
                  </a:cubicBezTo>
                  <a:cubicBezTo>
                    <a:pt x="46" y="193"/>
                    <a:pt x="46" y="193"/>
                    <a:pt x="46" y="193"/>
                  </a:cubicBezTo>
                  <a:cubicBezTo>
                    <a:pt x="46" y="197"/>
                    <a:pt x="46" y="197"/>
                    <a:pt x="46" y="197"/>
                  </a:cubicBezTo>
                  <a:cubicBezTo>
                    <a:pt x="46" y="200"/>
                    <a:pt x="45" y="203"/>
                    <a:pt x="43" y="205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19" y="229"/>
                    <a:pt x="19" y="229"/>
                    <a:pt x="19" y="229"/>
                  </a:cubicBezTo>
                  <a:cubicBezTo>
                    <a:pt x="84" y="294"/>
                    <a:pt x="84" y="294"/>
                    <a:pt x="84" y="294"/>
                  </a:cubicBezTo>
                  <a:cubicBezTo>
                    <a:pt x="102" y="262"/>
                    <a:pt x="102" y="262"/>
                    <a:pt x="102" y="262"/>
                  </a:cubicBezTo>
                  <a:cubicBezTo>
                    <a:pt x="103" y="259"/>
                    <a:pt x="106" y="258"/>
                    <a:pt x="109" y="258"/>
                  </a:cubicBezTo>
                  <a:cubicBezTo>
                    <a:pt x="112" y="258"/>
                    <a:pt x="112" y="258"/>
                    <a:pt x="112" y="258"/>
                  </a:cubicBezTo>
                  <a:cubicBezTo>
                    <a:pt x="116" y="258"/>
                    <a:pt x="116" y="258"/>
                    <a:pt x="116" y="258"/>
                  </a:cubicBezTo>
                  <a:cubicBezTo>
                    <a:pt x="113" y="258"/>
                    <a:pt x="110" y="260"/>
                    <a:pt x="108" y="262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89" y="297"/>
                    <a:pt x="89" y="297"/>
                    <a:pt x="89" y="297"/>
                  </a:cubicBezTo>
                  <a:cubicBezTo>
                    <a:pt x="90" y="297"/>
                    <a:pt x="91" y="298"/>
                    <a:pt x="92" y="298"/>
                  </a:cubicBezTo>
                  <a:cubicBezTo>
                    <a:pt x="125" y="298"/>
                    <a:pt x="125" y="298"/>
                    <a:pt x="125" y="298"/>
                  </a:cubicBezTo>
                  <a:cubicBezTo>
                    <a:pt x="131" y="262"/>
                    <a:pt x="131" y="262"/>
                    <a:pt x="131" y="262"/>
                  </a:cubicBezTo>
                  <a:cubicBezTo>
                    <a:pt x="132" y="260"/>
                    <a:pt x="134" y="258"/>
                    <a:pt x="137" y="258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38" y="258"/>
                    <a:pt x="138" y="258"/>
                    <a:pt x="138" y="258"/>
                  </a:cubicBezTo>
                  <a:cubicBezTo>
                    <a:pt x="143" y="258"/>
                    <a:pt x="143" y="258"/>
                    <a:pt x="143" y="258"/>
                  </a:cubicBezTo>
                  <a:cubicBezTo>
                    <a:pt x="140" y="258"/>
                    <a:pt x="138" y="260"/>
                    <a:pt x="137" y="262"/>
                  </a:cubicBezTo>
                  <a:cubicBezTo>
                    <a:pt x="131" y="298"/>
                    <a:pt x="131" y="298"/>
                    <a:pt x="131" y="298"/>
                  </a:cubicBezTo>
                  <a:cubicBezTo>
                    <a:pt x="167" y="298"/>
                    <a:pt x="167" y="298"/>
                    <a:pt x="167" y="298"/>
                  </a:cubicBezTo>
                  <a:cubicBezTo>
                    <a:pt x="161" y="262"/>
                    <a:pt x="161" y="262"/>
                    <a:pt x="161" y="262"/>
                  </a:cubicBezTo>
                  <a:cubicBezTo>
                    <a:pt x="160" y="260"/>
                    <a:pt x="158" y="258"/>
                    <a:pt x="155" y="258"/>
                  </a:cubicBezTo>
                  <a:cubicBezTo>
                    <a:pt x="160" y="258"/>
                    <a:pt x="160" y="258"/>
                    <a:pt x="160" y="258"/>
                  </a:cubicBezTo>
                  <a:cubicBezTo>
                    <a:pt x="161" y="258"/>
                    <a:pt x="161" y="258"/>
                    <a:pt x="161" y="258"/>
                  </a:cubicBezTo>
                  <a:cubicBezTo>
                    <a:pt x="161" y="258"/>
                    <a:pt x="161" y="258"/>
                    <a:pt x="161" y="258"/>
                  </a:cubicBezTo>
                  <a:cubicBezTo>
                    <a:pt x="164" y="258"/>
                    <a:pt x="166" y="260"/>
                    <a:pt x="167" y="262"/>
                  </a:cubicBezTo>
                  <a:cubicBezTo>
                    <a:pt x="173" y="298"/>
                    <a:pt x="173" y="298"/>
                    <a:pt x="173" y="298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8"/>
                    <a:pt x="208" y="297"/>
                    <a:pt x="209" y="297"/>
                  </a:cubicBezTo>
                  <a:cubicBezTo>
                    <a:pt x="190" y="262"/>
                    <a:pt x="190" y="262"/>
                    <a:pt x="190" y="262"/>
                  </a:cubicBezTo>
                  <a:cubicBezTo>
                    <a:pt x="190" y="262"/>
                    <a:pt x="190" y="262"/>
                    <a:pt x="190" y="262"/>
                  </a:cubicBezTo>
                  <a:cubicBezTo>
                    <a:pt x="188" y="260"/>
                    <a:pt x="185" y="258"/>
                    <a:pt x="182" y="258"/>
                  </a:cubicBezTo>
                  <a:cubicBezTo>
                    <a:pt x="186" y="258"/>
                    <a:pt x="186" y="258"/>
                    <a:pt x="186" y="258"/>
                  </a:cubicBezTo>
                  <a:cubicBezTo>
                    <a:pt x="189" y="258"/>
                    <a:pt x="189" y="258"/>
                    <a:pt x="189" y="258"/>
                  </a:cubicBezTo>
                  <a:cubicBezTo>
                    <a:pt x="192" y="258"/>
                    <a:pt x="195" y="259"/>
                    <a:pt x="197" y="262"/>
                  </a:cubicBezTo>
                  <a:cubicBezTo>
                    <a:pt x="214" y="294"/>
                    <a:pt x="214" y="294"/>
                    <a:pt x="214" y="294"/>
                  </a:cubicBezTo>
                  <a:cubicBezTo>
                    <a:pt x="279" y="229"/>
                    <a:pt x="279" y="229"/>
                    <a:pt x="279" y="229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3" y="203"/>
                    <a:pt x="252" y="200"/>
                    <a:pt x="252" y="197"/>
                  </a:cubicBezTo>
                  <a:cubicBezTo>
                    <a:pt x="252" y="193"/>
                    <a:pt x="252" y="193"/>
                    <a:pt x="252" y="193"/>
                  </a:cubicBezTo>
                  <a:cubicBezTo>
                    <a:pt x="252" y="189"/>
                    <a:pt x="252" y="189"/>
                    <a:pt x="252" y="189"/>
                  </a:cubicBezTo>
                  <a:cubicBezTo>
                    <a:pt x="252" y="192"/>
                    <a:pt x="253" y="195"/>
                    <a:pt x="256" y="197"/>
                  </a:cubicBezTo>
                  <a:cubicBezTo>
                    <a:pt x="256" y="197"/>
                    <a:pt x="256" y="197"/>
                    <a:pt x="256" y="197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95" y="213"/>
                    <a:pt x="295" y="213"/>
                    <a:pt x="295" y="213"/>
                  </a:cubicBezTo>
                  <a:cubicBezTo>
                    <a:pt x="296" y="212"/>
                    <a:pt x="298" y="209"/>
                    <a:pt x="298" y="206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298" y="197"/>
                    <a:pt x="296" y="194"/>
                    <a:pt x="294" y="192"/>
                  </a:cubicBezTo>
                  <a:cubicBezTo>
                    <a:pt x="294" y="192"/>
                    <a:pt x="294" y="192"/>
                    <a:pt x="294" y="192"/>
                  </a:cubicBezTo>
                  <a:cubicBezTo>
                    <a:pt x="255" y="153"/>
                    <a:pt x="255" y="153"/>
                    <a:pt x="255" y="153"/>
                  </a:cubicBezTo>
                  <a:cubicBezTo>
                    <a:pt x="255" y="153"/>
                    <a:pt x="255" y="153"/>
                    <a:pt x="255" y="153"/>
                  </a:cubicBezTo>
                  <a:cubicBezTo>
                    <a:pt x="253" y="151"/>
                    <a:pt x="252" y="148"/>
                    <a:pt x="252" y="145"/>
                  </a:cubicBezTo>
                  <a:cubicBezTo>
                    <a:pt x="252" y="141"/>
                    <a:pt x="252" y="141"/>
                    <a:pt x="252" y="141"/>
                  </a:cubicBezTo>
                  <a:cubicBezTo>
                    <a:pt x="252" y="137"/>
                    <a:pt x="252" y="137"/>
                    <a:pt x="252" y="137"/>
                  </a:cubicBezTo>
                  <a:cubicBezTo>
                    <a:pt x="252" y="140"/>
                    <a:pt x="253" y="143"/>
                    <a:pt x="256" y="145"/>
                  </a:cubicBezTo>
                  <a:cubicBezTo>
                    <a:pt x="256" y="145"/>
                    <a:pt x="256" y="145"/>
                    <a:pt x="256" y="145"/>
                  </a:cubicBezTo>
                  <a:cubicBezTo>
                    <a:pt x="294" y="184"/>
                    <a:pt x="294" y="184"/>
                    <a:pt x="294" y="184"/>
                  </a:cubicBezTo>
                  <a:cubicBezTo>
                    <a:pt x="294" y="184"/>
                    <a:pt x="294" y="184"/>
                    <a:pt x="294" y="184"/>
                  </a:cubicBezTo>
                  <a:cubicBezTo>
                    <a:pt x="296" y="186"/>
                    <a:pt x="298" y="189"/>
                    <a:pt x="298" y="192"/>
                  </a:cubicBezTo>
                  <a:cubicBezTo>
                    <a:pt x="298" y="148"/>
                    <a:pt x="298" y="148"/>
                    <a:pt x="298" y="148"/>
                  </a:cubicBezTo>
                  <a:cubicBezTo>
                    <a:pt x="298" y="145"/>
                    <a:pt x="296" y="142"/>
                    <a:pt x="294" y="140"/>
                  </a:cubicBezTo>
                  <a:cubicBezTo>
                    <a:pt x="294" y="140"/>
                    <a:pt x="294" y="140"/>
                    <a:pt x="294" y="140"/>
                  </a:cubicBezTo>
                  <a:cubicBezTo>
                    <a:pt x="255" y="101"/>
                    <a:pt x="255" y="101"/>
                    <a:pt x="255" y="101"/>
                  </a:cubicBezTo>
                  <a:cubicBezTo>
                    <a:pt x="255" y="101"/>
                    <a:pt x="255" y="101"/>
                    <a:pt x="255" y="101"/>
                  </a:cubicBezTo>
                  <a:cubicBezTo>
                    <a:pt x="253" y="99"/>
                    <a:pt x="252" y="96"/>
                    <a:pt x="252" y="93"/>
                  </a:cubicBezTo>
                  <a:cubicBezTo>
                    <a:pt x="252" y="89"/>
                    <a:pt x="252" y="89"/>
                    <a:pt x="252" y="89"/>
                  </a:cubicBezTo>
                  <a:lnTo>
                    <a:pt x="252" y="85"/>
                  </a:lnTo>
                  <a:close/>
                  <a:moveTo>
                    <a:pt x="181" y="87"/>
                  </a:moveTo>
                  <a:cubicBezTo>
                    <a:pt x="182" y="75"/>
                    <a:pt x="182" y="77"/>
                    <a:pt x="189" y="74"/>
                  </a:cubicBezTo>
                  <a:cubicBezTo>
                    <a:pt x="197" y="73"/>
                    <a:pt x="201" y="71"/>
                    <a:pt x="205" y="72"/>
                  </a:cubicBezTo>
                  <a:cubicBezTo>
                    <a:pt x="209" y="72"/>
                    <a:pt x="219" y="72"/>
                    <a:pt x="227" y="75"/>
                  </a:cubicBezTo>
                  <a:cubicBezTo>
                    <a:pt x="231" y="76"/>
                    <a:pt x="229" y="78"/>
                    <a:pt x="230" y="91"/>
                  </a:cubicBezTo>
                  <a:cubicBezTo>
                    <a:pt x="229" y="97"/>
                    <a:pt x="228" y="96"/>
                    <a:pt x="223" y="96"/>
                  </a:cubicBezTo>
                  <a:cubicBezTo>
                    <a:pt x="219" y="96"/>
                    <a:pt x="217" y="96"/>
                    <a:pt x="211" y="95"/>
                  </a:cubicBezTo>
                  <a:cubicBezTo>
                    <a:pt x="209" y="93"/>
                    <a:pt x="207" y="80"/>
                    <a:pt x="203" y="82"/>
                  </a:cubicBezTo>
                  <a:cubicBezTo>
                    <a:pt x="201" y="83"/>
                    <a:pt x="203" y="83"/>
                    <a:pt x="200" y="89"/>
                  </a:cubicBezTo>
                  <a:cubicBezTo>
                    <a:pt x="199" y="90"/>
                    <a:pt x="198" y="93"/>
                    <a:pt x="197" y="94"/>
                  </a:cubicBezTo>
                  <a:cubicBezTo>
                    <a:pt x="193" y="96"/>
                    <a:pt x="189" y="96"/>
                    <a:pt x="184" y="96"/>
                  </a:cubicBezTo>
                  <a:cubicBezTo>
                    <a:pt x="180" y="96"/>
                    <a:pt x="181" y="94"/>
                    <a:pt x="181" y="87"/>
                  </a:cubicBezTo>
                  <a:close/>
                  <a:moveTo>
                    <a:pt x="172" y="77"/>
                  </a:moveTo>
                  <a:cubicBezTo>
                    <a:pt x="173" y="75"/>
                    <a:pt x="172" y="74"/>
                    <a:pt x="174" y="74"/>
                  </a:cubicBezTo>
                  <a:cubicBezTo>
                    <a:pt x="178" y="74"/>
                    <a:pt x="178" y="75"/>
                    <a:pt x="178" y="77"/>
                  </a:cubicBezTo>
                  <a:cubicBezTo>
                    <a:pt x="178" y="79"/>
                    <a:pt x="178" y="85"/>
                    <a:pt x="178" y="90"/>
                  </a:cubicBezTo>
                  <a:cubicBezTo>
                    <a:pt x="178" y="93"/>
                    <a:pt x="178" y="99"/>
                    <a:pt x="175" y="100"/>
                  </a:cubicBezTo>
                  <a:cubicBezTo>
                    <a:pt x="173" y="100"/>
                    <a:pt x="171" y="100"/>
                    <a:pt x="171" y="97"/>
                  </a:cubicBezTo>
                  <a:cubicBezTo>
                    <a:pt x="171" y="96"/>
                    <a:pt x="172" y="93"/>
                    <a:pt x="173" y="91"/>
                  </a:cubicBezTo>
                  <a:cubicBezTo>
                    <a:pt x="173" y="88"/>
                    <a:pt x="173" y="80"/>
                    <a:pt x="172" y="77"/>
                  </a:cubicBezTo>
                  <a:close/>
                  <a:moveTo>
                    <a:pt x="174" y="108"/>
                  </a:moveTo>
                  <a:cubicBezTo>
                    <a:pt x="177" y="109"/>
                    <a:pt x="177" y="118"/>
                    <a:pt x="177" y="118"/>
                  </a:cubicBezTo>
                  <a:cubicBezTo>
                    <a:pt x="177" y="120"/>
                    <a:pt x="177" y="128"/>
                    <a:pt x="177" y="131"/>
                  </a:cubicBezTo>
                  <a:cubicBezTo>
                    <a:pt x="177" y="133"/>
                    <a:pt x="178" y="135"/>
                    <a:pt x="177" y="137"/>
                  </a:cubicBezTo>
                  <a:cubicBezTo>
                    <a:pt x="176" y="137"/>
                    <a:pt x="175" y="137"/>
                    <a:pt x="173" y="137"/>
                  </a:cubicBezTo>
                  <a:cubicBezTo>
                    <a:pt x="172" y="136"/>
                    <a:pt x="171" y="129"/>
                    <a:pt x="171" y="127"/>
                  </a:cubicBezTo>
                  <a:cubicBezTo>
                    <a:pt x="171" y="124"/>
                    <a:pt x="171" y="119"/>
                    <a:pt x="170" y="113"/>
                  </a:cubicBezTo>
                  <a:cubicBezTo>
                    <a:pt x="170" y="108"/>
                    <a:pt x="170" y="108"/>
                    <a:pt x="174" y="108"/>
                  </a:cubicBezTo>
                  <a:close/>
                  <a:moveTo>
                    <a:pt x="163" y="103"/>
                  </a:moveTo>
                  <a:cubicBezTo>
                    <a:pt x="163" y="99"/>
                    <a:pt x="164" y="85"/>
                    <a:pt x="164" y="81"/>
                  </a:cubicBezTo>
                  <a:cubicBezTo>
                    <a:pt x="164" y="79"/>
                    <a:pt x="163" y="76"/>
                    <a:pt x="164" y="73"/>
                  </a:cubicBezTo>
                  <a:cubicBezTo>
                    <a:pt x="164" y="72"/>
                    <a:pt x="166" y="72"/>
                    <a:pt x="168" y="72"/>
                  </a:cubicBezTo>
                  <a:cubicBezTo>
                    <a:pt x="171" y="71"/>
                    <a:pt x="170" y="82"/>
                    <a:pt x="170" y="82"/>
                  </a:cubicBezTo>
                  <a:cubicBezTo>
                    <a:pt x="170" y="92"/>
                    <a:pt x="167" y="111"/>
                    <a:pt x="167" y="116"/>
                  </a:cubicBezTo>
                  <a:cubicBezTo>
                    <a:pt x="166" y="124"/>
                    <a:pt x="170" y="146"/>
                    <a:pt x="168" y="148"/>
                  </a:cubicBezTo>
                  <a:cubicBezTo>
                    <a:pt x="167" y="149"/>
                    <a:pt x="164" y="149"/>
                    <a:pt x="164" y="148"/>
                  </a:cubicBezTo>
                  <a:cubicBezTo>
                    <a:pt x="162" y="142"/>
                    <a:pt x="162" y="133"/>
                    <a:pt x="161" y="125"/>
                  </a:cubicBezTo>
                  <a:cubicBezTo>
                    <a:pt x="161" y="116"/>
                    <a:pt x="162" y="107"/>
                    <a:pt x="163" y="103"/>
                  </a:cubicBezTo>
                  <a:close/>
                  <a:moveTo>
                    <a:pt x="154" y="90"/>
                  </a:moveTo>
                  <a:cubicBezTo>
                    <a:pt x="155" y="84"/>
                    <a:pt x="155" y="77"/>
                    <a:pt x="155" y="75"/>
                  </a:cubicBezTo>
                  <a:cubicBezTo>
                    <a:pt x="156" y="75"/>
                    <a:pt x="157" y="74"/>
                    <a:pt x="159" y="75"/>
                  </a:cubicBezTo>
                  <a:cubicBezTo>
                    <a:pt x="161" y="76"/>
                    <a:pt x="162" y="95"/>
                    <a:pt x="157" y="99"/>
                  </a:cubicBezTo>
                  <a:cubicBezTo>
                    <a:pt x="156" y="99"/>
                    <a:pt x="154" y="99"/>
                    <a:pt x="153" y="98"/>
                  </a:cubicBezTo>
                  <a:cubicBezTo>
                    <a:pt x="153" y="97"/>
                    <a:pt x="153" y="94"/>
                    <a:pt x="154" y="90"/>
                  </a:cubicBezTo>
                  <a:close/>
                  <a:moveTo>
                    <a:pt x="151" y="115"/>
                  </a:moveTo>
                  <a:cubicBezTo>
                    <a:pt x="151" y="108"/>
                    <a:pt x="152" y="106"/>
                    <a:pt x="154" y="104"/>
                  </a:cubicBezTo>
                  <a:cubicBezTo>
                    <a:pt x="155" y="103"/>
                    <a:pt x="158" y="105"/>
                    <a:pt x="158" y="105"/>
                  </a:cubicBezTo>
                  <a:cubicBezTo>
                    <a:pt x="159" y="108"/>
                    <a:pt x="158" y="122"/>
                    <a:pt x="157" y="128"/>
                  </a:cubicBezTo>
                  <a:cubicBezTo>
                    <a:pt x="157" y="134"/>
                    <a:pt x="159" y="140"/>
                    <a:pt x="157" y="141"/>
                  </a:cubicBezTo>
                  <a:cubicBezTo>
                    <a:pt x="154" y="142"/>
                    <a:pt x="152" y="141"/>
                    <a:pt x="152" y="139"/>
                  </a:cubicBezTo>
                  <a:cubicBezTo>
                    <a:pt x="151" y="132"/>
                    <a:pt x="151" y="115"/>
                    <a:pt x="151" y="115"/>
                  </a:cubicBezTo>
                  <a:close/>
                  <a:moveTo>
                    <a:pt x="145" y="210"/>
                  </a:moveTo>
                  <a:cubicBezTo>
                    <a:pt x="144" y="220"/>
                    <a:pt x="144" y="219"/>
                    <a:pt x="137" y="219"/>
                  </a:cubicBezTo>
                  <a:cubicBezTo>
                    <a:pt x="131" y="219"/>
                    <a:pt x="116" y="219"/>
                    <a:pt x="115" y="219"/>
                  </a:cubicBezTo>
                  <a:cubicBezTo>
                    <a:pt x="115" y="220"/>
                    <a:pt x="114" y="223"/>
                    <a:pt x="115" y="226"/>
                  </a:cubicBezTo>
                  <a:cubicBezTo>
                    <a:pt x="115" y="230"/>
                    <a:pt x="117" y="231"/>
                    <a:pt x="101" y="233"/>
                  </a:cubicBezTo>
                  <a:cubicBezTo>
                    <a:pt x="97" y="233"/>
                    <a:pt x="73" y="232"/>
                    <a:pt x="71" y="229"/>
                  </a:cubicBezTo>
                  <a:cubicBezTo>
                    <a:pt x="70" y="226"/>
                    <a:pt x="67" y="222"/>
                    <a:pt x="69" y="218"/>
                  </a:cubicBezTo>
                  <a:cubicBezTo>
                    <a:pt x="72" y="220"/>
                    <a:pt x="76" y="222"/>
                    <a:pt x="83" y="225"/>
                  </a:cubicBezTo>
                  <a:cubicBezTo>
                    <a:pt x="89" y="226"/>
                    <a:pt x="98" y="227"/>
                    <a:pt x="103" y="225"/>
                  </a:cubicBezTo>
                  <a:cubicBezTo>
                    <a:pt x="107" y="224"/>
                    <a:pt x="107" y="223"/>
                    <a:pt x="106" y="219"/>
                  </a:cubicBezTo>
                  <a:cubicBezTo>
                    <a:pt x="95" y="219"/>
                    <a:pt x="89" y="218"/>
                    <a:pt x="85" y="218"/>
                  </a:cubicBezTo>
                  <a:cubicBezTo>
                    <a:pt x="79" y="217"/>
                    <a:pt x="79" y="217"/>
                    <a:pt x="79" y="214"/>
                  </a:cubicBezTo>
                  <a:cubicBezTo>
                    <a:pt x="80" y="212"/>
                    <a:pt x="80" y="211"/>
                    <a:pt x="84" y="211"/>
                  </a:cubicBezTo>
                  <a:cubicBezTo>
                    <a:pt x="87" y="212"/>
                    <a:pt x="91" y="212"/>
                    <a:pt x="98" y="212"/>
                  </a:cubicBezTo>
                  <a:cubicBezTo>
                    <a:pt x="103" y="212"/>
                    <a:pt x="106" y="212"/>
                    <a:pt x="106" y="212"/>
                  </a:cubicBezTo>
                  <a:cubicBezTo>
                    <a:pt x="106" y="207"/>
                    <a:pt x="106" y="207"/>
                    <a:pt x="106" y="207"/>
                  </a:cubicBezTo>
                  <a:cubicBezTo>
                    <a:pt x="106" y="207"/>
                    <a:pt x="98" y="207"/>
                    <a:pt x="94" y="207"/>
                  </a:cubicBezTo>
                  <a:cubicBezTo>
                    <a:pt x="84" y="207"/>
                    <a:pt x="86" y="205"/>
                    <a:pt x="85" y="201"/>
                  </a:cubicBezTo>
                  <a:cubicBezTo>
                    <a:pt x="86" y="192"/>
                    <a:pt x="86" y="193"/>
                    <a:pt x="94" y="193"/>
                  </a:cubicBezTo>
                  <a:cubicBezTo>
                    <a:pt x="100" y="193"/>
                    <a:pt x="119" y="192"/>
                    <a:pt x="123" y="193"/>
                  </a:cubicBezTo>
                  <a:cubicBezTo>
                    <a:pt x="131" y="193"/>
                    <a:pt x="130" y="194"/>
                    <a:pt x="130" y="200"/>
                  </a:cubicBezTo>
                  <a:cubicBezTo>
                    <a:pt x="129" y="204"/>
                    <a:pt x="130" y="206"/>
                    <a:pt x="123" y="207"/>
                  </a:cubicBezTo>
                  <a:cubicBezTo>
                    <a:pt x="122" y="207"/>
                    <a:pt x="115" y="207"/>
                    <a:pt x="115" y="207"/>
                  </a:cubicBezTo>
                  <a:cubicBezTo>
                    <a:pt x="115" y="212"/>
                    <a:pt x="115" y="212"/>
                    <a:pt x="115" y="212"/>
                  </a:cubicBezTo>
                  <a:cubicBezTo>
                    <a:pt x="131" y="212"/>
                    <a:pt x="131" y="212"/>
                    <a:pt x="131" y="212"/>
                  </a:cubicBezTo>
                  <a:cubicBezTo>
                    <a:pt x="131" y="212"/>
                    <a:pt x="137" y="212"/>
                    <a:pt x="137" y="207"/>
                  </a:cubicBezTo>
                  <a:cubicBezTo>
                    <a:pt x="137" y="202"/>
                    <a:pt x="138" y="195"/>
                    <a:pt x="138" y="195"/>
                  </a:cubicBezTo>
                  <a:cubicBezTo>
                    <a:pt x="138" y="195"/>
                    <a:pt x="138" y="190"/>
                    <a:pt x="133" y="190"/>
                  </a:cubicBezTo>
                  <a:cubicBezTo>
                    <a:pt x="128" y="190"/>
                    <a:pt x="100" y="189"/>
                    <a:pt x="88" y="189"/>
                  </a:cubicBezTo>
                  <a:cubicBezTo>
                    <a:pt x="80" y="189"/>
                    <a:pt x="79" y="191"/>
                    <a:pt x="79" y="194"/>
                  </a:cubicBezTo>
                  <a:cubicBezTo>
                    <a:pt x="78" y="197"/>
                    <a:pt x="77" y="211"/>
                    <a:pt x="75" y="211"/>
                  </a:cubicBezTo>
                  <a:cubicBezTo>
                    <a:pt x="68" y="209"/>
                    <a:pt x="70" y="208"/>
                    <a:pt x="70" y="204"/>
                  </a:cubicBezTo>
                  <a:cubicBezTo>
                    <a:pt x="70" y="199"/>
                    <a:pt x="71" y="194"/>
                    <a:pt x="72" y="189"/>
                  </a:cubicBezTo>
                  <a:cubicBezTo>
                    <a:pt x="73" y="185"/>
                    <a:pt x="74" y="183"/>
                    <a:pt x="95" y="183"/>
                  </a:cubicBezTo>
                  <a:cubicBezTo>
                    <a:pt x="105" y="183"/>
                    <a:pt x="135" y="183"/>
                    <a:pt x="135" y="183"/>
                  </a:cubicBezTo>
                  <a:cubicBezTo>
                    <a:pt x="141" y="184"/>
                    <a:pt x="144" y="183"/>
                    <a:pt x="145" y="190"/>
                  </a:cubicBezTo>
                  <a:cubicBezTo>
                    <a:pt x="145" y="199"/>
                    <a:pt x="145" y="202"/>
                    <a:pt x="145" y="210"/>
                  </a:cubicBezTo>
                  <a:close/>
                  <a:moveTo>
                    <a:pt x="79" y="165"/>
                  </a:moveTo>
                  <a:cubicBezTo>
                    <a:pt x="79" y="167"/>
                    <a:pt x="82" y="167"/>
                    <a:pt x="87" y="166"/>
                  </a:cubicBezTo>
                  <a:cubicBezTo>
                    <a:pt x="92" y="166"/>
                    <a:pt x="91" y="165"/>
                    <a:pt x="92" y="169"/>
                  </a:cubicBezTo>
                  <a:cubicBezTo>
                    <a:pt x="92" y="171"/>
                    <a:pt x="92" y="171"/>
                    <a:pt x="89" y="171"/>
                  </a:cubicBezTo>
                  <a:cubicBezTo>
                    <a:pt x="78" y="172"/>
                    <a:pt x="79" y="171"/>
                    <a:pt x="79" y="174"/>
                  </a:cubicBezTo>
                  <a:cubicBezTo>
                    <a:pt x="79" y="176"/>
                    <a:pt x="81" y="175"/>
                    <a:pt x="87" y="175"/>
                  </a:cubicBezTo>
                  <a:cubicBezTo>
                    <a:pt x="91" y="175"/>
                    <a:pt x="92" y="174"/>
                    <a:pt x="92" y="177"/>
                  </a:cubicBezTo>
                  <a:cubicBezTo>
                    <a:pt x="92" y="179"/>
                    <a:pt x="92" y="180"/>
                    <a:pt x="92" y="180"/>
                  </a:cubicBezTo>
                  <a:cubicBezTo>
                    <a:pt x="89" y="180"/>
                    <a:pt x="77" y="181"/>
                    <a:pt x="75" y="181"/>
                  </a:cubicBezTo>
                  <a:cubicBezTo>
                    <a:pt x="72" y="180"/>
                    <a:pt x="72" y="181"/>
                    <a:pt x="72" y="174"/>
                  </a:cubicBezTo>
                  <a:cubicBezTo>
                    <a:pt x="72" y="169"/>
                    <a:pt x="72" y="164"/>
                    <a:pt x="74" y="159"/>
                  </a:cubicBezTo>
                  <a:cubicBezTo>
                    <a:pt x="75" y="156"/>
                    <a:pt x="75" y="157"/>
                    <a:pt x="87" y="157"/>
                  </a:cubicBezTo>
                  <a:cubicBezTo>
                    <a:pt x="93" y="157"/>
                    <a:pt x="92" y="156"/>
                    <a:pt x="93" y="160"/>
                  </a:cubicBezTo>
                  <a:cubicBezTo>
                    <a:pt x="93" y="162"/>
                    <a:pt x="93" y="162"/>
                    <a:pt x="83" y="163"/>
                  </a:cubicBezTo>
                  <a:cubicBezTo>
                    <a:pt x="79" y="163"/>
                    <a:pt x="79" y="162"/>
                    <a:pt x="79" y="165"/>
                  </a:cubicBezTo>
                  <a:close/>
                  <a:moveTo>
                    <a:pt x="97" y="160"/>
                  </a:moveTo>
                  <a:cubicBezTo>
                    <a:pt x="96" y="159"/>
                    <a:pt x="98" y="156"/>
                    <a:pt x="99" y="156"/>
                  </a:cubicBezTo>
                  <a:cubicBezTo>
                    <a:pt x="101" y="156"/>
                    <a:pt x="105" y="159"/>
                    <a:pt x="106" y="159"/>
                  </a:cubicBezTo>
                  <a:cubicBezTo>
                    <a:pt x="106" y="159"/>
                    <a:pt x="107" y="160"/>
                    <a:pt x="109" y="161"/>
                  </a:cubicBezTo>
                  <a:cubicBezTo>
                    <a:pt x="110" y="160"/>
                    <a:pt x="110" y="160"/>
                    <a:pt x="110" y="160"/>
                  </a:cubicBezTo>
                  <a:cubicBezTo>
                    <a:pt x="112" y="159"/>
                    <a:pt x="118" y="156"/>
                    <a:pt x="119" y="156"/>
                  </a:cubicBezTo>
                  <a:cubicBezTo>
                    <a:pt x="120" y="156"/>
                    <a:pt x="122" y="160"/>
                    <a:pt x="120" y="160"/>
                  </a:cubicBezTo>
                  <a:cubicBezTo>
                    <a:pt x="119" y="162"/>
                    <a:pt x="116" y="163"/>
                    <a:pt x="115" y="164"/>
                  </a:cubicBezTo>
                  <a:cubicBezTo>
                    <a:pt x="117" y="165"/>
                    <a:pt x="118" y="166"/>
                    <a:pt x="118" y="166"/>
                  </a:cubicBezTo>
                  <a:cubicBezTo>
                    <a:pt x="121" y="167"/>
                    <a:pt x="121" y="168"/>
                    <a:pt x="121" y="170"/>
                  </a:cubicBezTo>
                  <a:cubicBezTo>
                    <a:pt x="121" y="171"/>
                    <a:pt x="120" y="171"/>
                    <a:pt x="119" y="172"/>
                  </a:cubicBezTo>
                  <a:cubicBezTo>
                    <a:pt x="118" y="172"/>
                    <a:pt x="117" y="173"/>
                    <a:pt x="115" y="174"/>
                  </a:cubicBezTo>
                  <a:cubicBezTo>
                    <a:pt x="116" y="174"/>
                    <a:pt x="117" y="175"/>
                    <a:pt x="118" y="175"/>
                  </a:cubicBezTo>
                  <a:cubicBezTo>
                    <a:pt x="123" y="178"/>
                    <a:pt x="123" y="177"/>
                    <a:pt x="121" y="180"/>
                  </a:cubicBezTo>
                  <a:cubicBezTo>
                    <a:pt x="120" y="182"/>
                    <a:pt x="117" y="181"/>
                    <a:pt x="116" y="180"/>
                  </a:cubicBezTo>
                  <a:cubicBezTo>
                    <a:pt x="116" y="180"/>
                    <a:pt x="112" y="179"/>
                    <a:pt x="109" y="177"/>
                  </a:cubicBezTo>
                  <a:cubicBezTo>
                    <a:pt x="107" y="178"/>
                    <a:pt x="104" y="179"/>
                    <a:pt x="102" y="180"/>
                  </a:cubicBezTo>
                  <a:cubicBezTo>
                    <a:pt x="99" y="182"/>
                    <a:pt x="98" y="182"/>
                    <a:pt x="97" y="180"/>
                  </a:cubicBezTo>
                  <a:cubicBezTo>
                    <a:pt x="95" y="177"/>
                    <a:pt x="96" y="178"/>
                    <a:pt x="99" y="176"/>
                  </a:cubicBezTo>
                  <a:cubicBezTo>
                    <a:pt x="100" y="175"/>
                    <a:pt x="101" y="175"/>
                    <a:pt x="103" y="174"/>
                  </a:cubicBezTo>
                  <a:cubicBezTo>
                    <a:pt x="101" y="173"/>
                    <a:pt x="100" y="173"/>
                    <a:pt x="98" y="171"/>
                  </a:cubicBezTo>
                  <a:cubicBezTo>
                    <a:pt x="97" y="171"/>
                    <a:pt x="96" y="170"/>
                    <a:pt x="96" y="170"/>
                  </a:cubicBezTo>
                  <a:cubicBezTo>
                    <a:pt x="96" y="168"/>
                    <a:pt x="95" y="167"/>
                    <a:pt x="99" y="165"/>
                  </a:cubicBezTo>
                  <a:cubicBezTo>
                    <a:pt x="100" y="165"/>
                    <a:pt x="101" y="164"/>
                    <a:pt x="102" y="164"/>
                  </a:cubicBezTo>
                  <a:cubicBezTo>
                    <a:pt x="100" y="163"/>
                    <a:pt x="97" y="161"/>
                    <a:pt x="97" y="160"/>
                  </a:cubicBezTo>
                  <a:close/>
                  <a:moveTo>
                    <a:pt x="143" y="180"/>
                  </a:moveTo>
                  <a:cubicBezTo>
                    <a:pt x="141" y="180"/>
                    <a:pt x="127" y="181"/>
                    <a:pt x="127" y="181"/>
                  </a:cubicBezTo>
                  <a:cubicBezTo>
                    <a:pt x="125" y="181"/>
                    <a:pt x="125" y="181"/>
                    <a:pt x="125" y="179"/>
                  </a:cubicBezTo>
                  <a:cubicBezTo>
                    <a:pt x="125" y="176"/>
                    <a:pt x="125" y="176"/>
                    <a:pt x="130" y="176"/>
                  </a:cubicBezTo>
                  <a:cubicBezTo>
                    <a:pt x="134" y="176"/>
                    <a:pt x="138" y="176"/>
                    <a:pt x="138" y="174"/>
                  </a:cubicBezTo>
                  <a:cubicBezTo>
                    <a:pt x="138" y="172"/>
                    <a:pt x="137" y="171"/>
                    <a:pt x="130" y="172"/>
                  </a:cubicBezTo>
                  <a:cubicBezTo>
                    <a:pt x="126" y="172"/>
                    <a:pt x="126" y="172"/>
                    <a:pt x="126" y="171"/>
                  </a:cubicBezTo>
                  <a:cubicBezTo>
                    <a:pt x="125" y="168"/>
                    <a:pt x="125" y="167"/>
                    <a:pt x="128" y="166"/>
                  </a:cubicBezTo>
                  <a:cubicBezTo>
                    <a:pt x="134" y="166"/>
                    <a:pt x="138" y="166"/>
                    <a:pt x="138" y="165"/>
                  </a:cubicBezTo>
                  <a:cubicBezTo>
                    <a:pt x="139" y="163"/>
                    <a:pt x="138" y="162"/>
                    <a:pt x="134" y="162"/>
                  </a:cubicBezTo>
                  <a:cubicBezTo>
                    <a:pt x="125" y="163"/>
                    <a:pt x="125" y="164"/>
                    <a:pt x="125" y="161"/>
                  </a:cubicBezTo>
                  <a:cubicBezTo>
                    <a:pt x="125" y="158"/>
                    <a:pt x="124" y="158"/>
                    <a:pt x="131" y="157"/>
                  </a:cubicBezTo>
                  <a:cubicBezTo>
                    <a:pt x="138" y="157"/>
                    <a:pt x="143" y="156"/>
                    <a:pt x="144" y="159"/>
                  </a:cubicBezTo>
                  <a:cubicBezTo>
                    <a:pt x="145" y="163"/>
                    <a:pt x="145" y="168"/>
                    <a:pt x="145" y="175"/>
                  </a:cubicBezTo>
                  <a:cubicBezTo>
                    <a:pt x="145" y="180"/>
                    <a:pt x="145" y="180"/>
                    <a:pt x="143" y="180"/>
                  </a:cubicBezTo>
                  <a:close/>
                  <a:moveTo>
                    <a:pt x="142" y="151"/>
                  </a:moveTo>
                  <a:cubicBezTo>
                    <a:pt x="140" y="152"/>
                    <a:pt x="131" y="140"/>
                    <a:pt x="125" y="132"/>
                  </a:cubicBezTo>
                  <a:cubicBezTo>
                    <a:pt x="122" y="129"/>
                    <a:pt x="115" y="123"/>
                    <a:pt x="108" y="122"/>
                  </a:cubicBezTo>
                  <a:cubicBezTo>
                    <a:pt x="97" y="122"/>
                    <a:pt x="83" y="140"/>
                    <a:pt x="79" y="146"/>
                  </a:cubicBezTo>
                  <a:cubicBezTo>
                    <a:pt x="77" y="149"/>
                    <a:pt x="75" y="152"/>
                    <a:pt x="72" y="151"/>
                  </a:cubicBezTo>
                  <a:cubicBezTo>
                    <a:pt x="69" y="149"/>
                    <a:pt x="69" y="149"/>
                    <a:pt x="71" y="144"/>
                  </a:cubicBezTo>
                  <a:cubicBezTo>
                    <a:pt x="74" y="137"/>
                    <a:pt x="87" y="123"/>
                    <a:pt x="93" y="119"/>
                  </a:cubicBezTo>
                  <a:cubicBezTo>
                    <a:pt x="98" y="113"/>
                    <a:pt x="100" y="113"/>
                    <a:pt x="102" y="106"/>
                  </a:cubicBezTo>
                  <a:cubicBezTo>
                    <a:pt x="103" y="94"/>
                    <a:pt x="102" y="91"/>
                    <a:pt x="99" y="91"/>
                  </a:cubicBezTo>
                  <a:cubicBezTo>
                    <a:pt x="95" y="90"/>
                    <a:pt x="80" y="88"/>
                    <a:pt x="79" y="98"/>
                  </a:cubicBezTo>
                  <a:cubicBezTo>
                    <a:pt x="79" y="106"/>
                    <a:pt x="79" y="109"/>
                    <a:pt x="79" y="113"/>
                  </a:cubicBezTo>
                  <a:cubicBezTo>
                    <a:pt x="79" y="118"/>
                    <a:pt x="78" y="117"/>
                    <a:pt x="74" y="117"/>
                  </a:cubicBezTo>
                  <a:cubicBezTo>
                    <a:pt x="71" y="117"/>
                    <a:pt x="72" y="100"/>
                    <a:pt x="72" y="89"/>
                  </a:cubicBezTo>
                  <a:cubicBezTo>
                    <a:pt x="74" y="83"/>
                    <a:pt x="78" y="84"/>
                    <a:pt x="85" y="83"/>
                  </a:cubicBezTo>
                  <a:cubicBezTo>
                    <a:pt x="88" y="84"/>
                    <a:pt x="92" y="83"/>
                    <a:pt x="95" y="83"/>
                  </a:cubicBezTo>
                  <a:cubicBezTo>
                    <a:pt x="100" y="83"/>
                    <a:pt x="102" y="81"/>
                    <a:pt x="102" y="76"/>
                  </a:cubicBezTo>
                  <a:cubicBezTo>
                    <a:pt x="102" y="72"/>
                    <a:pt x="103" y="71"/>
                    <a:pt x="107" y="71"/>
                  </a:cubicBezTo>
                  <a:cubicBezTo>
                    <a:pt x="110" y="70"/>
                    <a:pt x="110" y="73"/>
                    <a:pt x="111" y="76"/>
                  </a:cubicBezTo>
                  <a:cubicBezTo>
                    <a:pt x="112" y="82"/>
                    <a:pt x="110" y="82"/>
                    <a:pt x="118" y="83"/>
                  </a:cubicBezTo>
                  <a:cubicBezTo>
                    <a:pt x="125" y="83"/>
                    <a:pt x="130" y="83"/>
                    <a:pt x="133" y="83"/>
                  </a:cubicBezTo>
                  <a:cubicBezTo>
                    <a:pt x="139" y="84"/>
                    <a:pt x="143" y="83"/>
                    <a:pt x="143" y="93"/>
                  </a:cubicBezTo>
                  <a:cubicBezTo>
                    <a:pt x="143" y="101"/>
                    <a:pt x="145" y="109"/>
                    <a:pt x="143" y="112"/>
                  </a:cubicBezTo>
                  <a:cubicBezTo>
                    <a:pt x="142" y="114"/>
                    <a:pt x="139" y="115"/>
                    <a:pt x="137" y="115"/>
                  </a:cubicBezTo>
                  <a:cubicBezTo>
                    <a:pt x="134" y="113"/>
                    <a:pt x="140" y="95"/>
                    <a:pt x="133" y="92"/>
                  </a:cubicBezTo>
                  <a:cubicBezTo>
                    <a:pt x="128" y="90"/>
                    <a:pt x="117" y="90"/>
                    <a:pt x="113" y="91"/>
                  </a:cubicBezTo>
                  <a:cubicBezTo>
                    <a:pt x="110" y="93"/>
                    <a:pt x="111" y="100"/>
                    <a:pt x="111" y="104"/>
                  </a:cubicBezTo>
                  <a:cubicBezTo>
                    <a:pt x="111" y="108"/>
                    <a:pt x="111" y="112"/>
                    <a:pt x="119" y="117"/>
                  </a:cubicBezTo>
                  <a:cubicBezTo>
                    <a:pt x="126" y="123"/>
                    <a:pt x="134" y="130"/>
                    <a:pt x="141" y="138"/>
                  </a:cubicBezTo>
                  <a:cubicBezTo>
                    <a:pt x="145" y="143"/>
                    <a:pt x="149" y="149"/>
                    <a:pt x="142" y="151"/>
                  </a:cubicBezTo>
                  <a:close/>
                  <a:moveTo>
                    <a:pt x="146" y="46"/>
                  </a:moveTo>
                  <a:cubicBezTo>
                    <a:pt x="112" y="46"/>
                    <a:pt x="112" y="46"/>
                    <a:pt x="112" y="46"/>
                  </a:cubicBezTo>
                  <a:cubicBezTo>
                    <a:pt x="112" y="41"/>
                    <a:pt x="116" y="37"/>
                    <a:pt x="120" y="37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44" y="37"/>
                    <a:pt x="146" y="39"/>
                    <a:pt x="146" y="42"/>
                  </a:cubicBezTo>
                  <a:lnTo>
                    <a:pt x="146" y="46"/>
                  </a:lnTo>
                  <a:close/>
                  <a:moveTo>
                    <a:pt x="179" y="194"/>
                  </a:moveTo>
                  <a:cubicBezTo>
                    <a:pt x="178" y="196"/>
                    <a:pt x="173" y="196"/>
                    <a:pt x="172" y="198"/>
                  </a:cubicBezTo>
                  <a:cubicBezTo>
                    <a:pt x="171" y="199"/>
                    <a:pt x="171" y="211"/>
                    <a:pt x="172" y="212"/>
                  </a:cubicBezTo>
                  <a:cubicBezTo>
                    <a:pt x="173" y="213"/>
                    <a:pt x="175" y="212"/>
                    <a:pt x="178" y="212"/>
                  </a:cubicBezTo>
                  <a:cubicBezTo>
                    <a:pt x="181" y="212"/>
                    <a:pt x="182" y="220"/>
                    <a:pt x="180" y="220"/>
                  </a:cubicBezTo>
                  <a:cubicBezTo>
                    <a:pt x="178" y="220"/>
                    <a:pt x="170" y="221"/>
                    <a:pt x="166" y="222"/>
                  </a:cubicBezTo>
                  <a:cubicBezTo>
                    <a:pt x="162" y="222"/>
                    <a:pt x="160" y="223"/>
                    <a:pt x="155" y="222"/>
                  </a:cubicBezTo>
                  <a:cubicBezTo>
                    <a:pt x="152" y="222"/>
                    <a:pt x="152" y="220"/>
                    <a:pt x="151" y="218"/>
                  </a:cubicBezTo>
                  <a:cubicBezTo>
                    <a:pt x="151" y="214"/>
                    <a:pt x="151" y="213"/>
                    <a:pt x="154" y="214"/>
                  </a:cubicBezTo>
                  <a:cubicBezTo>
                    <a:pt x="157" y="214"/>
                    <a:pt x="159" y="214"/>
                    <a:pt x="162" y="212"/>
                  </a:cubicBezTo>
                  <a:cubicBezTo>
                    <a:pt x="164" y="210"/>
                    <a:pt x="163" y="206"/>
                    <a:pt x="163" y="203"/>
                  </a:cubicBezTo>
                  <a:cubicBezTo>
                    <a:pt x="163" y="200"/>
                    <a:pt x="164" y="197"/>
                    <a:pt x="160" y="198"/>
                  </a:cubicBezTo>
                  <a:cubicBezTo>
                    <a:pt x="154" y="199"/>
                    <a:pt x="154" y="200"/>
                    <a:pt x="154" y="191"/>
                  </a:cubicBezTo>
                  <a:cubicBezTo>
                    <a:pt x="154" y="187"/>
                    <a:pt x="154" y="184"/>
                    <a:pt x="154" y="181"/>
                  </a:cubicBezTo>
                  <a:cubicBezTo>
                    <a:pt x="154" y="177"/>
                    <a:pt x="153" y="174"/>
                    <a:pt x="159" y="173"/>
                  </a:cubicBezTo>
                  <a:cubicBezTo>
                    <a:pt x="162" y="173"/>
                    <a:pt x="160" y="180"/>
                    <a:pt x="160" y="184"/>
                  </a:cubicBezTo>
                  <a:cubicBezTo>
                    <a:pt x="160" y="187"/>
                    <a:pt x="160" y="191"/>
                    <a:pt x="162" y="191"/>
                  </a:cubicBezTo>
                  <a:cubicBezTo>
                    <a:pt x="167" y="191"/>
                    <a:pt x="164" y="181"/>
                    <a:pt x="164" y="171"/>
                  </a:cubicBezTo>
                  <a:cubicBezTo>
                    <a:pt x="164" y="165"/>
                    <a:pt x="163" y="163"/>
                    <a:pt x="168" y="162"/>
                  </a:cubicBezTo>
                  <a:cubicBezTo>
                    <a:pt x="172" y="161"/>
                    <a:pt x="171" y="163"/>
                    <a:pt x="171" y="168"/>
                  </a:cubicBezTo>
                  <a:cubicBezTo>
                    <a:pt x="171" y="172"/>
                    <a:pt x="171" y="189"/>
                    <a:pt x="173" y="189"/>
                  </a:cubicBezTo>
                  <a:cubicBezTo>
                    <a:pt x="177" y="188"/>
                    <a:pt x="176" y="175"/>
                    <a:pt x="176" y="172"/>
                  </a:cubicBezTo>
                  <a:cubicBezTo>
                    <a:pt x="176" y="168"/>
                    <a:pt x="175" y="167"/>
                    <a:pt x="179" y="166"/>
                  </a:cubicBezTo>
                  <a:cubicBezTo>
                    <a:pt x="182" y="166"/>
                    <a:pt x="182" y="166"/>
                    <a:pt x="183" y="169"/>
                  </a:cubicBezTo>
                  <a:cubicBezTo>
                    <a:pt x="183" y="173"/>
                    <a:pt x="183" y="176"/>
                    <a:pt x="183" y="179"/>
                  </a:cubicBezTo>
                  <a:cubicBezTo>
                    <a:pt x="183" y="182"/>
                    <a:pt x="183" y="184"/>
                    <a:pt x="182" y="188"/>
                  </a:cubicBezTo>
                  <a:cubicBezTo>
                    <a:pt x="182" y="192"/>
                    <a:pt x="180" y="193"/>
                    <a:pt x="179" y="194"/>
                  </a:cubicBezTo>
                  <a:close/>
                  <a:moveTo>
                    <a:pt x="197" y="232"/>
                  </a:moveTo>
                  <a:cubicBezTo>
                    <a:pt x="195" y="233"/>
                    <a:pt x="194" y="233"/>
                    <a:pt x="191" y="232"/>
                  </a:cubicBezTo>
                  <a:cubicBezTo>
                    <a:pt x="189" y="232"/>
                    <a:pt x="188" y="230"/>
                    <a:pt x="187" y="225"/>
                  </a:cubicBezTo>
                  <a:cubicBezTo>
                    <a:pt x="186" y="222"/>
                    <a:pt x="185" y="219"/>
                    <a:pt x="184" y="213"/>
                  </a:cubicBezTo>
                  <a:cubicBezTo>
                    <a:pt x="183" y="206"/>
                    <a:pt x="182" y="200"/>
                    <a:pt x="184" y="197"/>
                  </a:cubicBezTo>
                  <a:cubicBezTo>
                    <a:pt x="184" y="194"/>
                    <a:pt x="186" y="190"/>
                    <a:pt x="188" y="187"/>
                  </a:cubicBezTo>
                  <a:cubicBezTo>
                    <a:pt x="189" y="184"/>
                    <a:pt x="190" y="182"/>
                    <a:pt x="191" y="177"/>
                  </a:cubicBezTo>
                  <a:cubicBezTo>
                    <a:pt x="192" y="171"/>
                    <a:pt x="192" y="171"/>
                    <a:pt x="191" y="167"/>
                  </a:cubicBezTo>
                  <a:cubicBezTo>
                    <a:pt x="191" y="165"/>
                    <a:pt x="190" y="163"/>
                    <a:pt x="189" y="160"/>
                  </a:cubicBezTo>
                  <a:cubicBezTo>
                    <a:pt x="188" y="157"/>
                    <a:pt x="187" y="156"/>
                    <a:pt x="190" y="155"/>
                  </a:cubicBezTo>
                  <a:cubicBezTo>
                    <a:pt x="195" y="155"/>
                    <a:pt x="195" y="155"/>
                    <a:pt x="197" y="159"/>
                  </a:cubicBezTo>
                  <a:cubicBezTo>
                    <a:pt x="200" y="164"/>
                    <a:pt x="200" y="167"/>
                    <a:pt x="200" y="168"/>
                  </a:cubicBezTo>
                  <a:cubicBezTo>
                    <a:pt x="200" y="173"/>
                    <a:pt x="200" y="177"/>
                    <a:pt x="196" y="186"/>
                  </a:cubicBezTo>
                  <a:cubicBezTo>
                    <a:pt x="192" y="194"/>
                    <a:pt x="191" y="197"/>
                    <a:pt x="191" y="204"/>
                  </a:cubicBezTo>
                  <a:cubicBezTo>
                    <a:pt x="192" y="213"/>
                    <a:pt x="194" y="221"/>
                    <a:pt x="195" y="224"/>
                  </a:cubicBezTo>
                  <a:cubicBezTo>
                    <a:pt x="196" y="227"/>
                    <a:pt x="198" y="232"/>
                    <a:pt x="197" y="232"/>
                  </a:cubicBezTo>
                  <a:close/>
                  <a:moveTo>
                    <a:pt x="209" y="221"/>
                  </a:moveTo>
                  <a:cubicBezTo>
                    <a:pt x="211" y="226"/>
                    <a:pt x="214" y="231"/>
                    <a:pt x="212" y="231"/>
                  </a:cubicBezTo>
                  <a:cubicBezTo>
                    <a:pt x="210" y="232"/>
                    <a:pt x="207" y="232"/>
                    <a:pt x="206" y="231"/>
                  </a:cubicBezTo>
                  <a:cubicBezTo>
                    <a:pt x="204" y="228"/>
                    <a:pt x="202" y="224"/>
                    <a:pt x="200" y="217"/>
                  </a:cubicBezTo>
                  <a:cubicBezTo>
                    <a:pt x="199" y="209"/>
                    <a:pt x="199" y="204"/>
                    <a:pt x="199" y="198"/>
                  </a:cubicBezTo>
                  <a:cubicBezTo>
                    <a:pt x="202" y="187"/>
                    <a:pt x="207" y="184"/>
                    <a:pt x="208" y="175"/>
                  </a:cubicBezTo>
                  <a:cubicBezTo>
                    <a:pt x="208" y="170"/>
                    <a:pt x="208" y="168"/>
                    <a:pt x="207" y="166"/>
                  </a:cubicBezTo>
                  <a:cubicBezTo>
                    <a:pt x="205" y="162"/>
                    <a:pt x="201" y="156"/>
                    <a:pt x="206" y="156"/>
                  </a:cubicBezTo>
                  <a:cubicBezTo>
                    <a:pt x="210" y="156"/>
                    <a:pt x="210" y="156"/>
                    <a:pt x="211" y="157"/>
                  </a:cubicBezTo>
                  <a:cubicBezTo>
                    <a:pt x="213" y="159"/>
                    <a:pt x="216" y="166"/>
                    <a:pt x="216" y="170"/>
                  </a:cubicBezTo>
                  <a:cubicBezTo>
                    <a:pt x="217" y="177"/>
                    <a:pt x="214" y="183"/>
                    <a:pt x="212" y="188"/>
                  </a:cubicBezTo>
                  <a:cubicBezTo>
                    <a:pt x="209" y="195"/>
                    <a:pt x="207" y="198"/>
                    <a:pt x="207" y="204"/>
                  </a:cubicBezTo>
                  <a:cubicBezTo>
                    <a:pt x="207" y="208"/>
                    <a:pt x="207" y="214"/>
                    <a:pt x="209" y="221"/>
                  </a:cubicBezTo>
                  <a:close/>
                  <a:moveTo>
                    <a:pt x="229" y="182"/>
                  </a:moveTo>
                  <a:cubicBezTo>
                    <a:pt x="226" y="193"/>
                    <a:pt x="224" y="191"/>
                    <a:pt x="222" y="203"/>
                  </a:cubicBezTo>
                  <a:cubicBezTo>
                    <a:pt x="222" y="207"/>
                    <a:pt x="224" y="217"/>
                    <a:pt x="225" y="221"/>
                  </a:cubicBezTo>
                  <a:cubicBezTo>
                    <a:pt x="226" y="224"/>
                    <a:pt x="229" y="231"/>
                    <a:pt x="227" y="231"/>
                  </a:cubicBezTo>
                  <a:cubicBezTo>
                    <a:pt x="226" y="232"/>
                    <a:pt x="222" y="231"/>
                    <a:pt x="221" y="230"/>
                  </a:cubicBezTo>
                  <a:cubicBezTo>
                    <a:pt x="219" y="228"/>
                    <a:pt x="217" y="222"/>
                    <a:pt x="217" y="219"/>
                  </a:cubicBezTo>
                  <a:cubicBezTo>
                    <a:pt x="215" y="213"/>
                    <a:pt x="212" y="201"/>
                    <a:pt x="217" y="192"/>
                  </a:cubicBezTo>
                  <a:cubicBezTo>
                    <a:pt x="219" y="189"/>
                    <a:pt x="221" y="185"/>
                    <a:pt x="222" y="177"/>
                  </a:cubicBezTo>
                  <a:cubicBezTo>
                    <a:pt x="222" y="167"/>
                    <a:pt x="222" y="166"/>
                    <a:pt x="220" y="161"/>
                  </a:cubicBezTo>
                  <a:cubicBezTo>
                    <a:pt x="219" y="158"/>
                    <a:pt x="218" y="156"/>
                    <a:pt x="220" y="156"/>
                  </a:cubicBezTo>
                  <a:cubicBezTo>
                    <a:pt x="228" y="156"/>
                    <a:pt x="227" y="158"/>
                    <a:pt x="229" y="163"/>
                  </a:cubicBezTo>
                  <a:cubicBezTo>
                    <a:pt x="230" y="169"/>
                    <a:pt x="230" y="172"/>
                    <a:pt x="229" y="182"/>
                  </a:cubicBezTo>
                  <a:close/>
                  <a:moveTo>
                    <a:pt x="227" y="147"/>
                  </a:moveTo>
                  <a:cubicBezTo>
                    <a:pt x="223" y="148"/>
                    <a:pt x="223" y="146"/>
                    <a:pt x="223" y="140"/>
                  </a:cubicBezTo>
                  <a:cubicBezTo>
                    <a:pt x="223" y="137"/>
                    <a:pt x="223" y="125"/>
                    <a:pt x="218" y="123"/>
                  </a:cubicBezTo>
                  <a:cubicBezTo>
                    <a:pt x="214" y="121"/>
                    <a:pt x="210" y="121"/>
                    <a:pt x="209" y="122"/>
                  </a:cubicBezTo>
                  <a:cubicBezTo>
                    <a:pt x="208" y="123"/>
                    <a:pt x="208" y="144"/>
                    <a:pt x="208" y="144"/>
                  </a:cubicBezTo>
                  <a:cubicBezTo>
                    <a:pt x="208" y="149"/>
                    <a:pt x="206" y="148"/>
                    <a:pt x="204" y="148"/>
                  </a:cubicBezTo>
                  <a:cubicBezTo>
                    <a:pt x="200" y="147"/>
                    <a:pt x="200" y="144"/>
                    <a:pt x="200" y="140"/>
                  </a:cubicBezTo>
                  <a:cubicBezTo>
                    <a:pt x="200" y="137"/>
                    <a:pt x="200" y="122"/>
                    <a:pt x="200" y="122"/>
                  </a:cubicBezTo>
                  <a:cubicBezTo>
                    <a:pt x="199" y="121"/>
                    <a:pt x="191" y="120"/>
                    <a:pt x="189" y="129"/>
                  </a:cubicBezTo>
                  <a:cubicBezTo>
                    <a:pt x="188" y="137"/>
                    <a:pt x="187" y="142"/>
                    <a:pt x="187" y="144"/>
                  </a:cubicBezTo>
                  <a:cubicBezTo>
                    <a:pt x="187" y="145"/>
                    <a:pt x="187" y="146"/>
                    <a:pt x="186" y="147"/>
                  </a:cubicBezTo>
                  <a:cubicBezTo>
                    <a:pt x="184" y="147"/>
                    <a:pt x="181" y="148"/>
                    <a:pt x="181" y="147"/>
                  </a:cubicBezTo>
                  <a:cubicBezTo>
                    <a:pt x="180" y="144"/>
                    <a:pt x="181" y="139"/>
                    <a:pt x="181" y="134"/>
                  </a:cubicBezTo>
                  <a:cubicBezTo>
                    <a:pt x="182" y="129"/>
                    <a:pt x="183" y="125"/>
                    <a:pt x="185" y="121"/>
                  </a:cubicBezTo>
                  <a:cubicBezTo>
                    <a:pt x="186" y="117"/>
                    <a:pt x="194" y="115"/>
                    <a:pt x="199" y="113"/>
                  </a:cubicBezTo>
                  <a:cubicBezTo>
                    <a:pt x="201" y="113"/>
                    <a:pt x="201" y="108"/>
                    <a:pt x="200" y="108"/>
                  </a:cubicBezTo>
                  <a:cubicBezTo>
                    <a:pt x="198" y="108"/>
                    <a:pt x="193" y="109"/>
                    <a:pt x="189" y="109"/>
                  </a:cubicBezTo>
                  <a:cubicBezTo>
                    <a:pt x="187" y="109"/>
                    <a:pt x="185" y="111"/>
                    <a:pt x="183" y="107"/>
                  </a:cubicBezTo>
                  <a:cubicBezTo>
                    <a:pt x="182" y="105"/>
                    <a:pt x="181" y="103"/>
                    <a:pt x="187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200" y="102"/>
                    <a:pt x="200" y="101"/>
                  </a:cubicBezTo>
                  <a:cubicBezTo>
                    <a:pt x="200" y="99"/>
                    <a:pt x="201" y="97"/>
                    <a:pt x="202" y="95"/>
                  </a:cubicBezTo>
                  <a:cubicBezTo>
                    <a:pt x="202" y="94"/>
                    <a:pt x="204" y="94"/>
                    <a:pt x="206" y="95"/>
                  </a:cubicBezTo>
                  <a:cubicBezTo>
                    <a:pt x="209" y="95"/>
                    <a:pt x="208" y="95"/>
                    <a:pt x="208" y="99"/>
                  </a:cubicBezTo>
                  <a:cubicBezTo>
                    <a:pt x="208" y="101"/>
                    <a:pt x="208" y="101"/>
                    <a:pt x="217" y="101"/>
                  </a:cubicBezTo>
                  <a:cubicBezTo>
                    <a:pt x="224" y="101"/>
                    <a:pt x="228" y="100"/>
                    <a:pt x="228" y="102"/>
                  </a:cubicBezTo>
                  <a:cubicBezTo>
                    <a:pt x="228" y="104"/>
                    <a:pt x="228" y="106"/>
                    <a:pt x="228" y="107"/>
                  </a:cubicBezTo>
                  <a:cubicBezTo>
                    <a:pt x="227" y="108"/>
                    <a:pt x="225" y="108"/>
                    <a:pt x="222" y="108"/>
                  </a:cubicBezTo>
                  <a:cubicBezTo>
                    <a:pt x="217" y="108"/>
                    <a:pt x="210" y="108"/>
                    <a:pt x="209" y="108"/>
                  </a:cubicBezTo>
                  <a:cubicBezTo>
                    <a:pt x="208" y="109"/>
                    <a:pt x="208" y="110"/>
                    <a:pt x="208" y="111"/>
                  </a:cubicBezTo>
                  <a:cubicBezTo>
                    <a:pt x="209" y="112"/>
                    <a:pt x="208" y="113"/>
                    <a:pt x="212" y="114"/>
                  </a:cubicBezTo>
                  <a:cubicBezTo>
                    <a:pt x="227" y="118"/>
                    <a:pt x="227" y="117"/>
                    <a:pt x="229" y="126"/>
                  </a:cubicBezTo>
                  <a:cubicBezTo>
                    <a:pt x="230" y="134"/>
                    <a:pt x="230" y="138"/>
                    <a:pt x="230" y="141"/>
                  </a:cubicBezTo>
                  <a:cubicBezTo>
                    <a:pt x="230" y="144"/>
                    <a:pt x="231" y="145"/>
                    <a:pt x="227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4DC25CC6-3E95-487D-9955-6F8B0858F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85938" y="2676525"/>
              <a:ext cx="41275" cy="38100"/>
            </a:xfrm>
            <a:custGeom>
              <a:avLst/>
              <a:gdLst>
                <a:gd name="T0" fmla="*/ 6 w 11"/>
                <a:gd name="T1" fmla="*/ 10 h 10"/>
                <a:gd name="T2" fmla="*/ 9 w 11"/>
                <a:gd name="T3" fmla="*/ 9 h 10"/>
                <a:gd name="T4" fmla="*/ 10 w 11"/>
                <a:gd name="T5" fmla="*/ 2 h 10"/>
                <a:gd name="T6" fmla="*/ 2 w 11"/>
                <a:gd name="T7" fmla="*/ 0 h 10"/>
                <a:gd name="T8" fmla="*/ 0 w 11"/>
                <a:gd name="T9" fmla="*/ 3 h 10"/>
                <a:gd name="T10" fmla="*/ 6 w 11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11" y="9"/>
                    <a:pt x="11" y="6"/>
                    <a:pt x="10" y="2"/>
                  </a:cubicBezTo>
                  <a:cubicBezTo>
                    <a:pt x="8" y="0"/>
                    <a:pt x="5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1" y="10"/>
                    <a:pt x="2" y="9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DC26EB2E-6FC8-4744-987F-2014B630E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84363" y="2679700"/>
              <a:ext cx="33337" cy="34925"/>
            </a:xfrm>
            <a:custGeom>
              <a:avLst/>
              <a:gdLst>
                <a:gd name="T0" fmla="*/ 1 w 9"/>
                <a:gd name="T1" fmla="*/ 9 h 9"/>
                <a:gd name="T2" fmla="*/ 4 w 9"/>
                <a:gd name="T3" fmla="*/ 9 h 9"/>
                <a:gd name="T4" fmla="*/ 9 w 9"/>
                <a:gd name="T5" fmla="*/ 1 h 9"/>
                <a:gd name="T6" fmla="*/ 4 w 9"/>
                <a:gd name="T7" fmla="*/ 1 h 9"/>
                <a:gd name="T8" fmla="*/ 1 w 9"/>
                <a:gd name="T9" fmla="*/ 3 h 9"/>
                <a:gd name="T10" fmla="*/ 1 w 9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9" y="8"/>
                    <a:pt x="9" y="6"/>
                    <a:pt x="9" y="1"/>
                  </a:cubicBezTo>
                  <a:cubicBezTo>
                    <a:pt x="9" y="0"/>
                    <a:pt x="7" y="0"/>
                    <a:pt x="4" y="1"/>
                  </a:cubicBezTo>
                  <a:cubicBezTo>
                    <a:pt x="1" y="1"/>
                    <a:pt x="1" y="1"/>
                    <a:pt x="1" y="3"/>
                  </a:cubicBezTo>
                  <a:cubicBezTo>
                    <a:pt x="0" y="5"/>
                    <a:pt x="0" y="8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9159968-9358-4491-BF91-DD323B2BA3EE}"/>
              </a:ext>
            </a:extLst>
          </p:cNvPr>
          <p:cNvGrpSpPr/>
          <p:nvPr/>
        </p:nvGrpSpPr>
        <p:grpSpPr>
          <a:xfrm>
            <a:off x="2129149" y="559606"/>
            <a:ext cx="2492739" cy="822773"/>
            <a:chOff x="3551238" y="2663826"/>
            <a:chExt cx="5097463" cy="1522412"/>
          </a:xfrm>
          <a:solidFill>
            <a:srgbClr val="1F4E79"/>
          </a:solidFill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D87B34FE-2D7D-4F1F-B79E-332046CAC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3767138"/>
              <a:ext cx="203200" cy="241300"/>
            </a:xfrm>
            <a:custGeom>
              <a:avLst/>
              <a:gdLst>
                <a:gd name="T0" fmla="*/ 28 w 54"/>
                <a:gd name="T1" fmla="*/ 6 h 64"/>
                <a:gd name="T2" fmla="*/ 1 w 54"/>
                <a:gd name="T3" fmla="*/ 36 h 64"/>
                <a:gd name="T4" fmla="*/ 28 w 54"/>
                <a:gd name="T5" fmla="*/ 64 h 64"/>
                <a:gd name="T6" fmla="*/ 35 w 54"/>
                <a:gd name="T7" fmla="*/ 60 h 64"/>
                <a:gd name="T8" fmla="*/ 54 w 54"/>
                <a:gd name="T9" fmla="*/ 24 h 64"/>
                <a:gd name="T10" fmla="*/ 54 w 54"/>
                <a:gd name="T11" fmla="*/ 20 h 64"/>
                <a:gd name="T12" fmla="*/ 28 w 54"/>
                <a:gd name="T13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4">
                  <a:moveTo>
                    <a:pt x="28" y="6"/>
                  </a:moveTo>
                  <a:cubicBezTo>
                    <a:pt x="15" y="11"/>
                    <a:pt x="3" y="25"/>
                    <a:pt x="1" y="36"/>
                  </a:cubicBezTo>
                  <a:cubicBezTo>
                    <a:pt x="0" y="53"/>
                    <a:pt x="14" y="59"/>
                    <a:pt x="28" y="64"/>
                  </a:cubicBezTo>
                  <a:cubicBezTo>
                    <a:pt x="31" y="64"/>
                    <a:pt x="33" y="64"/>
                    <a:pt x="35" y="60"/>
                  </a:cubicBezTo>
                  <a:cubicBezTo>
                    <a:pt x="40" y="44"/>
                    <a:pt x="44" y="35"/>
                    <a:pt x="54" y="24"/>
                  </a:cubicBezTo>
                  <a:cubicBezTo>
                    <a:pt x="54" y="23"/>
                    <a:pt x="54" y="21"/>
                    <a:pt x="54" y="20"/>
                  </a:cubicBezTo>
                  <a:cubicBezTo>
                    <a:pt x="51" y="2"/>
                    <a:pt x="39" y="0"/>
                    <a:pt x="2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94D42DE-A28F-429C-B1E8-338BDE52F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001" y="3178176"/>
              <a:ext cx="261938" cy="781050"/>
            </a:xfrm>
            <a:custGeom>
              <a:avLst/>
              <a:gdLst>
                <a:gd name="T0" fmla="*/ 54 w 70"/>
                <a:gd name="T1" fmla="*/ 138 h 207"/>
                <a:gd name="T2" fmla="*/ 49 w 70"/>
                <a:gd name="T3" fmla="*/ 66 h 207"/>
                <a:gd name="T4" fmla="*/ 58 w 70"/>
                <a:gd name="T5" fmla="*/ 20 h 207"/>
                <a:gd name="T6" fmla="*/ 27 w 70"/>
                <a:gd name="T7" fmla="*/ 12 h 207"/>
                <a:gd name="T8" fmla="*/ 3 w 70"/>
                <a:gd name="T9" fmla="*/ 128 h 207"/>
                <a:gd name="T10" fmla="*/ 29 w 70"/>
                <a:gd name="T11" fmla="*/ 207 h 207"/>
                <a:gd name="T12" fmla="*/ 68 w 70"/>
                <a:gd name="T13" fmla="*/ 135 h 207"/>
                <a:gd name="T14" fmla="*/ 54 w 70"/>
                <a:gd name="T15" fmla="*/ 13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07">
                  <a:moveTo>
                    <a:pt x="54" y="138"/>
                  </a:moveTo>
                  <a:cubicBezTo>
                    <a:pt x="38" y="130"/>
                    <a:pt x="47" y="80"/>
                    <a:pt x="49" y="66"/>
                  </a:cubicBezTo>
                  <a:cubicBezTo>
                    <a:pt x="54" y="53"/>
                    <a:pt x="59" y="33"/>
                    <a:pt x="58" y="20"/>
                  </a:cubicBezTo>
                  <a:cubicBezTo>
                    <a:pt x="47" y="0"/>
                    <a:pt x="42" y="2"/>
                    <a:pt x="27" y="12"/>
                  </a:cubicBezTo>
                  <a:cubicBezTo>
                    <a:pt x="0" y="47"/>
                    <a:pt x="3" y="81"/>
                    <a:pt x="3" y="128"/>
                  </a:cubicBezTo>
                  <a:cubicBezTo>
                    <a:pt x="6" y="151"/>
                    <a:pt x="6" y="192"/>
                    <a:pt x="29" y="207"/>
                  </a:cubicBezTo>
                  <a:cubicBezTo>
                    <a:pt x="51" y="203"/>
                    <a:pt x="70" y="158"/>
                    <a:pt x="68" y="135"/>
                  </a:cubicBezTo>
                  <a:cubicBezTo>
                    <a:pt x="63" y="125"/>
                    <a:pt x="62" y="138"/>
                    <a:pt x="5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66191962-B311-4BAA-9DB6-E35FA5DB5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151" y="2757488"/>
              <a:ext cx="571500" cy="1379538"/>
            </a:xfrm>
            <a:custGeom>
              <a:avLst/>
              <a:gdLst>
                <a:gd name="T0" fmla="*/ 116 w 152"/>
                <a:gd name="T1" fmla="*/ 190 h 365"/>
                <a:gd name="T2" fmla="*/ 127 w 152"/>
                <a:gd name="T3" fmla="*/ 185 h 365"/>
                <a:gd name="T4" fmla="*/ 133 w 152"/>
                <a:gd name="T5" fmla="*/ 165 h 365"/>
                <a:gd name="T6" fmla="*/ 127 w 152"/>
                <a:gd name="T7" fmla="*/ 165 h 365"/>
                <a:gd name="T8" fmla="*/ 84 w 152"/>
                <a:gd name="T9" fmla="*/ 153 h 365"/>
                <a:gd name="T10" fmla="*/ 111 w 152"/>
                <a:gd name="T11" fmla="*/ 105 h 365"/>
                <a:gd name="T12" fmla="*/ 101 w 152"/>
                <a:gd name="T13" fmla="*/ 88 h 365"/>
                <a:gd name="T14" fmla="*/ 104 w 152"/>
                <a:gd name="T15" fmla="*/ 86 h 365"/>
                <a:gd name="T16" fmla="*/ 127 w 152"/>
                <a:gd name="T17" fmla="*/ 62 h 365"/>
                <a:gd name="T18" fmla="*/ 142 w 152"/>
                <a:gd name="T19" fmla="*/ 42 h 365"/>
                <a:gd name="T20" fmla="*/ 127 w 152"/>
                <a:gd name="T21" fmla="*/ 2 h 365"/>
                <a:gd name="T22" fmla="*/ 89 w 152"/>
                <a:gd name="T23" fmla="*/ 5 h 365"/>
                <a:gd name="T24" fmla="*/ 64 w 152"/>
                <a:gd name="T25" fmla="*/ 21 h 365"/>
                <a:gd name="T26" fmla="*/ 58 w 152"/>
                <a:gd name="T27" fmla="*/ 27 h 365"/>
                <a:gd name="T28" fmla="*/ 74 w 152"/>
                <a:gd name="T29" fmla="*/ 48 h 365"/>
                <a:gd name="T30" fmla="*/ 108 w 152"/>
                <a:gd name="T31" fmla="*/ 34 h 365"/>
                <a:gd name="T32" fmla="*/ 107 w 152"/>
                <a:gd name="T33" fmla="*/ 41 h 365"/>
                <a:gd name="T34" fmla="*/ 107 w 152"/>
                <a:gd name="T35" fmla="*/ 41 h 365"/>
                <a:gd name="T36" fmla="*/ 75 w 152"/>
                <a:gd name="T37" fmla="*/ 79 h 365"/>
                <a:gd name="T38" fmla="*/ 79 w 152"/>
                <a:gd name="T39" fmla="*/ 123 h 365"/>
                <a:gd name="T40" fmla="*/ 76 w 152"/>
                <a:gd name="T41" fmla="*/ 135 h 365"/>
                <a:gd name="T42" fmla="*/ 47 w 152"/>
                <a:gd name="T43" fmla="*/ 172 h 365"/>
                <a:gd name="T44" fmla="*/ 32 w 152"/>
                <a:gd name="T45" fmla="*/ 191 h 365"/>
                <a:gd name="T46" fmla="*/ 29 w 152"/>
                <a:gd name="T47" fmla="*/ 194 h 365"/>
                <a:gd name="T48" fmla="*/ 0 w 152"/>
                <a:gd name="T49" fmla="*/ 223 h 365"/>
                <a:gd name="T50" fmla="*/ 1 w 152"/>
                <a:gd name="T51" fmla="*/ 225 h 365"/>
                <a:gd name="T52" fmla="*/ 29 w 152"/>
                <a:gd name="T53" fmla="*/ 235 h 365"/>
                <a:gd name="T54" fmla="*/ 34 w 152"/>
                <a:gd name="T55" fmla="*/ 235 h 365"/>
                <a:gd name="T56" fmla="*/ 36 w 152"/>
                <a:gd name="T57" fmla="*/ 234 h 365"/>
                <a:gd name="T58" fmla="*/ 36 w 152"/>
                <a:gd name="T59" fmla="*/ 233 h 365"/>
                <a:gd name="T60" fmla="*/ 36 w 152"/>
                <a:gd name="T61" fmla="*/ 230 h 365"/>
                <a:gd name="T62" fmla="*/ 71 w 152"/>
                <a:gd name="T63" fmla="*/ 204 h 365"/>
                <a:gd name="T64" fmla="*/ 74 w 152"/>
                <a:gd name="T65" fmla="*/ 301 h 365"/>
                <a:gd name="T66" fmla="*/ 66 w 152"/>
                <a:gd name="T67" fmla="*/ 305 h 365"/>
                <a:gd name="T68" fmla="*/ 65 w 152"/>
                <a:gd name="T69" fmla="*/ 306 h 365"/>
                <a:gd name="T70" fmla="*/ 57 w 152"/>
                <a:gd name="T71" fmla="*/ 317 h 365"/>
                <a:gd name="T72" fmla="*/ 57 w 152"/>
                <a:gd name="T73" fmla="*/ 317 h 365"/>
                <a:gd name="T74" fmla="*/ 78 w 152"/>
                <a:gd name="T75" fmla="*/ 365 h 365"/>
                <a:gd name="T76" fmla="*/ 103 w 152"/>
                <a:gd name="T77" fmla="*/ 333 h 365"/>
                <a:gd name="T78" fmla="*/ 102 w 152"/>
                <a:gd name="T79" fmla="*/ 197 h 365"/>
                <a:gd name="T80" fmla="*/ 116 w 152"/>
                <a:gd name="T81" fmla="*/ 19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2" h="365">
                  <a:moveTo>
                    <a:pt x="116" y="190"/>
                  </a:moveTo>
                  <a:cubicBezTo>
                    <a:pt x="119" y="189"/>
                    <a:pt x="123" y="187"/>
                    <a:pt x="127" y="185"/>
                  </a:cubicBezTo>
                  <a:cubicBezTo>
                    <a:pt x="135" y="181"/>
                    <a:pt x="143" y="175"/>
                    <a:pt x="133" y="165"/>
                  </a:cubicBezTo>
                  <a:cubicBezTo>
                    <a:pt x="131" y="165"/>
                    <a:pt x="129" y="165"/>
                    <a:pt x="127" y="165"/>
                  </a:cubicBezTo>
                  <a:cubicBezTo>
                    <a:pt x="112" y="165"/>
                    <a:pt x="85" y="175"/>
                    <a:pt x="84" y="153"/>
                  </a:cubicBezTo>
                  <a:cubicBezTo>
                    <a:pt x="92" y="140"/>
                    <a:pt x="110" y="120"/>
                    <a:pt x="111" y="105"/>
                  </a:cubicBezTo>
                  <a:cubicBezTo>
                    <a:pt x="99" y="102"/>
                    <a:pt x="101" y="99"/>
                    <a:pt x="101" y="88"/>
                  </a:cubicBezTo>
                  <a:cubicBezTo>
                    <a:pt x="102" y="87"/>
                    <a:pt x="103" y="87"/>
                    <a:pt x="104" y="86"/>
                  </a:cubicBezTo>
                  <a:cubicBezTo>
                    <a:pt x="112" y="81"/>
                    <a:pt x="120" y="72"/>
                    <a:pt x="127" y="62"/>
                  </a:cubicBezTo>
                  <a:cubicBezTo>
                    <a:pt x="132" y="55"/>
                    <a:pt x="137" y="48"/>
                    <a:pt x="142" y="42"/>
                  </a:cubicBezTo>
                  <a:cubicBezTo>
                    <a:pt x="152" y="16"/>
                    <a:pt x="142" y="5"/>
                    <a:pt x="127" y="2"/>
                  </a:cubicBezTo>
                  <a:cubicBezTo>
                    <a:pt x="115" y="0"/>
                    <a:pt x="99" y="3"/>
                    <a:pt x="89" y="5"/>
                  </a:cubicBezTo>
                  <a:cubicBezTo>
                    <a:pt x="83" y="8"/>
                    <a:pt x="64" y="17"/>
                    <a:pt x="64" y="21"/>
                  </a:cubicBezTo>
                  <a:cubicBezTo>
                    <a:pt x="60" y="24"/>
                    <a:pt x="59" y="25"/>
                    <a:pt x="58" y="27"/>
                  </a:cubicBezTo>
                  <a:cubicBezTo>
                    <a:pt x="49" y="44"/>
                    <a:pt x="57" y="47"/>
                    <a:pt x="74" y="48"/>
                  </a:cubicBezTo>
                  <a:cubicBezTo>
                    <a:pt x="81" y="46"/>
                    <a:pt x="98" y="21"/>
                    <a:pt x="108" y="34"/>
                  </a:cubicBezTo>
                  <a:cubicBezTo>
                    <a:pt x="108" y="36"/>
                    <a:pt x="107" y="39"/>
                    <a:pt x="107" y="41"/>
                  </a:cubicBezTo>
                  <a:cubicBezTo>
                    <a:pt x="106" y="41"/>
                    <a:pt x="107" y="41"/>
                    <a:pt x="107" y="41"/>
                  </a:cubicBezTo>
                  <a:cubicBezTo>
                    <a:pt x="103" y="52"/>
                    <a:pt x="82" y="72"/>
                    <a:pt x="75" y="79"/>
                  </a:cubicBezTo>
                  <a:cubicBezTo>
                    <a:pt x="69" y="93"/>
                    <a:pt x="79" y="106"/>
                    <a:pt x="79" y="123"/>
                  </a:cubicBezTo>
                  <a:cubicBezTo>
                    <a:pt x="78" y="127"/>
                    <a:pt x="77" y="131"/>
                    <a:pt x="76" y="135"/>
                  </a:cubicBezTo>
                  <a:cubicBezTo>
                    <a:pt x="66" y="146"/>
                    <a:pt x="59" y="164"/>
                    <a:pt x="47" y="172"/>
                  </a:cubicBezTo>
                  <a:cubicBezTo>
                    <a:pt x="44" y="178"/>
                    <a:pt x="33" y="186"/>
                    <a:pt x="32" y="191"/>
                  </a:cubicBezTo>
                  <a:cubicBezTo>
                    <a:pt x="31" y="192"/>
                    <a:pt x="30" y="193"/>
                    <a:pt x="29" y="194"/>
                  </a:cubicBezTo>
                  <a:cubicBezTo>
                    <a:pt x="19" y="203"/>
                    <a:pt x="9" y="214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7" y="230"/>
                    <a:pt x="18" y="234"/>
                    <a:pt x="29" y="235"/>
                  </a:cubicBezTo>
                  <a:cubicBezTo>
                    <a:pt x="30" y="235"/>
                    <a:pt x="32" y="235"/>
                    <a:pt x="34" y="235"/>
                  </a:cubicBezTo>
                  <a:cubicBezTo>
                    <a:pt x="35" y="234"/>
                    <a:pt x="36" y="235"/>
                    <a:pt x="36" y="234"/>
                  </a:cubicBezTo>
                  <a:cubicBezTo>
                    <a:pt x="37" y="234"/>
                    <a:pt x="36" y="233"/>
                    <a:pt x="36" y="233"/>
                  </a:cubicBezTo>
                  <a:cubicBezTo>
                    <a:pt x="36" y="232"/>
                    <a:pt x="36" y="231"/>
                    <a:pt x="36" y="230"/>
                  </a:cubicBezTo>
                  <a:cubicBezTo>
                    <a:pt x="47" y="217"/>
                    <a:pt x="53" y="206"/>
                    <a:pt x="71" y="204"/>
                  </a:cubicBezTo>
                  <a:cubicBezTo>
                    <a:pt x="70" y="206"/>
                    <a:pt x="71" y="223"/>
                    <a:pt x="74" y="301"/>
                  </a:cubicBezTo>
                  <a:cubicBezTo>
                    <a:pt x="72" y="303"/>
                    <a:pt x="73" y="303"/>
                    <a:pt x="66" y="305"/>
                  </a:cubicBezTo>
                  <a:cubicBezTo>
                    <a:pt x="66" y="305"/>
                    <a:pt x="65" y="306"/>
                    <a:pt x="65" y="306"/>
                  </a:cubicBezTo>
                  <a:cubicBezTo>
                    <a:pt x="61" y="308"/>
                    <a:pt x="58" y="311"/>
                    <a:pt x="57" y="317"/>
                  </a:cubicBezTo>
                  <a:cubicBezTo>
                    <a:pt x="58" y="317"/>
                    <a:pt x="57" y="317"/>
                    <a:pt x="57" y="317"/>
                  </a:cubicBezTo>
                  <a:cubicBezTo>
                    <a:pt x="59" y="337"/>
                    <a:pt x="61" y="352"/>
                    <a:pt x="78" y="365"/>
                  </a:cubicBezTo>
                  <a:cubicBezTo>
                    <a:pt x="92" y="363"/>
                    <a:pt x="98" y="347"/>
                    <a:pt x="103" y="333"/>
                  </a:cubicBezTo>
                  <a:cubicBezTo>
                    <a:pt x="103" y="315"/>
                    <a:pt x="103" y="315"/>
                    <a:pt x="102" y="197"/>
                  </a:cubicBezTo>
                  <a:cubicBezTo>
                    <a:pt x="107" y="194"/>
                    <a:pt x="111" y="192"/>
                    <a:pt x="116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97410BB8-F19C-4348-964F-383BC1DCE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551" y="3660776"/>
              <a:ext cx="247650" cy="265113"/>
            </a:xfrm>
            <a:custGeom>
              <a:avLst/>
              <a:gdLst>
                <a:gd name="T0" fmla="*/ 21 w 66"/>
                <a:gd name="T1" fmla="*/ 1 h 70"/>
                <a:gd name="T2" fmla="*/ 19 w 66"/>
                <a:gd name="T3" fmla="*/ 2 h 70"/>
                <a:gd name="T4" fmla="*/ 16 w 66"/>
                <a:gd name="T5" fmla="*/ 26 h 70"/>
                <a:gd name="T6" fmla="*/ 0 w 66"/>
                <a:gd name="T7" fmla="*/ 66 h 70"/>
                <a:gd name="T8" fmla="*/ 1 w 66"/>
                <a:gd name="T9" fmla="*/ 69 h 70"/>
                <a:gd name="T10" fmla="*/ 8 w 66"/>
                <a:gd name="T11" fmla="*/ 70 h 70"/>
                <a:gd name="T12" fmla="*/ 19 w 66"/>
                <a:gd name="T13" fmla="*/ 67 h 70"/>
                <a:gd name="T14" fmla="*/ 62 w 66"/>
                <a:gd name="T15" fmla="*/ 27 h 70"/>
                <a:gd name="T16" fmla="*/ 21 w 66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0">
                  <a:moveTo>
                    <a:pt x="21" y="1"/>
                  </a:moveTo>
                  <a:cubicBezTo>
                    <a:pt x="21" y="1"/>
                    <a:pt x="20" y="2"/>
                    <a:pt x="19" y="2"/>
                  </a:cubicBezTo>
                  <a:cubicBezTo>
                    <a:pt x="11" y="7"/>
                    <a:pt x="5" y="18"/>
                    <a:pt x="16" y="26"/>
                  </a:cubicBezTo>
                  <a:cubicBezTo>
                    <a:pt x="21" y="46"/>
                    <a:pt x="7" y="51"/>
                    <a:pt x="0" y="66"/>
                  </a:cubicBezTo>
                  <a:cubicBezTo>
                    <a:pt x="1" y="66"/>
                    <a:pt x="1" y="67"/>
                    <a:pt x="1" y="69"/>
                  </a:cubicBezTo>
                  <a:cubicBezTo>
                    <a:pt x="3" y="69"/>
                    <a:pt x="6" y="69"/>
                    <a:pt x="8" y="70"/>
                  </a:cubicBezTo>
                  <a:cubicBezTo>
                    <a:pt x="11" y="69"/>
                    <a:pt x="15" y="69"/>
                    <a:pt x="19" y="67"/>
                  </a:cubicBezTo>
                  <a:cubicBezTo>
                    <a:pt x="39" y="63"/>
                    <a:pt x="66" y="54"/>
                    <a:pt x="62" y="27"/>
                  </a:cubicBezTo>
                  <a:cubicBezTo>
                    <a:pt x="51" y="6"/>
                    <a:pt x="40" y="0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CCB0F3DC-2008-43A3-8512-2B0031648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238" y="2894013"/>
              <a:ext cx="252413" cy="238125"/>
            </a:xfrm>
            <a:custGeom>
              <a:avLst/>
              <a:gdLst>
                <a:gd name="T0" fmla="*/ 38 w 67"/>
                <a:gd name="T1" fmla="*/ 63 h 63"/>
                <a:gd name="T2" fmla="*/ 65 w 67"/>
                <a:gd name="T3" fmla="*/ 52 h 63"/>
                <a:gd name="T4" fmla="*/ 66 w 67"/>
                <a:gd name="T5" fmla="*/ 51 h 63"/>
                <a:gd name="T6" fmla="*/ 67 w 67"/>
                <a:gd name="T7" fmla="*/ 50 h 63"/>
                <a:gd name="T8" fmla="*/ 57 w 67"/>
                <a:gd name="T9" fmla="*/ 17 h 63"/>
                <a:gd name="T10" fmla="*/ 38 w 67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3">
                  <a:moveTo>
                    <a:pt x="38" y="63"/>
                  </a:moveTo>
                  <a:cubicBezTo>
                    <a:pt x="52" y="62"/>
                    <a:pt x="55" y="62"/>
                    <a:pt x="65" y="52"/>
                  </a:cubicBezTo>
                  <a:cubicBezTo>
                    <a:pt x="66" y="51"/>
                    <a:pt x="66" y="52"/>
                    <a:pt x="66" y="51"/>
                  </a:cubicBezTo>
                  <a:cubicBezTo>
                    <a:pt x="67" y="51"/>
                    <a:pt x="66" y="51"/>
                    <a:pt x="67" y="50"/>
                  </a:cubicBezTo>
                  <a:cubicBezTo>
                    <a:pt x="67" y="32"/>
                    <a:pt x="60" y="20"/>
                    <a:pt x="57" y="17"/>
                  </a:cubicBezTo>
                  <a:cubicBezTo>
                    <a:pt x="23" y="0"/>
                    <a:pt x="0" y="45"/>
                    <a:pt x="38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5E1EDE42-43A0-4774-9BDA-BFBAB8468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4926" y="2989263"/>
              <a:ext cx="187325" cy="200025"/>
            </a:xfrm>
            <a:custGeom>
              <a:avLst/>
              <a:gdLst>
                <a:gd name="T0" fmla="*/ 25 w 50"/>
                <a:gd name="T1" fmla="*/ 52 h 53"/>
                <a:gd name="T2" fmla="*/ 30 w 50"/>
                <a:gd name="T3" fmla="*/ 51 h 53"/>
                <a:gd name="T4" fmla="*/ 35 w 50"/>
                <a:gd name="T5" fmla="*/ 47 h 53"/>
                <a:gd name="T6" fmla="*/ 44 w 50"/>
                <a:gd name="T7" fmla="*/ 3 h 53"/>
                <a:gd name="T8" fmla="*/ 35 w 50"/>
                <a:gd name="T9" fmla="*/ 1 h 53"/>
                <a:gd name="T10" fmla="*/ 25 w 50"/>
                <a:gd name="T11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3">
                  <a:moveTo>
                    <a:pt x="25" y="52"/>
                  </a:moveTo>
                  <a:cubicBezTo>
                    <a:pt x="26" y="53"/>
                    <a:pt x="28" y="52"/>
                    <a:pt x="30" y="51"/>
                  </a:cubicBezTo>
                  <a:cubicBezTo>
                    <a:pt x="32" y="50"/>
                    <a:pt x="33" y="49"/>
                    <a:pt x="35" y="47"/>
                  </a:cubicBezTo>
                  <a:cubicBezTo>
                    <a:pt x="44" y="35"/>
                    <a:pt x="50" y="15"/>
                    <a:pt x="44" y="3"/>
                  </a:cubicBezTo>
                  <a:cubicBezTo>
                    <a:pt x="41" y="1"/>
                    <a:pt x="38" y="0"/>
                    <a:pt x="35" y="1"/>
                  </a:cubicBezTo>
                  <a:cubicBezTo>
                    <a:pt x="15" y="3"/>
                    <a:pt x="0" y="39"/>
                    <a:pt x="2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C9EAD885-FB1A-4802-85F1-6A9F8D61B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1" y="3014663"/>
              <a:ext cx="379413" cy="889000"/>
            </a:xfrm>
            <a:custGeom>
              <a:avLst/>
              <a:gdLst>
                <a:gd name="T0" fmla="*/ 89 w 101"/>
                <a:gd name="T1" fmla="*/ 154 h 235"/>
                <a:gd name="T2" fmla="*/ 63 w 101"/>
                <a:gd name="T3" fmla="*/ 114 h 235"/>
                <a:gd name="T4" fmla="*/ 101 w 101"/>
                <a:gd name="T5" fmla="*/ 78 h 235"/>
                <a:gd name="T6" fmla="*/ 101 w 101"/>
                <a:gd name="T7" fmla="*/ 78 h 235"/>
                <a:gd name="T8" fmla="*/ 101 w 101"/>
                <a:gd name="T9" fmla="*/ 78 h 235"/>
                <a:gd name="T10" fmla="*/ 101 w 101"/>
                <a:gd name="T11" fmla="*/ 78 h 235"/>
                <a:gd name="T12" fmla="*/ 101 w 101"/>
                <a:gd name="T13" fmla="*/ 77 h 235"/>
                <a:gd name="T14" fmla="*/ 101 w 101"/>
                <a:gd name="T15" fmla="*/ 77 h 235"/>
                <a:gd name="T16" fmla="*/ 101 w 101"/>
                <a:gd name="T17" fmla="*/ 77 h 235"/>
                <a:gd name="T18" fmla="*/ 101 w 101"/>
                <a:gd name="T19" fmla="*/ 77 h 235"/>
                <a:gd name="T20" fmla="*/ 101 w 101"/>
                <a:gd name="T21" fmla="*/ 77 h 235"/>
                <a:gd name="T22" fmla="*/ 101 w 101"/>
                <a:gd name="T23" fmla="*/ 77 h 235"/>
                <a:gd name="T24" fmla="*/ 101 w 101"/>
                <a:gd name="T25" fmla="*/ 77 h 235"/>
                <a:gd name="T26" fmla="*/ 101 w 101"/>
                <a:gd name="T27" fmla="*/ 77 h 235"/>
                <a:gd name="T28" fmla="*/ 101 w 101"/>
                <a:gd name="T29" fmla="*/ 76 h 235"/>
                <a:gd name="T30" fmla="*/ 101 w 101"/>
                <a:gd name="T31" fmla="*/ 76 h 235"/>
                <a:gd name="T32" fmla="*/ 101 w 101"/>
                <a:gd name="T33" fmla="*/ 76 h 235"/>
                <a:gd name="T34" fmla="*/ 101 w 101"/>
                <a:gd name="T35" fmla="*/ 76 h 235"/>
                <a:gd name="T36" fmla="*/ 101 w 101"/>
                <a:gd name="T37" fmla="*/ 76 h 235"/>
                <a:gd name="T38" fmla="*/ 101 w 101"/>
                <a:gd name="T39" fmla="*/ 76 h 235"/>
                <a:gd name="T40" fmla="*/ 101 w 101"/>
                <a:gd name="T41" fmla="*/ 76 h 235"/>
                <a:gd name="T42" fmla="*/ 101 w 101"/>
                <a:gd name="T43" fmla="*/ 75 h 235"/>
                <a:gd name="T44" fmla="*/ 101 w 101"/>
                <a:gd name="T45" fmla="*/ 75 h 235"/>
                <a:gd name="T46" fmla="*/ 101 w 101"/>
                <a:gd name="T47" fmla="*/ 75 h 235"/>
                <a:gd name="T48" fmla="*/ 101 w 101"/>
                <a:gd name="T49" fmla="*/ 75 h 235"/>
                <a:gd name="T50" fmla="*/ 101 w 101"/>
                <a:gd name="T51" fmla="*/ 75 h 235"/>
                <a:gd name="T52" fmla="*/ 101 w 101"/>
                <a:gd name="T53" fmla="*/ 75 h 235"/>
                <a:gd name="T54" fmla="*/ 101 w 101"/>
                <a:gd name="T55" fmla="*/ 75 h 235"/>
                <a:gd name="T56" fmla="*/ 101 w 101"/>
                <a:gd name="T57" fmla="*/ 75 h 235"/>
                <a:gd name="T58" fmla="*/ 101 w 101"/>
                <a:gd name="T59" fmla="*/ 74 h 235"/>
                <a:gd name="T60" fmla="*/ 101 w 101"/>
                <a:gd name="T61" fmla="*/ 74 h 235"/>
                <a:gd name="T62" fmla="*/ 101 w 101"/>
                <a:gd name="T63" fmla="*/ 74 h 235"/>
                <a:gd name="T64" fmla="*/ 101 w 101"/>
                <a:gd name="T65" fmla="*/ 74 h 235"/>
                <a:gd name="T66" fmla="*/ 101 w 101"/>
                <a:gd name="T67" fmla="*/ 74 h 235"/>
                <a:gd name="T68" fmla="*/ 101 w 101"/>
                <a:gd name="T69" fmla="*/ 74 h 235"/>
                <a:gd name="T70" fmla="*/ 78 w 101"/>
                <a:gd name="T71" fmla="*/ 48 h 235"/>
                <a:gd name="T72" fmla="*/ 46 w 101"/>
                <a:gd name="T73" fmla="*/ 21 h 235"/>
                <a:gd name="T74" fmla="*/ 10 w 101"/>
                <a:gd name="T75" fmla="*/ 97 h 235"/>
                <a:gd name="T76" fmla="*/ 19 w 101"/>
                <a:gd name="T77" fmla="*/ 178 h 235"/>
                <a:gd name="T78" fmla="*/ 100 w 101"/>
                <a:gd name="T79" fmla="*/ 14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" h="235">
                  <a:moveTo>
                    <a:pt x="89" y="152"/>
                  </a:moveTo>
                  <a:cubicBezTo>
                    <a:pt x="89" y="153"/>
                    <a:pt x="89" y="153"/>
                    <a:pt x="89" y="154"/>
                  </a:cubicBezTo>
                  <a:cubicBezTo>
                    <a:pt x="80" y="161"/>
                    <a:pt x="70" y="181"/>
                    <a:pt x="60" y="183"/>
                  </a:cubicBezTo>
                  <a:cubicBezTo>
                    <a:pt x="57" y="159"/>
                    <a:pt x="62" y="136"/>
                    <a:pt x="63" y="114"/>
                  </a:cubicBezTo>
                  <a:cubicBezTo>
                    <a:pt x="70" y="101"/>
                    <a:pt x="73" y="101"/>
                    <a:pt x="86" y="95"/>
                  </a:cubicBezTo>
                  <a:cubicBezTo>
                    <a:pt x="94" y="91"/>
                    <a:pt x="97" y="87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0" y="54"/>
                    <a:pt x="94" y="51"/>
                    <a:pt x="78" y="48"/>
                  </a:cubicBezTo>
                  <a:cubicBezTo>
                    <a:pt x="76" y="35"/>
                    <a:pt x="77" y="22"/>
                    <a:pt x="76" y="10"/>
                  </a:cubicBezTo>
                  <a:cubicBezTo>
                    <a:pt x="67" y="0"/>
                    <a:pt x="51" y="12"/>
                    <a:pt x="46" y="21"/>
                  </a:cubicBezTo>
                  <a:cubicBezTo>
                    <a:pt x="29" y="34"/>
                    <a:pt x="41" y="53"/>
                    <a:pt x="39" y="75"/>
                  </a:cubicBezTo>
                  <a:cubicBezTo>
                    <a:pt x="30" y="81"/>
                    <a:pt x="18" y="89"/>
                    <a:pt x="10" y="97"/>
                  </a:cubicBezTo>
                  <a:cubicBezTo>
                    <a:pt x="0" y="119"/>
                    <a:pt x="4" y="122"/>
                    <a:pt x="25" y="130"/>
                  </a:cubicBezTo>
                  <a:cubicBezTo>
                    <a:pt x="27" y="141"/>
                    <a:pt x="20" y="169"/>
                    <a:pt x="19" y="178"/>
                  </a:cubicBezTo>
                  <a:cubicBezTo>
                    <a:pt x="20" y="194"/>
                    <a:pt x="17" y="223"/>
                    <a:pt x="35" y="235"/>
                  </a:cubicBezTo>
                  <a:cubicBezTo>
                    <a:pt x="57" y="229"/>
                    <a:pt x="101" y="176"/>
                    <a:pt x="100" y="149"/>
                  </a:cubicBezTo>
                  <a:cubicBezTo>
                    <a:pt x="95" y="148"/>
                    <a:pt x="93" y="150"/>
                    <a:pt x="89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1EE0E942-1253-4AA5-9637-38D0233BA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9238" y="3178176"/>
              <a:ext cx="180975" cy="622300"/>
            </a:xfrm>
            <a:custGeom>
              <a:avLst/>
              <a:gdLst>
                <a:gd name="T0" fmla="*/ 13 w 48"/>
                <a:gd name="T1" fmla="*/ 28 h 165"/>
                <a:gd name="T2" fmla="*/ 10 w 48"/>
                <a:gd name="T3" fmla="*/ 114 h 165"/>
                <a:gd name="T4" fmla="*/ 1 w 48"/>
                <a:gd name="T5" fmla="*/ 150 h 165"/>
                <a:gd name="T6" fmla="*/ 1 w 48"/>
                <a:gd name="T7" fmla="*/ 156 h 165"/>
                <a:gd name="T8" fmla="*/ 3 w 48"/>
                <a:gd name="T9" fmla="*/ 165 h 165"/>
                <a:gd name="T10" fmla="*/ 28 w 48"/>
                <a:gd name="T11" fmla="*/ 150 h 165"/>
                <a:gd name="T12" fmla="*/ 45 w 48"/>
                <a:gd name="T13" fmla="*/ 24 h 165"/>
                <a:gd name="T14" fmla="*/ 13 w 48"/>
                <a:gd name="T15" fmla="*/ 2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5">
                  <a:moveTo>
                    <a:pt x="13" y="28"/>
                  </a:moveTo>
                  <a:cubicBezTo>
                    <a:pt x="14" y="56"/>
                    <a:pt x="13" y="84"/>
                    <a:pt x="10" y="114"/>
                  </a:cubicBezTo>
                  <a:cubicBezTo>
                    <a:pt x="8" y="124"/>
                    <a:pt x="2" y="137"/>
                    <a:pt x="1" y="150"/>
                  </a:cubicBezTo>
                  <a:cubicBezTo>
                    <a:pt x="0" y="152"/>
                    <a:pt x="0" y="154"/>
                    <a:pt x="1" y="156"/>
                  </a:cubicBezTo>
                  <a:cubicBezTo>
                    <a:pt x="1" y="159"/>
                    <a:pt x="2" y="162"/>
                    <a:pt x="3" y="165"/>
                  </a:cubicBezTo>
                  <a:cubicBezTo>
                    <a:pt x="11" y="165"/>
                    <a:pt x="20" y="160"/>
                    <a:pt x="28" y="150"/>
                  </a:cubicBezTo>
                  <a:cubicBezTo>
                    <a:pt x="43" y="115"/>
                    <a:pt x="48" y="62"/>
                    <a:pt x="45" y="24"/>
                  </a:cubicBezTo>
                  <a:cubicBezTo>
                    <a:pt x="35" y="0"/>
                    <a:pt x="20" y="12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A268F91-EEAF-404C-AF69-DD4DF423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1" y="2932113"/>
              <a:ext cx="149225" cy="1198563"/>
            </a:xfrm>
            <a:custGeom>
              <a:avLst/>
              <a:gdLst>
                <a:gd name="T0" fmla="*/ 30 w 40"/>
                <a:gd name="T1" fmla="*/ 5 h 317"/>
                <a:gd name="T2" fmla="*/ 4 w 40"/>
                <a:gd name="T3" fmla="*/ 10 h 317"/>
                <a:gd name="T4" fmla="*/ 4 w 40"/>
                <a:gd name="T5" fmla="*/ 17 h 317"/>
                <a:gd name="T6" fmla="*/ 4 w 40"/>
                <a:gd name="T7" fmla="*/ 297 h 317"/>
                <a:gd name="T8" fmla="*/ 9 w 40"/>
                <a:gd name="T9" fmla="*/ 317 h 317"/>
                <a:gd name="T10" fmla="*/ 39 w 40"/>
                <a:gd name="T11" fmla="*/ 283 h 317"/>
                <a:gd name="T12" fmla="*/ 40 w 40"/>
                <a:gd name="T13" fmla="*/ 182 h 317"/>
                <a:gd name="T14" fmla="*/ 40 w 40"/>
                <a:gd name="T15" fmla="*/ 145 h 317"/>
                <a:gd name="T16" fmla="*/ 39 w 40"/>
                <a:gd name="T17" fmla="*/ 16 h 317"/>
                <a:gd name="T18" fmla="*/ 30 w 40"/>
                <a:gd name="T19" fmla="*/ 5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17">
                  <a:moveTo>
                    <a:pt x="30" y="5"/>
                  </a:moveTo>
                  <a:cubicBezTo>
                    <a:pt x="18" y="0"/>
                    <a:pt x="13" y="4"/>
                    <a:pt x="4" y="10"/>
                  </a:cubicBezTo>
                  <a:cubicBezTo>
                    <a:pt x="4" y="12"/>
                    <a:pt x="4" y="14"/>
                    <a:pt x="4" y="17"/>
                  </a:cubicBezTo>
                  <a:cubicBezTo>
                    <a:pt x="7" y="109"/>
                    <a:pt x="9" y="204"/>
                    <a:pt x="4" y="297"/>
                  </a:cubicBezTo>
                  <a:cubicBezTo>
                    <a:pt x="2" y="306"/>
                    <a:pt x="0" y="310"/>
                    <a:pt x="9" y="317"/>
                  </a:cubicBezTo>
                  <a:cubicBezTo>
                    <a:pt x="31" y="315"/>
                    <a:pt x="35" y="306"/>
                    <a:pt x="39" y="283"/>
                  </a:cubicBezTo>
                  <a:cubicBezTo>
                    <a:pt x="39" y="262"/>
                    <a:pt x="38" y="183"/>
                    <a:pt x="40" y="182"/>
                  </a:cubicBezTo>
                  <a:cubicBezTo>
                    <a:pt x="39" y="175"/>
                    <a:pt x="39" y="147"/>
                    <a:pt x="40" y="145"/>
                  </a:cubicBezTo>
                  <a:cubicBezTo>
                    <a:pt x="40" y="68"/>
                    <a:pt x="40" y="68"/>
                    <a:pt x="39" y="16"/>
                  </a:cubicBezTo>
                  <a:cubicBezTo>
                    <a:pt x="36" y="10"/>
                    <a:pt x="34" y="8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8A5BFB0B-5841-47DA-9093-B12353FE9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9101" y="3214688"/>
              <a:ext cx="179388" cy="458788"/>
            </a:xfrm>
            <a:custGeom>
              <a:avLst/>
              <a:gdLst>
                <a:gd name="T0" fmla="*/ 42 w 48"/>
                <a:gd name="T1" fmla="*/ 7 h 121"/>
                <a:gd name="T2" fmla="*/ 17 w 48"/>
                <a:gd name="T3" fmla="*/ 41 h 121"/>
                <a:gd name="T4" fmla="*/ 24 w 48"/>
                <a:gd name="T5" fmla="*/ 121 h 121"/>
                <a:gd name="T6" fmla="*/ 36 w 48"/>
                <a:gd name="T7" fmla="*/ 115 h 121"/>
                <a:gd name="T8" fmla="*/ 48 w 48"/>
                <a:gd name="T9" fmla="*/ 13 h 121"/>
                <a:gd name="T10" fmla="*/ 42 w 48"/>
                <a:gd name="T11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1">
                  <a:moveTo>
                    <a:pt x="42" y="7"/>
                  </a:moveTo>
                  <a:cubicBezTo>
                    <a:pt x="24" y="0"/>
                    <a:pt x="22" y="29"/>
                    <a:pt x="17" y="41"/>
                  </a:cubicBezTo>
                  <a:cubicBezTo>
                    <a:pt x="15" y="57"/>
                    <a:pt x="0" y="110"/>
                    <a:pt x="24" y="121"/>
                  </a:cubicBezTo>
                  <a:cubicBezTo>
                    <a:pt x="29" y="121"/>
                    <a:pt x="32" y="119"/>
                    <a:pt x="36" y="115"/>
                  </a:cubicBezTo>
                  <a:cubicBezTo>
                    <a:pt x="48" y="84"/>
                    <a:pt x="46" y="46"/>
                    <a:pt x="48" y="13"/>
                  </a:cubicBezTo>
                  <a:cubicBezTo>
                    <a:pt x="47" y="11"/>
                    <a:pt x="43" y="8"/>
                    <a:pt x="4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11CD1275-8543-4771-A4DC-2403F53E1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1" y="3556001"/>
              <a:ext cx="495300" cy="449263"/>
            </a:xfrm>
            <a:custGeom>
              <a:avLst/>
              <a:gdLst>
                <a:gd name="T0" fmla="*/ 95 w 132"/>
                <a:gd name="T1" fmla="*/ 77 h 119"/>
                <a:gd name="T2" fmla="*/ 94 w 132"/>
                <a:gd name="T3" fmla="*/ 76 h 119"/>
                <a:gd name="T4" fmla="*/ 93 w 132"/>
                <a:gd name="T5" fmla="*/ 76 h 119"/>
                <a:gd name="T6" fmla="*/ 90 w 132"/>
                <a:gd name="T7" fmla="*/ 74 h 119"/>
                <a:gd name="T8" fmla="*/ 74 w 132"/>
                <a:gd name="T9" fmla="*/ 62 h 119"/>
                <a:gd name="T10" fmla="*/ 71 w 132"/>
                <a:gd name="T11" fmla="*/ 60 h 119"/>
                <a:gd name="T12" fmla="*/ 61 w 132"/>
                <a:gd name="T13" fmla="*/ 51 h 119"/>
                <a:gd name="T14" fmla="*/ 56 w 132"/>
                <a:gd name="T15" fmla="*/ 47 h 119"/>
                <a:gd name="T16" fmla="*/ 47 w 132"/>
                <a:gd name="T17" fmla="*/ 39 h 119"/>
                <a:gd name="T18" fmla="*/ 45 w 132"/>
                <a:gd name="T19" fmla="*/ 37 h 119"/>
                <a:gd name="T20" fmla="*/ 32 w 132"/>
                <a:gd name="T21" fmla="*/ 21 h 119"/>
                <a:gd name="T22" fmla="*/ 17 w 132"/>
                <a:gd name="T23" fmla="*/ 2 h 119"/>
                <a:gd name="T24" fmla="*/ 1 w 132"/>
                <a:gd name="T25" fmla="*/ 18 h 119"/>
                <a:gd name="T26" fmla="*/ 32 w 132"/>
                <a:gd name="T27" fmla="*/ 74 h 119"/>
                <a:gd name="T28" fmla="*/ 83 w 132"/>
                <a:gd name="T29" fmla="*/ 118 h 119"/>
                <a:gd name="T30" fmla="*/ 131 w 132"/>
                <a:gd name="T31" fmla="*/ 104 h 119"/>
                <a:gd name="T32" fmla="*/ 130 w 132"/>
                <a:gd name="T33" fmla="*/ 96 h 119"/>
                <a:gd name="T34" fmla="*/ 95 w 132"/>
                <a:gd name="T35" fmla="*/ 7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19">
                  <a:moveTo>
                    <a:pt x="95" y="77"/>
                  </a:moveTo>
                  <a:cubicBezTo>
                    <a:pt x="95" y="77"/>
                    <a:pt x="94" y="77"/>
                    <a:pt x="94" y="76"/>
                  </a:cubicBezTo>
                  <a:cubicBezTo>
                    <a:pt x="92" y="75"/>
                    <a:pt x="93" y="76"/>
                    <a:pt x="93" y="76"/>
                  </a:cubicBezTo>
                  <a:cubicBezTo>
                    <a:pt x="92" y="75"/>
                    <a:pt x="90" y="75"/>
                    <a:pt x="90" y="74"/>
                  </a:cubicBezTo>
                  <a:cubicBezTo>
                    <a:pt x="87" y="73"/>
                    <a:pt x="78" y="64"/>
                    <a:pt x="74" y="62"/>
                  </a:cubicBezTo>
                  <a:cubicBezTo>
                    <a:pt x="74" y="61"/>
                    <a:pt x="71" y="60"/>
                    <a:pt x="71" y="60"/>
                  </a:cubicBezTo>
                  <a:cubicBezTo>
                    <a:pt x="66" y="57"/>
                    <a:pt x="64" y="54"/>
                    <a:pt x="61" y="51"/>
                  </a:cubicBezTo>
                  <a:cubicBezTo>
                    <a:pt x="59" y="50"/>
                    <a:pt x="58" y="49"/>
                    <a:pt x="56" y="47"/>
                  </a:cubicBezTo>
                  <a:cubicBezTo>
                    <a:pt x="51" y="44"/>
                    <a:pt x="49" y="40"/>
                    <a:pt x="47" y="39"/>
                  </a:cubicBezTo>
                  <a:cubicBezTo>
                    <a:pt x="46" y="38"/>
                    <a:pt x="46" y="37"/>
                    <a:pt x="45" y="37"/>
                  </a:cubicBezTo>
                  <a:cubicBezTo>
                    <a:pt x="41" y="31"/>
                    <a:pt x="37" y="26"/>
                    <a:pt x="32" y="21"/>
                  </a:cubicBezTo>
                  <a:cubicBezTo>
                    <a:pt x="27" y="15"/>
                    <a:pt x="21" y="9"/>
                    <a:pt x="17" y="2"/>
                  </a:cubicBezTo>
                  <a:cubicBezTo>
                    <a:pt x="6" y="0"/>
                    <a:pt x="0" y="5"/>
                    <a:pt x="1" y="18"/>
                  </a:cubicBezTo>
                  <a:cubicBezTo>
                    <a:pt x="6" y="37"/>
                    <a:pt x="18" y="56"/>
                    <a:pt x="32" y="74"/>
                  </a:cubicBezTo>
                  <a:cubicBezTo>
                    <a:pt x="47" y="92"/>
                    <a:pt x="65" y="108"/>
                    <a:pt x="83" y="118"/>
                  </a:cubicBezTo>
                  <a:cubicBezTo>
                    <a:pt x="101" y="117"/>
                    <a:pt x="117" y="119"/>
                    <a:pt x="131" y="104"/>
                  </a:cubicBezTo>
                  <a:cubicBezTo>
                    <a:pt x="131" y="101"/>
                    <a:pt x="132" y="98"/>
                    <a:pt x="130" y="96"/>
                  </a:cubicBezTo>
                  <a:cubicBezTo>
                    <a:pt x="118" y="88"/>
                    <a:pt x="106" y="82"/>
                    <a:pt x="95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E76B5B20-6EA2-42A7-B9D6-A0E59EDFE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1" y="2928938"/>
              <a:ext cx="700088" cy="1054100"/>
            </a:xfrm>
            <a:custGeom>
              <a:avLst/>
              <a:gdLst>
                <a:gd name="T0" fmla="*/ 150 w 186"/>
                <a:gd name="T1" fmla="*/ 109 h 279"/>
                <a:gd name="T2" fmla="*/ 181 w 186"/>
                <a:gd name="T3" fmla="*/ 68 h 279"/>
                <a:gd name="T4" fmla="*/ 158 w 186"/>
                <a:gd name="T5" fmla="*/ 52 h 279"/>
                <a:gd name="T6" fmla="*/ 150 w 186"/>
                <a:gd name="T7" fmla="*/ 56 h 279"/>
                <a:gd name="T8" fmla="*/ 137 w 186"/>
                <a:gd name="T9" fmla="*/ 63 h 279"/>
                <a:gd name="T10" fmla="*/ 134 w 186"/>
                <a:gd name="T11" fmla="*/ 21 h 279"/>
                <a:gd name="T12" fmla="*/ 110 w 186"/>
                <a:gd name="T13" fmla="*/ 0 h 279"/>
                <a:gd name="T14" fmla="*/ 104 w 186"/>
                <a:gd name="T15" fmla="*/ 25 h 279"/>
                <a:gd name="T16" fmla="*/ 102 w 186"/>
                <a:gd name="T17" fmla="*/ 76 h 279"/>
                <a:gd name="T18" fmla="*/ 49 w 186"/>
                <a:gd name="T19" fmla="*/ 104 h 279"/>
                <a:gd name="T20" fmla="*/ 38 w 186"/>
                <a:gd name="T21" fmla="*/ 130 h 279"/>
                <a:gd name="T22" fmla="*/ 75 w 186"/>
                <a:gd name="T23" fmla="*/ 144 h 279"/>
                <a:gd name="T24" fmla="*/ 72 w 186"/>
                <a:gd name="T25" fmla="*/ 165 h 279"/>
                <a:gd name="T26" fmla="*/ 55 w 186"/>
                <a:gd name="T27" fmla="*/ 201 h 279"/>
                <a:gd name="T28" fmla="*/ 4 w 186"/>
                <a:gd name="T29" fmla="*/ 253 h 279"/>
                <a:gd name="T30" fmla="*/ 0 w 186"/>
                <a:gd name="T31" fmla="*/ 259 h 279"/>
                <a:gd name="T32" fmla="*/ 23 w 186"/>
                <a:gd name="T33" fmla="*/ 279 h 279"/>
                <a:gd name="T34" fmla="*/ 53 w 186"/>
                <a:gd name="T35" fmla="*/ 268 h 279"/>
                <a:gd name="T36" fmla="*/ 102 w 186"/>
                <a:gd name="T37" fmla="*/ 177 h 279"/>
                <a:gd name="T38" fmla="*/ 103 w 186"/>
                <a:gd name="T39" fmla="*/ 176 h 279"/>
                <a:gd name="T40" fmla="*/ 133 w 186"/>
                <a:gd name="T41" fmla="*/ 117 h 279"/>
                <a:gd name="T42" fmla="*/ 150 w 186"/>
                <a:gd name="T43" fmla="*/ 10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6" h="279">
                  <a:moveTo>
                    <a:pt x="150" y="109"/>
                  </a:moveTo>
                  <a:cubicBezTo>
                    <a:pt x="168" y="102"/>
                    <a:pt x="186" y="95"/>
                    <a:pt x="181" y="68"/>
                  </a:cubicBezTo>
                  <a:cubicBezTo>
                    <a:pt x="173" y="56"/>
                    <a:pt x="169" y="53"/>
                    <a:pt x="158" y="52"/>
                  </a:cubicBezTo>
                  <a:cubicBezTo>
                    <a:pt x="155" y="53"/>
                    <a:pt x="152" y="54"/>
                    <a:pt x="150" y="56"/>
                  </a:cubicBezTo>
                  <a:cubicBezTo>
                    <a:pt x="141" y="60"/>
                    <a:pt x="138" y="63"/>
                    <a:pt x="137" y="63"/>
                  </a:cubicBezTo>
                  <a:cubicBezTo>
                    <a:pt x="136" y="48"/>
                    <a:pt x="136" y="35"/>
                    <a:pt x="134" y="21"/>
                  </a:cubicBezTo>
                  <a:cubicBezTo>
                    <a:pt x="126" y="3"/>
                    <a:pt x="125" y="0"/>
                    <a:pt x="110" y="0"/>
                  </a:cubicBezTo>
                  <a:cubicBezTo>
                    <a:pt x="96" y="3"/>
                    <a:pt x="83" y="15"/>
                    <a:pt x="104" y="25"/>
                  </a:cubicBezTo>
                  <a:cubicBezTo>
                    <a:pt x="112" y="33"/>
                    <a:pt x="108" y="67"/>
                    <a:pt x="102" y="76"/>
                  </a:cubicBezTo>
                  <a:cubicBezTo>
                    <a:pt x="84" y="85"/>
                    <a:pt x="66" y="94"/>
                    <a:pt x="49" y="104"/>
                  </a:cubicBezTo>
                  <a:cubicBezTo>
                    <a:pt x="41" y="113"/>
                    <a:pt x="38" y="119"/>
                    <a:pt x="38" y="130"/>
                  </a:cubicBezTo>
                  <a:cubicBezTo>
                    <a:pt x="42" y="156"/>
                    <a:pt x="57" y="139"/>
                    <a:pt x="75" y="144"/>
                  </a:cubicBezTo>
                  <a:cubicBezTo>
                    <a:pt x="77" y="147"/>
                    <a:pt x="74" y="163"/>
                    <a:pt x="72" y="165"/>
                  </a:cubicBezTo>
                  <a:cubicBezTo>
                    <a:pt x="70" y="172"/>
                    <a:pt x="58" y="198"/>
                    <a:pt x="55" y="201"/>
                  </a:cubicBezTo>
                  <a:cubicBezTo>
                    <a:pt x="49" y="221"/>
                    <a:pt x="19" y="243"/>
                    <a:pt x="4" y="253"/>
                  </a:cubicBezTo>
                  <a:cubicBezTo>
                    <a:pt x="2" y="255"/>
                    <a:pt x="1" y="257"/>
                    <a:pt x="0" y="259"/>
                  </a:cubicBezTo>
                  <a:cubicBezTo>
                    <a:pt x="1" y="271"/>
                    <a:pt x="11" y="277"/>
                    <a:pt x="23" y="279"/>
                  </a:cubicBezTo>
                  <a:cubicBezTo>
                    <a:pt x="35" y="278"/>
                    <a:pt x="43" y="278"/>
                    <a:pt x="53" y="268"/>
                  </a:cubicBezTo>
                  <a:cubicBezTo>
                    <a:pt x="71" y="241"/>
                    <a:pt x="91" y="210"/>
                    <a:pt x="102" y="177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9" y="156"/>
                    <a:pt x="121" y="133"/>
                    <a:pt x="133" y="117"/>
                  </a:cubicBezTo>
                  <a:cubicBezTo>
                    <a:pt x="138" y="114"/>
                    <a:pt x="144" y="111"/>
                    <a:pt x="15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B9CFA744-56F4-4395-9E9F-1AE0A88AA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1" y="2773363"/>
              <a:ext cx="153988" cy="419100"/>
            </a:xfrm>
            <a:custGeom>
              <a:avLst/>
              <a:gdLst>
                <a:gd name="T0" fmla="*/ 13 w 41"/>
                <a:gd name="T1" fmla="*/ 111 h 111"/>
                <a:gd name="T2" fmla="*/ 22 w 41"/>
                <a:gd name="T3" fmla="*/ 108 h 111"/>
                <a:gd name="T4" fmla="*/ 30 w 41"/>
                <a:gd name="T5" fmla="*/ 98 h 111"/>
                <a:gd name="T6" fmla="*/ 41 w 41"/>
                <a:gd name="T7" fmla="*/ 27 h 111"/>
                <a:gd name="T8" fmla="*/ 36 w 41"/>
                <a:gd name="T9" fmla="*/ 3 h 111"/>
                <a:gd name="T10" fmla="*/ 22 w 41"/>
                <a:gd name="T11" fmla="*/ 5 h 111"/>
                <a:gd name="T12" fmla="*/ 18 w 41"/>
                <a:gd name="T13" fmla="*/ 14 h 111"/>
                <a:gd name="T14" fmla="*/ 4 w 41"/>
                <a:gd name="T15" fmla="*/ 77 h 111"/>
                <a:gd name="T16" fmla="*/ 13 w 41"/>
                <a:gd name="T1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11">
                  <a:moveTo>
                    <a:pt x="13" y="111"/>
                  </a:moveTo>
                  <a:cubicBezTo>
                    <a:pt x="17" y="111"/>
                    <a:pt x="20" y="110"/>
                    <a:pt x="22" y="108"/>
                  </a:cubicBezTo>
                  <a:cubicBezTo>
                    <a:pt x="25" y="106"/>
                    <a:pt x="28" y="102"/>
                    <a:pt x="30" y="98"/>
                  </a:cubicBezTo>
                  <a:cubicBezTo>
                    <a:pt x="35" y="74"/>
                    <a:pt x="38" y="51"/>
                    <a:pt x="41" y="27"/>
                  </a:cubicBezTo>
                  <a:cubicBezTo>
                    <a:pt x="41" y="18"/>
                    <a:pt x="40" y="11"/>
                    <a:pt x="36" y="3"/>
                  </a:cubicBezTo>
                  <a:cubicBezTo>
                    <a:pt x="28" y="0"/>
                    <a:pt x="25" y="1"/>
                    <a:pt x="22" y="5"/>
                  </a:cubicBezTo>
                  <a:cubicBezTo>
                    <a:pt x="21" y="7"/>
                    <a:pt x="20" y="10"/>
                    <a:pt x="18" y="14"/>
                  </a:cubicBezTo>
                  <a:cubicBezTo>
                    <a:pt x="12" y="33"/>
                    <a:pt x="8" y="56"/>
                    <a:pt x="4" y="77"/>
                  </a:cubicBezTo>
                  <a:cubicBezTo>
                    <a:pt x="4" y="89"/>
                    <a:pt x="0" y="103"/>
                    <a:pt x="13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856825E6-9AFA-4AFB-90CD-A4462C3BA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213" y="2663826"/>
              <a:ext cx="695325" cy="744538"/>
            </a:xfrm>
            <a:custGeom>
              <a:avLst/>
              <a:gdLst>
                <a:gd name="T0" fmla="*/ 83 w 185"/>
                <a:gd name="T1" fmla="*/ 112 h 197"/>
                <a:gd name="T2" fmla="*/ 81 w 185"/>
                <a:gd name="T3" fmla="*/ 128 h 197"/>
                <a:gd name="T4" fmla="*/ 76 w 185"/>
                <a:gd name="T5" fmla="*/ 135 h 197"/>
                <a:gd name="T6" fmla="*/ 71 w 185"/>
                <a:gd name="T7" fmla="*/ 144 h 197"/>
                <a:gd name="T8" fmla="*/ 52 w 185"/>
                <a:gd name="T9" fmla="*/ 156 h 197"/>
                <a:gd name="T10" fmla="*/ 43 w 185"/>
                <a:gd name="T11" fmla="*/ 162 h 197"/>
                <a:gd name="T12" fmla="*/ 11 w 185"/>
                <a:gd name="T13" fmla="*/ 181 h 197"/>
                <a:gd name="T14" fmla="*/ 11 w 185"/>
                <a:gd name="T15" fmla="*/ 181 h 197"/>
                <a:gd name="T16" fmla="*/ 0 w 185"/>
                <a:gd name="T17" fmla="*/ 187 h 197"/>
                <a:gd name="T18" fmla="*/ 11 w 185"/>
                <a:gd name="T19" fmla="*/ 193 h 197"/>
                <a:gd name="T20" fmla="*/ 25 w 185"/>
                <a:gd name="T21" fmla="*/ 190 h 197"/>
                <a:gd name="T22" fmla="*/ 43 w 185"/>
                <a:gd name="T23" fmla="*/ 182 h 197"/>
                <a:gd name="T24" fmla="*/ 86 w 185"/>
                <a:gd name="T25" fmla="*/ 169 h 197"/>
                <a:gd name="T26" fmla="*/ 125 w 185"/>
                <a:gd name="T27" fmla="*/ 162 h 197"/>
                <a:gd name="T28" fmla="*/ 139 w 185"/>
                <a:gd name="T29" fmla="*/ 164 h 197"/>
                <a:gd name="T30" fmla="*/ 121 w 185"/>
                <a:gd name="T31" fmla="*/ 192 h 197"/>
                <a:gd name="T32" fmla="*/ 130 w 185"/>
                <a:gd name="T33" fmla="*/ 197 h 197"/>
                <a:gd name="T34" fmla="*/ 185 w 185"/>
                <a:gd name="T35" fmla="*/ 164 h 197"/>
                <a:gd name="T36" fmla="*/ 150 w 185"/>
                <a:gd name="T37" fmla="*/ 131 h 197"/>
                <a:gd name="T38" fmla="*/ 120 w 185"/>
                <a:gd name="T39" fmla="*/ 134 h 197"/>
                <a:gd name="T40" fmla="*/ 96 w 185"/>
                <a:gd name="T41" fmla="*/ 139 h 197"/>
                <a:gd name="T42" fmla="*/ 112 w 185"/>
                <a:gd name="T43" fmla="*/ 124 h 197"/>
                <a:gd name="T44" fmla="*/ 102 w 185"/>
                <a:gd name="T45" fmla="*/ 106 h 197"/>
                <a:gd name="T46" fmla="*/ 130 w 185"/>
                <a:gd name="T47" fmla="*/ 80 h 197"/>
                <a:gd name="T48" fmla="*/ 118 w 185"/>
                <a:gd name="T49" fmla="*/ 67 h 197"/>
                <a:gd name="T50" fmla="*/ 107 w 185"/>
                <a:gd name="T51" fmla="*/ 62 h 197"/>
                <a:gd name="T52" fmla="*/ 125 w 185"/>
                <a:gd name="T53" fmla="*/ 50 h 197"/>
                <a:gd name="T54" fmla="*/ 124 w 185"/>
                <a:gd name="T55" fmla="*/ 7 h 197"/>
                <a:gd name="T56" fmla="*/ 95 w 185"/>
                <a:gd name="T57" fmla="*/ 11 h 197"/>
                <a:gd name="T58" fmla="*/ 95 w 185"/>
                <a:gd name="T59" fmla="*/ 11 h 197"/>
                <a:gd name="T60" fmla="*/ 95 w 185"/>
                <a:gd name="T61" fmla="*/ 41 h 197"/>
                <a:gd name="T62" fmla="*/ 87 w 185"/>
                <a:gd name="T63" fmla="*/ 43 h 197"/>
                <a:gd name="T64" fmla="*/ 81 w 185"/>
                <a:gd name="T65" fmla="*/ 48 h 197"/>
                <a:gd name="T66" fmla="*/ 79 w 185"/>
                <a:gd name="T67" fmla="*/ 72 h 197"/>
                <a:gd name="T68" fmla="*/ 76 w 185"/>
                <a:gd name="T69" fmla="*/ 76 h 197"/>
                <a:gd name="T70" fmla="*/ 64 w 185"/>
                <a:gd name="T71" fmla="*/ 104 h 197"/>
                <a:gd name="T72" fmla="*/ 83 w 185"/>
                <a:gd name="T73" fmla="*/ 11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197">
                  <a:moveTo>
                    <a:pt x="83" y="112"/>
                  </a:moveTo>
                  <a:cubicBezTo>
                    <a:pt x="83" y="116"/>
                    <a:pt x="82" y="126"/>
                    <a:pt x="81" y="128"/>
                  </a:cubicBezTo>
                  <a:cubicBezTo>
                    <a:pt x="81" y="131"/>
                    <a:pt x="78" y="134"/>
                    <a:pt x="76" y="135"/>
                  </a:cubicBezTo>
                  <a:cubicBezTo>
                    <a:pt x="75" y="137"/>
                    <a:pt x="71" y="143"/>
                    <a:pt x="71" y="144"/>
                  </a:cubicBezTo>
                  <a:cubicBezTo>
                    <a:pt x="63" y="152"/>
                    <a:pt x="61" y="149"/>
                    <a:pt x="52" y="156"/>
                  </a:cubicBezTo>
                  <a:cubicBezTo>
                    <a:pt x="50" y="158"/>
                    <a:pt x="46" y="160"/>
                    <a:pt x="43" y="162"/>
                  </a:cubicBezTo>
                  <a:cubicBezTo>
                    <a:pt x="33" y="170"/>
                    <a:pt x="25" y="175"/>
                    <a:pt x="11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8" y="182"/>
                    <a:pt x="4" y="186"/>
                    <a:pt x="0" y="187"/>
                  </a:cubicBezTo>
                  <a:cubicBezTo>
                    <a:pt x="0" y="193"/>
                    <a:pt x="5" y="193"/>
                    <a:pt x="11" y="193"/>
                  </a:cubicBezTo>
                  <a:cubicBezTo>
                    <a:pt x="17" y="192"/>
                    <a:pt x="22" y="190"/>
                    <a:pt x="25" y="190"/>
                  </a:cubicBezTo>
                  <a:cubicBezTo>
                    <a:pt x="31" y="187"/>
                    <a:pt x="37" y="185"/>
                    <a:pt x="43" y="182"/>
                  </a:cubicBezTo>
                  <a:cubicBezTo>
                    <a:pt x="57" y="177"/>
                    <a:pt x="72" y="172"/>
                    <a:pt x="86" y="169"/>
                  </a:cubicBezTo>
                  <a:cubicBezTo>
                    <a:pt x="94" y="167"/>
                    <a:pt x="113" y="163"/>
                    <a:pt x="125" y="162"/>
                  </a:cubicBezTo>
                  <a:cubicBezTo>
                    <a:pt x="132" y="161"/>
                    <a:pt x="134" y="163"/>
                    <a:pt x="139" y="164"/>
                  </a:cubicBezTo>
                  <a:cubicBezTo>
                    <a:pt x="146" y="176"/>
                    <a:pt x="128" y="188"/>
                    <a:pt x="121" y="192"/>
                  </a:cubicBezTo>
                  <a:cubicBezTo>
                    <a:pt x="121" y="195"/>
                    <a:pt x="125" y="196"/>
                    <a:pt x="130" y="197"/>
                  </a:cubicBezTo>
                  <a:cubicBezTo>
                    <a:pt x="150" y="195"/>
                    <a:pt x="180" y="193"/>
                    <a:pt x="185" y="164"/>
                  </a:cubicBezTo>
                  <a:cubicBezTo>
                    <a:pt x="185" y="137"/>
                    <a:pt x="167" y="133"/>
                    <a:pt x="150" y="131"/>
                  </a:cubicBezTo>
                  <a:cubicBezTo>
                    <a:pt x="146" y="132"/>
                    <a:pt x="135" y="132"/>
                    <a:pt x="120" y="134"/>
                  </a:cubicBezTo>
                  <a:cubicBezTo>
                    <a:pt x="113" y="135"/>
                    <a:pt x="97" y="140"/>
                    <a:pt x="96" y="139"/>
                  </a:cubicBezTo>
                  <a:cubicBezTo>
                    <a:pt x="99" y="134"/>
                    <a:pt x="108" y="128"/>
                    <a:pt x="112" y="124"/>
                  </a:cubicBezTo>
                  <a:cubicBezTo>
                    <a:pt x="114" y="113"/>
                    <a:pt x="107" y="112"/>
                    <a:pt x="102" y="106"/>
                  </a:cubicBezTo>
                  <a:cubicBezTo>
                    <a:pt x="99" y="85"/>
                    <a:pt x="121" y="91"/>
                    <a:pt x="130" y="80"/>
                  </a:cubicBezTo>
                  <a:cubicBezTo>
                    <a:pt x="129" y="73"/>
                    <a:pt x="123" y="70"/>
                    <a:pt x="118" y="67"/>
                  </a:cubicBezTo>
                  <a:cubicBezTo>
                    <a:pt x="113" y="65"/>
                    <a:pt x="109" y="63"/>
                    <a:pt x="107" y="62"/>
                  </a:cubicBezTo>
                  <a:cubicBezTo>
                    <a:pt x="108" y="53"/>
                    <a:pt x="117" y="52"/>
                    <a:pt x="125" y="50"/>
                  </a:cubicBezTo>
                  <a:cubicBezTo>
                    <a:pt x="137" y="41"/>
                    <a:pt x="129" y="17"/>
                    <a:pt x="124" y="7"/>
                  </a:cubicBezTo>
                  <a:cubicBezTo>
                    <a:pt x="115" y="2"/>
                    <a:pt x="98" y="0"/>
                    <a:pt x="95" y="11"/>
                  </a:cubicBezTo>
                  <a:cubicBezTo>
                    <a:pt x="96" y="11"/>
                    <a:pt x="95" y="11"/>
                    <a:pt x="95" y="11"/>
                  </a:cubicBezTo>
                  <a:cubicBezTo>
                    <a:pt x="96" y="21"/>
                    <a:pt x="99" y="30"/>
                    <a:pt x="95" y="41"/>
                  </a:cubicBezTo>
                  <a:cubicBezTo>
                    <a:pt x="92" y="42"/>
                    <a:pt x="90" y="42"/>
                    <a:pt x="87" y="43"/>
                  </a:cubicBezTo>
                  <a:cubicBezTo>
                    <a:pt x="85" y="44"/>
                    <a:pt x="83" y="48"/>
                    <a:pt x="81" y="48"/>
                  </a:cubicBezTo>
                  <a:cubicBezTo>
                    <a:pt x="79" y="59"/>
                    <a:pt x="81" y="67"/>
                    <a:pt x="79" y="72"/>
                  </a:cubicBezTo>
                  <a:cubicBezTo>
                    <a:pt x="78" y="73"/>
                    <a:pt x="77" y="75"/>
                    <a:pt x="76" y="76"/>
                  </a:cubicBezTo>
                  <a:cubicBezTo>
                    <a:pt x="70" y="84"/>
                    <a:pt x="64" y="93"/>
                    <a:pt x="64" y="104"/>
                  </a:cubicBezTo>
                  <a:cubicBezTo>
                    <a:pt x="69" y="112"/>
                    <a:pt x="76" y="105"/>
                    <a:pt x="83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634BFFDF-A9CF-4B42-A633-EA343B9DF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726" y="2830513"/>
              <a:ext cx="173038" cy="369888"/>
            </a:xfrm>
            <a:custGeom>
              <a:avLst/>
              <a:gdLst>
                <a:gd name="T0" fmla="*/ 27 w 46"/>
                <a:gd name="T1" fmla="*/ 98 h 98"/>
                <a:gd name="T2" fmla="*/ 35 w 46"/>
                <a:gd name="T3" fmla="*/ 97 h 98"/>
                <a:gd name="T4" fmla="*/ 42 w 46"/>
                <a:gd name="T5" fmla="*/ 94 h 98"/>
                <a:gd name="T6" fmla="*/ 35 w 46"/>
                <a:gd name="T7" fmla="*/ 74 h 98"/>
                <a:gd name="T8" fmla="*/ 35 w 46"/>
                <a:gd name="T9" fmla="*/ 73 h 98"/>
                <a:gd name="T10" fmla="*/ 35 w 46"/>
                <a:gd name="T11" fmla="*/ 48 h 98"/>
                <a:gd name="T12" fmla="*/ 45 w 46"/>
                <a:gd name="T13" fmla="*/ 21 h 98"/>
                <a:gd name="T14" fmla="*/ 38 w 46"/>
                <a:gd name="T15" fmla="*/ 0 h 98"/>
                <a:gd name="T16" fmla="*/ 35 w 46"/>
                <a:gd name="T17" fmla="*/ 0 h 98"/>
                <a:gd name="T18" fmla="*/ 12 w 46"/>
                <a:gd name="T19" fmla="*/ 19 h 98"/>
                <a:gd name="T20" fmla="*/ 6 w 46"/>
                <a:gd name="T21" fmla="*/ 39 h 98"/>
                <a:gd name="T22" fmla="*/ 6 w 46"/>
                <a:gd name="T23" fmla="*/ 82 h 98"/>
                <a:gd name="T24" fmla="*/ 27 w 46"/>
                <a:gd name="T2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8">
                  <a:moveTo>
                    <a:pt x="27" y="98"/>
                  </a:moveTo>
                  <a:cubicBezTo>
                    <a:pt x="30" y="98"/>
                    <a:pt x="32" y="98"/>
                    <a:pt x="35" y="97"/>
                  </a:cubicBezTo>
                  <a:cubicBezTo>
                    <a:pt x="38" y="97"/>
                    <a:pt x="40" y="96"/>
                    <a:pt x="42" y="94"/>
                  </a:cubicBezTo>
                  <a:cubicBezTo>
                    <a:pt x="42" y="85"/>
                    <a:pt x="38" y="80"/>
                    <a:pt x="35" y="74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3" y="63"/>
                    <a:pt x="33" y="55"/>
                    <a:pt x="35" y="48"/>
                  </a:cubicBezTo>
                  <a:cubicBezTo>
                    <a:pt x="37" y="39"/>
                    <a:pt x="41" y="31"/>
                    <a:pt x="45" y="21"/>
                  </a:cubicBezTo>
                  <a:cubicBezTo>
                    <a:pt x="46" y="9"/>
                    <a:pt x="45" y="4"/>
                    <a:pt x="38" y="0"/>
                  </a:cubicBezTo>
                  <a:cubicBezTo>
                    <a:pt x="37" y="0"/>
                    <a:pt x="36" y="0"/>
                    <a:pt x="35" y="0"/>
                  </a:cubicBezTo>
                  <a:cubicBezTo>
                    <a:pt x="22" y="2"/>
                    <a:pt x="19" y="6"/>
                    <a:pt x="12" y="19"/>
                  </a:cubicBezTo>
                  <a:cubicBezTo>
                    <a:pt x="10" y="24"/>
                    <a:pt x="8" y="31"/>
                    <a:pt x="6" y="39"/>
                  </a:cubicBezTo>
                  <a:cubicBezTo>
                    <a:pt x="2" y="54"/>
                    <a:pt x="0" y="70"/>
                    <a:pt x="6" y="82"/>
                  </a:cubicBezTo>
                  <a:cubicBezTo>
                    <a:pt x="10" y="90"/>
                    <a:pt x="16" y="96"/>
                    <a:pt x="27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03A671F1-F82A-4DAF-8114-E3EFA3606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3408363"/>
              <a:ext cx="808038" cy="777875"/>
            </a:xfrm>
            <a:custGeom>
              <a:avLst/>
              <a:gdLst>
                <a:gd name="T0" fmla="*/ 132 w 215"/>
                <a:gd name="T1" fmla="*/ 77 h 206"/>
                <a:gd name="T2" fmla="*/ 108 w 215"/>
                <a:gd name="T3" fmla="*/ 74 h 206"/>
                <a:gd name="T4" fmla="*/ 104 w 215"/>
                <a:gd name="T5" fmla="*/ 70 h 206"/>
                <a:gd name="T6" fmla="*/ 108 w 215"/>
                <a:gd name="T7" fmla="*/ 58 h 206"/>
                <a:gd name="T8" fmla="*/ 122 w 215"/>
                <a:gd name="T9" fmla="*/ 41 h 206"/>
                <a:gd name="T10" fmla="*/ 108 w 215"/>
                <a:gd name="T11" fmla="*/ 5 h 206"/>
                <a:gd name="T12" fmla="*/ 106 w 215"/>
                <a:gd name="T13" fmla="*/ 3 h 206"/>
                <a:gd name="T14" fmla="*/ 89 w 215"/>
                <a:gd name="T15" fmla="*/ 1 h 206"/>
                <a:gd name="T16" fmla="*/ 70 w 215"/>
                <a:gd name="T17" fmla="*/ 6 h 206"/>
                <a:gd name="T18" fmla="*/ 68 w 215"/>
                <a:gd name="T19" fmla="*/ 15 h 206"/>
                <a:gd name="T20" fmla="*/ 86 w 215"/>
                <a:gd name="T21" fmla="*/ 23 h 206"/>
                <a:gd name="T22" fmla="*/ 94 w 215"/>
                <a:gd name="T23" fmla="*/ 41 h 206"/>
                <a:gd name="T24" fmla="*/ 84 w 215"/>
                <a:gd name="T25" fmla="*/ 80 h 206"/>
                <a:gd name="T26" fmla="*/ 65 w 215"/>
                <a:gd name="T27" fmla="*/ 86 h 206"/>
                <a:gd name="T28" fmla="*/ 40 w 215"/>
                <a:gd name="T29" fmla="*/ 97 h 206"/>
                <a:gd name="T30" fmla="*/ 32 w 215"/>
                <a:gd name="T31" fmla="*/ 100 h 206"/>
                <a:gd name="T32" fmla="*/ 4 w 215"/>
                <a:gd name="T33" fmla="*/ 102 h 206"/>
                <a:gd name="T34" fmla="*/ 0 w 215"/>
                <a:gd name="T35" fmla="*/ 103 h 206"/>
                <a:gd name="T36" fmla="*/ 4 w 215"/>
                <a:gd name="T37" fmla="*/ 113 h 206"/>
                <a:gd name="T38" fmla="*/ 21 w 215"/>
                <a:gd name="T39" fmla="*/ 124 h 206"/>
                <a:gd name="T40" fmla="*/ 37 w 215"/>
                <a:gd name="T41" fmla="*/ 122 h 206"/>
                <a:gd name="T42" fmla="*/ 65 w 215"/>
                <a:gd name="T43" fmla="*/ 114 h 206"/>
                <a:gd name="T44" fmla="*/ 96 w 215"/>
                <a:gd name="T45" fmla="*/ 118 h 206"/>
                <a:gd name="T46" fmla="*/ 85 w 215"/>
                <a:gd name="T47" fmla="*/ 158 h 206"/>
                <a:gd name="T48" fmla="*/ 66 w 215"/>
                <a:gd name="T49" fmla="*/ 153 h 206"/>
                <a:gd name="T50" fmla="*/ 65 w 215"/>
                <a:gd name="T51" fmla="*/ 153 h 206"/>
                <a:gd name="T52" fmla="*/ 51 w 215"/>
                <a:gd name="T53" fmla="*/ 140 h 206"/>
                <a:gd name="T54" fmla="*/ 53 w 215"/>
                <a:gd name="T55" fmla="*/ 177 h 206"/>
                <a:gd name="T56" fmla="*/ 65 w 215"/>
                <a:gd name="T57" fmla="*/ 202 h 206"/>
                <a:gd name="T58" fmla="*/ 74 w 215"/>
                <a:gd name="T59" fmla="*/ 206 h 206"/>
                <a:gd name="T60" fmla="*/ 108 w 215"/>
                <a:gd name="T61" fmla="*/ 183 h 206"/>
                <a:gd name="T62" fmla="*/ 108 w 215"/>
                <a:gd name="T63" fmla="*/ 182 h 206"/>
                <a:gd name="T64" fmla="*/ 110 w 215"/>
                <a:gd name="T65" fmla="*/ 180 h 206"/>
                <a:gd name="T66" fmla="*/ 126 w 215"/>
                <a:gd name="T67" fmla="*/ 112 h 206"/>
                <a:gd name="T68" fmla="*/ 168 w 215"/>
                <a:gd name="T69" fmla="*/ 108 h 206"/>
                <a:gd name="T70" fmla="*/ 185 w 215"/>
                <a:gd name="T71" fmla="*/ 115 h 206"/>
                <a:gd name="T72" fmla="*/ 202 w 215"/>
                <a:gd name="T73" fmla="*/ 73 h 206"/>
                <a:gd name="T74" fmla="*/ 132 w 215"/>
                <a:gd name="T75" fmla="*/ 7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5" h="206">
                  <a:moveTo>
                    <a:pt x="132" y="77"/>
                  </a:moveTo>
                  <a:cubicBezTo>
                    <a:pt x="122" y="78"/>
                    <a:pt x="115" y="78"/>
                    <a:pt x="108" y="74"/>
                  </a:cubicBezTo>
                  <a:cubicBezTo>
                    <a:pt x="107" y="72"/>
                    <a:pt x="105" y="71"/>
                    <a:pt x="104" y="70"/>
                  </a:cubicBezTo>
                  <a:cubicBezTo>
                    <a:pt x="104" y="65"/>
                    <a:pt x="106" y="62"/>
                    <a:pt x="108" y="58"/>
                  </a:cubicBezTo>
                  <a:cubicBezTo>
                    <a:pt x="112" y="52"/>
                    <a:pt x="118" y="46"/>
                    <a:pt x="122" y="41"/>
                  </a:cubicBezTo>
                  <a:cubicBezTo>
                    <a:pt x="127" y="19"/>
                    <a:pt x="122" y="15"/>
                    <a:pt x="108" y="5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0" y="2"/>
                    <a:pt x="94" y="0"/>
                    <a:pt x="89" y="1"/>
                  </a:cubicBezTo>
                  <a:cubicBezTo>
                    <a:pt x="87" y="1"/>
                    <a:pt x="73" y="1"/>
                    <a:pt x="70" y="6"/>
                  </a:cubicBezTo>
                  <a:cubicBezTo>
                    <a:pt x="70" y="7"/>
                    <a:pt x="68" y="14"/>
                    <a:pt x="68" y="15"/>
                  </a:cubicBezTo>
                  <a:cubicBezTo>
                    <a:pt x="65" y="19"/>
                    <a:pt x="81" y="16"/>
                    <a:pt x="86" y="23"/>
                  </a:cubicBezTo>
                  <a:cubicBezTo>
                    <a:pt x="91" y="28"/>
                    <a:pt x="93" y="31"/>
                    <a:pt x="94" y="41"/>
                  </a:cubicBezTo>
                  <a:cubicBezTo>
                    <a:pt x="84" y="55"/>
                    <a:pt x="78" y="60"/>
                    <a:pt x="84" y="80"/>
                  </a:cubicBezTo>
                  <a:cubicBezTo>
                    <a:pt x="80" y="82"/>
                    <a:pt x="73" y="83"/>
                    <a:pt x="65" y="86"/>
                  </a:cubicBezTo>
                  <a:cubicBezTo>
                    <a:pt x="48" y="92"/>
                    <a:pt x="44" y="95"/>
                    <a:pt x="40" y="97"/>
                  </a:cubicBezTo>
                  <a:cubicBezTo>
                    <a:pt x="37" y="98"/>
                    <a:pt x="33" y="99"/>
                    <a:pt x="32" y="100"/>
                  </a:cubicBezTo>
                  <a:cubicBezTo>
                    <a:pt x="29" y="102"/>
                    <a:pt x="27" y="101"/>
                    <a:pt x="4" y="102"/>
                  </a:cubicBezTo>
                  <a:cubicBezTo>
                    <a:pt x="2" y="102"/>
                    <a:pt x="1" y="102"/>
                    <a:pt x="0" y="103"/>
                  </a:cubicBezTo>
                  <a:cubicBezTo>
                    <a:pt x="1" y="106"/>
                    <a:pt x="2" y="110"/>
                    <a:pt x="4" y="113"/>
                  </a:cubicBezTo>
                  <a:cubicBezTo>
                    <a:pt x="9" y="122"/>
                    <a:pt x="11" y="122"/>
                    <a:pt x="21" y="124"/>
                  </a:cubicBezTo>
                  <a:cubicBezTo>
                    <a:pt x="23" y="123"/>
                    <a:pt x="35" y="123"/>
                    <a:pt x="37" y="122"/>
                  </a:cubicBezTo>
                  <a:cubicBezTo>
                    <a:pt x="48" y="121"/>
                    <a:pt x="57" y="116"/>
                    <a:pt x="65" y="114"/>
                  </a:cubicBezTo>
                  <a:cubicBezTo>
                    <a:pt x="77" y="113"/>
                    <a:pt x="90" y="113"/>
                    <a:pt x="96" y="118"/>
                  </a:cubicBezTo>
                  <a:cubicBezTo>
                    <a:pt x="98" y="128"/>
                    <a:pt x="90" y="148"/>
                    <a:pt x="85" y="158"/>
                  </a:cubicBezTo>
                  <a:cubicBezTo>
                    <a:pt x="76" y="167"/>
                    <a:pt x="71" y="163"/>
                    <a:pt x="66" y="153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2" y="140"/>
                    <a:pt x="60" y="138"/>
                    <a:pt x="51" y="140"/>
                  </a:cubicBezTo>
                  <a:cubicBezTo>
                    <a:pt x="47" y="150"/>
                    <a:pt x="52" y="165"/>
                    <a:pt x="53" y="177"/>
                  </a:cubicBezTo>
                  <a:cubicBezTo>
                    <a:pt x="57" y="189"/>
                    <a:pt x="57" y="196"/>
                    <a:pt x="65" y="202"/>
                  </a:cubicBezTo>
                  <a:cubicBezTo>
                    <a:pt x="68" y="203"/>
                    <a:pt x="70" y="205"/>
                    <a:pt x="74" y="206"/>
                  </a:cubicBezTo>
                  <a:cubicBezTo>
                    <a:pt x="90" y="204"/>
                    <a:pt x="97" y="197"/>
                    <a:pt x="108" y="183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10" y="181"/>
                    <a:pt x="110" y="181"/>
                    <a:pt x="110" y="180"/>
                  </a:cubicBezTo>
                  <a:cubicBezTo>
                    <a:pt x="122" y="158"/>
                    <a:pt x="129" y="138"/>
                    <a:pt x="126" y="112"/>
                  </a:cubicBezTo>
                  <a:cubicBezTo>
                    <a:pt x="133" y="106"/>
                    <a:pt x="158" y="106"/>
                    <a:pt x="168" y="108"/>
                  </a:cubicBezTo>
                  <a:cubicBezTo>
                    <a:pt x="172" y="110"/>
                    <a:pt x="180" y="111"/>
                    <a:pt x="185" y="115"/>
                  </a:cubicBezTo>
                  <a:cubicBezTo>
                    <a:pt x="201" y="115"/>
                    <a:pt x="215" y="90"/>
                    <a:pt x="202" y="73"/>
                  </a:cubicBezTo>
                  <a:cubicBezTo>
                    <a:pt x="176" y="66"/>
                    <a:pt x="156" y="73"/>
                    <a:pt x="13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98A2592A-433F-4FC1-9854-1BCEEFE6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252788"/>
              <a:ext cx="203200" cy="363538"/>
            </a:xfrm>
            <a:custGeom>
              <a:avLst/>
              <a:gdLst>
                <a:gd name="T0" fmla="*/ 47 w 54"/>
                <a:gd name="T1" fmla="*/ 54 h 96"/>
                <a:gd name="T2" fmla="*/ 48 w 54"/>
                <a:gd name="T3" fmla="*/ 4 h 96"/>
                <a:gd name="T4" fmla="*/ 47 w 54"/>
                <a:gd name="T5" fmla="*/ 4 h 96"/>
                <a:gd name="T6" fmla="*/ 9 w 54"/>
                <a:gd name="T7" fmla="*/ 48 h 96"/>
                <a:gd name="T8" fmla="*/ 29 w 54"/>
                <a:gd name="T9" fmla="*/ 96 h 96"/>
                <a:gd name="T10" fmla="*/ 45 w 54"/>
                <a:gd name="T11" fmla="*/ 63 h 96"/>
                <a:gd name="T12" fmla="*/ 47 w 54"/>
                <a:gd name="T13" fmla="*/ 5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96">
                  <a:moveTo>
                    <a:pt x="47" y="54"/>
                  </a:moveTo>
                  <a:cubicBezTo>
                    <a:pt x="50" y="38"/>
                    <a:pt x="54" y="16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31" y="0"/>
                    <a:pt x="15" y="35"/>
                    <a:pt x="9" y="48"/>
                  </a:cubicBezTo>
                  <a:cubicBezTo>
                    <a:pt x="4" y="75"/>
                    <a:pt x="0" y="86"/>
                    <a:pt x="29" y="96"/>
                  </a:cubicBezTo>
                  <a:cubicBezTo>
                    <a:pt x="41" y="92"/>
                    <a:pt x="43" y="75"/>
                    <a:pt x="45" y="63"/>
                  </a:cubicBezTo>
                  <a:cubicBezTo>
                    <a:pt x="46" y="60"/>
                    <a:pt x="46" y="57"/>
                    <a:pt x="4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7156B5EA-1F4A-47A5-8158-CCA60E088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638" y="3094038"/>
              <a:ext cx="157163" cy="242888"/>
            </a:xfrm>
            <a:custGeom>
              <a:avLst/>
              <a:gdLst>
                <a:gd name="T0" fmla="*/ 5 w 42"/>
                <a:gd name="T1" fmla="*/ 35 h 64"/>
                <a:gd name="T2" fmla="*/ 5 w 42"/>
                <a:gd name="T3" fmla="*/ 35 h 64"/>
                <a:gd name="T4" fmla="*/ 5 w 42"/>
                <a:gd name="T5" fmla="*/ 35 h 64"/>
                <a:gd name="T6" fmla="*/ 1 w 42"/>
                <a:gd name="T7" fmla="*/ 39 h 64"/>
                <a:gd name="T8" fmla="*/ 3 w 42"/>
                <a:gd name="T9" fmla="*/ 54 h 64"/>
                <a:gd name="T10" fmla="*/ 3 w 42"/>
                <a:gd name="T11" fmla="*/ 55 h 64"/>
                <a:gd name="T12" fmla="*/ 3 w 42"/>
                <a:gd name="T13" fmla="*/ 55 h 64"/>
                <a:gd name="T14" fmla="*/ 5 w 42"/>
                <a:gd name="T15" fmla="*/ 57 h 64"/>
                <a:gd name="T16" fmla="*/ 7 w 42"/>
                <a:gd name="T17" fmla="*/ 59 h 64"/>
                <a:gd name="T18" fmla="*/ 7 w 42"/>
                <a:gd name="T19" fmla="*/ 59 h 64"/>
                <a:gd name="T20" fmla="*/ 7 w 42"/>
                <a:gd name="T21" fmla="*/ 59 h 64"/>
                <a:gd name="T22" fmla="*/ 7 w 42"/>
                <a:gd name="T23" fmla="*/ 59 h 64"/>
                <a:gd name="T24" fmla="*/ 7 w 42"/>
                <a:gd name="T25" fmla="*/ 59 h 64"/>
                <a:gd name="T26" fmla="*/ 19 w 42"/>
                <a:gd name="T27" fmla="*/ 64 h 64"/>
                <a:gd name="T28" fmla="*/ 42 w 42"/>
                <a:gd name="T29" fmla="*/ 26 h 64"/>
                <a:gd name="T30" fmla="*/ 5 w 42"/>
                <a:gd name="T31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64"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7"/>
                    <a:pt x="2" y="38"/>
                    <a:pt x="1" y="39"/>
                  </a:cubicBezTo>
                  <a:cubicBezTo>
                    <a:pt x="0" y="46"/>
                    <a:pt x="1" y="51"/>
                    <a:pt x="3" y="54"/>
                  </a:cubicBezTo>
                  <a:cubicBezTo>
                    <a:pt x="3" y="54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4" y="56"/>
                    <a:pt x="4" y="56"/>
                    <a:pt x="5" y="57"/>
                  </a:cubicBezTo>
                  <a:cubicBezTo>
                    <a:pt x="5" y="57"/>
                    <a:pt x="6" y="58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10" y="61"/>
                    <a:pt x="14" y="62"/>
                    <a:pt x="19" y="64"/>
                  </a:cubicBezTo>
                  <a:cubicBezTo>
                    <a:pt x="35" y="59"/>
                    <a:pt x="40" y="43"/>
                    <a:pt x="42" y="26"/>
                  </a:cubicBezTo>
                  <a:cubicBezTo>
                    <a:pt x="38" y="0"/>
                    <a:pt x="14" y="20"/>
                    <a:pt x="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52E037C-9E1D-4C86-A249-C9D1BD059BBD}"/>
              </a:ext>
            </a:extLst>
          </p:cNvPr>
          <p:cNvSpPr txBox="1"/>
          <p:nvPr/>
        </p:nvSpPr>
        <p:spPr>
          <a:xfrm>
            <a:off x="2129149" y="4719724"/>
            <a:ext cx="342112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/>
              <a:t>郭树青</a:t>
            </a:r>
            <a:endParaRPr lang="en-US" altLang="zh-CN" sz="2800" b="1" dirty="0"/>
          </a:p>
          <a:p>
            <a:pPr algn="ctr"/>
            <a:r>
              <a:rPr lang="en-US" altLang="zh-CN" sz="2800" dirty="0">
                <a:hlinkClick r:id="rId12"/>
              </a:rPr>
              <a:t>guosq@szu.edu.cn</a:t>
            </a:r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745E7-4E6F-457D-8082-3980C56E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五、数据处理与思考题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E0065-8B94-463B-91D9-D6353DF7175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数据处理要求</a:t>
            </a:r>
            <a:endParaRPr lang="en-US" altLang="zh-CN" dirty="0"/>
          </a:p>
          <a:p>
            <a:pPr lvl="1"/>
            <a:r>
              <a:rPr lang="zh-CN" altLang="en-US" dirty="0"/>
              <a:t>计算当地重力加速度</a:t>
            </a:r>
            <a:r>
              <a:rPr lang="en-US" altLang="zh-CN" dirty="0"/>
              <a:t>g</a:t>
            </a:r>
            <a:r>
              <a:rPr lang="zh-CN" altLang="en-US" dirty="0"/>
              <a:t>，评估不确定度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结果表述及总结</a:t>
            </a:r>
            <a:endParaRPr lang="en-US" altLang="zh-CN" dirty="0"/>
          </a:p>
          <a:p>
            <a:pPr marL="457200" lvl="1" indent="0">
              <a:buNone/>
            </a:pP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思考题</a:t>
            </a:r>
            <a:endParaRPr lang="en-US" altLang="zh-CN" dirty="0"/>
          </a:p>
          <a:p>
            <a:pPr lvl="1"/>
            <a:r>
              <a:rPr lang="zh-CN" altLang="en-US" dirty="0"/>
              <a:t>讨论减少不确定度的可行方法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 err="1"/>
              <a:t>phyphox</a:t>
            </a:r>
            <a:r>
              <a:rPr lang="zh-CN" altLang="en-US" dirty="0"/>
              <a:t>软件的功能设计一个单摆相关的实验</a:t>
            </a:r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621002B9-F85A-4ED7-9354-EA3EAB7AE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3140968"/>
            <a:ext cx="1947814" cy="1426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571939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745E7-4E6F-457D-8082-3980C56E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六、选做实验（三选一）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E0065-8B94-463B-91D9-D6353DF717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55440" y="1268761"/>
            <a:ext cx="9433048" cy="2232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、研究单摆周期与摆长的关系（选做）</a:t>
            </a:r>
            <a:endParaRPr lang="en-US" altLang="zh-CN" b="1" dirty="0"/>
          </a:p>
          <a:p>
            <a:pPr lvl="1"/>
            <a:r>
              <a:rPr lang="zh-CN" altLang="en-US" dirty="0"/>
              <a:t>小摆角时，单摆周期与摆长的平方根成正比，</a:t>
            </a:r>
            <a:r>
              <a:rPr lang="zh-CN" altLang="en-US" b="1" dirty="0"/>
              <a:t>设计实验方法验证这一关系。</a:t>
            </a:r>
            <a:r>
              <a:rPr lang="zh-CN" altLang="en-US" dirty="0">
                <a:solidFill>
                  <a:srgbClr val="3D74A7"/>
                </a:solidFill>
              </a:rPr>
              <a:t>思考小球质量、初始振幅对测量结果的影响。</a:t>
            </a:r>
            <a:endParaRPr lang="en-US" altLang="zh-CN" dirty="0">
              <a:solidFill>
                <a:srgbClr val="3D74A7"/>
              </a:solidFill>
            </a:endParaRPr>
          </a:p>
          <a:p>
            <a:pPr lvl="1"/>
            <a:r>
              <a:rPr lang="zh-CN" altLang="en-US" dirty="0">
                <a:solidFill>
                  <a:srgbClr val="3D74A7"/>
                </a:solidFill>
              </a:rPr>
              <a:t>需要测量的数据：</a:t>
            </a:r>
            <a:r>
              <a:rPr lang="zh-CN" altLang="en-US" b="1" dirty="0">
                <a:solidFill>
                  <a:srgbClr val="FF0000"/>
                </a:solidFill>
              </a:rPr>
              <a:t>摆长不同时单摆的周期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4394BA-E16D-4E71-9419-17C32DF358D6}"/>
                  </a:ext>
                </a:extLst>
              </p:cNvPr>
              <p:cNvSpPr txBox="1"/>
              <p:nvPr/>
            </p:nvSpPr>
            <p:spPr>
              <a:xfrm>
                <a:off x="9912424" y="1124744"/>
                <a:ext cx="1440160" cy="81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4394BA-E16D-4E71-9419-17C32DF35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424" y="1124744"/>
                <a:ext cx="1440160" cy="818366"/>
              </a:xfrm>
              <a:prstGeom prst="rect">
                <a:avLst/>
              </a:prstGeom>
              <a:blipFill>
                <a:blip r:embed="rId2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13BDBCB-C0ED-464F-B3F6-305071CE5216}"/>
                  </a:ext>
                </a:extLst>
              </p:cNvPr>
              <p:cNvSpPr txBox="1"/>
              <p:nvPr/>
            </p:nvSpPr>
            <p:spPr>
              <a:xfrm>
                <a:off x="1530592" y="3429000"/>
                <a:ext cx="5998097" cy="222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3D74A7"/>
                    </a:solidFill>
                  </a:rPr>
                  <a:t>要求：</a:t>
                </a:r>
                <a:endParaRPr lang="en-US" altLang="zh-CN" sz="2000" dirty="0">
                  <a:solidFill>
                    <a:srgbClr val="3D74A7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3D74A7"/>
                    </a:solidFill>
                  </a:rPr>
                  <a:t>更换</a:t>
                </a:r>
                <a:r>
                  <a:rPr lang="en-US" altLang="zh-CN" dirty="0">
                    <a:solidFill>
                      <a:srgbClr val="3D74A7"/>
                    </a:solidFill>
                  </a:rPr>
                  <a:t>5-8</a:t>
                </a:r>
                <a:r>
                  <a:rPr lang="zh-CN" altLang="en-US" dirty="0">
                    <a:solidFill>
                      <a:srgbClr val="3D74A7"/>
                    </a:solidFill>
                  </a:rPr>
                  <a:t>次摆长，分别测量每个摆长下的单摆周期；</a:t>
                </a:r>
                <a:endParaRPr lang="en-US" altLang="zh-CN" dirty="0">
                  <a:solidFill>
                    <a:srgbClr val="3D74A7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3D74A7"/>
                    </a:solidFill>
                  </a:rPr>
                  <a:t>用</a:t>
                </a:r>
                <a:r>
                  <a:rPr lang="en-US" altLang="zh-CN" dirty="0">
                    <a:solidFill>
                      <a:srgbClr val="3D74A7"/>
                    </a:solidFill>
                  </a:rPr>
                  <a:t>excel</a:t>
                </a:r>
                <a:r>
                  <a:rPr lang="zh-CN" altLang="en-US" dirty="0">
                    <a:solidFill>
                      <a:srgbClr val="3D74A7"/>
                    </a:solidFill>
                  </a:rPr>
                  <a:t>或</a:t>
                </a:r>
                <a:r>
                  <a:rPr lang="en-US" altLang="zh-CN" dirty="0">
                    <a:solidFill>
                      <a:srgbClr val="3D74A7"/>
                    </a:solidFill>
                  </a:rPr>
                  <a:t>origin</a:t>
                </a:r>
                <a:r>
                  <a:rPr lang="zh-CN" altLang="en-US" dirty="0">
                    <a:solidFill>
                      <a:srgbClr val="3D74A7"/>
                    </a:solidFill>
                  </a:rPr>
                  <a:t>进行数据拟合，画图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b="1" i="0" smtClean="0">
                            <a:solidFill>
                              <a:srgbClr val="FF0000"/>
                            </a:solidFill>
                            <a:latin typeface="+mn-ea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</m:rad>
                  </m:oMath>
                </a14:m>
                <a:r>
                  <a:rPr lang="zh-CN" altLang="en-US" dirty="0">
                    <a:solidFill>
                      <a:srgbClr val="3D74A7"/>
                    </a:solidFill>
                  </a:rPr>
                  <a:t>；</a:t>
                </a:r>
                <a:endParaRPr lang="en-US" altLang="zh-CN" dirty="0">
                  <a:solidFill>
                    <a:srgbClr val="3D74A7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3D74A7"/>
                    </a:solidFill>
                  </a:rPr>
                  <a:t>取重力加速度值为</a:t>
                </a:r>
                <a:r>
                  <a:rPr lang="en-US" altLang="zh-CN" dirty="0">
                    <a:solidFill>
                      <a:srgbClr val="3D74A7"/>
                    </a:solidFill>
                  </a:rPr>
                  <a:t>9.8m/s</a:t>
                </a:r>
                <a:r>
                  <a:rPr lang="en-US" altLang="zh-CN" baseline="30000" dirty="0">
                    <a:solidFill>
                      <a:srgbClr val="3D74A7"/>
                    </a:solidFill>
                  </a:rPr>
                  <a:t>2</a:t>
                </a:r>
                <a:r>
                  <a:rPr lang="zh-CN" altLang="en-US" dirty="0">
                    <a:solidFill>
                      <a:srgbClr val="3D74A7"/>
                    </a:solidFill>
                  </a:rPr>
                  <a:t>，将拟合曲线与公式得到的曲线放在同一个图里进行对比，并求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g</a:t>
                </a:r>
                <a:r>
                  <a:rPr lang="zh-CN" altLang="en-US" dirty="0">
                    <a:solidFill>
                      <a:srgbClr val="3D74A7"/>
                    </a:solidFill>
                  </a:rPr>
                  <a:t>的误差。</a:t>
                </a:r>
                <a:endParaRPr lang="en-US" altLang="zh-CN" baseline="30000" dirty="0">
                  <a:solidFill>
                    <a:srgbClr val="3D74A7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13BDBCB-C0ED-464F-B3F6-305071CE5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592" y="3429000"/>
                <a:ext cx="5998097" cy="2221827"/>
              </a:xfrm>
              <a:prstGeom prst="rect">
                <a:avLst/>
              </a:prstGeom>
              <a:blipFill>
                <a:blip r:embed="rId3"/>
                <a:stretch>
                  <a:fillRect l="-915" r="-2744" b="-3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52CC5D0-3ACB-4D08-BE5D-D83080E52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59544"/>
              </p:ext>
            </p:extLst>
          </p:nvPr>
        </p:nvGraphicFramePr>
        <p:xfrm>
          <a:off x="7733881" y="3501008"/>
          <a:ext cx="3844127" cy="216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测量次数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摆长</a:t>
                      </a:r>
                      <a:r>
                        <a:rPr lang="en-US" altLang="zh-CN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L (mm)</a:t>
                      </a:r>
                      <a:endParaRPr lang="zh-CN" altLang="zh-CN" sz="16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周期</a:t>
                      </a: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50T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93764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745E7-4E6F-457D-8082-3980C56E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六、选做实验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E0065-8B94-463B-91D9-D6353DF717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55440" y="1268761"/>
            <a:ext cx="10138120" cy="3024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、单摆的非简谐运动（选做）</a:t>
            </a:r>
            <a:endParaRPr lang="en-US" altLang="zh-CN" b="1" dirty="0"/>
          </a:p>
          <a:p>
            <a:pPr lvl="1"/>
            <a:r>
              <a:rPr lang="zh-CN" altLang="en-US" dirty="0"/>
              <a:t>摆角较大（</a:t>
            </a:r>
            <a:r>
              <a:rPr lang="en-US" altLang="zh-CN" dirty="0"/>
              <a:t>&gt;10</a:t>
            </a:r>
            <a:r>
              <a:rPr lang="zh-CN" altLang="en-US" dirty="0"/>
              <a:t>度）时，简谐近似条件不再适用，单摆的运动为非简谐运动。</a:t>
            </a:r>
            <a:endParaRPr lang="en-US" altLang="zh-CN" dirty="0"/>
          </a:p>
          <a:p>
            <a:pPr lvl="1"/>
            <a:r>
              <a:rPr lang="zh-CN" altLang="en-US" dirty="0"/>
              <a:t>通过逐渐增大摆角，测量单摆的周期，并与简谐近似的结果比较，验证单摆做简谐运动的极限条件。</a:t>
            </a:r>
            <a:endParaRPr lang="en-US" altLang="zh-CN" dirty="0"/>
          </a:p>
          <a:p>
            <a:pPr lvl="1"/>
            <a:r>
              <a:rPr lang="zh-CN" altLang="en-US" dirty="0"/>
              <a:t>需测量的数据：</a:t>
            </a:r>
            <a:r>
              <a:rPr lang="zh-CN" altLang="en-US" b="1" dirty="0">
                <a:solidFill>
                  <a:srgbClr val="FF0000"/>
                </a:solidFill>
              </a:rPr>
              <a:t>摆角不同时单摆的周期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79B857-66FF-493B-A73F-20F06F412A44}"/>
              </a:ext>
            </a:extLst>
          </p:cNvPr>
          <p:cNvSpPr txBox="1"/>
          <p:nvPr/>
        </p:nvSpPr>
        <p:spPr>
          <a:xfrm>
            <a:off x="1487488" y="4077072"/>
            <a:ext cx="5184576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D74A7"/>
                </a:solidFill>
              </a:rPr>
              <a:t>要求：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D74A7"/>
                </a:solidFill>
              </a:rPr>
              <a:t>每隔</a:t>
            </a:r>
            <a:r>
              <a:rPr lang="en-US" altLang="zh-CN" dirty="0">
                <a:solidFill>
                  <a:srgbClr val="3D74A7"/>
                </a:solidFill>
              </a:rPr>
              <a:t>5</a:t>
            </a:r>
            <a:r>
              <a:rPr lang="zh-CN" altLang="en-US" dirty="0">
                <a:solidFill>
                  <a:srgbClr val="3D74A7"/>
                </a:solidFill>
              </a:rPr>
              <a:t>度测量一次周期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3D74A7"/>
                </a:solidFill>
              </a:rPr>
              <a:t>，至</a:t>
            </a:r>
            <a:r>
              <a:rPr lang="en-US" altLang="zh-CN" dirty="0">
                <a:solidFill>
                  <a:srgbClr val="3D74A7"/>
                </a:solidFill>
              </a:rPr>
              <a:t>80</a:t>
            </a:r>
            <a:r>
              <a:rPr lang="zh-CN" altLang="en-US" dirty="0">
                <a:solidFill>
                  <a:srgbClr val="3D74A7"/>
                </a:solidFill>
              </a:rPr>
              <a:t>度；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D74A7"/>
                </a:solidFill>
              </a:rPr>
              <a:t>利用简谐运动公式计算简谐运动的周期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3D74A7"/>
                </a:solidFill>
              </a:rPr>
              <a:t>，画出</a:t>
            </a:r>
            <a:r>
              <a:rPr lang="en-US" altLang="zh-CN" b="1" dirty="0">
                <a:solidFill>
                  <a:srgbClr val="FF0000"/>
                </a:solidFill>
              </a:rPr>
              <a:t>T/T</a:t>
            </a:r>
            <a:r>
              <a:rPr lang="en-US" altLang="zh-CN" b="1" baseline="-25000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3D74A7"/>
                </a:solidFill>
              </a:rPr>
              <a:t>随摆角的变化曲线。</a:t>
            </a:r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A918979-07E1-439B-AA3D-7B89A0C1A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947029"/>
              </p:ext>
            </p:extLst>
          </p:nvPr>
        </p:nvGraphicFramePr>
        <p:xfrm>
          <a:off x="7517857" y="3962981"/>
          <a:ext cx="3844127" cy="216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测量次数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摆角</a:t>
                      </a:r>
                      <a:r>
                        <a:rPr lang="en-US" altLang="zh-CN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度</a:t>
                      </a:r>
                      <a:r>
                        <a:rPr lang="en-US" altLang="zh-CN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6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周期</a:t>
                      </a: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50T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677843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745E7-4E6F-457D-8082-3980C56E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六、选做实验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E0065-8B94-463B-91D9-D6353DF717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55440" y="1268761"/>
            <a:ext cx="10138120" cy="2376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、视频轨迹追踪实验（选做，自拟）</a:t>
            </a:r>
            <a:endParaRPr lang="en-US" altLang="zh-CN" b="1" dirty="0"/>
          </a:p>
          <a:p>
            <a:pPr lvl="1"/>
            <a:r>
              <a:rPr lang="zh-CN" altLang="en-US" dirty="0"/>
              <a:t>手机拍摄小球单摆的摆动视频，利用视频追踪软件提取小球的运动轨迹，研究小角度下的简谐运动及大角度下的非线性运动；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tracker</a:t>
            </a:r>
            <a:r>
              <a:rPr lang="zh-CN" altLang="en-US" dirty="0"/>
              <a:t>软件（实验影像分析）视频追踪小角度单摆轨迹。</a:t>
            </a:r>
            <a:endParaRPr lang="en-US" altLang="zh-CN" dirty="0">
              <a:solidFill>
                <a:srgbClr val="3D74A7"/>
              </a:solidFill>
            </a:endParaRPr>
          </a:p>
        </p:txBody>
      </p:sp>
      <p:pic>
        <p:nvPicPr>
          <p:cNvPr id="4" name="图片 7">
            <a:extLst>
              <a:ext uri="{FF2B5EF4-FFF2-40B4-BE49-F238E27FC236}">
                <a16:creationId xmlns:a16="http://schemas.microsoft.com/office/drawing/2014/main" id="{57053178-F3B8-4D4F-8409-F5E33E49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3809557"/>
            <a:ext cx="4111749" cy="196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8">
            <a:extLst>
              <a:ext uri="{FF2B5EF4-FFF2-40B4-BE49-F238E27FC236}">
                <a16:creationId xmlns:a16="http://schemas.microsoft.com/office/drawing/2014/main" id="{00FE0480-5B9B-42D9-A025-CF140EA83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21" y="6000425"/>
            <a:ext cx="32403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视频追踪大角度单摆轨迹</a:t>
            </a:r>
          </a:p>
        </p:txBody>
      </p:sp>
    </p:spTree>
    <p:extLst>
      <p:ext uri="{BB962C8B-B14F-4D97-AF65-F5344CB8AC3E}">
        <p14:creationId xmlns:p14="http://schemas.microsoft.com/office/powerpoint/2010/main" val="4120019724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3"/>
          <p:cNvSpPr/>
          <p:nvPr>
            <p:custDataLst>
              <p:tags r:id="rId1"/>
            </p:custDataLst>
          </p:nvPr>
        </p:nvSpPr>
        <p:spPr>
          <a:xfrm>
            <a:off x="0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4"/>
          <p:cNvSpPr/>
          <p:nvPr>
            <p:custDataLst>
              <p:tags r:id="rId2"/>
            </p:custDataLst>
          </p:nvPr>
        </p:nvSpPr>
        <p:spPr>
          <a:xfrm>
            <a:off x="7722124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5" name="PA_直接连接符 19"/>
          <p:cNvCxnSpPr/>
          <p:nvPr>
            <p:custDataLst>
              <p:tags r:id="rId3"/>
            </p:custDataLst>
          </p:nvPr>
        </p:nvCxnSpPr>
        <p:spPr>
          <a:xfrm>
            <a:off x="311084" y="2658359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21"/>
          <p:cNvSpPr txBox="1"/>
          <p:nvPr>
            <p:custDataLst>
              <p:tags r:id="rId4"/>
            </p:custDataLst>
          </p:nvPr>
        </p:nvSpPr>
        <p:spPr>
          <a:xfrm>
            <a:off x="619378" y="2724733"/>
            <a:ext cx="710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本节完毕，谢谢观看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15" y="2311408"/>
            <a:ext cx="4042249" cy="2917792"/>
          </a:xfrm>
          <a:prstGeom prst="rect">
            <a:avLst/>
          </a:prstGeom>
        </p:spPr>
      </p:pic>
      <p:cxnSp>
        <p:nvCxnSpPr>
          <p:cNvPr id="29" name="PA_直接连接符 17"/>
          <p:cNvCxnSpPr/>
          <p:nvPr>
            <p:custDataLst>
              <p:tags r:id="rId5"/>
            </p:custDataLst>
          </p:nvPr>
        </p:nvCxnSpPr>
        <p:spPr>
          <a:xfrm>
            <a:off x="311085" y="518474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21"/>
          <p:cNvSpPr txBox="1"/>
          <p:nvPr>
            <p:custDataLst>
              <p:tags r:id="rId6"/>
            </p:custDataLst>
          </p:nvPr>
        </p:nvSpPr>
        <p:spPr>
          <a:xfrm>
            <a:off x="661800" y="4079237"/>
            <a:ext cx="6433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cs typeface="+mn-ea"/>
                <a:sym typeface="+mn-lt"/>
              </a:rPr>
              <a:t>更多资源：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hlinkClick r:id="rId10"/>
              </a:rPr>
              <a:t>http://wlsyzhao.ys168.com/</a:t>
            </a:r>
            <a:endParaRPr lang="en-US" altLang="zh-CN" sz="2800" b="1" dirty="0"/>
          </a:p>
          <a:p>
            <a:pPr algn="ctr"/>
            <a:endParaRPr lang="zh-CN" altLang="en-US" sz="28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2A62F00-A3D5-45D3-96A6-C791C36823DF}"/>
              </a:ext>
            </a:extLst>
          </p:cNvPr>
          <p:cNvGrpSpPr>
            <a:grpSpLocks noChangeAspect="1"/>
          </p:cNvGrpSpPr>
          <p:nvPr/>
        </p:nvGrpSpPr>
        <p:grpSpPr>
          <a:xfrm>
            <a:off x="356093" y="274655"/>
            <a:ext cx="1367998" cy="1368000"/>
            <a:chOff x="-2955925" y="2012950"/>
            <a:chExt cx="1855787" cy="1855788"/>
          </a:xfrm>
          <a:solidFill>
            <a:srgbClr val="1F4E79">
              <a:alpha val="81000"/>
            </a:srgbClr>
          </a:solidFill>
        </p:grpSpPr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A617A728-9E18-4497-885D-54A5443A0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025" y="2114550"/>
              <a:ext cx="161925" cy="173038"/>
            </a:xfrm>
            <a:custGeom>
              <a:avLst/>
              <a:gdLst>
                <a:gd name="T0" fmla="*/ 32 w 43"/>
                <a:gd name="T1" fmla="*/ 34 h 46"/>
                <a:gd name="T2" fmla="*/ 15 w 43"/>
                <a:gd name="T3" fmla="*/ 45 h 46"/>
                <a:gd name="T4" fmla="*/ 1 w 43"/>
                <a:gd name="T5" fmla="*/ 32 h 46"/>
                <a:gd name="T6" fmla="*/ 6 w 43"/>
                <a:gd name="T7" fmla="*/ 5 h 46"/>
                <a:gd name="T8" fmla="*/ 1 w 43"/>
                <a:gd name="T9" fmla="*/ 0 h 46"/>
                <a:gd name="T10" fmla="*/ 2 w 43"/>
                <a:gd name="T11" fmla="*/ 0 h 46"/>
                <a:gd name="T12" fmla="*/ 11 w 43"/>
                <a:gd name="T13" fmla="*/ 1 h 46"/>
                <a:gd name="T14" fmla="*/ 19 w 43"/>
                <a:gd name="T15" fmla="*/ 2 h 46"/>
                <a:gd name="T16" fmla="*/ 20 w 43"/>
                <a:gd name="T17" fmla="*/ 3 h 46"/>
                <a:gd name="T18" fmla="*/ 14 w 43"/>
                <a:gd name="T19" fmla="*/ 7 h 46"/>
                <a:gd name="T20" fmla="*/ 10 w 43"/>
                <a:gd name="T21" fmla="*/ 33 h 46"/>
                <a:gd name="T22" fmla="*/ 18 w 43"/>
                <a:gd name="T23" fmla="*/ 43 h 46"/>
                <a:gd name="T24" fmla="*/ 30 w 43"/>
                <a:gd name="T25" fmla="*/ 34 h 46"/>
                <a:gd name="T26" fmla="*/ 33 w 43"/>
                <a:gd name="T27" fmla="*/ 15 h 46"/>
                <a:gd name="T28" fmla="*/ 30 w 43"/>
                <a:gd name="T29" fmla="*/ 6 h 46"/>
                <a:gd name="T30" fmla="*/ 28 w 43"/>
                <a:gd name="T31" fmla="*/ 5 h 46"/>
                <a:gd name="T32" fmla="*/ 29 w 43"/>
                <a:gd name="T33" fmla="*/ 4 h 46"/>
                <a:gd name="T34" fmla="*/ 36 w 43"/>
                <a:gd name="T35" fmla="*/ 5 h 46"/>
                <a:gd name="T36" fmla="*/ 42 w 43"/>
                <a:gd name="T37" fmla="*/ 6 h 46"/>
                <a:gd name="T38" fmla="*/ 43 w 43"/>
                <a:gd name="T39" fmla="*/ 7 h 46"/>
                <a:gd name="T40" fmla="*/ 41 w 43"/>
                <a:gd name="T41" fmla="*/ 7 h 46"/>
                <a:gd name="T42" fmla="*/ 35 w 43"/>
                <a:gd name="T43" fmla="*/ 16 h 46"/>
                <a:gd name="T44" fmla="*/ 32 w 43"/>
                <a:gd name="T45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" h="46">
                  <a:moveTo>
                    <a:pt x="32" y="34"/>
                  </a:moveTo>
                  <a:cubicBezTo>
                    <a:pt x="31" y="43"/>
                    <a:pt x="24" y="46"/>
                    <a:pt x="15" y="45"/>
                  </a:cubicBezTo>
                  <a:cubicBezTo>
                    <a:pt x="6" y="43"/>
                    <a:pt x="0" y="38"/>
                    <a:pt x="1" y="3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"/>
                    <a:pt x="1" y="2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0"/>
                    <a:pt x="8" y="1"/>
                    <a:pt x="11" y="1"/>
                  </a:cubicBezTo>
                  <a:cubicBezTo>
                    <a:pt x="13" y="2"/>
                    <a:pt x="16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5"/>
                    <a:pt x="15" y="2"/>
                    <a:pt x="14" y="7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8"/>
                    <a:pt x="13" y="43"/>
                    <a:pt x="18" y="43"/>
                  </a:cubicBezTo>
                  <a:cubicBezTo>
                    <a:pt x="24" y="44"/>
                    <a:pt x="29" y="41"/>
                    <a:pt x="30" y="3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4" y="10"/>
                    <a:pt x="33" y="7"/>
                    <a:pt x="30" y="6"/>
                  </a:cubicBezTo>
                  <a:cubicBezTo>
                    <a:pt x="29" y="5"/>
                    <a:pt x="28" y="5"/>
                    <a:pt x="28" y="5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1" y="4"/>
                    <a:pt x="33" y="5"/>
                    <a:pt x="36" y="5"/>
                  </a:cubicBezTo>
                  <a:cubicBezTo>
                    <a:pt x="38" y="5"/>
                    <a:pt x="40" y="6"/>
                    <a:pt x="42" y="6"/>
                  </a:cubicBezTo>
                  <a:cubicBezTo>
                    <a:pt x="43" y="6"/>
                    <a:pt x="43" y="6"/>
                    <a:pt x="43" y="7"/>
                  </a:cubicBezTo>
                  <a:cubicBezTo>
                    <a:pt x="43" y="7"/>
                    <a:pt x="42" y="7"/>
                    <a:pt x="41" y="7"/>
                  </a:cubicBezTo>
                  <a:cubicBezTo>
                    <a:pt x="38" y="8"/>
                    <a:pt x="36" y="11"/>
                    <a:pt x="35" y="16"/>
                  </a:cubicBezTo>
                  <a:lnTo>
                    <a:pt x="3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D0D7D1C5-E8FE-4040-BF1E-6153738B7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31975" y="2152650"/>
              <a:ext cx="215900" cy="203200"/>
            </a:xfrm>
            <a:custGeom>
              <a:avLst/>
              <a:gdLst>
                <a:gd name="T0" fmla="*/ 11 w 57"/>
                <a:gd name="T1" fmla="*/ 32 h 54"/>
                <a:gd name="T2" fmla="*/ 11 w 57"/>
                <a:gd name="T3" fmla="*/ 41 h 54"/>
                <a:gd name="T4" fmla="*/ 14 w 57"/>
                <a:gd name="T5" fmla="*/ 43 h 54"/>
                <a:gd name="T6" fmla="*/ 13 w 57"/>
                <a:gd name="T7" fmla="*/ 44 h 54"/>
                <a:gd name="T8" fmla="*/ 7 w 57"/>
                <a:gd name="T9" fmla="*/ 41 h 54"/>
                <a:gd name="T10" fmla="*/ 0 w 57"/>
                <a:gd name="T11" fmla="*/ 38 h 54"/>
                <a:gd name="T12" fmla="*/ 0 w 57"/>
                <a:gd name="T13" fmla="*/ 37 h 54"/>
                <a:gd name="T14" fmla="*/ 3 w 57"/>
                <a:gd name="T15" fmla="*/ 37 h 54"/>
                <a:gd name="T16" fmla="*/ 10 w 57"/>
                <a:gd name="T17" fmla="*/ 32 h 54"/>
                <a:gd name="T18" fmla="*/ 21 w 57"/>
                <a:gd name="T19" fmla="*/ 7 h 54"/>
                <a:gd name="T20" fmla="*/ 17 w 57"/>
                <a:gd name="T21" fmla="*/ 2 h 54"/>
                <a:gd name="T22" fmla="*/ 16 w 57"/>
                <a:gd name="T23" fmla="*/ 0 h 54"/>
                <a:gd name="T24" fmla="*/ 17 w 57"/>
                <a:gd name="T25" fmla="*/ 0 h 54"/>
                <a:gd name="T26" fmla="*/ 23 w 57"/>
                <a:gd name="T27" fmla="*/ 3 h 54"/>
                <a:gd name="T28" fmla="*/ 29 w 57"/>
                <a:gd name="T29" fmla="*/ 5 h 54"/>
                <a:gd name="T30" fmla="*/ 38 w 57"/>
                <a:gd name="T31" fmla="*/ 39 h 54"/>
                <a:gd name="T32" fmla="*/ 38 w 57"/>
                <a:gd name="T33" fmla="*/ 39 h 54"/>
                <a:gd name="T34" fmla="*/ 45 w 57"/>
                <a:gd name="T35" fmla="*/ 23 h 54"/>
                <a:gd name="T36" fmla="*/ 45 w 57"/>
                <a:gd name="T37" fmla="*/ 14 h 54"/>
                <a:gd name="T38" fmla="*/ 43 w 57"/>
                <a:gd name="T39" fmla="*/ 12 h 54"/>
                <a:gd name="T40" fmla="*/ 44 w 57"/>
                <a:gd name="T41" fmla="*/ 12 h 54"/>
                <a:gd name="T42" fmla="*/ 50 w 57"/>
                <a:gd name="T43" fmla="*/ 15 h 54"/>
                <a:gd name="T44" fmla="*/ 56 w 57"/>
                <a:gd name="T45" fmla="*/ 17 h 54"/>
                <a:gd name="T46" fmla="*/ 57 w 57"/>
                <a:gd name="T47" fmla="*/ 18 h 54"/>
                <a:gd name="T48" fmla="*/ 53 w 57"/>
                <a:gd name="T49" fmla="*/ 18 h 54"/>
                <a:gd name="T50" fmla="*/ 47 w 57"/>
                <a:gd name="T51" fmla="*/ 24 h 54"/>
                <a:gd name="T52" fmla="*/ 34 w 57"/>
                <a:gd name="T53" fmla="*/ 52 h 54"/>
                <a:gd name="T54" fmla="*/ 33 w 57"/>
                <a:gd name="T55" fmla="*/ 54 h 54"/>
                <a:gd name="T56" fmla="*/ 32 w 57"/>
                <a:gd name="T57" fmla="*/ 52 h 54"/>
                <a:gd name="T58" fmla="*/ 21 w 57"/>
                <a:gd name="T59" fmla="*/ 10 h 54"/>
                <a:gd name="T60" fmla="*/ 21 w 57"/>
                <a:gd name="T61" fmla="*/ 10 h 54"/>
                <a:gd name="T62" fmla="*/ 11 w 57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54">
                  <a:moveTo>
                    <a:pt x="11" y="32"/>
                  </a:moveTo>
                  <a:cubicBezTo>
                    <a:pt x="9" y="37"/>
                    <a:pt x="10" y="40"/>
                    <a:pt x="11" y="41"/>
                  </a:cubicBezTo>
                  <a:cubicBezTo>
                    <a:pt x="13" y="42"/>
                    <a:pt x="14" y="42"/>
                    <a:pt x="14" y="43"/>
                  </a:cubicBezTo>
                  <a:cubicBezTo>
                    <a:pt x="14" y="44"/>
                    <a:pt x="14" y="44"/>
                    <a:pt x="13" y="44"/>
                  </a:cubicBezTo>
                  <a:cubicBezTo>
                    <a:pt x="11" y="43"/>
                    <a:pt x="9" y="42"/>
                    <a:pt x="7" y="41"/>
                  </a:cubicBezTo>
                  <a:cubicBezTo>
                    <a:pt x="4" y="40"/>
                    <a:pt x="2" y="39"/>
                    <a:pt x="0" y="38"/>
                  </a:cubicBezTo>
                  <a:cubicBezTo>
                    <a:pt x="0" y="38"/>
                    <a:pt x="0" y="37"/>
                    <a:pt x="0" y="37"/>
                  </a:cubicBezTo>
                  <a:cubicBezTo>
                    <a:pt x="0" y="36"/>
                    <a:pt x="1" y="37"/>
                    <a:pt x="3" y="37"/>
                  </a:cubicBezTo>
                  <a:cubicBezTo>
                    <a:pt x="5" y="37"/>
                    <a:pt x="8" y="36"/>
                    <a:pt x="10" y="3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4"/>
                    <a:pt x="19" y="3"/>
                    <a:pt x="17" y="2"/>
                  </a:cubicBezTo>
                  <a:cubicBezTo>
                    <a:pt x="16" y="1"/>
                    <a:pt x="16" y="1"/>
                    <a:pt x="16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9" y="1"/>
                    <a:pt x="21" y="2"/>
                    <a:pt x="23" y="3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19"/>
                    <a:pt x="46" y="16"/>
                    <a:pt x="45" y="14"/>
                  </a:cubicBezTo>
                  <a:cubicBezTo>
                    <a:pt x="44" y="13"/>
                    <a:pt x="42" y="13"/>
                    <a:pt x="43" y="12"/>
                  </a:cubicBezTo>
                  <a:cubicBezTo>
                    <a:pt x="43" y="12"/>
                    <a:pt x="43" y="11"/>
                    <a:pt x="44" y="12"/>
                  </a:cubicBezTo>
                  <a:cubicBezTo>
                    <a:pt x="45" y="13"/>
                    <a:pt x="48" y="14"/>
                    <a:pt x="50" y="15"/>
                  </a:cubicBezTo>
                  <a:cubicBezTo>
                    <a:pt x="52" y="16"/>
                    <a:pt x="54" y="17"/>
                    <a:pt x="56" y="17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6" y="19"/>
                    <a:pt x="55" y="18"/>
                    <a:pt x="53" y="18"/>
                  </a:cubicBezTo>
                  <a:cubicBezTo>
                    <a:pt x="51" y="18"/>
                    <a:pt x="49" y="19"/>
                    <a:pt x="47" y="2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3"/>
                    <a:pt x="33" y="54"/>
                    <a:pt x="33" y="54"/>
                  </a:cubicBezTo>
                  <a:cubicBezTo>
                    <a:pt x="32" y="54"/>
                    <a:pt x="32" y="53"/>
                    <a:pt x="32" y="5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lnTo>
                    <a:pt x="1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3674E091-8596-49E0-A739-84CAC1A0C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65288" y="2246313"/>
              <a:ext cx="147637" cy="169863"/>
            </a:xfrm>
            <a:custGeom>
              <a:avLst/>
              <a:gdLst>
                <a:gd name="T0" fmla="*/ 25 w 39"/>
                <a:gd name="T1" fmla="*/ 7 h 45"/>
                <a:gd name="T2" fmla="*/ 23 w 39"/>
                <a:gd name="T3" fmla="*/ 1 h 45"/>
                <a:gd name="T4" fmla="*/ 25 w 39"/>
                <a:gd name="T5" fmla="*/ 1 h 45"/>
                <a:gd name="T6" fmla="*/ 31 w 39"/>
                <a:gd name="T7" fmla="*/ 6 h 45"/>
                <a:gd name="T8" fmla="*/ 38 w 39"/>
                <a:gd name="T9" fmla="*/ 11 h 45"/>
                <a:gd name="T10" fmla="*/ 39 w 39"/>
                <a:gd name="T11" fmla="*/ 12 h 45"/>
                <a:gd name="T12" fmla="*/ 32 w 39"/>
                <a:gd name="T13" fmla="*/ 13 h 45"/>
                <a:gd name="T14" fmla="*/ 14 w 39"/>
                <a:gd name="T15" fmla="*/ 38 h 45"/>
                <a:gd name="T16" fmla="*/ 16 w 39"/>
                <a:gd name="T17" fmla="*/ 45 h 45"/>
                <a:gd name="T18" fmla="*/ 14 w 39"/>
                <a:gd name="T19" fmla="*/ 45 h 45"/>
                <a:gd name="T20" fmla="*/ 7 w 39"/>
                <a:gd name="T21" fmla="*/ 40 h 45"/>
                <a:gd name="T22" fmla="*/ 0 w 39"/>
                <a:gd name="T23" fmla="*/ 35 h 45"/>
                <a:gd name="T24" fmla="*/ 0 w 39"/>
                <a:gd name="T25" fmla="*/ 33 h 45"/>
                <a:gd name="T26" fmla="*/ 7 w 39"/>
                <a:gd name="T27" fmla="*/ 33 h 45"/>
                <a:gd name="T28" fmla="*/ 25 w 39"/>
                <a:gd name="T29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5" y="7"/>
                  </a:moveTo>
                  <a:cubicBezTo>
                    <a:pt x="28" y="3"/>
                    <a:pt x="22" y="2"/>
                    <a:pt x="23" y="1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7" y="3"/>
                    <a:pt x="29" y="5"/>
                    <a:pt x="31" y="6"/>
                  </a:cubicBezTo>
                  <a:cubicBezTo>
                    <a:pt x="33" y="7"/>
                    <a:pt x="36" y="9"/>
                    <a:pt x="38" y="11"/>
                  </a:cubicBezTo>
                  <a:cubicBezTo>
                    <a:pt x="39" y="11"/>
                    <a:pt x="39" y="12"/>
                    <a:pt x="39" y="12"/>
                  </a:cubicBezTo>
                  <a:cubicBezTo>
                    <a:pt x="38" y="14"/>
                    <a:pt x="35" y="9"/>
                    <a:pt x="32" y="13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1" y="42"/>
                    <a:pt x="17" y="43"/>
                    <a:pt x="16" y="45"/>
                  </a:cubicBezTo>
                  <a:cubicBezTo>
                    <a:pt x="15" y="45"/>
                    <a:pt x="15" y="45"/>
                    <a:pt x="14" y="45"/>
                  </a:cubicBezTo>
                  <a:cubicBezTo>
                    <a:pt x="12" y="43"/>
                    <a:pt x="9" y="41"/>
                    <a:pt x="7" y="40"/>
                  </a:cubicBezTo>
                  <a:cubicBezTo>
                    <a:pt x="5" y="38"/>
                    <a:pt x="3" y="37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1" y="32"/>
                    <a:pt x="4" y="37"/>
                    <a:pt x="7" y="33"/>
                  </a:cubicBezTo>
                  <a:lnTo>
                    <a:pt x="2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2CE1EAA3-E31C-400D-AB72-56254B77D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4638" y="2314575"/>
              <a:ext cx="173037" cy="169863"/>
            </a:xfrm>
            <a:custGeom>
              <a:avLst/>
              <a:gdLst>
                <a:gd name="T0" fmla="*/ 31 w 46"/>
                <a:gd name="T1" fmla="*/ 31 h 45"/>
                <a:gd name="T2" fmla="*/ 35 w 46"/>
                <a:gd name="T3" fmla="*/ 29 h 45"/>
                <a:gd name="T4" fmla="*/ 36 w 46"/>
                <a:gd name="T5" fmla="*/ 21 h 45"/>
                <a:gd name="T6" fmla="*/ 37 w 46"/>
                <a:gd name="T7" fmla="*/ 21 h 45"/>
                <a:gd name="T8" fmla="*/ 41 w 46"/>
                <a:gd name="T9" fmla="*/ 26 h 45"/>
                <a:gd name="T10" fmla="*/ 45 w 46"/>
                <a:gd name="T11" fmla="*/ 30 h 45"/>
                <a:gd name="T12" fmla="*/ 46 w 46"/>
                <a:gd name="T13" fmla="*/ 32 h 45"/>
                <a:gd name="T14" fmla="*/ 35 w 46"/>
                <a:gd name="T15" fmla="*/ 32 h 45"/>
                <a:gd name="T16" fmla="*/ 2 w 46"/>
                <a:gd name="T17" fmla="*/ 44 h 45"/>
                <a:gd name="T18" fmla="*/ 0 w 46"/>
                <a:gd name="T19" fmla="*/ 45 h 45"/>
                <a:gd name="T20" fmla="*/ 1 w 46"/>
                <a:gd name="T21" fmla="*/ 43 h 45"/>
                <a:gd name="T22" fmla="*/ 16 w 46"/>
                <a:gd name="T23" fmla="*/ 8 h 45"/>
                <a:gd name="T24" fmla="*/ 16 w 46"/>
                <a:gd name="T25" fmla="*/ 0 h 45"/>
                <a:gd name="T26" fmla="*/ 17 w 46"/>
                <a:gd name="T27" fmla="*/ 1 h 45"/>
                <a:gd name="T28" fmla="*/ 23 w 46"/>
                <a:gd name="T29" fmla="*/ 7 h 45"/>
                <a:gd name="T30" fmla="*/ 29 w 46"/>
                <a:gd name="T31" fmla="*/ 13 h 45"/>
                <a:gd name="T32" fmla="*/ 29 w 46"/>
                <a:gd name="T33" fmla="*/ 14 h 45"/>
                <a:gd name="T34" fmla="*/ 24 w 46"/>
                <a:gd name="T35" fmla="*/ 13 h 45"/>
                <a:gd name="T36" fmla="*/ 23 w 46"/>
                <a:gd name="T37" fmla="*/ 15 h 45"/>
                <a:gd name="T38" fmla="*/ 12 w 46"/>
                <a:gd name="T39" fmla="*/ 39 h 45"/>
                <a:gd name="T40" fmla="*/ 31 w 46"/>
                <a:gd name="T41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5">
                  <a:moveTo>
                    <a:pt x="31" y="31"/>
                  </a:moveTo>
                  <a:cubicBezTo>
                    <a:pt x="33" y="31"/>
                    <a:pt x="34" y="30"/>
                    <a:pt x="35" y="29"/>
                  </a:cubicBezTo>
                  <a:cubicBezTo>
                    <a:pt x="39" y="25"/>
                    <a:pt x="35" y="22"/>
                    <a:pt x="36" y="21"/>
                  </a:cubicBezTo>
                  <a:cubicBezTo>
                    <a:pt x="36" y="21"/>
                    <a:pt x="36" y="21"/>
                    <a:pt x="37" y="21"/>
                  </a:cubicBezTo>
                  <a:cubicBezTo>
                    <a:pt x="38" y="23"/>
                    <a:pt x="40" y="25"/>
                    <a:pt x="41" y="26"/>
                  </a:cubicBezTo>
                  <a:cubicBezTo>
                    <a:pt x="42" y="27"/>
                    <a:pt x="44" y="29"/>
                    <a:pt x="45" y="30"/>
                  </a:cubicBezTo>
                  <a:cubicBezTo>
                    <a:pt x="46" y="31"/>
                    <a:pt x="46" y="32"/>
                    <a:pt x="46" y="32"/>
                  </a:cubicBezTo>
                  <a:cubicBezTo>
                    <a:pt x="45" y="34"/>
                    <a:pt x="43" y="28"/>
                    <a:pt x="35" y="32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5"/>
                    <a:pt x="1" y="45"/>
                    <a:pt x="0" y="45"/>
                  </a:cubicBezTo>
                  <a:cubicBezTo>
                    <a:pt x="0" y="44"/>
                    <a:pt x="0" y="44"/>
                    <a:pt x="1" y="4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3"/>
                    <a:pt x="15" y="1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9" y="3"/>
                    <a:pt x="21" y="5"/>
                    <a:pt x="23" y="7"/>
                  </a:cubicBezTo>
                  <a:cubicBezTo>
                    <a:pt x="25" y="9"/>
                    <a:pt x="27" y="11"/>
                    <a:pt x="29" y="13"/>
                  </a:cubicBezTo>
                  <a:cubicBezTo>
                    <a:pt x="30" y="14"/>
                    <a:pt x="30" y="14"/>
                    <a:pt x="29" y="14"/>
                  </a:cubicBezTo>
                  <a:cubicBezTo>
                    <a:pt x="28" y="15"/>
                    <a:pt x="27" y="11"/>
                    <a:pt x="24" y="13"/>
                  </a:cubicBezTo>
                  <a:cubicBezTo>
                    <a:pt x="24" y="14"/>
                    <a:pt x="23" y="15"/>
                    <a:pt x="23" y="15"/>
                  </a:cubicBezTo>
                  <a:cubicBezTo>
                    <a:pt x="12" y="39"/>
                    <a:pt x="12" y="39"/>
                    <a:pt x="12" y="39"/>
                  </a:cubicBezTo>
                  <a:lnTo>
                    <a:pt x="31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9C90441C-5206-4971-8EF3-F2FB4C8CC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87488" y="2457450"/>
              <a:ext cx="195262" cy="192088"/>
            </a:xfrm>
            <a:custGeom>
              <a:avLst/>
              <a:gdLst>
                <a:gd name="T0" fmla="*/ 34 w 52"/>
                <a:gd name="T1" fmla="*/ 7 h 51"/>
                <a:gd name="T2" fmla="*/ 35 w 52"/>
                <a:gd name="T3" fmla="*/ 0 h 51"/>
                <a:gd name="T4" fmla="*/ 36 w 52"/>
                <a:gd name="T5" fmla="*/ 1 h 51"/>
                <a:gd name="T6" fmla="*/ 41 w 52"/>
                <a:gd name="T7" fmla="*/ 8 h 51"/>
                <a:gd name="T8" fmla="*/ 52 w 52"/>
                <a:gd name="T9" fmla="*/ 27 h 51"/>
                <a:gd name="T10" fmla="*/ 43 w 52"/>
                <a:gd name="T11" fmla="*/ 36 h 51"/>
                <a:gd name="T12" fmla="*/ 42 w 52"/>
                <a:gd name="T13" fmla="*/ 37 h 51"/>
                <a:gd name="T14" fmla="*/ 42 w 52"/>
                <a:gd name="T15" fmla="*/ 36 h 51"/>
                <a:gd name="T16" fmla="*/ 44 w 52"/>
                <a:gd name="T17" fmla="*/ 31 h 51"/>
                <a:gd name="T18" fmla="*/ 43 w 52"/>
                <a:gd name="T19" fmla="*/ 16 h 51"/>
                <a:gd name="T20" fmla="*/ 42 w 52"/>
                <a:gd name="T21" fmla="*/ 13 h 51"/>
                <a:gd name="T22" fmla="*/ 27 w 52"/>
                <a:gd name="T23" fmla="*/ 22 h 51"/>
                <a:gd name="T24" fmla="*/ 27 w 52"/>
                <a:gd name="T25" fmla="*/ 23 h 51"/>
                <a:gd name="T26" fmla="*/ 38 w 52"/>
                <a:gd name="T27" fmla="*/ 26 h 51"/>
                <a:gd name="T28" fmla="*/ 40 w 52"/>
                <a:gd name="T29" fmla="*/ 26 h 51"/>
                <a:gd name="T30" fmla="*/ 39 w 52"/>
                <a:gd name="T31" fmla="*/ 27 h 51"/>
                <a:gd name="T32" fmla="*/ 23 w 52"/>
                <a:gd name="T33" fmla="*/ 36 h 51"/>
                <a:gd name="T34" fmla="*/ 22 w 52"/>
                <a:gd name="T35" fmla="*/ 36 h 51"/>
                <a:gd name="T36" fmla="*/ 23 w 52"/>
                <a:gd name="T37" fmla="*/ 35 h 51"/>
                <a:gd name="T38" fmla="*/ 26 w 52"/>
                <a:gd name="T39" fmla="*/ 24 h 51"/>
                <a:gd name="T40" fmla="*/ 25 w 52"/>
                <a:gd name="T41" fmla="*/ 22 h 51"/>
                <a:gd name="T42" fmla="*/ 12 w 52"/>
                <a:gd name="T43" fmla="*/ 30 h 51"/>
                <a:gd name="T44" fmla="*/ 11 w 52"/>
                <a:gd name="T45" fmla="*/ 37 h 51"/>
                <a:gd name="T46" fmla="*/ 31 w 52"/>
                <a:gd name="T47" fmla="*/ 44 h 51"/>
                <a:gd name="T48" fmla="*/ 32 w 52"/>
                <a:gd name="T49" fmla="*/ 44 h 51"/>
                <a:gd name="T50" fmla="*/ 32 w 52"/>
                <a:gd name="T51" fmla="*/ 45 h 51"/>
                <a:gd name="T52" fmla="*/ 31 w 52"/>
                <a:gd name="T53" fmla="*/ 46 h 51"/>
                <a:gd name="T54" fmla="*/ 18 w 52"/>
                <a:gd name="T55" fmla="*/ 51 h 51"/>
                <a:gd name="T56" fmla="*/ 5 w 52"/>
                <a:gd name="T57" fmla="*/ 29 h 51"/>
                <a:gd name="T58" fmla="*/ 1 w 52"/>
                <a:gd name="T59" fmla="*/ 22 h 51"/>
                <a:gd name="T60" fmla="*/ 1 w 52"/>
                <a:gd name="T61" fmla="*/ 21 h 51"/>
                <a:gd name="T62" fmla="*/ 7 w 52"/>
                <a:gd name="T63" fmla="*/ 23 h 51"/>
                <a:gd name="T64" fmla="*/ 34 w 52"/>
                <a:gd name="T65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" h="51">
                  <a:moveTo>
                    <a:pt x="34" y="7"/>
                  </a:moveTo>
                  <a:cubicBezTo>
                    <a:pt x="38" y="4"/>
                    <a:pt x="34" y="1"/>
                    <a:pt x="35" y="0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38" y="4"/>
                    <a:pt x="39" y="6"/>
                    <a:pt x="41" y="8"/>
                  </a:cubicBezTo>
                  <a:cubicBezTo>
                    <a:pt x="44" y="15"/>
                    <a:pt x="48" y="21"/>
                    <a:pt x="52" y="27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2" y="37"/>
                    <a:pt x="42" y="37"/>
                  </a:cubicBezTo>
                  <a:cubicBezTo>
                    <a:pt x="42" y="37"/>
                    <a:pt x="42" y="37"/>
                    <a:pt x="42" y="36"/>
                  </a:cubicBezTo>
                  <a:cubicBezTo>
                    <a:pt x="41" y="36"/>
                    <a:pt x="42" y="35"/>
                    <a:pt x="44" y="31"/>
                  </a:cubicBezTo>
                  <a:cubicBezTo>
                    <a:pt x="47" y="26"/>
                    <a:pt x="47" y="22"/>
                    <a:pt x="43" y="16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0" y="27"/>
                    <a:pt x="34" y="28"/>
                    <a:pt x="38" y="26"/>
                  </a:cubicBezTo>
                  <a:cubicBezTo>
                    <a:pt x="39" y="25"/>
                    <a:pt x="39" y="25"/>
                    <a:pt x="40" y="26"/>
                  </a:cubicBezTo>
                  <a:cubicBezTo>
                    <a:pt x="40" y="26"/>
                    <a:pt x="40" y="26"/>
                    <a:pt x="39" y="2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6"/>
                  </a:cubicBezTo>
                  <a:cubicBezTo>
                    <a:pt x="22" y="36"/>
                    <a:pt x="22" y="35"/>
                    <a:pt x="23" y="35"/>
                  </a:cubicBezTo>
                  <a:cubicBezTo>
                    <a:pt x="27" y="32"/>
                    <a:pt x="28" y="27"/>
                    <a:pt x="26" y="24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2"/>
                    <a:pt x="9" y="33"/>
                    <a:pt x="11" y="37"/>
                  </a:cubicBezTo>
                  <a:cubicBezTo>
                    <a:pt x="16" y="45"/>
                    <a:pt x="24" y="46"/>
                    <a:pt x="31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5"/>
                    <a:pt x="33" y="45"/>
                    <a:pt x="32" y="45"/>
                  </a:cubicBezTo>
                  <a:cubicBezTo>
                    <a:pt x="32" y="45"/>
                    <a:pt x="31" y="46"/>
                    <a:pt x="31" y="4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3" y="44"/>
                    <a:pt x="9" y="37"/>
                    <a:pt x="5" y="29"/>
                  </a:cubicBezTo>
                  <a:cubicBezTo>
                    <a:pt x="4" y="27"/>
                    <a:pt x="2" y="25"/>
                    <a:pt x="1" y="22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2" y="20"/>
                    <a:pt x="3" y="26"/>
                    <a:pt x="7" y="23"/>
                  </a:cubicBezTo>
                  <a:lnTo>
                    <a:pt x="3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80D09C5B-C205-40BB-BCFC-AB1E8BA138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04938" y="2635250"/>
              <a:ext cx="180975" cy="200025"/>
            </a:xfrm>
            <a:custGeom>
              <a:avLst/>
              <a:gdLst>
                <a:gd name="T0" fmla="*/ 21 w 48"/>
                <a:gd name="T1" fmla="*/ 29 h 53"/>
                <a:gd name="T2" fmla="*/ 23 w 48"/>
                <a:gd name="T3" fmla="*/ 20 h 53"/>
                <a:gd name="T4" fmla="*/ 9 w 48"/>
                <a:gd name="T5" fmla="*/ 24 h 53"/>
                <a:gd name="T6" fmla="*/ 6 w 48"/>
                <a:gd name="T7" fmla="*/ 30 h 53"/>
                <a:gd name="T8" fmla="*/ 5 w 48"/>
                <a:gd name="T9" fmla="*/ 30 h 53"/>
                <a:gd name="T10" fmla="*/ 3 w 48"/>
                <a:gd name="T11" fmla="*/ 21 h 53"/>
                <a:gd name="T12" fmla="*/ 0 w 48"/>
                <a:gd name="T13" fmla="*/ 13 h 53"/>
                <a:gd name="T14" fmla="*/ 1 w 48"/>
                <a:gd name="T15" fmla="*/ 12 h 53"/>
                <a:gd name="T16" fmla="*/ 6 w 48"/>
                <a:gd name="T17" fmla="*/ 16 h 53"/>
                <a:gd name="T18" fmla="*/ 36 w 48"/>
                <a:gd name="T19" fmla="*/ 7 h 53"/>
                <a:gd name="T20" fmla="*/ 39 w 48"/>
                <a:gd name="T21" fmla="*/ 1 h 53"/>
                <a:gd name="T22" fmla="*/ 40 w 48"/>
                <a:gd name="T23" fmla="*/ 1 h 53"/>
                <a:gd name="T24" fmla="*/ 42 w 48"/>
                <a:gd name="T25" fmla="*/ 10 h 53"/>
                <a:gd name="T26" fmla="*/ 45 w 48"/>
                <a:gd name="T27" fmla="*/ 19 h 53"/>
                <a:gd name="T28" fmla="*/ 39 w 48"/>
                <a:gd name="T29" fmla="*/ 37 h 53"/>
                <a:gd name="T30" fmla="*/ 25 w 48"/>
                <a:gd name="T31" fmla="*/ 25 h 53"/>
                <a:gd name="T32" fmla="*/ 24 w 48"/>
                <a:gd name="T33" fmla="*/ 25 h 53"/>
                <a:gd name="T34" fmla="*/ 22 w 48"/>
                <a:gd name="T35" fmla="*/ 39 h 53"/>
                <a:gd name="T36" fmla="*/ 15 w 48"/>
                <a:gd name="T37" fmla="*/ 46 h 53"/>
                <a:gd name="T38" fmla="*/ 13 w 48"/>
                <a:gd name="T39" fmla="*/ 53 h 53"/>
                <a:gd name="T40" fmla="*/ 12 w 48"/>
                <a:gd name="T41" fmla="*/ 53 h 53"/>
                <a:gd name="T42" fmla="*/ 10 w 48"/>
                <a:gd name="T43" fmla="*/ 47 h 53"/>
                <a:gd name="T44" fmla="*/ 8 w 48"/>
                <a:gd name="T45" fmla="*/ 40 h 53"/>
                <a:gd name="T46" fmla="*/ 21 w 48"/>
                <a:gd name="T47" fmla="*/ 29 h 53"/>
                <a:gd name="T48" fmla="*/ 24 w 48"/>
                <a:gd name="T49" fmla="*/ 20 h 53"/>
                <a:gd name="T50" fmla="*/ 24 w 48"/>
                <a:gd name="T51" fmla="*/ 22 h 53"/>
                <a:gd name="T52" fmla="*/ 37 w 48"/>
                <a:gd name="T53" fmla="*/ 29 h 53"/>
                <a:gd name="T54" fmla="*/ 43 w 48"/>
                <a:gd name="T55" fmla="*/ 18 h 53"/>
                <a:gd name="T56" fmla="*/ 42 w 48"/>
                <a:gd name="T57" fmla="*/ 14 h 53"/>
                <a:gd name="T58" fmla="*/ 24 w 48"/>
                <a:gd name="T59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53">
                  <a:moveTo>
                    <a:pt x="21" y="29"/>
                  </a:moveTo>
                  <a:cubicBezTo>
                    <a:pt x="23" y="27"/>
                    <a:pt x="24" y="24"/>
                    <a:pt x="23" y="2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4" y="26"/>
                    <a:pt x="8" y="30"/>
                    <a:pt x="6" y="30"/>
                  </a:cubicBezTo>
                  <a:cubicBezTo>
                    <a:pt x="6" y="31"/>
                    <a:pt x="5" y="30"/>
                    <a:pt x="5" y="30"/>
                  </a:cubicBezTo>
                  <a:cubicBezTo>
                    <a:pt x="4" y="27"/>
                    <a:pt x="3" y="24"/>
                    <a:pt x="3" y="21"/>
                  </a:cubicBezTo>
                  <a:cubicBezTo>
                    <a:pt x="2" y="19"/>
                    <a:pt x="1" y="16"/>
                    <a:pt x="0" y="13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2" y="11"/>
                    <a:pt x="1" y="17"/>
                    <a:pt x="6" y="16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41" y="5"/>
                    <a:pt x="37" y="1"/>
                    <a:pt x="39" y="1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41" y="4"/>
                    <a:pt x="42" y="7"/>
                    <a:pt x="42" y="10"/>
                  </a:cubicBezTo>
                  <a:cubicBezTo>
                    <a:pt x="43" y="13"/>
                    <a:pt x="44" y="15"/>
                    <a:pt x="45" y="19"/>
                  </a:cubicBezTo>
                  <a:cubicBezTo>
                    <a:pt x="48" y="29"/>
                    <a:pt x="45" y="36"/>
                    <a:pt x="39" y="37"/>
                  </a:cubicBezTo>
                  <a:cubicBezTo>
                    <a:pt x="34" y="39"/>
                    <a:pt x="29" y="37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6" y="32"/>
                    <a:pt x="26" y="35"/>
                    <a:pt x="22" y="39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1" y="50"/>
                    <a:pt x="14" y="53"/>
                    <a:pt x="1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1"/>
                    <a:pt x="11" y="49"/>
                    <a:pt x="10" y="47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21" y="29"/>
                  </a:lnTo>
                  <a:close/>
                  <a:moveTo>
                    <a:pt x="24" y="20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6" y="29"/>
                    <a:pt x="30" y="31"/>
                    <a:pt x="37" y="29"/>
                  </a:cubicBezTo>
                  <a:cubicBezTo>
                    <a:pt x="43" y="27"/>
                    <a:pt x="45" y="23"/>
                    <a:pt x="43" y="18"/>
                  </a:cubicBezTo>
                  <a:cubicBezTo>
                    <a:pt x="42" y="14"/>
                    <a:pt x="42" y="14"/>
                    <a:pt x="42" y="14"/>
                  </a:cubicBezTo>
                  <a:lnTo>
                    <a:pt x="2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2">
              <a:extLst>
                <a:ext uri="{FF2B5EF4-FFF2-40B4-BE49-F238E27FC236}">
                  <a16:creationId xmlns:a16="http://schemas.microsoft.com/office/drawing/2014/main" id="{0007EEA3-54BB-433C-9ED7-F7A42EFE0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63663" y="2846388"/>
              <a:ext cx="166687" cy="120650"/>
            </a:xfrm>
            <a:custGeom>
              <a:avLst/>
              <a:gdLst>
                <a:gd name="T0" fmla="*/ 18 w 44"/>
                <a:gd name="T1" fmla="*/ 0 h 32"/>
                <a:gd name="T2" fmla="*/ 19 w 44"/>
                <a:gd name="T3" fmla="*/ 1 h 32"/>
                <a:gd name="T4" fmla="*/ 17 w 44"/>
                <a:gd name="T5" fmla="*/ 2 h 32"/>
                <a:gd name="T6" fmla="*/ 2 w 44"/>
                <a:gd name="T7" fmla="*/ 16 h 32"/>
                <a:gd name="T8" fmla="*/ 10 w 44"/>
                <a:gd name="T9" fmla="*/ 26 h 32"/>
                <a:gd name="T10" fmla="*/ 30 w 44"/>
                <a:gd name="T11" fmla="*/ 0 h 32"/>
                <a:gd name="T12" fmla="*/ 44 w 44"/>
                <a:gd name="T13" fmla="*/ 13 h 32"/>
                <a:gd name="T14" fmla="*/ 42 w 44"/>
                <a:gd name="T15" fmla="*/ 24 h 32"/>
                <a:gd name="T16" fmla="*/ 44 w 44"/>
                <a:gd name="T17" fmla="*/ 26 h 32"/>
                <a:gd name="T18" fmla="*/ 42 w 44"/>
                <a:gd name="T19" fmla="*/ 27 h 32"/>
                <a:gd name="T20" fmla="*/ 31 w 44"/>
                <a:gd name="T21" fmla="*/ 28 h 32"/>
                <a:gd name="T22" fmla="*/ 29 w 44"/>
                <a:gd name="T23" fmla="*/ 29 h 32"/>
                <a:gd name="T24" fmla="*/ 28 w 44"/>
                <a:gd name="T25" fmla="*/ 28 h 32"/>
                <a:gd name="T26" fmla="*/ 32 w 44"/>
                <a:gd name="T27" fmla="*/ 26 h 32"/>
                <a:gd name="T28" fmla="*/ 42 w 44"/>
                <a:gd name="T29" fmla="*/ 13 h 32"/>
                <a:gd name="T30" fmla="*/ 35 w 44"/>
                <a:gd name="T31" fmla="*/ 6 h 32"/>
                <a:gd name="T32" fmla="*/ 16 w 44"/>
                <a:gd name="T33" fmla="*/ 31 h 32"/>
                <a:gd name="T34" fmla="*/ 0 w 44"/>
                <a:gd name="T35" fmla="*/ 16 h 32"/>
                <a:gd name="T36" fmla="*/ 3 w 44"/>
                <a:gd name="T37" fmla="*/ 5 h 32"/>
                <a:gd name="T38" fmla="*/ 0 w 44"/>
                <a:gd name="T39" fmla="*/ 2 h 32"/>
                <a:gd name="T40" fmla="*/ 1 w 44"/>
                <a:gd name="T41" fmla="*/ 1 h 32"/>
                <a:gd name="T42" fmla="*/ 18 w 44"/>
                <a:gd name="T4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2">
                  <a:moveTo>
                    <a:pt x="18" y="0"/>
                  </a:moveTo>
                  <a:cubicBezTo>
                    <a:pt x="19" y="0"/>
                    <a:pt x="19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9" y="4"/>
                    <a:pt x="1" y="7"/>
                    <a:pt x="2" y="16"/>
                  </a:cubicBezTo>
                  <a:cubicBezTo>
                    <a:pt x="2" y="22"/>
                    <a:pt x="6" y="26"/>
                    <a:pt x="10" y="26"/>
                  </a:cubicBezTo>
                  <a:cubicBezTo>
                    <a:pt x="23" y="25"/>
                    <a:pt x="15" y="1"/>
                    <a:pt x="30" y="0"/>
                  </a:cubicBezTo>
                  <a:cubicBezTo>
                    <a:pt x="38" y="0"/>
                    <a:pt x="43" y="6"/>
                    <a:pt x="44" y="13"/>
                  </a:cubicBezTo>
                  <a:cubicBezTo>
                    <a:pt x="44" y="19"/>
                    <a:pt x="42" y="22"/>
                    <a:pt x="42" y="24"/>
                  </a:cubicBezTo>
                  <a:cubicBezTo>
                    <a:pt x="42" y="26"/>
                    <a:pt x="43" y="25"/>
                    <a:pt x="44" y="26"/>
                  </a:cubicBezTo>
                  <a:cubicBezTo>
                    <a:pt x="44" y="26"/>
                    <a:pt x="43" y="27"/>
                    <a:pt x="42" y="27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29"/>
                    <a:pt x="29" y="29"/>
                    <a:pt x="29" y="29"/>
                  </a:cubicBezTo>
                  <a:cubicBezTo>
                    <a:pt x="29" y="29"/>
                    <a:pt x="28" y="29"/>
                    <a:pt x="28" y="28"/>
                  </a:cubicBezTo>
                  <a:cubicBezTo>
                    <a:pt x="28" y="28"/>
                    <a:pt x="30" y="28"/>
                    <a:pt x="32" y="26"/>
                  </a:cubicBezTo>
                  <a:cubicBezTo>
                    <a:pt x="39" y="23"/>
                    <a:pt x="43" y="20"/>
                    <a:pt x="42" y="13"/>
                  </a:cubicBezTo>
                  <a:cubicBezTo>
                    <a:pt x="42" y="9"/>
                    <a:pt x="40" y="6"/>
                    <a:pt x="35" y="6"/>
                  </a:cubicBezTo>
                  <a:cubicBezTo>
                    <a:pt x="25" y="6"/>
                    <a:pt x="32" y="31"/>
                    <a:pt x="16" y="31"/>
                  </a:cubicBezTo>
                  <a:cubicBezTo>
                    <a:pt x="7" y="32"/>
                    <a:pt x="1" y="25"/>
                    <a:pt x="0" y="16"/>
                  </a:cubicBezTo>
                  <a:cubicBezTo>
                    <a:pt x="0" y="10"/>
                    <a:pt x="3" y="7"/>
                    <a:pt x="3" y="5"/>
                  </a:cubicBezTo>
                  <a:cubicBezTo>
                    <a:pt x="3" y="2"/>
                    <a:pt x="1" y="3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3">
              <a:extLst>
                <a:ext uri="{FF2B5EF4-FFF2-40B4-BE49-F238E27FC236}">
                  <a16:creationId xmlns:a16="http://schemas.microsoft.com/office/drawing/2014/main" id="{E92259BA-3158-44D8-84FD-36721A55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66838" y="2992438"/>
              <a:ext cx="161925" cy="95250"/>
            </a:xfrm>
            <a:custGeom>
              <a:avLst/>
              <a:gdLst>
                <a:gd name="T0" fmla="*/ 38 w 43"/>
                <a:gd name="T1" fmla="*/ 10 h 25"/>
                <a:gd name="T2" fmla="*/ 43 w 43"/>
                <a:gd name="T3" fmla="*/ 6 h 25"/>
                <a:gd name="T4" fmla="*/ 43 w 43"/>
                <a:gd name="T5" fmla="*/ 7 h 25"/>
                <a:gd name="T6" fmla="*/ 42 w 43"/>
                <a:gd name="T7" fmla="*/ 15 h 25"/>
                <a:gd name="T8" fmla="*/ 41 w 43"/>
                <a:gd name="T9" fmla="*/ 24 h 25"/>
                <a:gd name="T10" fmla="*/ 40 w 43"/>
                <a:gd name="T11" fmla="*/ 25 h 25"/>
                <a:gd name="T12" fmla="*/ 37 w 43"/>
                <a:gd name="T13" fmla="*/ 19 h 25"/>
                <a:gd name="T14" fmla="*/ 5 w 43"/>
                <a:gd name="T15" fmla="*/ 15 h 25"/>
                <a:gd name="T16" fmla="*/ 0 w 43"/>
                <a:gd name="T17" fmla="*/ 19 h 25"/>
                <a:gd name="T18" fmla="*/ 0 w 43"/>
                <a:gd name="T19" fmla="*/ 18 h 25"/>
                <a:gd name="T20" fmla="*/ 1 w 43"/>
                <a:gd name="T21" fmla="*/ 10 h 25"/>
                <a:gd name="T22" fmla="*/ 2 w 43"/>
                <a:gd name="T23" fmla="*/ 1 h 25"/>
                <a:gd name="T24" fmla="*/ 3 w 43"/>
                <a:gd name="T25" fmla="*/ 0 h 25"/>
                <a:gd name="T26" fmla="*/ 6 w 43"/>
                <a:gd name="T27" fmla="*/ 6 h 25"/>
                <a:gd name="T28" fmla="*/ 38 w 43"/>
                <a:gd name="T2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25">
                  <a:moveTo>
                    <a:pt x="38" y="10"/>
                  </a:moveTo>
                  <a:cubicBezTo>
                    <a:pt x="43" y="11"/>
                    <a:pt x="41" y="5"/>
                    <a:pt x="43" y="6"/>
                  </a:cubicBezTo>
                  <a:cubicBezTo>
                    <a:pt x="43" y="6"/>
                    <a:pt x="43" y="6"/>
                    <a:pt x="43" y="7"/>
                  </a:cubicBezTo>
                  <a:cubicBezTo>
                    <a:pt x="43" y="10"/>
                    <a:pt x="42" y="13"/>
                    <a:pt x="42" y="15"/>
                  </a:cubicBezTo>
                  <a:cubicBezTo>
                    <a:pt x="42" y="18"/>
                    <a:pt x="41" y="21"/>
                    <a:pt x="41" y="24"/>
                  </a:cubicBezTo>
                  <a:cubicBezTo>
                    <a:pt x="41" y="25"/>
                    <a:pt x="41" y="25"/>
                    <a:pt x="40" y="25"/>
                  </a:cubicBezTo>
                  <a:cubicBezTo>
                    <a:pt x="38" y="25"/>
                    <a:pt x="41" y="20"/>
                    <a:pt x="37" y="19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4"/>
                    <a:pt x="2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1" y="7"/>
                    <a:pt x="2" y="4"/>
                    <a:pt x="2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5" y="0"/>
                    <a:pt x="2" y="5"/>
                    <a:pt x="6" y="6"/>
                  </a:cubicBezTo>
                  <a:lnTo>
                    <a:pt x="3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040BEE76-E0C3-467B-864E-3EDAEDEE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04938" y="3117850"/>
              <a:ext cx="184150" cy="147638"/>
            </a:xfrm>
            <a:custGeom>
              <a:avLst/>
              <a:gdLst>
                <a:gd name="T0" fmla="*/ 43 w 49"/>
                <a:gd name="T1" fmla="*/ 18 h 39"/>
                <a:gd name="T2" fmla="*/ 35 w 49"/>
                <a:gd name="T3" fmla="*/ 1 h 39"/>
                <a:gd name="T4" fmla="*/ 36 w 49"/>
                <a:gd name="T5" fmla="*/ 0 h 39"/>
                <a:gd name="T6" fmla="*/ 38 w 49"/>
                <a:gd name="T7" fmla="*/ 1 h 39"/>
                <a:gd name="T8" fmla="*/ 48 w 49"/>
                <a:gd name="T9" fmla="*/ 7 h 39"/>
                <a:gd name="T10" fmla="*/ 49 w 49"/>
                <a:gd name="T11" fmla="*/ 8 h 39"/>
                <a:gd name="T12" fmla="*/ 48 w 49"/>
                <a:gd name="T13" fmla="*/ 8 h 39"/>
                <a:gd name="T14" fmla="*/ 47 w 49"/>
                <a:gd name="T15" fmla="*/ 10 h 39"/>
                <a:gd name="T16" fmla="*/ 38 w 49"/>
                <a:gd name="T17" fmla="*/ 36 h 39"/>
                <a:gd name="T18" fmla="*/ 38 w 49"/>
                <a:gd name="T19" fmla="*/ 37 h 39"/>
                <a:gd name="T20" fmla="*/ 38 w 49"/>
                <a:gd name="T21" fmla="*/ 38 h 39"/>
                <a:gd name="T22" fmla="*/ 37 w 49"/>
                <a:gd name="T23" fmla="*/ 38 h 39"/>
                <a:gd name="T24" fmla="*/ 26 w 49"/>
                <a:gd name="T25" fmla="*/ 37 h 39"/>
                <a:gd name="T26" fmla="*/ 24 w 49"/>
                <a:gd name="T27" fmla="*/ 36 h 39"/>
                <a:gd name="T28" fmla="*/ 23 w 49"/>
                <a:gd name="T29" fmla="*/ 36 h 39"/>
                <a:gd name="T30" fmla="*/ 40 w 49"/>
                <a:gd name="T31" fmla="*/ 26 h 39"/>
                <a:gd name="T32" fmla="*/ 8 w 49"/>
                <a:gd name="T33" fmla="*/ 16 h 39"/>
                <a:gd name="T34" fmla="*/ 2 w 49"/>
                <a:gd name="T35" fmla="*/ 19 h 39"/>
                <a:gd name="T36" fmla="*/ 1 w 49"/>
                <a:gd name="T37" fmla="*/ 20 h 39"/>
                <a:gd name="T38" fmla="*/ 0 w 49"/>
                <a:gd name="T39" fmla="*/ 18 h 39"/>
                <a:gd name="T40" fmla="*/ 3 w 49"/>
                <a:gd name="T41" fmla="*/ 9 h 39"/>
                <a:gd name="T42" fmla="*/ 6 w 49"/>
                <a:gd name="T43" fmla="*/ 0 h 39"/>
                <a:gd name="T44" fmla="*/ 7 w 49"/>
                <a:gd name="T45" fmla="*/ 0 h 39"/>
                <a:gd name="T46" fmla="*/ 8 w 49"/>
                <a:gd name="T47" fmla="*/ 1 h 39"/>
                <a:gd name="T48" fmla="*/ 11 w 49"/>
                <a:gd name="T49" fmla="*/ 7 h 39"/>
                <a:gd name="T50" fmla="*/ 43 w 49"/>
                <a:gd name="T51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9">
                  <a:moveTo>
                    <a:pt x="43" y="18"/>
                  </a:moveTo>
                  <a:cubicBezTo>
                    <a:pt x="43" y="5"/>
                    <a:pt x="35" y="2"/>
                    <a:pt x="35" y="1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9" y="7"/>
                    <a:pt x="49" y="7"/>
                    <a:pt x="49" y="8"/>
                  </a:cubicBezTo>
                  <a:cubicBezTo>
                    <a:pt x="49" y="8"/>
                    <a:pt x="48" y="8"/>
                    <a:pt x="48" y="8"/>
                  </a:cubicBezTo>
                  <a:cubicBezTo>
                    <a:pt x="48" y="9"/>
                    <a:pt x="47" y="9"/>
                    <a:pt x="47" y="1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7"/>
                    <a:pt x="38" y="37"/>
                  </a:cubicBezTo>
                  <a:cubicBezTo>
                    <a:pt x="38" y="38"/>
                    <a:pt x="39" y="38"/>
                    <a:pt x="38" y="38"/>
                  </a:cubicBezTo>
                  <a:cubicBezTo>
                    <a:pt x="38" y="38"/>
                    <a:pt x="38" y="39"/>
                    <a:pt x="37" y="38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4"/>
                    <a:pt x="33" y="37"/>
                    <a:pt x="40" y="2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4"/>
                    <a:pt x="3" y="16"/>
                    <a:pt x="2" y="19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1" y="15"/>
                    <a:pt x="3" y="12"/>
                    <a:pt x="3" y="9"/>
                  </a:cubicBezTo>
                  <a:cubicBezTo>
                    <a:pt x="4" y="7"/>
                    <a:pt x="5" y="4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7" y="4"/>
                    <a:pt x="7" y="6"/>
                    <a:pt x="11" y="7"/>
                  </a:cubicBezTo>
                  <a:lnTo>
                    <a:pt x="4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2C7748AE-9F65-4764-AFC2-6D36771E5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76375" y="3260725"/>
              <a:ext cx="192087" cy="180975"/>
            </a:xfrm>
            <a:custGeom>
              <a:avLst/>
              <a:gdLst>
                <a:gd name="T0" fmla="*/ 21 w 51"/>
                <a:gd name="T1" fmla="*/ 23 h 48"/>
                <a:gd name="T2" fmla="*/ 25 w 51"/>
                <a:gd name="T3" fmla="*/ 31 h 48"/>
                <a:gd name="T4" fmla="*/ 30 w 51"/>
                <a:gd name="T5" fmla="*/ 37 h 48"/>
                <a:gd name="T6" fmla="*/ 36 w 51"/>
                <a:gd name="T7" fmla="*/ 36 h 48"/>
                <a:gd name="T8" fmla="*/ 36 w 51"/>
                <a:gd name="T9" fmla="*/ 37 h 48"/>
                <a:gd name="T10" fmla="*/ 33 w 51"/>
                <a:gd name="T11" fmla="*/ 42 h 48"/>
                <a:gd name="T12" fmla="*/ 30 w 51"/>
                <a:gd name="T13" fmla="*/ 47 h 48"/>
                <a:gd name="T14" fmla="*/ 29 w 51"/>
                <a:gd name="T15" fmla="*/ 47 h 48"/>
                <a:gd name="T16" fmla="*/ 26 w 51"/>
                <a:gd name="T17" fmla="*/ 35 h 48"/>
                <a:gd name="T18" fmla="*/ 19 w 51"/>
                <a:gd name="T19" fmla="*/ 23 h 48"/>
                <a:gd name="T20" fmla="*/ 7 w 51"/>
                <a:gd name="T21" fmla="*/ 15 h 48"/>
                <a:gd name="T22" fmla="*/ 0 w 51"/>
                <a:gd name="T23" fmla="*/ 17 h 48"/>
                <a:gd name="T24" fmla="*/ 0 w 51"/>
                <a:gd name="T25" fmla="*/ 16 h 48"/>
                <a:gd name="T26" fmla="*/ 5 w 51"/>
                <a:gd name="T27" fmla="*/ 9 h 48"/>
                <a:gd name="T28" fmla="*/ 9 w 51"/>
                <a:gd name="T29" fmla="*/ 1 h 48"/>
                <a:gd name="T30" fmla="*/ 11 w 51"/>
                <a:gd name="T31" fmla="*/ 1 h 48"/>
                <a:gd name="T32" fmla="*/ 11 w 51"/>
                <a:gd name="T33" fmla="*/ 7 h 48"/>
                <a:gd name="T34" fmla="*/ 23 w 51"/>
                <a:gd name="T35" fmla="*/ 15 h 48"/>
                <a:gd name="T36" fmla="*/ 43 w 51"/>
                <a:gd name="T37" fmla="*/ 16 h 48"/>
                <a:gd name="T38" fmla="*/ 50 w 51"/>
                <a:gd name="T39" fmla="*/ 13 h 48"/>
                <a:gd name="T40" fmla="*/ 50 w 51"/>
                <a:gd name="T41" fmla="*/ 14 h 48"/>
                <a:gd name="T42" fmla="*/ 46 w 51"/>
                <a:gd name="T43" fmla="*/ 21 h 48"/>
                <a:gd name="T44" fmla="*/ 41 w 51"/>
                <a:gd name="T45" fmla="*/ 29 h 48"/>
                <a:gd name="T46" fmla="*/ 40 w 51"/>
                <a:gd name="T47" fmla="*/ 30 h 48"/>
                <a:gd name="T48" fmla="*/ 39 w 51"/>
                <a:gd name="T49" fmla="*/ 25 h 48"/>
                <a:gd name="T50" fmla="*/ 36 w 51"/>
                <a:gd name="T51" fmla="*/ 24 h 48"/>
                <a:gd name="T52" fmla="*/ 21 w 51"/>
                <a:gd name="T53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" h="48">
                  <a:moveTo>
                    <a:pt x="21" y="2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7" y="34"/>
                    <a:pt x="29" y="36"/>
                    <a:pt x="30" y="37"/>
                  </a:cubicBezTo>
                  <a:cubicBezTo>
                    <a:pt x="34" y="39"/>
                    <a:pt x="35" y="35"/>
                    <a:pt x="36" y="36"/>
                  </a:cubicBezTo>
                  <a:cubicBezTo>
                    <a:pt x="36" y="36"/>
                    <a:pt x="36" y="37"/>
                    <a:pt x="36" y="37"/>
                  </a:cubicBezTo>
                  <a:cubicBezTo>
                    <a:pt x="35" y="39"/>
                    <a:pt x="34" y="40"/>
                    <a:pt x="33" y="42"/>
                  </a:cubicBezTo>
                  <a:cubicBezTo>
                    <a:pt x="32" y="44"/>
                    <a:pt x="31" y="46"/>
                    <a:pt x="30" y="47"/>
                  </a:cubicBezTo>
                  <a:cubicBezTo>
                    <a:pt x="29" y="48"/>
                    <a:pt x="29" y="48"/>
                    <a:pt x="29" y="47"/>
                  </a:cubicBezTo>
                  <a:cubicBezTo>
                    <a:pt x="28" y="47"/>
                    <a:pt x="31" y="45"/>
                    <a:pt x="26" y="3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2"/>
                    <a:pt x="2" y="18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2" y="13"/>
                    <a:pt x="4" y="11"/>
                    <a:pt x="5" y="9"/>
                  </a:cubicBezTo>
                  <a:cubicBezTo>
                    <a:pt x="6" y="6"/>
                    <a:pt x="8" y="4"/>
                    <a:pt x="9" y="1"/>
                  </a:cubicBezTo>
                  <a:cubicBezTo>
                    <a:pt x="10" y="0"/>
                    <a:pt x="10" y="0"/>
                    <a:pt x="11" y="1"/>
                  </a:cubicBezTo>
                  <a:cubicBezTo>
                    <a:pt x="12" y="2"/>
                    <a:pt x="7" y="5"/>
                    <a:pt x="11" y="7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9" y="16"/>
                    <a:pt x="49" y="12"/>
                    <a:pt x="50" y="13"/>
                  </a:cubicBezTo>
                  <a:cubicBezTo>
                    <a:pt x="51" y="13"/>
                    <a:pt x="51" y="14"/>
                    <a:pt x="50" y="14"/>
                  </a:cubicBezTo>
                  <a:cubicBezTo>
                    <a:pt x="49" y="17"/>
                    <a:pt x="47" y="19"/>
                    <a:pt x="46" y="21"/>
                  </a:cubicBezTo>
                  <a:cubicBezTo>
                    <a:pt x="44" y="24"/>
                    <a:pt x="43" y="26"/>
                    <a:pt x="41" y="29"/>
                  </a:cubicBezTo>
                  <a:cubicBezTo>
                    <a:pt x="41" y="30"/>
                    <a:pt x="40" y="30"/>
                    <a:pt x="40" y="30"/>
                  </a:cubicBezTo>
                  <a:cubicBezTo>
                    <a:pt x="39" y="29"/>
                    <a:pt x="42" y="26"/>
                    <a:pt x="39" y="25"/>
                  </a:cubicBezTo>
                  <a:cubicBezTo>
                    <a:pt x="38" y="24"/>
                    <a:pt x="37" y="24"/>
                    <a:pt x="36" y="24"/>
                  </a:cubicBezTo>
                  <a:lnTo>
                    <a:pt x="2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2C146C18-6BE5-43F1-BD38-9A58FA1D1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0025" y="3271838"/>
              <a:ext cx="188912" cy="161925"/>
            </a:xfrm>
            <a:custGeom>
              <a:avLst/>
              <a:gdLst>
                <a:gd name="T0" fmla="*/ 35 w 50"/>
                <a:gd name="T1" fmla="*/ 32 h 43"/>
                <a:gd name="T2" fmla="*/ 34 w 50"/>
                <a:gd name="T3" fmla="*/ 32 h 43"/>
                <a:gd name="T4" fmla="*/ 36 w 50"/>
                <a:gd name="T5" fmla="*/ 31 h 43"/>
                <a:gd name="T6" fmla="*/ 41 w 50"/>
                <a:gd name="T7" fmla="*/ 11 h 43"/>
                <a:gd name="T8" fmla="*/ 29 w 50"/>
                <a:gd name="T9" fmla="*/ 7 h 43"/>
                <a:gd name="T10" fmla="*/ 25 w 50"/>
                <a:gd name="T11" fmla="*/ 39 h 43"/>
                <a:gd name="T12" fmla="*/ 7 w 50"/>
                <a:gd name="T13" fmla="*/ 35 h 43"/>
                <a:gd name="T14" fmla="*/ 3 w 50"/>
                <a:gd name="T15" fmla="*/ 25 h 43"/>
                <a:gd name="T16" fmla="*/ 0 w 50"/>
                <a:gd name="T17" fmla="*/ 24 h 43"/>
                <a:gd name="T18" fmla="*/ 1 w 50"/>
                <a:gd name="T19" fmla="*/ 23 h 43"/>
                <a:gd name="T20" fmla="*/ 10 w 50"/>
                <a:gd name="T21" fmla="*/ 15 h 43"/>
                <a:gd name="T22" fmla="*/ 11 w 50"/>
                <a:gd name="T23" fmla="*/ 14 h 43"/>
                <a:gd name="T24" fmla="*/ 12 w 50"/>
                <a:gd name="T25" fmla="*/ 14 h 43"/>
                <a:gd name="T26" fmla="*/ 10 w 50"/>
                <a:gd name="T27" fmla="*/ 17 h 43"/>
                <a:gd name="T28" fmla="*/ 8 w 50"/>
                <a:gd name="T29" fmla="*/ 34 h 43"/>
                <a:gd name="T30" fmla="*/ 18 w 50"/>
                <a:gd name="T31" fmla="*/ 37 h 43"/>
                <a:gd name="T32" fmla="*/ 22 w 50"/>
                <a:gd name="T33" fmla="*/ 5 h 43"/>
                <a:gd name="T34" fmla="*/ 42 w 50"/>
                <a:gd name="T35" fmla="*/ 10 h 43"/>
                <a:gd name="T36" fmla="*/ 46 w 50"/>
                <a:gd name="T37" fmla="*/ 21 h 43"/>
                <a:gd name="T38" fmla="*/ 50 w 50"/>
                <a:gd name="T39" fmla="*/ 22 h 43"/>
                <a:gd name="T40" fmla="*/ 50 w 50"/>
                <a:gd name="T41" fmla="*/ 23 h 43"/>
                <a:gd name="T42" fmla="*/ 35 w 50"/>
                <a:gd name="T43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43">
                  <a:moveTo>
                    <a:pt x="35" y="32"/>
                  </a:moveTo>
                  <a:cubicBezTo>
                    <a:pt x="35" y="33"/>
                    <a:pt x="35" y="33"/>
                    <a:pt x="34" y="32"/>
                  </a:cubicBezTo>
                  <a:cubicBezTo>
                    <a:pt x="34" y="32"/>
                    <a:pt x="35" y="31"/>
                    <a:pt x="36" y="31"/>
                  </a:cubicBezTo>
                  <a:cubicBezTo>
                    <a:pt x="41" y="25"/>
                    <a:pt x="46" y="18"/>
                    <a:pt x="41" y="11"/>
                  </a:cubicBezTo>
                  <a:cubicBezTo>
                    <a:pt x="38" y="6"/>
                    <a:pt x="33" y="4"/>
                    <a:pt x="29" y="7"/>
                  </a:cubicBezTo>
                  <a:cubicBezTo>
                    <a:pt x="19" y="14"/>
                    <a:pt x="37" y="31"/>
                    <a:pt x="25" y="39"/>
                  </a:cubicBezTo>
                  <a:cubicBezTo>
                    <a:pt x="19" y="43"/>
                    <a:pt x="11" y="41"/>
                    <a:pt x="7" y="35"/>
                  </a:cubicBezTo>
                  <a:cubicBezTo>
                    <a:pt x="4" y="30"/>
                    <a:pt x="4" y="26"/>
                    <a:pt x="3" y="25"/>
                  </a:cubicBezTo>
                  <a:cubicBezTo>
                    <a:pt x="2" y="23"/>
                    <a:pt x="1" y="25"/>
                    <a:pt x="0" y="24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5"/>
                    <a:pt x="11" y="15"/>
                    <a:pt x="10" y="17"/>
                  </a:cubicBezTo>
                  <a:cubicBezTo>
                    <a:pt x="6" y="23"/>
                    <a:pt x="4" y="28"/>
                    <a:pt x="8" y="34"/>
                  </a:cubicBezTo>
                  <a:cubicBezTo>
                    <a:pt x="11" y="38"/>
                    <a:pt x="14" y="39"/>
                    <a:pt x="18" y="37"/>
                  </a:cubicBezTo>
                  <a:cubicBezTo>
                    <a:pt x="26" y="31"/>
                    <a:pt x="8" y="14"/>
                    <a:pt x="22" y="5"/>
                  </a:cubicBezTo>
                  <a:cubicBezTo>
                    <a:pt x="28" y="0"/>
                    <a:pt x="37" y="2"/>
                    <a:pt x="42" y="10"/>
                  </a:cubicBezTo>
                  <a:cubicBezTo>
                    <a:pt x="46" y="15"/>
                    <a:pt x="45" y="19"/>
                    <a:pt x="46" y="21"/>
                  </a:cubicBezTo>
                  <a:cubicBezTo>
                    <a:pt x="48" y="23"/>
                    <a:pt x="49" y="21"/>
                    <a:pt x="50" y="22"/>
                  </a:cubicBezTo>
                  <a:cubicBezTo>
                    <a:pt x="50" y="23"/>
                    <a:pt x="50" y="23"/>
                    <a:pt x="50" y="23"/>
                  </a:cubicBezTo>
                  <a:lnTo>
                    <a:pt x="3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AA37B02-C1BB-4D3B-ADEC-168FB4DE7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35275" y="3076575"/>
              <a:ext cx="200025" cy="206375"/>
            </a:xfrm>
            <a:custGeom>
              <a:avLst/>
              <a:gdLst>
                <a:gd name="T0" fmla="*/ 17 w 53"/>
                <a:gd name="T1" fmla="*/ 48 h 55"/>
                <a:gd name="T2" fmla="*/ 14 w 53"/>
                <a:gd name="T3" fmla="*/ 55 h 55"/>
                <a:gd name="T4" fmla="*/ 13 w 53"/>
                <a:gd name="T5" fmla="*/ 54 h 55"/>
                <a:gd name="T6" fmla="*/ 11 w 53"/>
                <a:gd name="T7" fmla="*/ 46 h 55"/>
                <a:gd name="T8" fmla="*/ 8 w 53"/>
                <a:gd name="T9" fmla="*/ 38 h 55"/>
                <a:gd name="T10" fmla="*/ 8 w 53"/>
                <a:gd name="T11" fmla="*/ 36 h 55"/>
                <a:gd name="T12" fmla="*/ 14 w 53"/>
                <a:gd name="T13" fmla="*/ 40 h 55"/>
                <a:gd name="T14" fmla="*/ 27 w 53"/>
                <a:gd name="T15" fmla="*/ 35 h 55"/>
                <a:gd name="T16" fmla="*/ 22 w 53"/>
                <a:gd name="T17" fmla="*/ 20 h 55"/>
                <a:gd name="T18" fmla="*/ 9 w 53"/>
                <a:gd name="T19" fmla="*/ 25 h 55"/>
                <a:gd name="T20" fmla="*/ 7 w 53"/>
                <a:gd name="T21" fmla="*/ 31 h 55"/>
                <a:gd name="T22" fmla="*/ 5 w 53"/>
                <a:gd name="T23" fmla="*/ 30 h 55"/>
                <a:gd name="T24" fmla="*/ 3 w 53"/>
                <a:gd name="T25" fmla="*/ 22 h 55"/>
                <a:gd name="T26" fmla="*/ 0 w 53"/>
                <a:gd name="T27" fmla="*/ 14 h 55"/>
                <a:gd name="T28" fmla="*/ 0 w 53"/>
                <a:gd name="T29" fmla="*/ 13 h 55"/>
                <a:gd name="T30" fmla="*/ 6 w 53"/>
                <a:gd name="T31" fmla="*/ 16 h 55"/>
                <a:gd name="T32" fmla="*/ 36 w 53"/>
                <a:gd name="T33" fmla="*/ 6 h 55"/>
                <a:gd name="T34" fmla="*/ 38 w 53"/>
                <a:gd name="T35" fmla="*/ 0 h 55"/>
                <a:gd name="T36" fmla="*/ 39 w 53"/>
                <a:gd name="T37" fmla="*/ 1 h 55"/>
                <a:gd name="T38" fmla="*/ 42 w 53"/>
                <a:gd name="T39" fmla="*/ 9 h 55"/>
                <a:gd name="T40" fmla="*/ 45 w 53"/>
                <a:gd name="T41" fmla="*/ 17 h 55"/>
                <a:gd name="T42" fmla="*/ 44 w 53"/>
                <a:gd name="T43" fmla="*/ 18 h 55"/>
                <a:gd name="T44" fmla="*/ 39 w 53"/>
                <a:gd name="T45" fmla="*/ 15 h 55"/>
                <a:gd name="T46" fmla="*/ 24 w 53"/>
                <a:gd name="T47" fmla="*/ 20 h 55"/>
                <a:gd name="T48" fmla="*/ 29 w 53"/>
                <a:gd name="T49" fmla="*/ 35 h 55"/>
                <a:gd name="T50" fmla="*/ 44 w 53"/>
                <a:gd name="T51" fmla="*/ 30 h 55"/>
                <a:gd name="T52" fmla="*/ 46 w 53"/>
                <a:gd name="T53" fmla="*/ 24 h 55"/>
                <a:gd name="T54" fmla="*/ 47 w 53"/>
                <a:gd name="T55" fmla="*/ 24 h 55"/>
                <a:gd name="T56" fmla="*/ 50 w 53"/>
                <a:gd name="T57" fmla="*/ 33 h 55"/>
                <a:gd name="T58" fmla="*/ 53 w 53"/>
                <a:gd name="T59" fmla="*/ 41 h 55"/>
                <a:gd name="T60" fmla="*/ 52 w 53"/>
                <a:gd name="T61" fmla="*/ 42 h 55"/>
                <a:gd name="T62" fmla="*/ 47 w 53"/>
                <a:gd name="T63" fmla="*/ 38 h 55"/>
                <a:gd name="T64" fmla="*/ 17 w 53"/>
                <a:gd name="T65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5">
                  <a:moveTo>
                    <a:pt x="17" y="48"/>
                  </a:moveTo>
                  <a:cubicBezTo>
                    <a:pt x="12" y="50"/>
                    <a:pt x="16" y="54"/>
                    <a:pt x="14" y="55"/>
                  </a:cubicBezTo>
                  <a:cubicBezTo>
                    <a:pt x="14" y="55"/>
                    <a:pt x="14" y="55"/>
                    <a:pt x="13" y="54"/>
                  </a:cubicBezTo>
                  <a:cubicBezTo>
                    <a:pt x="12" y="51"/>
                    <a:pt x="12" y="48"/>
                    <a:pt x="11" y="46"/>
                  </a:cubicBezTo>
                  <a:cubicBezTo>
                    <a:pt x="10" y="43"/>
                    <a:pt x="9" y="41"/>
                    <a:pt x="8" y="38"/>
                  </a:cubicBezTo>
                  <a:cubicBezTo>
                    <a:pt x="8" y="37"/>
                    <a:pt x="8" y="36"/>
                    <a:pt x="8" y="36"/>
                  </a:cubicBezTo>
                  <a:cubicBezTo>
                    <a:pt x="10" y="36"/>
                    <a:pt x="9" y="41"/>
                    <a:pt x="14" y="40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4" y="26"/>
                    <a:pt x="8" y="31"/>
                    <a:pt x="7" y="31"/>
                  </a:cubicBezTo>
                  <a:cubicBezTo>
                    <a:pt x="6" y="31"/>
                    <a:pt x="6" y="31"/>
                    <a:pt x="5" y="30"/>
                  </a:cubicBezTo>
                  <a:cubicBezTo>
                    <a:pt x="4" y="27"/>
                    <a:pt x="4" y="24"/>
                    <a:pt x="3" y="22"/>
                  </a:cubicBezTo>
                  <a:cubicBezTo>
                    <a:pt x="2" y="20"/>
                    <a:pt x="1" y="17"/>
                    <a:pt x="0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2"/>
                    <a:pt x="1" y="18"/>
                    <a:pt x="6" y="1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1" y="5"/>
                    <a:pt x="37" y="0"/>
                    <a:pt x="38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0" y="4"/>
                    <a:pt x="41" y="7"/>
                    <a:pt x="42" y="9"/>
                  </a:cubicBezTo>
                  <a:cubicBezTo>
                    <a:pt x="43" y="11"/>
                    <a:pt x="44" y="14"/>
                    <a:pt x="45" y="17"/>
                  </a:cubicBezTo>
                  <a:cubicBezTo>
                    <a:pt x="45" y="18"/>
                    <a:pt x="45" y="18"/>
                    <a:pt x="44" y="18"/>
                  </a:cubicBezTo>
                  <a:cubicBezTo>
                    <a:pt x="43" y="19"/>
                    <a:pt x="43" y="13"/>
                    <a:pt x="39" y="15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9" y="28"/>
                    <a:pt x="45" y="24"/>
                    <a:pt x="46" y="24"/>
                  </a:cubicBezTo>
                  <a:cubicBezTo>
                    <a:pt x="47" y="23"/>
                    <a:pt x="47" y="24"/>
                    <a:pt x="47" y="24"/>
                  </a:cubicBezTo>
                  <a:cubicBezTo>
                    <a:pt x="48" y="27"/>
                    <a:pt x="49" y="30"/>
                    <a:pt x="50" y="33"/>
                  </a:cubicBezTo>
                  <a:cubicBezTo>
                    <a:pt x="51" y="35"/>
                    <a:pt x="52" y="38"/>
                    <a:pt x="53" y="41"/>
                  </a:cubicBezTo>
                  <a:cubicBezTo>
                    <a:pt x="53" y="41"/>
                    <a:pt x="53" y="42"/>
                    <a:pt x="52" y="42"/>
                  </a:cubicBezTo>
                  <a:cubicBezTo>
                    <a:pt x="51" y="42"/>
                    <a:pt x="51" y="37"/>
                    <a:pt x="47" y="38"/>
                  </a:cubicBezTo>
                  <a:lnTo>
                    <a:pt x="1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B70E919D-7BA3-4AEB-8742-2E20DB409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54325" y="2906713"/>
              <a:ext cx="163512" cy="146050"/>
            </a:xfrm>
            <a:custGeom>
              <a:avLst/>
              <a:gdLst>
                <a:gd name="T0" fmla="*/ 6 w 43"/>
                <a:gd name="T1" fmla="*/ 33 h 39"/>
                <a:gd name="T2" fmla="*/ 2 w 43"/>
                <a:gd name="T3" fmla="*/ 39 h 39"/>
                <a:gd name="T4" fmla="*/ 1 w 43"/>
                <a:gd name="T5" fmla="*/ 37 h 39"/>
                <a:gd name="T6" fmla="*/ 1 w 43"/>
                <a:gd name="T7" fmla="*/ 29 h 39"/>
                <a:gd name="T8" fmla="*/ 0 w 43"/>
                <a:gd name="T9" fmla="*/ 7 h 39"/>
                <a:gd name="T10" fmla="*/ 11 w 43"/>
                <a:gd name="T11" fmla="*/ 3 h 39"/>
                <a:gd name="T12" fmla="*/ 13 w 43"/>
                <a:gd name="T13" fmla="*/ 3 h 39"/>
                <a:gd name="T14" fmla="*/ 13 w 43"/>
                <a:gd name="T15" fmla="*/ 4 h 39"/>
                <a:gd name="T16" fmla="*/ 9 w 43"/>
                <a:gd name="T17" fmla="*/ 7 h 39"/>
                <a:gd name="T18" fmla="*/ 2 w 43"/>
                <a:gd name="T19" fmla="*/ 21 h 39"/>
                <a:gd name="T20" fmla="*/ 2 w 43"/>
                <a:gd name="T21" fmla="*/ 24 h 39"/>
                <a:gd name="T22" fmla="*/ 20 w 43"/>
                <a:gd name="T23" fmla="*/ 24 h 39"/>
                <a:gd name="T24" fmla="*/ 20 w 43"/>
                <a:gd name="T25" fmla="*/ 22 h 39"/>
                <a:gd name="T26" fmla="*/ 12 w 43"/>
                <a:gd name="T27" fmla="*/ 15 h 39"/>
                <a:gd name="T28" fmla="*/ 10 w 43"/>
                <a:gd name="T29" fmla="*/ 14 h 39"/>
                <a:gd name="T30" fmla="*/ 11 w 43"/>
                <a:gd name="T31" fmla="*/ 13 h 39"/>
                <a:gd name="T32" fmla="*/ 30 w 43"/>
                <a:gd name="T33" fmla="*/ 13 h 39"/>
                <a:gd name="T34" fmla="*/ 31 w 43"/>
                <a:gd name="T35" fmla="*/ 13 h 39"/>
                <a:gd name="T36" fmla="*/ 29 w 43"/>
                <a:gd name="T37" fmla="*/ 14 h 39"/>
                <a:gd name="T38" fmla="*/ 21 w 43"/>
                <a:gd name="T39" fmla="*/ 22 h 39"/>
                <a:gd name="T40" fmla="*/ 21 w 43"/>
                <a:gd name="T41" fmla="*/ 24 h 39"/>
                <a:gd name="T42" fmla="*/ 37 w 43"/>
                <a:gd name="T43" fmla="*/ 23 h 39"/>
                <a:gd name="T44" fmla="*/ 41 w 43"/>
                <a:gd name="T45" fmla="*/ 18 h 39"/>
                <a:gd name="T46" fmla="*/ 27 w 43"/>
                <a:gd name="T47" fmla="*/ 2 h 39"/>
                <a:gd name="T48" fmla="*/ 25 w 43"/>
                <a:gd name="T49" fmla="*/ 1 h 39"/>
                <a:gd name="T50" fmla="*/ 26 w 43"/>
                <a:gd name="T51" fmla="*/ 0 h 39"/>
                <a:gd name="T52" fmla="*/ 28 w 43"/>
                <a:gd name="T53" fmla="*/ 0 h 39"/>
                <a:gd name="T54" fmla="*/ 41 w 43"/>
                <a:gd name="T55" fmla="*/ 2 h 39"/>
                <a:gd name="T56" fmla="*/ 42 w 43"/>
                <a:gd name="T57" fmla="*/ 27 h 39"/>
                <a:gd name="T58" fmla="*/ 43 w 43"/>
                <a:gd name="T59" fmla="*/ 35 h 39"/>
                <a:gd name="T60" fmla="*/ 42 w 43"/>
                <a:gd name="T61" fmla="*/ 37 h 39"/>
                <a:gd name="T62" fmla="*/ 38 w 43"/>
                <a:gd name="T63" fmla="*/ 32 h 39"/>
                <a:gd name="T64" fmla="*/ 6 w 43"/>
                <a:gd name="T65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9">
                  <a:moveTo>
                    <a:pt x="6" y="33"/>
                  </a:moveTo>
                  <a:cubicBezTo>
                    <a:pt x="1" y="33"/>
                    <a:pt x="4" y="39"/>
                    <a:pt x="2" y="39"/>
                  </a:cubicBezTo>
                  <a:cubicBezTo>
                    <a:pt x="2" y="39"/>
                    <a:pt x="1" y="38"/>
                    <a:pt x="1" y="37"/>
                  </a:cubicBezTo>
                  <a:cubicBezTo>
                    <a:pt x="1" y="34"/>
                    <a:pt x="1" y="31"/>
                    <a:pt x="1" y="29"/>
                  </a:cubicBezTo>
                  <a:cubicBezTo>
                    <a:pt x="1" y="21"/>
                    <a:pt x="0" y="14"/>
                    <a:pt x="0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3" y="3"/>
                    <a:pt x="13" y="3"/>
                    <a:pt x="13" y="4"/>
                  </a:cubicBezTo>
                  <a:cubicBezTo>
                    <a:pt x="14" y="4"/>
                    <a:pt x="12" y="4"/>
                    <a:pt x="9" y="7"/>
                  </a:cubicBezTo>
                  <a:cubicBezTo>
                    <a:pt x="4" y="10"/>
                    <a:pt x="2" y="14"/>
                    <a:pt x="2" y="21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18"/>
                    <a:pt x="16" y="15"/>
                    <a:pt x="12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4"/>
                    <a:pt x="10" y="13"/>
                    <a:pt x="1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31" y="13"/>
                    <a:pt x="31" y="13"/>
                  </a:cubicBezTo>
                  <a:cubicBezTo>
                    <a:pt x="31" y="14"/>
                    <a:pt x="30" y="14"/>
                    <a:pt x="29" y="14"/>
                  </a:cubicBezTo>
                  <a:cubicBezTo>
                    <a:pt x="24" y="15"/>
                    <a:pt x="21" y="18"/>
                    <a:pt x="21" y="2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3"/>
                    <a:pt x="41" y="21"/>
                    <a:pt x="41" y="18"/>
                  </a:cubicBezTo>
                  <a:cubicBezTo>
                    <a:pt x="40" y="8"/>
                    <a:pt x="33" y="3"/>
                    <a:pt x="27" y="2"/>
                  </a:cubicBezTo>
                  <a:cubicBezTo>
                    <a:pt x="26" y="1"/>
                    <a:pt x="25" y="1"/>
                    <a:pt x="25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0"/>
                    <a:pt x="42" y="19"/>
                    <a:pt x="42" y="27"/>
                  </a:cubicBezTo>
                  <a:cubicBezTo>
                    <a:pt x="43" y="29"/>
                    <a:pt x="43" y="32"/>
                    <a:pt x="43" y="35"/>
                  </a:cubicBezTo>
                  <a:cubicBezTo>
                    <a:pt x="43" y="36"/>
                    <a:pt x="43" y="37"/>
                    <a:pt x="42" y="37"/>
                  </a:cubicBezTo>
                  <a:cubicBezTo>
                    <a:pt x="41" y="37"/>
                    <a:pt x="43" y="31"/>
                    <a:pt x="38" y="32"/>
                  </a:cubicBezTo>
                  <a:lnTo>
                    <a:pt x="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CCAA95A6-02AB-413D-9577-170278CC2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9563" y="2679700"/>
              <a:ext cx="188912" cy="200025"/>
            </a:xfrm>
            <a:custGeom>
              <a:avLst/>
              <a:gdLst>
                <a:gd name="T0" fmla="*/ 33 w 50"/>
                <a:gd name="T1" fmla="*/ 42 h 53"/>
                <a:gd name="T2" fmla="*/ 41 w 50"/>
                <a:gd name="T3" fmla="*/ 40 h 53"/>
                <a:gd name="T4" fmla="*/ 43 w 50"/>
                <a:gd name="T5" fmla="*/ 37 h 53"/>
                <a:gd name="T6" fmla="*/ 43 w 50"/>
                <a:gd name="T7" fmla="*/ 38 h 53"/>
                <a:gd name="T8" fmla="*/ 42 w 50"/>
                <a:gd name="T9" fmla="*/ 45 h 53"/>
                <a:gd name="T10" fmla="*/ 40 w 50"/>
                <a:gd name="T11" fmla="*/ 52 h 53"/>
                <a:gd name="T12" fmla="*/ 40 w 50"/>
                <a:gd name="T13" fmla="*/ 53 h 53"/>
                <a:gd name="T14" fmla="*/ 39 w 50"/>
                <a:gd name="T15" fmla="*/ 49 h 53"/>
                <a:gd name="T16" fmla="*/ 32 w 50"/>
                <a:gd name="T17" fmla="*/ 44 h 53"/>
                <a:gd name="T18" fmla="*/ 6 w 50"/>
                <a:gd name="T19" fmla="*/ 38 h 53"/>
                <a:gd name="T20" fmla="*/ 1 w 50"/>
                <a:gd name="T21" fmla="*/ 43 h 53"/>
                <a:gd name="T22" fmla="*/ 0 w 50"/>
                <a:gd name="T23" fmla="*/ 44 h 53"/>
                <a:gd name="T24" fmla="*/ 0 w 50"/>
                <a:gd name="T25" fmla="*/ 43 h 53"/>
                <a:gd name="T26" fmla="*/ 1 w 50"/>
                <a:gd name="T27" fmla="*/ 37 h 53"/>
                <a:gd name="T28" fmla="*/ 3 w 50"/>
                <a:gd name="T29" fmla="*/ 30 h 53"/>
                <a:gd name="T30" fmla="*/ 34 w 50"/>
                <a:gd name="T31" fmla="*/ 15 h 53"/>
                <a:gd name="T32" fmla="*/ 34 w 50"/>
                <a:gd name="T33" fmla="*/ 15 h 53"/>
                <a:gd name="T34" fmla="*/ 17 w 50"/>
                <a:gd name="T35" fmla="*/ 11 h 53"/>
                <a:gd name="T36" fmla="*/ 8 w 50"/>
                <a:gd name="T37" fmla="*/ 13 h 53"/>
                <a:gd name="T38" fmla="*/ 6 w 50"/>
                <a:gd name="T39" fmla="*/ 16 h 53"/>
                <a:gd name="T40" fmla="*/ 6 w 50"/>
                <a:gd name="T41" fmla="*/ 15 h 53"/>
                <a:gd name="T42" fmla="*/ 8 w 50"/>
                <a:gd name="T43" fmla="*/ 8 h 53"/>
                <a:gd name="T44" fmla="*/ 9 w 50"/>
                <a:gd name="T45" fmla="*/ 1 h 53"/>
                <a:gd name="T46" fmla="*/ 10 w 50"/>
                <a:gd name="T47" fmla="*/ 0 h 53"/>
                <a:gd name="T48" fmla="*/ 10 w 50"/>
                <a:gd name="T49" fmla="*/ 4 h 53"/>
                <a:gd name="T50" fmla="*/ 17 w 50"/>
                <a:gd name="T51" fmla="*/ 9 h 53"/>
                <a:gd name="T52" fmla="*/ 48 w 50"/>
                <a:gd name="T53" fmla="*/ 16 h 53"/>
                <a:gd name="T54" fmla="*/ 49 w 50"/>
                <a:gd name="T55" fmla="*/ 17 h 53"/>
                <a:gd name="T56" fmla="*/ 48 w 50"/>
                <a:gd name="T57" fmla="*/ 18 h 53"/>
                <a:gd name="T58" fmla="*/ 9 w 50"/>
                <a:gd name="T59" fmla="*/ 37 h 53"/>
                <a:gd name="T60" fmla="*/ 9 w 50"/>
                <a:gd name="T61" fmla="*/ 37 h 53"/>
                <a:gd name="T62" fmla="*/ 33 w 50"/>
                <a:gd name="T63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53">
                  <a:moveTo>
                    <a:pt x="33" y="42"/>
                  </a:moveTo>
                  <a:cubicBezTo>
                    <a:pt x="37" y="44"/>
                    <a:pt x="40" y="42"/>
                    <a:pt x="41" y="40"/>
                  </a:cubicBezTo>
                  <a:cubicBezTo>
                    <a:pt x="42" y="39"/>
                    <a:pt x="42" y="37"/>
                    <a:pt x="43" y="37"/>
                  </a:cubicBezTo>
                  <a:cubicBezTo>
                    <a:pt x="43" y="38"/>
                    <a:pt x="44" y="38"/>
                    <a:pt x="43" y="38"/>
                  </a:cubicBezTo>
                  <a:cubicBezTo>
                    <a:pt x="43" y="40"/>
                    <a:pt x="42" y="43"/>
                    <a:pt x="42" y="45"/>
                  </a:cubicBezTo>
                  <a:cubicBezTo>
                    <a:pt x="41" y="48"/>
                    <a:pt x="41" y="50"/>
                    <a:pt x="40" y="52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39" y="52"/>
                    <a:pt x="39" y="51"/>
                    <a:pt x="39" y="49"/>
                  </a:cubicBezTo>
                  <a:cubicBezTo>
                    <a:pt x="39" y="47"/>
                    <a:pt x="37" y="45"/>
                    <a:pt x="32" y="4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3" y="40"/>
                    <a:pt x="2" y="41"/>
                    <a:pt x="1" y="43"/>
                  </a:cubicBezTo>
                  <a:cubicBezTo>
                    <a:pt x="1" y="44"/>
                    <a:pt x="1" y="44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ubicBezTo>
                    <a:pt x="0" y="41"/>
                    <a:pt x="1" y="39"/>
                    <a:pt x="1" y="3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2" y="10"/>
                    <a:pt x="9" y="11"/>
                    <a:pt x="8" y="13"/>
                  </a:cubicBezTo>
                  <a:cubicBezTo>
                    <a:pt x="7" y="14"/>
                    <a:pt x="7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3"/>
                    <a:pt x="7" y="10"/>
                    <a:pt x="8" y="8"/>
                  </a:cubicBezTo>
                  <a:cubicBezTo>
                    <a:pt x="8" y="6"/>
                    <a:pt x="8" y="3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1" y="1"/>
                    <a:pt x="10" y="2"/>
                    <a:pt x="10" y="4"/>
                  </a:cubicBezTo>
                  <a:cubicBezTo>
                    <a:pt x="11" y="6"/>
                    <a:pt x="12" y="8"/>
                    <a:pt x="17" y="9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50" y="17"/>
                    <a:pt x="49" y="17"/>
                  </a:cubicBezTo>
                  <a:cubicBezTo>
                    <a:pt x="49" y="18"/>
                    <a:pt x="49" y="18"/>
                    <a:pt x="48" y="18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lnTo>
                    <a:pt x="3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7B4B3FB9-3458-43AA-81C8-63732F881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94000" y="2536825"/>
              <a:ext cx="182562" cy="180975"/>
            </a:xfrm>
            <a:custGeom>
              <a:avLst/>
              <a:gdLst>
                <a:gd name="T0" fmla="*/ 40 w 48"/>
                <a:gd name="T1" fmla="*/ 33 h 48"/>
                <a:gd name="T2" fmla="*/ 40 w 48"/>
                <a:gd name="T3" fmla="*/ 18 h 48"/>
                <a:gd name="T4" fmla="*/ 35 w 48"/>
                <a:gd name="T5" fmla="*/ 11 h 48"/>
                <a:gd name="T6" fmla="*/ 36 w 48"/>
                <a:gd name="T7" fmla="*/ 11 h 48"/>
                <a:gd name="T8" fmla="*/ 38 w 48"/>
                <a:gd name="T9" fmla="*/ 12 h 48"/>
                <a:gd name="T10" fmla="*/ 48 w 48"/>
                <a:gd name="T11" fmla="*/ 20 h 48"/>
                <a:gd name="T12" fmla="*/ 42 w 48"/>
                <a:gd name="T13" fmla="*/ 33 h 48"/>
                <a:gd name="T14" fmla="*/ 36 w 48"/>
                <a:gd name="T15" fmla="*/ 47 h 48"/>
                <a:gd name="T16" fmla="*/ 35 w 48"/>
                <a:gd name="T17" fmla="*/ 47 h 48"/>
                <a:gd name="T18" fmla="*/ 34 w 48"/>
                <a:gd name="T19" fmla="*/ 46 h 48"/>
                <a:gd name="T20" fmla="*/ 9 w 48"/>
                <a:gd name="T21" fmla="*/ 9 h 48"/>
                <a:gd name="T22" fmla="*/ 7 w 48"/>
                <a:gd name="T23" fmla="*/ 13 h 48"/>
                <a:gd name="T24" fmla="*/ 8 w 48"/>
                <a:gd name="T25" fmla="*/ 29 h 48"/>
                <a:gd name="T26" fmla="*/ 11 w 48"/>
                <a:gd name="T27" fmla="*/ 33 h 48"/>
                <a:gd name="T28" fmla="*/ 10 w 48"/>
                <a:gd name="T29" fmla="*/ 34 h 48"/>
                <a:gd name="T30" fmla="*/ 9 w 48"/>
                <a:gd name="T31" fmla="*/ 33 h 48"/>
                <a:gd name="T32" fmla="*/ 0 w 48"/>
                <a:gd name="T33" fmla="*/ 25 h 48"/>
                <a:gd name="T34" fmla="*/ 6 w 48"/>
                <a:gd name="T35" fmla="*/ 13 h 48"/>
                <a:gd name="T36" fmla="*/ 11 w 48"/>
                <a:gd name="T37" fmla="*/ 0 h 48"/>
                <a:gd name="T38" fmla="*/ 12 w 48"/>
                <a:gd name="T39" fmla="*/ 0 h 48"/>
                <a:gd name="T40" fmla="*/ 14 w 48"/>
                <a:gd name="T41" fmla="*/ 1 h 48"/>
                <a:gd name="T42" fmla="*/ 38 w 48"/>
                <a:gd name="T43" fmla="*/ 38 h 48"/>
                <a:gd name="T44" fmla="*/ 40 w 48"/>
                <a:gd name="T45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48">
                  <a:moveTo>
                    <a:pt x="40" y="33"/>
                  </a:moveTo>
                  <a:cubicBezTo>
                    <a:pt x="43" y="27"/>
                    <a:pt x="42" y="21"/>
                    <a:pt x="40" y="18"/>
                  </a:cubicBezTo>
                  <a:cubicBezTo>
                    <a:pt x="38" y="13"/>
                    <a:pt x="34" y="12"/>
                    <a:pt x="35" y="11"/>
                  </a:cubicBezTo>
                  <a:cubicBezTo>
                    <a:pt x="35" y="11"/>
                    <a:pt x="35" y="11"/>
                    <a:pt x="36" y="11"/>
                  </a:cubicBezTo>
                  <a:cubicBezTo>
                    <a:pt x="36" y="11"/>
                    <a:pt x="37" y="11"/>
                    <a:pt x="38" y="12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6" y="24"/>
                    <a:pt x="44" y="29"/>
                    <a:pt x="42" y="33"/>
                  </a:cubicBezTo>
                  <a:cubicBezTo>
                    <a:pt x="40" y="38"/>
                    <a:pt x="38" y="42"/>
                    <a:pt x="36" y="47"/>
                  </a:cubicBezTo>
                  <a:cubicBezTo>
                    <a:pt x="35" y="47"/>
                    <a:pt x="35" y="48"/>
                    <a:pt x="35" y="47"/>
                  </a:cubicBezTo>
                  <a:cubicBezTo>
                    <a:pt x="34" y="47"/>
                    <a:pt x="34" y="47"/>
                    <a:pt x="34" y="4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4" y="19"/>
                    <a:pt x="5" y="24"/>
                    <a:pt x="8" y="29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4"/>
                    <a:pt x="11" y="34"/>
                    <a:pt x="10" y="34"/>
                  </a:cubicBezTo>
                  <a:cubicBezTo>
                    <a:pt x="10" y="33"/>
                    <a:pt x="10" y="33"/>
                    <a:pt x="9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21"/>
                    <a:pt x="4" y="17"/>
                    <a:pt x="6" y="13"/>
                  </a:cubicBezTo>
                  <a:cubicBezTo>
                    <a:pt x="8" y="9"/>
                    <a:pt x="9" y="5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1"/>
                    <a:pt x="14" y="1"/>
                  </a:cubicBezTo>
                  <a:cubicBezTo>
                    <a:pt x="38" y="38"/>
                    <a:pt x="38" y="38"/>
                    <a:pt x="38" y="38"/>
                  </a:cubicBezTo>
                  <a:lnTo>
                    <a:pt x="4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83F9D8E1-65E5-4247-8293-30D406E69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20975" y="2359025"/>
              <a:ext cx="222250" cy="227013"/>
            </a:xfrm>
            <a:custGeom>
              <a:avLst/>
              <a:gdLst>
                <a:gd name="T0" fmla="*/ 7 w 59"/>
                <a:gd name="T1" fmla="*/ 34 h 60"/>
                <a:gd name="T2" fmla="*/ 0 w 59"/>
                <a:gd name="T3" fmla="*/ 35 h 60"/>
                <a:gd name="T4" fmla="*/ 0 w 59"/>
                <a:gd name="T5" fmla="*/ 34 h 60"/>
                <a:gd name="T6" fmla="*/ 6 w 59"/>
                <a:gd name="T7" fmla="*/ 27 h 60"/>
                <a:gd name="T8" fmla="*/ 11 w 59"/>
                <a:gd name="T9" fmla="*/ 20 h 60"/>
                <a:gd name="T10" fmla="*/ 12 w 59"/>
                <a:gd name="T11" fmla="*/ 20 h 60"/>
                <a:gd name="T12" fmla="*/ 12 w 59"/>
                <a:gd name="T13" fmla="*/ 27 h 60"/>
                <a:gd name="T14" fmla="*/ 23 w 59"/>
                <a:gd name="T15" fmla="*/ 36 h 60"/>
                <a:gd name="T16" fmla="*/ 33 w 59"/>
                <a:gd name="T17" fmla="*/ 23 h 60"/>
                <a:gd name="T18" fmla="*/ 22 w 59"/>
                <a:gd name="T19" fmla="*/ 14 h 60"/>
                <a:gd name="T20" fmla="*/ 16 w 59"/>
                <a:gd name="T21" fmla="*/ 16 h 60"/>
                <a:gd name="T22" fmla="*/ 16 w 59"/>
                <a:gd name="T23" fmla="*/ 14 h 60"/>
                <a:gd name="T24" fmla="*/ 21 w 59"/>
                <a:gd name="T25" fmla="*/ 8 h 60"/>
                <a:gd name="T26" fmla="*/ 26 w 59"/>
                <a:gd name="T27" fmla="*/ 1 h 60"/>
                <a:gd name="T28" fmla="*/ 28 w 59"/>
                <a:gd name="T29" fmla="*/ 1 h 60"/>
                <a:gd name="T30" fmla="*/ 28 w 59"/>
                <a:gd name="T31" fmla="*/ 7 h 60"/>
                <a:gd name="T32" fmla="*/ 52 w 59"/>
                <a:gd name="T33" fmla="*/ 27 h 60"/>
                <a:gd name="T34" fmla="*/ 59 w 59"/>
                <a:gd name="T35" fmla="*/ 26 h 60"/>
                <a:gd name="T36" fmla="*/ 59 w 59"/>
                <a:gd name="T37" fmla="*/ 27 h 60"/>
                <a:gd name="T38" fmla="*/ 53 w 59"/>
                <a:gd name="T39" fmla="*/ 34 h 60"/>
                <a:gd name="T40" fmla="*/ 48 w 59"/>
                <a:gd name="T41" fmla="*/ 40 h 60"/>
                <a:gd name="T42" fmla="*/ 47 w 59"/>
                <a:gd name="T43" fmla="*/ 41 h 60"/>
                <a:gd name="T44" fmla="*/ 47 w 59"/>
                <a:gd name="T45" fmla="*/ 34 h 60"/>
                <a:gd name="T46" fmla="*/ 34 w 59"/>
                <a:gd name="T47" fmla="*/ 24 h 60"/>
                <a:gd name="T48" fmla="*/ 24 w 59"/>
                <a:gd name="T49" fmla="*/ 36 h 60"/>
                <a:gd name="T50" fmla="*/ 37 w 59"/>
                <a:gd name="T51" fmla="*/ 46 h 60"/>
                <a:gd name="T52" fmla="*/ 43 w 59"/>
                <a:gd name="T53" fmla="*/ 45 h 60"/>
                <a:gd name="T54" fmla="*/ 43 w 59"/>
                <a:gd name="T55" fmla="*/ 46 h 60"/>
                <a:gd name="T56" fmla="*/ 38 w 59"/>
                <a:gd name="T57" fmla="*/ 53 h 60"/>
                <a:gd name="T58" fmla="*/ 33 w 59"/>
                <a:gd name="T59" fmla="*/ 60 h 60"/>
                <a:gd name="T60" fmla="*/ 31 w 59"/>
                <a:gd name="T61" fmla="*/ 60 h 60"/>
                <a:gd name="T62" fmla="*/ 31 w 59"/>
                <a:gd name="T63" fmla="*/ 53 h 60"/>
                <a:gd name="T64" fmla="*/ 7 w 59"/>
                <a:gd name="T6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" h="60">
                  <a:moveTo>
                    <a:pt x="7" y="34"/>
                  </a:moveTo>
                  <a:cubicBezTo>
                    <a:pt x="3" y="31"/>
                    <a:pt x="1" y="36"/>
                    <a:pt x="0" y="35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2" y="31"/>
                    <a:pt x="4" y="29"/>
                    <a:pt x="6" y="27"/>
                  </a:cubicBezTo>
                  <a:cubicBezTo>
                    <a:pt x="7" y="25"/>
                    <a:pt x="9" y="23"/>
                    <a:pt x="11" y="20"/>
                  </a:cubicBezTo>
                  <a:cubicBezTo>
                    <a:pt x="11" y="20"/>
                    <a:pt x="12" y="20"/>
                    <a:pt x="12" y="20"/>
                  </a:cubicBezTo>
                  <a:cubicBezTo>
                    <a:pt x="14" y="21"/>
                    <a:pt x="8" y="24"/>
                    <a:pt x="12" y="2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8" y="11"/>
                    <a:pt x="17" y="17"/>
                    <a:pt x="16" y="16"/>
                  </a:cubicBezTo>
                  <a:cubicBezTo>
                    <a:pt x="15" y="15"/>
                    <a:pt x="15" y="15"/>
                    <a:pt x="16" y="14"/>
                  </a:cubicBezTo>
                  <a:cubicBezTo>
                    <a:pt x="18" y="12"/>
                    <a:pt x="20" y="10"/>
                    <a:pt x="21" y="8"/>
                  </a:cubicBezTo>
                  <a:cubicBezTo>
                    <a:pt x="23" y="6"/>
                    <a:pt x="24" y="3"/>
                    <a:pt x="26" y="1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9" y="2"/>
                    <a:pt x="24" y="4"/>
                    <a:pt x="28" y="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6" y="30"/>
                    <a:pt x="58" y="25"/>
                    <a:pt x="59" y="26"/>
                  </a:cubicBezTo>
                  <a:cubicBezTo>
                    <a:pt x="59" y="26"/>
                    <a:pt x="59" y="26"/>
                    <a:pt x="59" y="27"/>
                  </a:cubicBezTo>
                  <a:cubicBezTo>
                    <a:pt x="57" y="30"/>
                    <a:pt x="55" y="32"/>
                    <a:pt x="53" y="34"/>
                  </a:cubicBezTo>
                  <a:cubicBezTo>
                    <a:pt x="52" y="36"/>
                    <a:pt x="50" y="38"/>
                    <a:pt x="48" y="40"/>
                  </a:cubicBezTo>
                  <a:cubicBezTo>
                    <a:pt x="48" y="41"/>
                    <a:pt x="47" y="41"/>
                    <a:pt x="47" y="41"/>
                  </a:cubicBezTo>
                  <a:cubicBezTo>
                    <a:pt x="46" y="40"/>
                    <a:pt x="51" y="37"/>
                    <a:pt x="47" y="3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1" y="50"/>
                    <a:pt x="42" y="44"/>
                    <a:pt x="43" y="45"/>
                  </a:cubicBezTo>
                  <a:cubicBezTo>
                    <a:pt x="44" y="45"/>
                    <a:pt x="44" y="46"/>
                    <a:pt x="43" y="46"/>
                  </a:cubicBezTo>
                  <a:cubicBezTo>
                    <a:pt x="41" y="49"/>
                    <a:pt x="39" y="51"/>
                    <a:pt x="38" y="53"/>
                  </a:cubicBezTo>
                  <a:cubicBezTo>
                    <a:pt x="36" y="55"/>
                    <a:pt x="35" y="57"/>
                    <a:pt x="33" y="60"/>
                  </a:cubicBezTo>
                  <a:cubicBezTo>
                    <a:pt x="32" y="60"/>
                    <a:pt x="32" y="60"/>
                    <a:pt x="31" y="60"/>
                  </a:cubicBezTo>
                  <a:cubicBezTo>
                    <a:pt x="30" y="59"/>
                    <a:pt x="35" y="57"/>
                    <a:pt x="31" y="53"/>
                  </a:cubicBezTo>
                  <a:lnTo>
                    <a:pt x="7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E0745343-4ECE-4CCF-AFDE-E421CD7B0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63813" y="2243138"/>
              <a:ext cx="196850" cy="195263"/>
            </a:xfrm>
            <a:custGeom>
              <a:avLst/>
              <a:gdLst>
                <a:gd name="T0" fmla="*/ 7 w 52"/>
                <a:gd name="T1" fmla="*/ 19 h 52"/>
                <a:gd name="T2" fmla="*/ 0 w 52"/>
                <a:gd name="T3" fmla="*/ 19 h 52"/>
                <a:gd name="T4" fmla="*/ 1 w 52"/>
                <a:gd name="T5" fmla="*/ 17 h 52"/>
                <a:gd name="T6" fmla="*/ 8 w 52"/>
                <a:gd name="T7" fmla="*/ 12 h 52"/>
                <a:gd name="T8" fmla="*/ 25 w 52"/>
                <a:gd name="T9" fmla="*/ 0 h 52"/>
                <a:gd name="T10" fmla="*/ 35 w 52"/>
                <a:gd name="T11" fmla="*/ 7 h 52"/>
                <a:gd name="T12" fmla="*/ 36 w 52"/>
                <a:gd name="T13" fmla="*/ 8 h 52"/>
                <a:gd name="T14" fmla="*/ 36 w 52"/>
                <a:gd name="T15" fmla="*/ 9 h 52"/>
                <a:gd name="T16" fmla="*/ 30 w 52"/>
                <a:gd name="T17" fmla="*/ 7 h 52"/>
                <a:gd name="T18" fmla="*/ 15 w 52"/>
                <a:gd name="T19" fmla="*/ 9 h 52"/>
                <a:gd name="T20" fmla="*/ 12 w 52"/>
                <a:gd name="T21" fmla="*/ 11 h 52"/>
                <a:gd name="T22" fmla="*/ 22 w 52"/>
                <a:gd name="T23" fmla="*/ 25 h 52"/>
                <a:gd name="T24" fmla="*/ 23 w 52"/>
                <a:gd name="T25" fmla="*/ 24 h 52"/>
                <a:gd name="T26" fmla="*/ 25 w 52"/>
                <a:gd name="T27" fmla="*/ 14 h 52"/>
                <a:gd name="T28" fmla="*/ 25 w 52"/>
                <a:gd name="T29" fmla="*/ 12 h 52"/>
                <a:gd name="T30" fmla="*/ 26 w 52"/>
                <a:gd name="T31" fmla="*/ 12 h 52"/>
                <a:gd name="T32" fmla="*/ 37 w 52"/>
                <a:gd name="T33" fmla="*/ 28 h 52"/>
                <a:gd name="T34" fmla="*/ 37 w 52"/>
                <a:gd name="T35" fmla="*/ 29 h 52"/>
                <a:gd name="T36" fmla="*/ 35 w 52"/>
                <a:gd name="T37" fmla="*/ 28 h 52"/>
                <a:gd name="T38" fmla="*/ 24 w 52"/>
                <a:gd name="T39" fmla="*/ 26 h 52"/>
                <a:gd name="T40" fmla="*/ 23 w 52"/>
                <a:gd name="T41" fmla="*/ 26 h 52"/>
                <a:gd name="T42" fmla="*/ 32 w 52"/>
                <a:gd name="T43" fmla="*/ 39 h 52"/>
                <a:gd name="T44" fmla="*/ 39 w 52"/>
                <a:gd name="T45" fmla="*/ 40 h 52"/>
                <a:gd name="T46" fmla="*/ 45 w 52"/>
                <a:gd name="T47" fmla="*/ 20 h 52"/>
                <a:gd name="T48" fmla="*/ 44 w 52"/>
                <a:gd name="T49" fmla="*/ 18 h 52"/>
                <a:gd name="T50" fmla="*/ 45 w 52"/>
                <a:gd name="T51" fmla="*/ 18 h 52"/>
                <a:gd name="T52" fmla="*/ 46 w 52"/>
                <a:gd name="T53" fmla="*/ 19 h 52"/>
                <a:gd name="T54" fmla="*/ 52 w 52"/>
                <a:gd name="T55" fmla="*/ 32 h 52"/>
                <a:gd name="T56" fmla="*/ 32 w 52"/>
                <a:gd name="T57" fmla="*/ 46 h 52"/>
                <a:gd name="T58" fmla="*/ 25 w 52"/>
                <a:gd name="T59" fmla="*/ 51 h 52"/>
                <a:gd name="T60" fmla="*/ 23 w 52"/>
                <a:gd name="T61" fmla="*/ 51 h 52"/>
                <a:gd name="T62" fmla="*/ 25 w 52"/>
                <a:gd name="T63" fmla="*/ 45 h 52"/>
                <a:gd name="T64" fmla="*/ 7 w 52"/>
                <a:gd name="T65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" h="52">
                  <a:moveTo>
                    <a:pt x="7" y="19"/>
                  </a:moveTo>
                  <a:cubicBezTo>
                    <a:pt x="4" y="15"/>
                    <a:pt x="1" y="20"/>
                    <a:pt x="0" y="19"/>
                  </a:cubicBezTo>
                  <a:cubicBezTo>
                    <a:pt x="0" y="18"/>
                    <a:pt x="0" y="18"/>
                    <a:pt x="1" y="17"/>
                  </a:cubicBezTo>
                  <a:cubicBezTo>
                    <a:pt x="3" y="16"/>
                    <a:pt x="6" y="14"/>
                    <a:pt x="8" y="12"/>
                  </a:cubicBezTo>
                  <a:cubicBezTo>
                    <a:pt x="14" y="8"/>
                    <a:pt x="20" y="4"/>
                    <a:pt x="25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8"/>
                    <a:pt x="36" y="8"/>
                    <a:pt x="36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9"/>
                    <a:pt x="35" y="9"/>
                    <a:pt x="30" y="7"/>
                  </a:cubicBezTo>
                  <a:cubicBezTo>
                    <a:pt x="25" y="5"/>
                    <a:pt x="21" y="5"/>
                    <a:pt x="15" y="9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7" y="22"/>
                    <a:pt x="28" y="18"/>
                    <a:pt x="25" y="14"/>
                  </a:cubicBezTo>
                  <a:cubicBezTo>
                    <a:pt x="25" y="13"/>
                    <a:pt x="25" y="12"/>
                    <a:pt x="25" y="12"/>
                  </a:cubicBezTo>
                  <a:cubicBezTo>
                    <a:pt x="25" y="12"/>
                    <a:pt x="26" y="12"/>
                    <a:pt x="26" y="12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9"/>
                  </a:cubicBezTo>
                  <a:cubicBezTo>
                    <a:pt x="36" y="29"/>
                    <a:pt x="36" y="29"/>
                    <a:pt x="35" y="28"/>
                  </a:cubicBezTo>
                  <a:cubicBezTo>
                    <a:pt x="32" y="24"/>
                    <a:pt x="28" y="23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4" y="41"/>
                    <a:pt x="35" y="42"/>
                    <a:pt x="39" y="40"/>
                  </a:cubicBezTo>
                  <a:cubicBezTo>
                    <a:pt x="46" y="34"/>
                    <a:pt x="47" y="26"/>
                    <a:pt x="45" y="20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7"/>
                    <a:pt x="45" y="17"/>
                    <a:pt x="45" y="18"/>
                  </a:cubicBezTo>
                  <a:cubicBezTo>
                    <a:pt x="45" y="18"/>
                    <a:pt x="46" y="19"/>
                    <a:pt x="46" y="19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45" y="37"/>
                    <a:pt x="39" y="41"/>
                    <a:pt x="32" y="46"/>
                  </a:cubicBezTo>
                  <a:cubicBezTo>
                    <a:pt x="30" y="48"/>
                    <a:pt x="27" y="49"/>
                    <a:pt x="25" y="51"/>
                  </a:cubicBezTo>
                  <a:cubicBezTo>
                    <a:pt x="24" y="52"/>
                    <a:pt x="24" y="52"/>
                    <a:pt x="23" y="51"/>
                  </a:cubicBezTo>
                  <a:cubicBezTo>
                    <a:pt x="22" y="50"/>
                    <a:pt x="28" y="49"/>
                    <a:pt x="25" y="45"/>
                  </a:cubicBezTo>
                  <a:lnTo>
                    <a:pt x="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634EA8DF-B750-4B23-934C-EE1DF5444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97125" y="2141538"/>
              <a:ext cx="188912" cy="203200"/>
            </a:xfrm>
            <a:custGeom>
              <a:avLst/>
              <a:gdLst>
                <a:gd name="T0" fmla="*/ 19 w 50"/>
                <a:gd name="T1" fmla="*/ 42 h 54"/>
                <a:gd name="T2" fmla="*/ 26 w 50"/>
                <a:gd name="T3" fmla="*/ 48 h 54"/>
                <a:gd name="T4" fmla="*/ 29 w 50"/>
                <a:gd name="T5" fmla="*/ 48 h 54"/>
                <a:gd name="T6" fmla="*/ 28 w 50"/>
                <a:gd name="T7" fmla="*/ 49 h 54"/>
                <a:gd name="T8" fmla="*/ 22 w 50"/>
                <a:gd name="T9" fmla="*/ 51 h 54"/>
                <a:gd name="T10" fmla="*/ 15 w 50"/>
                <a:gd name="T11" fmla="*/ 54 h 54"/>
                <a:gd name="T12" fmla="*/ 14 w 50"/>
                <a:gd name="T13" fmla="*/ 54 h 54"/>
                <a:gd name="T14" fmla="*/ 17 w 50"/>
                <a:gd name="T15" fmla="*/ 51 h 54"/>
                <a:gd name="T16" fmla="*/ 18 w 50"/>
                <a:gd name="T17" fmla="*/ 43 h 54"/>
                <a:gd name="T18" fmla="*/ 8 w 50"/>
                <a:gd name="T19" fmla="*/ 18 h 54"/>
                <a:gd name="T20" fmla="*/ 2 w 50"/>
                <a:gd name="T21" fmla="*/ 16 h 54"/>
                <a:gd name="T22" fmla="*/ 0 w 50"/>
                <a:gd name="T23" fmla="*/ 16 h 54"/>
                <a:gd name="T24" fmla="*/ 1 w 50"/>
                <a:gd name="T25" fmla="*/ 15 h 54"/>
                <a:gd name="T26" fmla="*/ 7 w 50"/>
                <a:gd name="T27" fmla="*/ 13 h 54"/>
                <a:gd name="T28" fmla="*/ 13 w 50"/>
                <a:gd name="T29" fmla="*/ 10 h 54"/>
                <a:gd name="T30" fmla="*/ 43 w 50"/>
                <a:gd name="T31" fmla="*/ 28 h 54"/>
                <a:gd name="T32" fmla="*/ 43 w 50"/>
                <a:gd name="T33" fmla="*/ 28 h 54"/>
                <a:gd name="T34" fmla="*/ 37 w 50"/>
                <a:gd name="T35" fmla="*/ 11 h 54"/>
                <a:gd name="T36" fmla="*/ 31 w 50"/>
                <a:gd name="T37" fmla="*/ 6 h 54"/>
                <a:gd name="T38" fmla="*/ 27 w 50"/>
                <a:gd name="T39" fmla="*/ 6 h 54"/>
                <a:gd name="T40" fmla="*/ 28 w 50"/>
                <a:gd name="T41" fmla="*/ 5 h 54"/>
                <a:gd name="T42" fmla="*/ 34 w 50"/>
                <a:gd name="T43" fmla="*/ 2 h 54"/>
                <a:gd name="T44" fmla="*/ 41 w 50"/>
                <a:gd name="T45" fmla="*/ 0 h 54"/>
                <a:gd name="T46" fmla="*/ 42 w 50"/>
                <a:gd name="T47" fmla="*/ 0 h 54"/>
                <a:gd name="T48" fmla="*/ 39 w 50"/>
                <a:gd name="T49" fmla="*/ 2 h 54"/>
                <a:gd name="T50" fmla="*/ 38 w 50"/>
                <a:gd name="T51" fmla="*/ 11 h 54"/>
                <a:gd name="T52" fmla="*/ 50 w 50"/>
                <a:gd name="T53" fmla="*/ 40 h 54"/>
                <a:gd name="T54" fmla="*/ 50 w 50"/>
                <a:gd name="T55" fmla="*/ 42 h 54"/>
                <a:gd name="T56" fmla="*/ 48 w 50"/>
                <a:gd name="T57" fmla="*/ 42 h 54"/>
                <a:gd name="T58" fmla="*/ 11 w 50"/>
                <a:gd name="T59" fmla="*/ 19 h 54"/>
                <a:gd name="T60" fmla="*/ 11 w 50"/>
                <a:gd name="T61" fmla="*/ 19 h 54"/>
                <a:gd name="T62" fmla="*/ 19 w 50"/>
                <a:gd name="T63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54">
                  <a:moveTo>
                    <a:pt x="19" y="42"/>
                  </a:moveTo>
                  <a:cubicBezTo>
                    <a:pt x="21" y="47"/>
                    <a:pt x="24" y="48"/>
                    <a:pt x="26" y="48"/>
                  </a:cubicBezTo>
                  <a:cubicBezTo>
                    <a:pt x="27" y="48"/>
                    <a:pt x="29" y="47"/>
                    <a:pt x="29" y="48"/>
                  </a:cubicBezTo>
                  <a:cubicBezTo>
                    <a:pt x="29" y="48"/>
                    <a:pt x="29" y="49"/>
                    <a:pt x="28" y="49"/>
                  </a:cubicBezTo>
                  <a:cubicBezTo>
                    <a:pt x="26" y="50"/>
                    <a:pt x="24" y="50"/>
                    <a:pt x="22" y="51"/>
                  </a:cubicBezTo>
                  <a:cubicBezTo>
                    <a:pt x="20" y="52"/>
                    <a:pt x="17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3"/>
                    <a:pt x="16" y="53"/>
                    <a:pt x="17" y="51"/>
                  </a:cubicBezTo>
                  <a:cubicBezTo>
                    <a:pt x="18" y="50"/>
                    <a:pt x="20" y="47"/>
                    <a:pt x="18" y="43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6"/>
                    <a:pt x="4" y="16"/>
                    <a:pt x="2" y="16"/>
                  </a:cubicBezTo>
                  <a:cubicBezTo>
                    <a:pt x="1" y="16"/>
                    <a:pt x="0" y="17"/>
                    <a:pt x="0" y="16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3" y="14"/>
                    <a:pt x="5" y="14"/>
                    <a:pt x="7" y="1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5" y="7"/>
                    <a:pt x="33" y="6"/>
                    <a:pt x="31" y="6"/>
                  </a:cubicBezTo>
                  <a:cubicBezTo>
                    <a:pt x="29" y="6"/>
                    <a:pt x="28" y="7"/>
                    <a:pt x="27" y="6"/>
                  </a:cubicBezTo>
                  <a:cubicBezTo>
                    <a:pt x="27" y="5"/>
                    <a:pt x="27" y="5"/>
                    <a:pt x="28" y="5"/>
                  </a:cubicBezTo>
                  <a:cubicBezTo>
                    <a:pt x="30" y="4"/>
                    <a:pt x="32" y="3"/>
                    <a:pt x="34" y="2"/>
                  </a:cubicBezTo>
                  <a:cubicBezTo>
                    <a:pt x="37" y="2"/>
                    <a:pt x="39" y="1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1" y="1"/>
                    <a:pt x="39" y="2"/>
                  </a:cubicBezTo>
                  <a:cubicBezTo>
                    <a:pt x="38" y="4"/>
                    <a:pt x="37" y="6"/>
                    <a:pt x="38" y="11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41"/>
                    <a:pt x="50" y="42"/>
                    <a:pt x="50" y="42"/>
                  </a:cubicBezTo>
                  <a:cubicBezTo>
                    <a:pt x="49" y="43"/>
                    <a:pt x="49" y="42"/>
                    <a:pt x="48" y="42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lnTo>
                    <a:pt x="19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44">
              <a:extLst>
                <a:ext uri="{FF2B5EF4-FFF2-40B4-BE49-F238E27FC236}">
                  <a16:creationId xmlns:a16="http://schemas.microsoft.com/office/drawing/2014/main" id="{574DAFF8-BD83-4B3A-9E77-B98858058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60625" y="3556000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45">
              <a:extLst>
                <a:ext uri="{FF2B5EF4-FFF2-40B4-BE49-F238E27FC236}">
                  <a16:creationId xmlns:a16="http://schemas.microsoft.com/office/drawing/2014/main" id="{A6E6066B-8E45-4D81-9203-7F702E24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38300" y="3556000"/>
              <a:ext cx="41275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BA5333B1-CF19-410D-9F19-CBEFE18909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55925" y="2012950"/>
              <a:ext cx="1855787" cy="1855788"/>
            </a:xfrm>
            <a:custGeom>
              <a:avLst/>
              <a:gdLst>
                <a:gd name="T0" fmla="*/ 246 w 492"/>
                <a:gd name="T1" fmla="*/ 492 h 492"/>
                <a:gd name="T2" fmla="*/ 150 w 492"/>
                <a:gd name="T3" fmla="*/ 473 h 492"/>
                <a:gd name="T4" fmla="*/ 72 w 492"/>
                <a:gd name="T5" fmla="*/ 420 h 492"/>
                <a:gd name="T6" fmla="*/ 19 w 492"/>
                <a:gd name="T7" fmla="*/ 342 h 492"/>
                <a:gd name="T8" fmla="*/ 0 w 492"/>
                <a:gd name="T9" fmla="*/ 246 h 492"/>
                <a:gd name="T10" fmla="*/ 19 w 492"/>
                <a:gd name="T11" fmla="*/ 150 h 492"/>
                <a:gd name="T12" fmla="*/ 72 w 492"/>
                <a:gd name="T13" fmla="*/ 72 h 492"/>
                <a:gd name="T14" fmla="*/ 150 w 492"/>
                <a:gd name="T15" fmla="*/ 20 h 492"/>
                <a:gd name="T16" fmla="*/ 246 w 492"/>
                <a:gd name="T17" fmla="*/ 0 h 492"/>
                <a:gd name="T18" fmla="*/ 342 w 492"/>
                <a:gd name="T19" fmla="*/ 20 h 492"/>
                <a:gd name="T20" fmla="*/ 420 w 492"/>
                <a:gd name="T21" fmla="*/ 72 h 492"/>
                <a:gd name="T22" fmla="*/ 473 w 492"/>
                <a:gd name="T23" fmla="*/ 150 h 492"/>
                <a:gd name="T24" fmla="*/ 492 w 492"/>
                <a:gd name="T25" fmla="*/ 246 h 492"/>
                <a:gd name="T26" fmla="*/ 473 w 492"/>
                <a:gd name="T27" fmla="*/ 342 h 492"/>
                <a:gd name="T28" fmla="*/ 420 w 492"/>
                <a:gd name="T29" fmla="*/ 420 h 492"/>
                <a:gd name="T30" fmla="*/ 342 w 492"/>
                <a:gd name="T31" fmla="*/ 473 h 492"/>
                <a:gd name="T32" fmla="*/ 246 w 492"/>
                <a:gd name="T33" fmla="*/ 492 h 492"/>
                <a:gd name="T34" fmla="*/ 246 w 492"/>
                <a:gd name="T35" fmla="*/ 12 h 492"/>
                <a:gd name="T36" fmla="*/ 12 w 492"/>
                <a:gd name="T37" fmla="*/ 246 h 492"/>
                <a:gd name="T38" fmla="*/ 246 w 492"/>
                <a:gd name="T39" fmla="*/ 481 h 492"/>
                <a:gd name="T40" fmla="*/ 481 w 492"/>
                <a:gd name="T41" fmla="*/ 246 h 492"/>
                <a:gd name="T42" fmla="*/ 246 w 492"/>
                <a:gd name="T43" fmla="*/ 1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2" h="492">
                  <a:moveTo>
                    <a:pt x="246" y="492"/>
                  </a:moveTo>
                  <a:cubicBezTo>
                    <a:pt x="213" y="492"/>
                    <a:pt x="181" y="486"/>
                    <a:pt x="150" y="473"/>
                  </a:cubicBezTo>
                  <a:cubicBezTo>
                    <a:pt x="121" y="460"/>
                    <a:pt x="95" y="443"/>
                    <a:pt x="72" y="420"/>
                  </a:cubicBezTo>
                  <a:cubicBezTo>
                    <a:pt x="50" y="398"/>
                    <a:pt x="32" y="371"/>
                    <a:pt x="19" y="342"/>
                  </a:cubicBezTo>
                  <a:cubicBezTo>
                    <a:pt x="7" y="312"/>
                    <a:pt x="0" y="279"/>
                    <a:pt x="0" y="246"/>
                  </a:cubicBezTo>
                  <a:cubicBezTo>
                    <a:pt x="0" y="213"/>
                    <a:pt x="7" y="181"/>
                    <a:pt x="19" y="150"/>
                  </a:cubicBezTo>
                  <a:cubicBezTo>
                    <a:pt x="32" y="121"/>
                    <a:pt x="50" y="95"/>
                    <a:pt x="72" y="72"/>
                  </a:cubicBezTo>
                  <a:cubicBezTo>
                    <a:pt x="95" y="50"/>
                    <a:pt x="121" y="32"/>
                    <a:pt x="150" y="20"/>
                  </a:cubicBezTo>
                  <a:cubicBezTo>
                    <a:pt x="181" y="7"/>
                    <a:pt x="213" y="0"/>
                    <a:pt x="246" y="0"/>
                  </a:cubicBezTo>
                  <a:cubicBezTo>
                    <a:pt x="279" y="0"/>
                    <a:pt x="311" y="7"/>
                    <a:pt x="342" y="20"/>
                  </a:cubicBezTo>
                  <a:cubicBezTo>
                    <a:pt x="371" y="32"/>
                    <a:pt x="397" y="50"/>
                    <a:pt x="420" y="72"/>
                  </a:cubicBezTo>
                  <a:cubicBezTo>
                    <a:pt x="443" y="95"/>
                    <a:pt x="460" y="121"/>
                    <a:pt x="473" y="150"/>
                  </a:cubicBezTo>
                  <a:cubicBezTo>
                    <a:pt x="486" y="181"/>
                    <a:pt x="492" y="213"/>
                    <a:pt x="492" y="246"/>
                  </a:cubicBezTo>
                  <a:cubicBezTo>
                    <a:pt x="492" y="279"/>
                    <a:pt x="486" y="312"/>
                    <a:pt x="473" y="342"/>
                  </a:cubicBezTo>
                  <a:cubicBezTo>
                    <a:pt x="460" y="371"/>
                    <a:pt x="443" y="398"/>
                    <a:pt x="420" y="420"/>
                  </a:cubicBezTo>
                  <a:cubicBezTo>
                    <a:pt x="397" y="443"/>
                    <a:pt x="371" y="460"/>
                    <a:pt x="342" y="473"/>
                  </a:cubicBezTo>
                  <a:cubicBezTo>
                    <a:pt x="311" y="486"/>
                    <a:pt x="279" y="492"/>
                    <a:pt x="246" y="492"/>
                  </a:cubicBezTo>
                  <a:close/>
                  <a:moveTo>
                    <a:pt x="246" y="12"/>
                  </a:moveTo>
                  <a:cubicBezTo>
                    <a:pt x="117" y="12"/>
                    <a:pt x="12" y="117"/>
                    <a:pt x="12" y="246"/>
                  </a:cubicBezTo>
                  <a:cubicBezTo>
                    <a:pt x="12" y="375"/>
                    <a:pt x="117" y="481"/>
                    <a:pt x="246" y="481"/>
                  </a:cubicBezTo>
                  <a:cubicBezTo>
                    <a:pt x="375" y="481"/>
                    <a:pt x="481" y="375"/>
                    <a:pt x="481" y="246"/>
                  </a:cubicBezTo>
                  <a:cubicBezTo>
                    <a:pt x="481" y="117"/>
                    <a:pt x="375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4EB751F5-99CF-44DC-B2BC-36ADA06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39975" y="3570288"/>
              <a:ext cx="112712" cy="166688"/>
            </a:xfrm>
            <a:custGeom>
              <a:avLst/>
              <a:gdLst>
                <a:gd name="T0" fmla="*/ 19 w 30"/>
                <a:gd name="T1" fmla="*/ 36 h 44"/>
                <a:gd name="T2" fmla="*/ 22 w 30"/>
                <a:gd name="T3" fmla="*/ 41 h 44"/>
                <a:gd name="T4" fmla="*/ 26 w 30"/>
                <a:gd name="T5" fmla="*/ 44 h 44"/>
                <a:gd name="T6" fmla="*/ 25 w 30"/>
                <a:gd name="T7" fmla="*/ 44 h 44"/>
                <a:gd name="T8" fmla="*/ 13 w 30"/>
                <a:gd name="T9" fmla="*/ 40 h 44"/>
                <a:gd name="T10" fmla="*/ 1 w 30"/>
                <a:gd name="T11" fmla="*/ 36 h 44"/>
                <a:gd name="T12" fmla="*/ 0 w 30"/>
                <a:gd name="T13" fmla="*/ 35 h 44"/>
                <a:gd name="T14" fmla="*/ 4 w 30"/>
                <a:gd name="T15" fmla="*/ 36 h 44"/>
                <a:gd name="T16" fmla="*/ 10 w 30"/>
                <a:gd name="T17" fmla="*/ 33 h 44"/>
                <a:gd name="T18" fmla="*/ 20 w 30"/>
                <a:gd name="T19" fmla="*/ 6 h 44"/>
                <a:gd name="T20" fmla="*/ 19 w 30"/>
                <a:gd name="T21" fmla="*/ 4 h 44"/>
                <a:gd name="T22" fmla="*/ 11 w 30"/>
                <a:gd name="T23" fmla="*/ 2 h 44"/>
                <a:gd name="T24" fmla="*/ 10 w 30"/>
                <a:gd name="T25" fmla="*/ 1 h 44"/>
                <a:gd name="T26" fmla="*/ 17 w 30"/>
                <a:gd name="T27" fmla="*/ 2 h 44"/>
                <a:gd name="T28" fmla="*/ 29 w 30"/>
                <a:gd name="T29" fmla="*/ 1 h 44"/>
                <a:gd name="T30" fmla="*/ 30 w 30"/>
                <a:gd name="T31" fmla="*/ 3 h 44"/>
                <a:gd name="T32" fmla="*/ 19 w 30"/>
                <a:gd name="T33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44">
                  <a:moveTo>
                    <a:pt x="19" y="36"/>
                  </a:moveTo>
                  <a:cubicBezTo>
                    <a:pt x="18" y="38"/>
                    <a:pt x="19" y="40"/>
                    <a:pt x="22" y="41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4"/>
                    <a:pt x="25" y="44"/>
                    <a:pt x="25" y="44"/>
                  </a:cubicBezTo>
                  <a:cubicBezTo>
                    <a:pt x="21" y="43"/>
                    <a:pt x="17" y="41"/>
                    <a:pt x="13" y="40"/>
                  </a:cubicBezTo>
                  <a:cubicBezTo>
                    <a:pt x="9" y="39"/>
                    <a:pt x="5" y="38"/>
                    <a:pt x="1" y="36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1" y="34"/>
                    <a:pt x="1" y="35"/>
                    <a:pt x="4" y="36"/>
                  </a:cubicBezTo>
                  <a:cubicBezTo>
                    <a:pt x="8" y="36"/>
                    <a:pt x="10" y="36"/>
                    <a:pt x="10" y="33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4"/>
                    <a:pt x="19" y="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2" y="1"/>
                    <a:pt x="17" y="2"/>
                  </a:cubicBezTo>
                  <a:cubicBezTo>
                    <a:pt x="25" y="3"/>
                    <a:pt x="28" y="1"/>
                    <a:pt x="29" y="1"/>
                  </a:cubicBezTo>
                  <a:cubicBezTo>
                    <a:pt x="30" y="2"/>
                    <a:pt x="30" y="2"/>
                    <a:pt x="30" y="3"/>
                  </a:cubicBez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id="{ECE83B4F-B32C-400A-9FE1-5D7C6A1468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74875" y="3597275"/>
              <a:ext cx="125412" cy="157163"/>
            </a:xfrm>
            <a:custGeom>
              <a:avLst/>
              <a:gdLst>
                <a:gd name="T0" fmla="*/ 17 w 33"/>
                <a:gd name="T1" fmla="*/ 1 h 42"/>
                <a:gd name="T2" fmla="*/ 32 w 33"/>
                <a:gd name="T3" fmla="*/ 20 h 42"/>
                <a:gd name="T4" fmla="*/ 4 w 33"/>
                <a:gd name="T5" fmla="*/ 42 h 42"/>
                <a:gd name="T6" fmla="*/ 4 w 33"/>
                <a:gd name="T7" fmla="*/ 42 h 42"/>
                <a:gd name="T8" fmla="*/ 22 w 33"/>
                <a:gd name="T9" fmla="*/ 24 h 42"/>
                <a:gd name="T10" fmla="*/ 13 w 33"/>
                <a:gd name="T11" fmla="*/ 26 h 42"/>
                <a:gd name="T12" fmla="*/ 0 w 33"/>
                <a:gd name="T13" fmla="*/ 12 h 42"/>
                <a:gd name="T14" fmla="*/ 17 w 33"/>
                <a:gd name="T15" fmla="*/ 1 h 42"/>
                <a:gd name="T16" fmla="*/ 15 w 33"/>
                <a:gd name="T17" fmla="*/ 25 h 42"/>
                <a:gd name="T18" fmla="*/ 22 w 33"/>
                <a:gd name="T19" fmla="*/ 22 h 42"/>
                <a:gd name="T20" fmla="*/ 23 w 33"/>
                <a:gd name="T21" fmla="*/ 17 h 42"/>
                <a:gd name="T22" fmla="*/ 17 w 33"/>
                <a:gd name="T23" fmla="*/ 2 h 42"/>
                <a:gd name="T24" fmla="*/ 9 w 33"/>
                <a:gd name="T25" fmla="*/ 13 h 42"/>
                <a:gd name="T26" fmla="*/ 15 w 33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42">
                  <a:moveTo>
                    <a:pt x="17" y="1"/>
                  </a:moveTo>
                  <a:cubicBezTo>
                    <a:pt x="27" y="2"/>
                    <a:pt x="33" y="10"/>
                    <a:pt x="32" y="20"/>
                  </a:cubicBezTo>
                  <a:cubicBezTo>
                    <a:pt x="30" y="38"/>
                    <a:pt x="7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1"/>
                    <a:pt x="17" y="39"/>
                    <a:pt x="22" y="24"/>
                  </a:cubicBezTo>
                  <a:cubicBezTo>
                    <a:pt x="19" y="26"/>
                    <a:pt x="17" y="26"/>
                    <a:pt x="13" y="26"/>
                  </a:cubicBezTo>
                  <a:cubicBezTo>
                    <a:pt x="3" y="25"/>
                    <a:pt x="0" y="18"/>
                    <a:pt x="0" y="12"/>
                  </a:cubicBezTo>
                  <a:cubicBezTo>
                    <a:pt x="1" y="5"/>
                    <a:pt x="7" y="0"/>
                    <a:pt x="17" y="1"/>
                  </a:cubicBezTo>
                  <a:close/>
                  <a:moveTo>
                    <a:pt x="15" y="25"/>
                  </a:moveTo>
                  <a:cubicBezTo>
                    <a:pt x="18" y="25"/>
                    <a:pt x="21" y="23"/>
                    <a:pt x="22" y="22"/>
                  </a:cubicBezTo>
                  <a:cubicBezTo>
                    <a:pt x="23" y="22"/>
                    <a:pt x="23" y="19"/>
                    <a:pt x="23" y="17"/>
                  </a:cubicBezTo>
                  <a:cubicBezTo>
                    <a:pt x="25" y="6"/>
                    <a:pt x="21" y="2"/>
                    <a:pt x="17" y="2"/>
                  </a:cubicBezTo>
                  <a:cubicBezTo>
                    <a:pt x="14" y="2"/>
                    <a:pt x="10" y="3"/>
                    <a:pt x="9" y="13"/>
                  </a:cubicBezTo>
                  <a:cubicBezTo>
                    <a:pt x="8" y="21"/>
                    <a:pt x="11" y="24"/>
                    <a:pt x="15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id="{679A3087-BA7E-49F1-BB68-69D1B873FE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12950" y="3600450"/>
              <a:ext cx="120650" cy="161925"/>
            </a:xfrm>
            <a:custGeom>
              <a:avLst/>
              <a:gdLst>
                <a:gd name="T0" fmla="*/ 6 w 32"/>
                <a:gd name="T1" fmla="*/ 22 h 43"/>
                <a:gd name="T2" fmla="*/ 1 w 32"/>
                <a:gd name="T3" fmla="*/ 13 h 43"/>
                <a:gd name="T4" fmla="*/ 14 w 32"/>
                <a:gd name="T5" fmla="*/ 0 h 43"/>
                <a:gd name="T6" fmla="*/ 27 w 32"/>
                <a:gd name="T7" fmla="*/ 9 h 43"/>
                <a:gd name="T8" fmla="*/ 23 w 32"/>
                <a:gd name="T9" fmla="*/ 18 h 43"/>
                <a:gd name="T10" fmla="*/ 32 w 32"/>
                <a:gd name="T11" fmla="*/ 29 h 43"/>
                <a:gd name="T12" fmla="*/ 16 w 32"/>
                <a:gd name="T13" fmla="*/ 43 h 43"/>
                <a:gd name="T14" fmla="*/ 1 w 32"/>
                <a:gd name="T15" fmla="*/ 32 h 43"/>
                <a:gd name="T16" fmla="*/ 6 w 32"/>
                <a:gd name="T17" fmla="*/ 22 h 43"/>
                <a:gd name="T18" fmla="*/ 16 w 32"/>
                <a:gd name="T19" fmla="*/ 42 h 43"/>
                <a:gd name="T20" fmla="*/ 24 w 32"/>
                <a:gd name="T21" fmla="*/ 32 h 43"/>
                <a:gd name="T22" fmla="*/ 16 w 32"/>
                <a:gd name="T23" fmla="*/ 25 h 43"/>
                <a:gd name="T24" fmla="*/ 8 w 32"/>
                <a:gd name="T25" fmla="*/ 22 h 43"/>
                <a:gd name="T26" fmla="*/ 5 w 32"/>
                <a:gd name="T27" fmla="*/ 31 h 43"/>
                <a:gd name="T28" fmla="*/ 16 w 32"/>
                <a:gd name="T29" fmla="*/ 42 h 43"/>
                <a:gd name="T30" fmla="*/ 15 w 32"/>
                <a:gd name="T31" fmla="*/ 1 h 43"/>
                <a:gd name="T32" fmla="*/ 8 w 32"/>
                <a:gd name="T33" fmla="*/ 9 h 43"/>
                <a:gd name="T34" fmla="*/ 22 w 32"/>
                <a:gd name="T35" fmla="*/ 18 h 43"/>
                <a:gd name="T36" fmla="*/ 24 w 32"/>
                <a:gd name="T37" fmla="*/ 10 h 43"/>
                <a:gd name="T38" fmla="*/ 15 w 32"/>
                <a:gd name="T3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43">
                  <a:moveTo>
                    <a:pt x="6" y="22"/>
                  </a:moveTo>
                  <a:cubicBezTo>
                    <a:pt x="3" y="19"/>
                    <a:pt x="1" y="16"/>
                    <a:pt x="1" y="13"/>
                  </a:cubicBezTo>
                  <a:cubicBezTo>
                    <a:pt x="0" y="7"/>
                    <a:pt x="6" y="1"/>
                    <a:pt x="14" y="0"/>
                  </a:cubicBezTo>
                  <a:cubicBezTo>
                    <a:pt x="21" y="0"/>
                    <a:pt x="27" y="3"/>
                    <a:pt x="27" y="9"/>
                  </a:cubicBezTo>
                  <a:cubicBezTo>
                    <a:pt x="28" y="12"/>
                    <a:pt x="26" y="16"/>
                    <a:pt x="23" y="18"/>
                  </a:cubicBezTo>
                  <a:cubicBezTo>
                    <a:pt x="28" y="19"/>
                    <a:pt x="31" y="23"/>
                    <a:pt x="32" y="29"/>
                  </a:cubicBezTo>
                  <a:cubicBezTo>
                    <a:pt x="32" y="36"/>
                    <a:pt x="26" y="42"/>
                    <a:pt x="16" y="43"/>
                  </a:cubicBezTo>
                  <a:cubicBezTo>
                    <a:pt x="7" y="43"/>
                    <a:pt x="1" y="39"/>
                    <a:pt x="1" y="32"/>
                  </a:cubicBezTo>
                  <a:cubicBezTo>
                    <a:pt x="0" y="29"/>
                    <a:pt x="2" y="25"/>
                    <a:pt x="6" y="22"/>
                  </a:cubicBezTo>
                  <a:close/>
                  <a:moveTo>
                    <a:pt x="16" y="42"/>
                  </a:moveTo>
                  <a:cubicBezTo>
                    <a:pt x="22" y="41"/>
                    <a:pt x="25" y="37"/>
                    <a:pt x="24" y="32"/>
                  </a:cubicBezTo>
                  <a:cubicBezTo>
                    <a:pt x="24" y="29"/>
                    <a:pt x="22" y="26"/>
                    <a:pt x="16" y="25"/>
                  </a:cubicBezTo>
                  <a:cubicBezTo>
                    <a:pt x="9" y="23"/>
                    <a:pt x="9" y="22"/>
                    <a:pt x="8" y="22"/>
                  </a:cubicBezTo>
                  <a:cubicBezTo>
                    <a:pt x="7" y="23"/>
                    <a:pt x="4" y="26"/>
                    <a:pt x="5" y="31"/>
                  </a:cubicBezTo>
                  <a:cubicBezTo>
                    <a:pt x="5" y="38"/>
                    <a:pt x="9" y="42"/>
                    <a:pt x="16" y="42"/>
                  </a:cubicBezTo>
                  <a:close/>
                  <a:moveTo>
                    <a:pt x="15" y="1"/>
                  </a:moveTo>
                  <a:cubicBezTo>
                    <a:pt x="10" y="2"/>
                    <a:pt x="8" y="5"/>
                    <a:pt x="8" y="9"/>
                  </a:cubicBezTo>
                  <a:cubicBezTo>
                    <a:pt x="9" y="15"/>
                    <a:pt x="18" y="17"/>
                    <a:pt x="22" y="18"/>
                  </a:cubicBezTo>
                  <a:cubicBezTo>
                    <a:pt x="24" y="16"/>
                    <a:pt x="25" y="14"/>
                    <a:pt x="24" y="10"/>
                  </a:cubicBezTo>
                  <a:cubicBezTo>
                    <a:pt x="24" y="4"/>
                    <a:pt x="20" y="1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81660DC3-A3C6-45EE-BAF5-E0F813837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62138" y="3570288"/>
              <a:ext cx="133350" cy="169863"/>
            </a:xfrm>
            <a:custGeom>
              <a:avLst/>
              <a:gdLst>
                <a:gd name="T0" fmla="*/ 23 w 35"/>
                <a:gd name="T1" fmla="*/ 15 h 45"/>
                <a:gd name="T2" fmla="*/ 33 w 35"/>
                <a:gd name="T3" fmla="*/ 23 h 45"/>
                <a:gd name="T4" fmla="*/ 21 w 35"/>
                <a:gd name="T5" fmla="*/ 42 h 45"/>
                <a:gd name="T6" fmla="*/ 5 w 35"/>
                <a:gd name="T7" fmla="*/ 38 h 45"/>
                <a:gd name="T8" fmla="*/ 8 w 35"/>
                <a:gd name="T9" fmla="*/ 33 h 45"/>
                <a:gd name="T10" fmla="*/ 14 w 35"/>
                <a:gd name="T11" fmla="*/ 37 h 45"/>
                <a:gd name="T12" fmla="*/ 21 w 35"/>
                <a:gd name="T13" fmla="*/ 41 h 45"/>
                <a:gd name="T14" fmla="*/ 26 w 35"/>
                <a:gd name="T15" fmla="*/ 29 h 45"/>
                <a:gd name="T16" fmla="*/ 17 w 35"/>
                <a:gd name="T17" fmla="*/ 22 h 45"/>
                <a:gd name="T18" fmla="*/ 12 w 35"/>
                <a:gd name="T19" fmla="*/ 22 h 45"/>
                <a:gd name="T20" fmla="*/ 16 w 35"/>
                <a:gd name="T21" fmla="*/ 19 h 45"/>
                <a:gd name="T22" fmla="*/ 17 w 35"/>
                <a:gd name="T23" fmla="*/ 11 h 45"/>
                <a:gd name="T24" fmla="*/ 7 w 35"/>
                <a:gd name="T25" fmla="*/ 7 h 45"/>
                <a:gd name="T26" fmla="*/ 1 w 35"/>
                <a:gd name="T27" fmla="*/ 14 h 45"/>
                <a:gd name="T28" fmla="*/ 0 w 35"/>
                <a:gd name="T29" fmla="*/ 13 h 45"/>
                <a:gd name="T30" fmla="*/ 10 w 35"/>
                <a:gd name="T31" fmla="*/ 1 h 45"/>
                <a:gd name="T32" fmla="*/ 24 w 35"/>
                <a:gd name="T33" fmla="*/ 7 h 45"/>
                <a:gd name="T34" fmla="*/ 23 w 35"/>
                <a:gd name="T35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5">
                  <a:moveTo>
                    <a:pt x="23" y="15"/>
                  </a:moveTo>
                  <a:cubicBezTo>
                    <a:pt x="28" y="16"/>
                    <a:pt x="31" y="19"/>
                    <a:pt x="33" y="23"/>
                  </a:cubicBezTo>
                  <a:cubicBezTo>
                    <a:pt x="35" y="31"/>
                    <a:pt x="30" y="40"/>
                    <a:pt x="21" y="42"/>
                  </a:cubicBezTo>
                  <a:cubicBezTo>
                    <a:pt x="13" y="45"/>
                    <a:pt x="6" y="43"/>
                    <a:pt x="5" y="38"/>
                  </a:cubicBezTo>
                  <a:cubicBezTo>
                    <a:pt x="4" y="36"/>
                    <a:pt x="5" y="34"/>
                    <a:pt x="8" y="33"/>
                  </a:cubicBezTo>
                  <a:cubicBezTo>
                    <a:pt x="11" y="32"/>
                    <a:pt x="12" y="33"/>
                    <a:pt x="14" y="37"/>
                  </a:cubicBezTo>
                  <a:cubicBezTo>
                    <a:pt x="15" y="41"/>
                    <a:pt x="18" y="42"/>
                    <a:pt x="21" y="41"/>
                  </a:cubicBezTo>
                  <a:cubicBezTo>
                    <a:pt x="25" y="40"/>
                    <a:pt x="28" y="35"/>
                    <a:pt x="26" y="29"/>
                  </a:cubicBezTo>
                  <a:cubicBezTo>
                    <a:pt x="24" y="24"/>
                    <a:pt x="20" y="22"/>
                    <a:pt x="17" y="22"/>
                  </a:cubicBezTo>
                  <a:cubicBezTo>
                    <a:pt x="14" y="21"/>
                    <a:pt x="12" y="23"/>
                    <a:pt x="12" y="22"/>
                  </a:cubicBezTo>
                  <a:cubicBezTo>
                    <a:pt x="11" y="21"/>
                    <a:pt x="14" y="21"/>
                    <a:pt x="16" y="19"/>
                  </a:cubicBezTo>
                  <a:cubicBezTo>
                    <a:pt x="18" y="17"/>
                    <a:pt x="18" y="14"/>
                    <a:pt x="17" y="11"/>
                  </a:cubicBezTo>
                  <a:cubicBezTo>
                    <a:pt x="16" y="7"/>
                    <a:pt x="12" y="5"/>
                    <a:pt x="7" y="7"/>
                  </a:cubicBezTo>
                  <a:cubicBezTo>
                    <a:pt x="1" y="9"/>
                    <a:pt x="2" y="13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0" y="12"/>
                    <a:pt x="2" y="4"/>
                    <a:pt x="10" y="1"/>
                  </a:cubicBezTo>
                  <a:cubicBezTo>
                    <a:pt x="15" y="0"/>
                    <a:pt x="22" y="1"/>
                    <a:pt x="24" y="7"/>
                  </a:cubicBezTo>
                  <a:cubicBezTo>
                    <a:pt x="25" y="10"/>
                    <a:pt x="24" y="12"/>
                    <a:pt x="2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1">
              <a:extLst>
                <a:ext uri="{FF2B5EF4-FFF2-40B4-BE49-F238E27FC236}">
                  <a16:creationId xmlns:a16="http://schemas.microsoft.com/office/drawing/2014/main" id="{0820E7A3-FBF5-420B-967D-F9560189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93925" y="3008313"/>
              <a:ext cx="30162" cy="11113"/>
            </a:xfrm>
            <a:custGeom>
              <a:avLst/>
              <a:gdLst>
                <a:gd name="T0" fmla="*/ 2 w 8"/>
                <a:gd name="T1" fmla="*/ 3 h 3"/>
                <a:gd name="T2" fmla="*/ 4 w 8"/>
                <a:gd name="T3" fmla="*/ 3 h 3"/>
                <a:gd name="T4" fmla="*/ 7 w 8"/>
                <a:gd name="T5" fmla="*/ 2 h 3"/>
                <a:gd name="T6" fmla="*/ 8 w 8"/>
                <a:gd name="T7" fmla="*/ 2 h 3"/>
                <a:gd name="T8" fmla="*/ 4 w 8"/>
                <a:gd name="T9" fmla="*/ 0 h 3"/>
                <a:gd name="T10" fmla="*/ 0 w 8"/>
                <a:gd name="T11" fmla="*/ 2 h 3"/>
                <a:gd name="T12" fmla="*/ 2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2" y="3"/>
                    <a:pt x="3" y="3"/>
                    <a:pt x="4" y="3"/>
                  </a:cubicBezTo>
                  <a:cubicBezTo>
                    <a:pt x="5" y="3"/>
                    <a:pt x="6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1"/>
                    <a:pt x="5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D20216E0-21F6-488B-8E3A-AD6A40D62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43138" y="3121025"/>
              <a:ext cx="114300" cy="19050"/>
            </a:xfrm>
            <a:custGeom>
              <a:avLst/>
              <a:gdLst>
                <a:gd name="T0" fmla="*/ 30 w 30"/>
                <a:gd name="T1" fmla="*/ 3 h 5"/>
                <a:gd name="T2" fmla="*/ 22 w 30"/>
                <a:gd name="T3" fmla="*/ 0 h 5"/>
                <a:gd name="T4" fmla="*/ 3 w 30"/>
                <a:gd name="T5" fmla="*/ 1 h 5"/>
                <a:gd name="T6" fmla="*/ 1 w 30"/>
                <a:gd name="T7" fmla="*/ 3 h 5"/>
                <a:gd name="T8" fmla="*/ 13 w 30"/>
                <a:gd name="T9" fmla="*/ 5 h 5"/>
                <a:gd name="T10" fmla="*/ 18 w 30"/>
                <a:gd name="T11" fmla="*/ 5 h 5"/>
                <a:gd name="T12" fmla="*/ 30 w 30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5">
                  <a:moveTo>
                    <a:pt x="30" y="3"/>
                  </a:moveTo>
                  <a:cubicBezTo>
                    <a:pt x="30" y="0"/>
                    <a:pt x="29" y="1"/>
                    <a:pt x="22" y="0"/>
                  </a:cubicBezTo>
                  <a:cubicBezTo>
                    <a:pt x="18" y="0"/>
                    <a:pt x="6" y="0"/>
                    <a:pt x="3" y="1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0" y="5"/>
                    <a:pt x="13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6" y="4"/>
                    <a:pt x="28" y="5"/>
                    <a:pt x="3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id="{775D65D4-FF9E-4C94-BC45-22AAC7ECB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589213" y="2378075"/>
              <a:ext cx="1123950" cy="1123950"/>
            </a:xfrm>
            <a:custGeom>
              <a:avLst/>
              <a:gdLst>
                <a:gd name="T0" fmla="*/ 298 w 298"/>
                <a:gd name="T1" fmla="*/ 91 h 298"/>
                <a:gd name="T2" fmla="*/ 198 w 298"/>
                <a:gd name="T3" fmla="*/ 3 h 298"/>
                <a:gd name="T4" fmla="*/ 109 w 298"/>
                <a:gd name="T5" fmla="*/ 9 h 298"/>
                <a:gd name="T6" fmla="*/ 92 w 298"/>
                <a:gd name="T7" fmla="*/ 0 h 298"/>
                <a:gd name="T8" fmla="*/ 42 w 298"/>
                <a:gd name="T9" fmla="*/ 93 h 298"/>
                <a:gd name="T10" fmla="*/ 4 w 298"/>
                <a:gd name="T11" fmla="*/ 140 h 298"/>
                <a:gd name="T12" fmla="*/ 43 w 298"/>
                <a:gd name="T13" fmla="*/ 145 h 298"/>
                <a:gd name="T14" fmla="*/ 4 w 298"/>
                <a:gd name="T15" fmla="*/ 192 h 298"/>
                <a:gd name="T16" fmla="*/ 46 w 298"/>
                <a:gd name="T17" fmla="*/ 189 h 298"/>
                <a:gd name="T18" fmla="*/ 102 w 298"/>
                <a:gd name="T19" fmla="*/ 262 h 298"/>
                <a:gd name="T20" fmla="*/ 92 w 298"/>
                <a:gd name="T21" fmla="*/ 298 h 298"/>
                <a:gd name="T22" fmla="*/ 137 w 298"/>
                <a:gd name="T23" fmla="*/ 262 h 298"/>
                <a:gd name="T24" fmla="*/ 161 w 298"/>
                <a:gd name="T25" fmla="*/ 258 h 298"/>
                <a:gd name="T26" fmla="*/ 182 w 298"/>
                <a:gd name="T27" fmla="*/ 258 h 298"/>
                <a:gd name="T28" fmla="*/ 255 w 298"/>
                <a:gd name="T29" fmla="*/ 205 h 298"/>
                <a:gd name="T30" fmla="*/ 295 w 298"/>
                <a:gd name="T31" fmla="*/ 213 h 298"/>
                <a:gd name="T32" fmla="*/ 252 w 298"/>
                <a:gd name="T33" fmla="*/ 145 h 298"/>
                <a:gd name="T34" fmla="*/ 298 w 298"/>
                <a:gd name="T35" fmla="*/ 192 h 298"/>
                <a:gd name="T36" fmla="*/ 252 w 298"/>
                <a:gd name="T37" fmla="*/ 89 h 298"/>
                <a:gd name="T38" fmla="*/ 223 w 298"/>
                <a:gd name="T39" fmla="*/ 96 h 298"/>
                <a:gd name="T40" fmla="*/ 172 w 298"/>
                <a:gd name="T41" fmla="*/ 77 h 298"/>
                <a:gd name="T42" fmla="*/ 172 w 298"/>
                <a:gd name="T43" fmla="*/ 77 h 298"/>
                <a:gd name="T44" fmla="*/ 170 w 298"/>
                <a:gd name="T45" fmla="*/ 113 h 298"/>
                <a:gd name="T46" fmla="*/ 167 w 298"/>
                <a:gd name="T47" fmla="*/ 116 h 298"/>
                <a:gd name="T48" fmla="*/ 159 w 298"/>
                <a:gd name="T49" fmla="*/ 75 h 298"/>
                <a:gd name="T50" fmla="*/ 157 w 298"/>
                <a:gd name="T51" fmla="*/ 128 h 298"/>
                <a:gd name="T52" fmla="*/ 115 w 298"/>
                <a:gd name="T53" fmla="*/ 226 h 298"/>
                <a:gd name="T54" fmla="*/ 85 w 298"/>
                <a:gd name="T55" fmla="*/ 218 h 298"/>
                <a:gd name="T56" fmla="*/ 85 w 298"/>
                <a:gd name="T57" fmla="*/ 201 h 298"/>
                <a:gd name="T58" fmla="*/ 131 w 298"/>
                <a:gd name="T59" fmla="*/ 212 h 298"/>
                <a:gd name="T60" fmla="*/ 70 w 298"/>
                <a:gd name="T61" fmla="*/ 204 h 298"/>
                <a:gd name="T62" fmla="*/ 87 w 298"/>
                <a:gd name="T63" fmla="*/ 166 h 298"/>
                <a:gd name="T64" fmla="*/ 75 w 298"/>
                <a:gd name="T65" fmla="*/ 181 h 298"/>
                <a:gd name="T66" fmla="*/ 97 w 298"/>
                <a:gd name="T67" fmla="*/ 160 h 298"/>
                <a:gd name="T68" fmla="*/ 115 w 298"/>
                <a:gd name="T69" fmla="*/ 164 h 298"/>
                <a:gd name="T70" fmla="*/ 116 w 298"/>
                <a:gd name="T71" fmla="*/ 180 h 298"/>
                <a:gd name="T72" fmla="*/ 96 w 298"/>
                <a:gd name="T73" fmla="*/ 170 h 298"/>
                <a:gd name="T74" fmla="*/ 130 w 298"/>
                <a:gd name="T75" fmla="*/ 176 h 298"/>
                <a:gd name="T76" fmla="*/ 125 w 298"/>
                <a:gd name="T77" fmla="*/ 161 h 298"/>
                <a:gd name="T78" fmla="*/ 108 w 298"/>
                <a:gd name="T79" fmla="*/ 122 h 298"/>
                <a:gd name="T80" fmla="*/ 79 w 298"/>
                <a:gd name="T81" fmla="*/ 98 h 298"/>
                <a:gd name="T82" fmla="*/ 107 w 298"/>
                <a:gd name="T83" fmla="*/ 71 h 298"/>
                <a:gd name="T84" fmla="*/ 133 w 298"/>
                <a:gd name="T85" fmla="*/ 92 h 298"/>
                <a:gd name="T86" fmla="*/ 112 w 298"/>
                <a:gd name="T87" fmla="*/ 46 h 298"/>
                <a:gd name="T88" fmla="*/ 172 w 298"/>
                <a:gd name="T89" fmla="*/ 212 h 298"/>
                <a:gd name="T90" fmla="*/ 162 w 298"/>
                <a:gd name="T91" fmla="*/ 212 h 298"/>
                <a:gd name="T92" fmla="*/ 162 w 298"/>
                <a:gd name="T93" fmla="*/ 191 h 298"/>
                <a:gd name="T94" fmla="*/ 183 w 298"/>
                <a:gd name="T95" fmla="*/ 169 h 298"/>
                <a:gd name="T96" fmla="*/ 184 w 298"/>
                <a:gd name="T97" fmla="*/ 213 h 298"/>
                <a:gd name="T98" fmla="*/ 197 w 298"/>
                <a:gd name="T99" fmla="*/ 159 h 298"/>
                <a:gd name="T100" fmla="*/ 212 w 298"/>
                <a:gd name="T101" fmla="*/ 231 h 298"/>
                <a:gd name="T102" fmla="*/ 211 w 298"/>
                <a:gd name="T103" fmla="*/ 157 h 298"/>
                <a:gd name="T104" fmla="*/ 225 w 298"/>
                <a:gd name="T105" fmla="*/ 221 h 298"/>
                <a:gd name="T106" fmla="*/ 220 w 298"/>
                <a:gd name="T107" fmla="*/ 156 h 298"/>
                <a:gd name="T108" fmla="*/ 208 w 298"/>
                <a:gd name="T109" fmla="*/ 144 h 298"/>
                <a:gd name="T110" fmla="*/ 181 w 298"/>
                <a:gd name="T111" fmla="*/ 147 h 298"/>
                <a:gd name="T112" fmla="*/ 187 w 298"/>
                <a:gd name="T113" fmla="*/ 102 h 298"/>
                <a:gd name="T114" fmla="*/ 228 w 298"/>
                <a:gd name="T115" fmla="*/ 102 h 298"/>
                <a:gd name="T116" fmla="*/ 230 w 298"/>
                <a:gd name="T117" fmla="*/ 141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8" h="298">
                  <a:moveTo>
                    <a:pt x="252" y="85"/>
                  </a:moveTo>
                  <a:cubicBezTo>
                    <a:pt x="252" y="88"/>
                    <a:pt x="253" y="91"/>
                    <a:pt x="256" y="93"/>
                  </a:cubicBezTo>
                  <a:cubicBezTo>
                    <a:pt x="256" y="93"/>
                    <a:pt x="256" y="93"/>
                    <a:pt x="256" y="93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96" y="134"/>
                    <a:pt x="298" y="137"/>
                    <a:pt x="298" y="140"/>
                  </a:cubicBezTo>
                  <a:cubicBezTo>
                    <a:pt x="298" y="91"/>
                    <a:pt x="298" y="91"/>
                    <a:pt x="298" y="91"/>
                  </a:cubicBezTo>
                  <a:cubicBezTo>
                    <a:pt x="298" y="89"/>
                    <a:pt x="296" y="86"/>
                    <a:pt x="295" y="84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2" y="2"/>
                    <a:pt x="209" y="0"/>
                    <a:pt x="207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99" y="0"/>
                    <a:pt x="198" y="1"/>
                    <a:pt x="198" y="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8" y="44"/>
                    <a:pt x="196" y="46"/>
                    <a:pt x="193" y="46"/>
                  </a:cubicBezTo>
                  <a:cubicBezTo>
                    <a:pt x="189" y="46"/>
                    <a:pt x="189" y="46"/>
                    <a:pt x="189" y="46"/>
                  </a:cubicBezTo>
                  <a:cubicBezTo>
                    <a:pt x="189" y="9"/>
                    <a:pt x="189" y="9"/>
                    <a:pt x="189" y="9"/>
                  </a:cubicBezTo>
                  <a:cubicBezTo>
                    <a:pt x="189" y="4"/>
                    <a:pt x="185" y="0"/>
                    <a:pt x="181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3" y="0"/>
                    <a:pt x="109" y="4"/>
                    <a:pt x="109" y="9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2" y="46"/>
                    <a:pt x="100" y="44"/>
                    <a:pt x="100" y="42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1"/>
                    <a:pt x="99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0"/>
                    <a:pt x="86" y="2"/>
                    <a:pt x="85" y="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2" y="86"/>
                    <a:pt x="0" y="89"/>
                    <a:pt x="0" y="9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7"/>
                    <a:pt x="2" y="134"/>
                    <a:pt x="4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5" y="91"/>
                    <a:pt x="46" y="88"/>
                    <a:pt x="46" y="85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6" y="96"/>
                    <a:pt x="45" y="99"/>
                    <a:pt x="43" y="101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2" y="142"/>
                    <a:pt x="0" y="145"/>
                    <a:pt x="0" y="14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89"/>
                    <a:pt x="2" y="186"/>
                    <a:pt x="4" y="184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43" y="145"/>
                    <a:pt x="43" y="145"/>
                    <a:pt x="43" y="145"/>
                  </a:cubicBezTo>
                  <a:cubicBezTo>
                    <a:pt x="45" y="143"/>
                    <a:pt x="46" y="140"/>
                    <a:pt x="46" y="137"/>
                  </a:cubicBezTo>
                  <a:cubicBezTo>
                    <a:pt x="46" y="141"/>
                    <a:pt x="46" y="141"/>
                    <a:pt x="46" y="141"/>
                  </a:cubicBezTo>
                  <a:cubicBezTo>
                    <a:pt x="46" y="145"/>
                    <a:pt x="46" y="145"/>
                    <a:pt x="46" y="145"/>
                  </a:cubicBezTo>
                  <a:cubicBezTo>
                    <a:pt x="46" y="148"/>
                    <a:pt x="45" y="151"/>
                    <a:pt x="43" y="153"/>
                  </a:cubicBezTo>
                  <a:cubicBezTo>
                    <a:pt x="43" y="153"/>
                    <a:pt x="43" y="153"/>
                    <a:pt x="43" y="153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2" y="194"/>
                    <a:pt x="0" y="197"/>
                    <a:pt x="0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09"/>
                    <a:pt x="2" y="212"/>
                    <a:pt x="3" y="213"/>
                  </a:cubicBezTo>
                  <a:cubicBezTo>
                    <a:pt x="15" y="225"/>
                    <a:pt x="15" y="225"/>
                    <a:pt x="15" y="225"/>
                  </a:cubicBezTo>
                  <a:cubicBezTo>
                    <a:pt x="42" y="197"/>
                    <a:pt x="42" y="197"/>
                    <a:pt x="42" y="197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45" y="195"/>
                    <a:pt x="46" y="192"/>
                    <a:pt x="46" y="189"/>
                  </a:cubicBezTo>
                  <a:cubicBezTo>
                    <a:pt x="46" y="193"/>
                    <a:pt x="46" y="193"/>
                    <a:pt x="46" y="193"/>
                  </a:cubicBezTo>
                  <a:cubicBezTo>
                    <a:pt x="46" y="197"/>
                    <a:pt x="46" y="197"/>
                    <a:pt x="46" y="197"/>
                  </a:cubicBezTo>
                  <a:cubicBezTo>
                    <a:pt x="46" y="200"/>
                    <a:pt x="45" y="203"/>
                    <a:pt x="43" y="205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19" y="229"/>
                    <a:pt x="19" y="229"/>
                    <a:pt x="19" y="229"/>
                  </a:cubicBezTo>
                  <a:cubicBezTo>
                    <a:pt x="84" y="294"/>
                    <a:pt x="84" y="294"/>
                    <a:pt x="84" y="294"/>
                  </a:cubicBezTo>
                  <a:cubicBezTo>
                    <a:pt x="102" y="262"/>
                    <a:pt x="102" y="262"/>
                    <a:pt x="102" y="262"/>
                  </a:cubicBezTo>
                  <a:cubicBezTo>
                    <a:pt x="103" y="259"/>
                    <a:pt x="106" y="258"/>
                    <a:pt x="109" y="258"/>
                  </a:cubicBezTo>
                  <a:cubicBezTo>
                    <a:pt x="112" y="258"/>
                    <a:pt x="112" y="258"/>
                    <a:pt x="112" y="258"/>
                  </a:cubicBezTo>
                  <a:cubicBezTo>
                    <a:pt x="116" y="258"/>
                    <a:pt x="116" y="258"/>
                    <a:pt x="116" y="258"/>
                  </a:cubicBezTo>
                  <a:cubicBezTo>
                    <a:pt x="113" y="258"/>
                    <a:pt x="110" y="260"/>
                    <a:pt x="108" y="262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89" y="297"/>
                    <a:pt x="89" y="297"/>
                    <a:pt x="89" y="297"/>
                  </a:cubicBezTo>
                  <a:cubicBezTo>
                    <a:pt x="90" y="297"/>
                    <a:pt x="91" y="298"/>
                    <a:pt x="92" y="298"/>
                  </a:cubicBezTo>
                  <a:cubicBezTo>
                    <a:pt x="125" y="298"/>
                    <a:pt x="125" y="298"/>
                    <a:pt x="125" y="298"/>
                  </a:cubicBezTo>
                  <a:cubicBezTo>
                    <a:pt x="131" y="262"/>
                    <a:pt x="131" y="262"/>
                    <a:pt x="131" y="262"/>
                  </a:cubicBezTo>
                  <a:cubicBezTo>
                    <a:pt x="132" y="260"/>
                    <a:pt x="134" y="258"/>
                    <a:pt x="137" y="258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38" y="258"/>
                    <a:pt x="138" y="258"/>
                    <a:pt x="138" y="258"/>
                  </a:cubicBezTo>
                  <a:cubicBezTo>
                    <a:pt x="143" y="258"/>
                    <a:pt x="143" y="258"/>
                    <a:pt x="143" y="258"/>
                  </a:cubicBezTo>
                  <a:cubicBezTo>
                    <a:pt x="140" y="258"/>
                    <a:pt x="138" y="260"/>
                    <a:pt x="137" y="262"/>
                  </a:cubicBezTo>
                  <a:cubicBezTo>
                    <a:pt x="131" y="298"/>
                    <a:pt x="131" y="298"/>
                    <a:pt x="131" y="298"/>
                  </a:cubicBezTo>
                  <a:cubicBezTo>
                    <a:pt x="167" y="298"/>
                    <a:pt x="167" y="298"/>
                    <a:pt x="167" y="298"/>
                  </a:cubicBezTo>
                  <a:cubicBezTo>
                    <a:pt x="161" y="262"/>
                    <a:pt x="161" y="262"/>
                    <a:pt x="161" y="262"/>
                  </a:cubicBezTo>
                  <a:cubicBezTo>
                    <a:pt x="160" y="260"/>
                    <a:pt x="158" y="258"/>
                    <a:pt x="155" y="258"/>
                  </a:cubicBezTo>
                  <a:cubicBezTo>
                    <a:pt x="160" y="258"/>
                    <a:pt x="160" y="258"/>
                    <a:pt x="160" y="258"/>
                  </a:cubicBezTo>
                  <a:cubicBezTo>
                    <a:pt x="161" y="258"/>
                    <a:pt x="161" y="258"/>
                    <a:pt x="161" y="258"/>
                  </a:cubicBezTo>
                  <a:cubicBezTo>
                    <a:pt x="161" y="258"/>
                    <a:pt x="161" y="258"/>
                    <a:pt x="161" y="258"/>
                  </a:cubicBezTo>
                  <a:cubicBezTo>
                    <a:pt x="164" y="258"/>
                    <a:pt x="166" y="260"/>
                    <a:pt x="167" y="262"/>
                  </a:cubicBezTo>
                  <a:cubicBezTo>
                    <a:pt x="173" y="298"/>
                    <a:pt x="173" y="298"/>
                    <a:pt x="173" y="298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8"/>
                    <a:pt x="208" y="297"/>
                    <a:pt x="209" y="297"/>
                  </a:cubicBezTo>
                  <a:cubicBezTo>
                    <a:pt x="190" y="262"/>
                    <a:pt x="190" y="262"/>
                    <a:pt x="190" y="262"/>
                  </a:cubicBezTo>
                  <a:cubicBezTo>
                    <a:pt x="190" y="262"/>
                    <a:pt x="190" y="262"/>
                    <a:pt x="190" y="262"/>
                  </a:cubicBezTo>
                  <a:cubicBezTo>
                    <a:pt x="188" y="260"/>
                    <a:pt x="185" y="258"/>
                    <a:pt x="182" y="258"/>
                  </a:cubicBezTo>
                  <a:cubicBezTo>
                    <a:pt x="186" y="258"/>
                    <a:pt x="186" y="258"/>
                    <a:pt x="186" y="258"/>
                  </a:cubicBezTo>
                  <a:cubicBezTo>
                    <a:pt x="189" y="258"/>
                    <a:pt x="189" y="258"/>
                    <a:pt x="189" y="258"/>
                  </a:cubicBezTo>
                  <a:cubicBezTo>
                    <a:pt x="192" y="258"/>
                    <a:pt x="195" y="259"/>
                    <a:pt x="197" y="262"/>
                  </a:cubicBezTo>
                  <a:cubicBezTo>
                    <a:pt x="214" y="294"/>
                    <a:pt x="214" y="294"/>
                    <a:pt x="214" y="294"/>
                  </a:cubicBezTo>
                  <a:cubicBezTo>
                    <a:pt x="279" y="229"/>
                    <a:pt x="279" y="229"/>
                    <a:pt x="279" y="229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3" y="203"/>
                    <a:pt x="252" y="200"/>
                    <a:pt x="252" y="197"/>
                  </a:cubicBezTo>
                  <a:cubicBezTo>
                    <a:pt x="252" y="193"/>
                    <a:pt x="252" y="193"/>
                    <a:pt x="252" y="193"/>
                  </a:cubicBezTo>
                  <a:cubicBezTo>
                    <a:pt x="252" y="189"/>
                    <a:pt x="252" y="189"/>
                    <a:pt x="252" y="189"/>
                  </a:cubicBezTo>
                  <a:cubicBezTo>
                    <a:pt x="252" y="192"/>
                    <a:pt x="253" y="195"/>
                    <a:pt x="256" y="197"/>
                  </a:cubicBezTo>
                  <a:cubicBezTo>
                    <a:pt x="256" y="197"/>
                    <a:pt x="256" y="197"/>
                    <a:pt x="256" y="197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95" y="213"/>
                    <a:pt x="295" y="213"/>
                    <a:pt x="295" y="213"/>
                  </a:cubicBezTo>
                  <a:cubicBezTo>
                    <a:pt x="296" y="212"/>
                    <a:pt x="298" y="209"/>
                    <a:pt x="298" y="206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298" y="197"/>
                    <a:pt x="296" y="194"/>
                    <a:pt x="294" y="192"/>
                  </a:cubicBezTo>
                  <a:cubicBezTo>
                    <a:pt x="294" y="192"/>
                    <a:pt x="294" y="192"/>
                    <a:pt x="294" y="192"/>
                  </a:cubicBezTo>
                  <a:cubicBezTo>
                    <a:pt x="255" y="153"/>
                    <a:pt x="255" y="153"/>
                    <a:pt x="255" y="153"/>
                  </a:cubicBezTo>
                  <a:cubicBezTo>
                    <a:pt x="255" y="153"/>
                    <a:pt x="255" y="153"/>
                    <a:pt x="255" y="153"/>
                  </a:cubicBezTo>
                  <a:cubicBezTo>
                    <a:pt x="253" y="151"/>
                    <a:pt x="252" y="148"/>
                    <a:pt x="252" y="145"/>
                  </a:cubicBezTo>
                  <a:cubicBezTo>
                    <a:pt x="252" y="141"/>
                    <a:pt x="252" y="141"/>
                    <a:pt x="252" y="141"/>
                  </a:cubicBezTo>
                  <a:cubicBezTo>
                    <a:pt x="252" y="137"/>
                    <a:pt x="252" y="137"/>
                    <a:pt x="252" y="137"/>
                  </a:cubicBezTo>
                  <a:cubicBezTo>
                    <a:pt x="252" y="140"/>
                    <a:pt x="253" y="143"/>
                    <a:pt x="256" y="145"/>
                  </a:cubicBezTo>
                  <a:cubicBezTo>
                    <a:pt x="256" y="145"/>
                    <a:pt x="256" y="145"/>
                    <a:pt x="256" y="145"/>
                  </a:cubicBezTo>
                  <a:cubicBezTo>
                    <a:pt x="294" y="184"/>
                    <a:pt x="294" y="184"/>
                    <a:pt x="294" y="184"/>
                  </a:cubicBezTo>
                  <a:cubicBezTo>
                    <a:pt x="294" y="184"/>
                    <a:pt x="294" y="184"/>
                    <a:pt x="294" y="184"/>
                  </a:cubicBezTo>
                  <a:cubicBezTo>
                    <a:pt x="296" y="186"/>
                    <a:pt x="298" y="189"/>
                    <a:pt x="298" y="192"/>
                  </a:cubicBezTo>
                  <a:cubicBezTo>
                    <a:pt x="298" y="148"/>
                    <a:pt x="298" y="148"/>
                    <a:pt x="298" y="148"/>
                  </a:cubicBezTo>
                  <a:cubicBezTo>
                    <a:pt x="298" y="145"/>
                    <a:pt x="296" y="142"/>
                    <a:pt x="294" y="140"/>
                  </a:cubicBezTo>
                  <a:cubicBezTo>
                    <a:pt x="294" y="140"/>
                    <a:pt x="294" y="140"/>
                    <a:pt x="294" y="140"/>
                  </a:cubicBezTo>
                  <a:cubicBezTo>
                    <a:pt x="255" y="101"/>
                    <a:pt x="255" y="101"/>
                    <a:pt x="255" y="101"/>
                  </a:cubicBezTo>
                  <a:cubicBezTo>
                    <a:pt x="255" y="101"/>
                    <a:pt x="255" y="101"/>
                    <a:pt x="255" y="101"/>
                  </a:cubicBezTo>
                  <a:cubicBezTo>
                    <a:pt x="253" y="99"/>
                    <a:pt x="252" y="96"/>
                    <a:pt x="252" y="93"/>
                  </a:cubicBezTo>
                  <a:cubicBezTo>
                    <a:pt x="252" y="89"/>
                    <a:pt x="252" y="89"/>
                    <a:pt x="252" y="89"/>
                  </a:cubicBezTo>
                  <a:lnTo>
                    <a:pt x="252" y="85"/>
                  </a:lnTo>
                  <a:close/>
                  <a:moveTo>
                    <a:pt x="181" y="87"/>
                  </a:moveTo>
                  <a:cubicBezTo>
                    <a:pt x="182" y="75"/>
                    <a:pt x="182" y="77"/>
                    <a:pt x="189" y="74"/>
                  </a:cubicBezTo>
                  <a:cubicBezTo>
                    <a:pt x="197" y="73"/>
                    <a:pt x="201" y="71"/>
                    <a:pt x="205" y="72"/>
                  </a:cubicBezTo>
                  <a:cubicBezTo>
                    <a:pt x="209" y="72"/>
                    <a:pt x="219" y="72"/>
                    <a:pt x="227" y="75"/>
                  </a:cubicBezTo>
                  <a:cubicBezTo>
                    <a:pt x="231" y="76"/>
                    <a:pt x="229" y="78"/>
                    <a:pt x="230" y="91"/>
                  </a:cubicBezTo>
                  <a:cubicBezTo>
                    <a:pt x="229" y="97"/>
                    <a:pt x="228" y="96"/>
                    <a:pt x="223" y="96"/>
                  </a:cubicBezTo>
                  <a:cubicBezTo>
                    <a:pt x="219" y="96"/>
                    <a:pt x="217" y="96"/>
                    <a:pt x="211" y="95"/>
                  </a:cubicBezTo>
                  <a:cubicBezTo>
                    <a:pt x="209" y="93"/>
                    <a:pt x="207" y="80"/>
                    <a:pt x="203" y="82"/>
                  </a:cubicBezTo>
                  <a:cubicBezTo>
                    <a:pt x="201" y="83"/>
                    <a:pt x="203" y="83"/>
                    <a:pt x="200" y="89"/>
                  </a:cubicBezTo>
                  <a:cubicBezTo>
                    <a:pt x="199" y="90"/>
                    <a:pt x="198" y="93"/>
                    <a:pt x="197" y="94"/>
                  </a:cubicBezTo>
                  <a:cubicBezTo>
                    <a:pt x="193" y="96"/>
                    <a:pt x="189" y="96"/>
                    <a:pt x="184" y="96"/>
                  </a:cubicBezTo>
                  <a:cubicBezTo>
                    <a:pt x="180" y="96"/>
                    <a:pt x="181" y="94"/>
                    <a:pt x="181" y="87"/>
                  </a:cubicBezTo>
                  <a:close/>
                  <a:moveTo>
                    <a:pt x="172" y="77"/>
                  </a:moveTo>
                  <a:cubicBezTo>
                    <a:pt x="173" y="75"/>
                    <a:pt x="172" y="74"/>
                    <a:pt x="174" y="74"/>
                  </a:cubicBezTo>
                  <a:cubicBezTo>
                    <a:pt x="178" y="74"/>
                    <a:pt x="178" y="75"/>
                    <a:pt x="178" y="77"/>
                  </a:cubicBezTo>
                  <a:cubicBezTo>
                    <a:pt x="178" y="79"/>
                    <a:pt x="178" y="85"/>
                    <a:pt x="178" y="90"/>
                  </a:cubicBezTo>
                  <a:cubicBezTo>
                    <a:pt x="178" y="93"/>
                    <a:pt x="178" y="99"/>
                    <a:pt x="175" y="100"/>
                  </a:cubicBezTo>
                  <a:cubicBezTo>
                    <a:pt x="173" y="100"/>
                    <a:pt x="171" y="100"/>
                    <a:pt x="171" y="97"/>
                  </a:cubicBezTo>
                  <a:cubicBezTo>
                    <a:pt x="171" y="96"/>
                    <a:pt x="172" y="93"/>
                    <a:pt x="173" y="91"/>
                  </a:cubicBezTo>
                  <a:cubicBezTo>
                    <a:pt x="173" y="88"/>
                    <a:pt x="173" y="80"/>
                    <a:pt x="172" y="77"/>
                  </a:cubicBezTo>
                  <a:close/>
                  <a:moveTo>
                    <a:pt x="174" y="108"/>
                  </a:moveTo>
                  <a:cubicBezTo>
                    <a:pt x="177" y="109"/>
                    <a:pt x="177" y="118"/>
                    <a:pt x="177" y="118"/>
                  </a:cubicBezTo>
                  <a:cubicBezTo>
                    <a:pt x="177" y="120"/>
                    <a:pt x="177" y="128"/>
                    <a:pt x="177" y="131"/>
                  </a:cubicBezTo>
                  <a:cubicBezTo>
                    <a:pt x="177" y="133"/>
                    <a:pt x="178" y="135"/>
                    <a:pt x="177" y="137"/>
                  </a:cubicBezTo>
                  <a:cubicBezTo>
                    <a:pt x="176" y="137"/>
                    <a:pt x="175" y="137"/>
                    <a:pt x="173" y="137"/>
                  </a:cubicBezTo>
                  <a:cubicBezTo>
                    <a:pt x="172" y="136"/>
                    <a:pt x="171" y="129"/>
                    <a:pt x="171" y="127"/>
                  </a:cubicBezTo>
                  <a:cubicBezTo>
                    <a:pt x="171" y="124"/>
                    <a:pt x="171" y="119"/>
                    <a:pt x="170" y="113"/>
                  </a:cubicBezTo>
                  <a:cubicBezTo>
                    <a:pt x="170" y="108"/>
                    <a:pt x="170" y="108"/>
                    <a:pt x="174" y="108"/>
                  </a:cubicBezTo>
                  <a:close/>
                  <a:moveTo>
                    <a:pt x="163" y="103"/>
                  </a:moveTo>
                  <a:cubicBezTo>
                    <a:pt x="163" y="99"/>
                    <a:pt x="164" y="85"/>
                    <a:pt x="164" y="81"/>
                  </a:cubicBezTo>
                  <a:cubicBezTo>
                    <a:pt x="164" y="79"/>
                    <a:pt x="163" y="76"/>
                    <a:pt x="164" y="73"/>
                  </a:cubicBezTo>
                  <a:cubicBezTo>
                    <a:pt x="164" y="72"/>
                    <a:pt x="166" y="72"/>
                    <a:pt x="168" y="72"/>
                  </a:cubicBezTo>
                  <a:cubicBezTo>
                    <a:pt x="171" y="71"/>
                    <a:pt x="170" y="82"/>
                    <a:pt x="170" y="82"/>
                  </a:cubicBezTo>
                  <a:cubicBezTo>
                    <a:pt x="170" y="92"/>
                    <a:pt x="167" y="111"/>
                    <a:pt x="167" y="116"/>
                  </a:cubicBezTo>
                  <a:cubicBezTo>
                    <a:pt x="166" y="124"/>
                    <a:pt x="170" y="146"/>
                    <a:pt x="168" y="148"/>
                  </a:cubicBezTo>
                  <a:cubicBezTo>
                    <a:pt x="167" y="149"/>
                    <a:pt x="164" y="149"/>
                    <a:pt x="164" y="148"/>
                  </a:cubicBezTo>
                  <a:cubicBezTo>
                    <a:pt x="162" y="142"/>
                    <a:pt x="162" y="133"/>
                    <a:pt x="161" y="125"/>
                  </a:cubicBezTo>
                  <a:cubicBezTo>
                    <a:pt x="161" y="116"/>
                    <a:pt x="162" y="107"/>
                    <a:pt x="163" y="103"/>
                  </a:cubicBezTo>
                  <a:close/>
                  <a:moveTo>
                    <a:pt x="154" y="90"/>
                  </a:moveTo>
                  <a:cubicBezTo>
                    <a:pt x="155" y="84"/>
                    <a:pt x="155" y="77"/>
                    <a:pt x="155" y="75"/>
                  </a:cubicBezTo>
                  <a:cubicBezTo>
                    <a:pt x="156" y="75"/>
                    <a:pt x="157" y="74"/>
                    <a:pt x="159" y="75"/>
                  </a:cubicBezTo>
                  <a:cubicBezTo>
                    <a:pt x="161" y="76"/>
                    <a:pt x="162" y="95"/>
                    <a:pt x="157" y="99"/>
                  </a:cubicBezTo>
                  <a:cubicBezTo>
                    <a:pt x="156" y="99"/>
                    <a:pt x="154" y="99"/>
                    <a:pt x="153" y="98"/>
                  </a:cubicBezTo>
                  <a:cubicBezTo>
                    <a:pt x="153" y="97"/>
                    <a:pt x="153" y="94"/>
                    <a:pt x="154" y="90"/>
                  </a:cubicBezTo>
                  <a:close/>
                  <a:moveTo>
                    <a:pt x="151" y="115"/>
                  </a:moveTo>
                  <a:cubicBezTo>
                    <a:pt x="151" y="108"/>
                    <a:pt x="152" y="106"/>
                    <a:pt x="154" y="104"/>
                  </a:cubicBezTo>
                  <a:cubicBezTo>
                    <a:pt x="155" y="103"/>
                    <a:pt x="158" y="105"/>
                    <a:pt x="158" y="105"/>
                  </a:cubicBezTo>
                  <a:cubicBezTo>
                    <a:pt x="159" y="108"/>
                    <a:pt x="158" y="122"/>
                    <a:pt x="157" y="128"/>
                  </a:cubicBezTo>
                  <a:cubicBezTo>
                    <a:pt x="157" y="134"/>
                    <a:pt x="159" y="140"/>
                    <a:pt x="157" y="141"/>
                  </a:cubicBezTo>
                  <a:cubicBezTo>
                    <a:pt x="154" y="142"/>
                    <a:pt x="152" y="141"/>
                    <a:pt x="152" y="139"/>
                  </a:cubicBezTo>
                  <a:cubicBezTo>
                    <a:pt x="151" y="132"/>
                    <a:pt x="151" y="115"/>
                    <a:pt x="151" y="115"/>
                  </a:cubicBezTo>
                  <a:close/>
                  <a:moveTo>
                    <a:pt x="145" y="210"/>
                  </a:moveTo>
                  <a:cubicBezTo>
                    <a:pt x="144" y="220"/>
                    <a:pt x="144" y="219"/>
                    <a:pt x="137" y="219"/>
                  </a:cubicBezTo>
                  <a:cubicBezTo>
                    <a:pt x="131" y="219"/>
                    <a:pt x="116" y="219"/>
                    <a:pt x="115" y="219"/>
                  </a:cubicBezTo>
                  <a:cubicBezTo>
                    <a:pt x="115" y="220"/>
                    <a:pt x="114" y="223"/>
                    <a:pt x="115" y="226"/>
                  </a:cubicBezTo>
                  <a:cubicBezTo>
                    <a:pt x="115" y="230"/>
                    <a:pt x="117" y="231"/>
                    <a:pt x="101" y="233"/>
                  </a:cubicBezTo>
                  <a:cubicBezTo>
                    <a:pt x="97" y="233"/>
                    <a:pt x="73" y="232"/>
                    <a:pt x="71" y="229"/>
                  </a:cubicBezTo>
                  <a:cubicBezTo>
                    <a:pt x="70" y="226"/>
                    <a:pt x="67" y="222"/>
                    <a:pt x="69" y="218"/>
                  </a:cubicBezTo>
                  <a:cubicBezTo>
                    <a:pt x="72" y="220"/>
                    <a:pt x="76" y="222"/>
                    <a:pt x="83" y="225"/>
                  </a:cubicBezTo>
                  <a:cubicBezTo>
                    <a:pt x="89" y="226"/>
                    <a:pt x="98" y="227"/>
                    <a:pt x="103" y="225"/>
                  </a:cubicBezTo>
                  <a:cubicBezTo>
                    <a:pt x="107" y="224"/>
                    <a:pt x="107" y="223"/>
                    <a:pt x="106" y="219"/>
                  </a:cubicBezTo>
                  <a:cubicBezTo>
                    <a:pt x="95" y="219"/>
                    <a:pt x="89" y="218"/>
                    <a:pt x="85" y="218"/>
                  </a:cubicBezTo>
                  <a:cubicBezTo>
                    <a:pt x="79" y="217"/>
                    <a:pt x="79" y="217"/>
                    <a:pt x="79" y="214"/>
                  </a:cubicBezTo>
                  <a:cubicBezTo>
                    <a:pt x="80" y="212"/>
                    <a:pt x="80" y="211"/>
                    <a:pt x="84" y="211"/>
                  </a:cubicBezTo>
                  <a:cubicBezTo>
                    <a:pt x="87" y="212"/>
                    <a:pt x="91" y="212"/>
                    <a:pt x="98" y="212"/>
                  </a:cubicBezTo>
                  <a:cubicBezTo>
                    <a:pt x="103" y="212"/>
                    <a:pt x="106" y="212"/>
                    <a:pt x="106" y="212"/>
                  </a:cubicBezTo>
                  <a:cubicBezTo>
                    <a:pt x="106" y="207"/>
                    <a:pt x="106" y="207"/>
                    <a:pt x="106" y="207"/>
                  </a:cubicBezTo>
                  <a:cubicBezTo>
                    <a:pt x="106" y="207"/>
                    <a:pt x="98" y="207"/>
                    <a:pt x="94" y="207"/>
                  </a:cubicBezTo>
                  <a:cubicBezTo>
                    <a:pt x="84" y="207"/>
                    <a:pt x="86" y="205"/>
                    <a:pt x="85" y="201"/>
                  </a:cubicBezTo>
                  <a:cubicBezTo>
                    <a:pt x="86" y="192"/>
                    <a:pt x="86" y="193"/>
                    <a:pt x="94" y="193"/>
                  </a:cubicBezTo>
                  <a:cubicBezTo>
                    <a:pt x="100" y="193"/>
                    <a:pt x="119" y="192"/>
                    <a:pt x="123" y="193"/>
                  </a:cubicBezTo>
                  <a:cubicBezTo>
                    <a:pt x="131" y="193"/>
                    <a:pt x="130" y="194"/>
                    <a:pt x="130" y="200"/>
                  </a:cubicBezTo>
                  <a:cubicBezTo>
                    <a:pt x="129" y="204"/>
                    <a:pt x="130" y="206"/>
                    <a:pt x="123" y="207"/>
                  </a:cubicBezTo>
                  <a:cubicBezTo>
                    <a:pt x="122" y="207"/>
                    <a:pt x="115" y="207"/>
                    <a:pt x="115" y="207"/>
                  </a:cubicBezTo>
                  <a:cubicBezTo>
                    <a:pt x="115" y="212"/>
                    <a:pt x="115" y="212"/>
                    <a:pt x="115" y="212"/>
                  </a:cubicBezTo>
                  <a:cubicBezTo>
                    <a:pt x="131" y="212"/>
                    <a:pt x="131" y="212"/>
                    <a:pt x="131" y="212"/>
                  </a:cubicBezTo>
                  <a:cubicBezTo>
                    <a:pt x="131" y="212"/>
                    <a:pt x="137" y="212"/>
                    <a:pt x="137" y="207"/>
                  </a:cubicBezTo>
                  <a:cubicBezTo>
                    <a:pt x="137" y="202"/>
                    <a:pt x="138" y="195"/>
                    <a:pt x="138" y="195"/>
                  </a:cubicBezTo>
                  <a:cubicBezTo>
                    <a:pt x="138" y="195"/>
                    <a:pt x="138" y="190"/>
                    <a:pt x="133" y="190"/>
                  </a:cubicBezTo>
                  <a:cubicBezTo>
                    <a:pt x="128" y="190"/>
                    <a:pt x="100" y="189"/>
                    <a:pt x="88" y="189"/>
                  </a:cubicBezTo>
                  <a:cubicBezTo>
                    <a:pt x="80" y="189"/>
                    <a:pt x="79" y="191"/>
                    <a:pt x="79" y="194"/>
                  </a:cubicBezTo>
                  <a:cubicBezTo>
                    <a:pt x="78" y="197"/>
                    <a:pt x="77" y="211"/>
                    <a:pt x="75" y="211"/>
                  </a:cubicBezTo>
                  <a:cubicBezTo>
                    <a:pt x="68" y="209"/>
                    <a:pt x="70" y="208"/>
                    <a:pt x="70" y="204"/>
                  </a:cubicBezTo>
                  <a:cubicBezTo>
                    <a:pt x="70" y="199"/>
                    <a:pt x="71" y="194"/>
                    <a:pt x="72" y="189"/>
                  </a:cubicBezTo>
                  <a:cubicBezTo>
                    <a:pt x="73" y="185"/>
                    <a:pt x="74" y="183"/>
                    <a:pt x="95" y="183"/>
                  </a:cubicBezTo>
                  <a:cubicBezTo>
                    <a:pt x="105" y="183"/>
                    <a:pt x="135" y="183"/>
                    <a:pt x="135" y="183"/>
                  </a:cubicBezTo>
                  <a:cubicBezTo>
                    <a:pt x="141" y="184"/>
                    <a:pt x="144" y="183"/>
                    <a:pt x="145" y="190"/>
                  </a:cubicBezTo>
                  <a:cubicBezTo>
                    <a:pt x="145" y="199"/>
                    <a:pt x="145" y="202"/>
                    <a:pt x="145" y="210"/>
                  </a:cubicBezTo>
                  <a:close/>
                  <a:moveTo>
                    <a:pt x="79" y="165"/>
                  </a:moveTo>
                  <a:cubicBezTo>
                    <a:pt x="79" y="167"/>
                    <a:pt x="82" y="167"/>
                    <a:pt x="87" y="166"/>
                  </a:cubicBezTo>
                  <a:cubicBezTo>
                    <a:pt x="92" y="166"/>
                    <a:pt x="91" y="165"/>
                    <a:pt x="92" y="169"/>
                  </a:cubicBezTo>
                  <a:cubicBezTo>
                    <a:pt x="92" y="171"/>
                    <a:pt x="92" y="171"/>
                    <a:pt x="89" y="171"/>
                  </a:cubicBezTo>
                  <a:cubicBezTo>
                    <a:pt x="78" y="172"/>
                    <a:pt x="79" y="171"/>
                    <a:pt x="79" y="174"/>
                  </a:cubicBezTo>
                  <a:cubicBezTo>
                    <a:pt x="79" y="176"/>
                    <a:pt x="81" y="175"/>
                    <a:pt x="87" y="175"/>
                  </a:cubicBezTo>
                  <a:cubicBezTo>
                    <a:pt x="91" y="175"/>
                    <a:pt x="92" y="174"/>
                    <a:pt x="92" y="177"/>
                  </a:cubicBezTo>
                  <a:cubicBezTo>
                    <a:pt x="92" y="179"/>
                    <a:pt x="92" y="180"/>
                    <a:pt x="92" y="180"/>
                  </a:cubicBezTo>
                  <a:cubicBezTo>
                    <a:pt x="89" y="180"/>
                    <a:pt x="77" y="181"/>
                    <a:pt x="75" y="181"/>
                  </a:cubicBezTo>
                  <a:cubicBezTo>
                    <a:pt x="72" y="180"/>
                    <a:pt x="72" y="181"/>
                    <a:pt x="72" y="174"/>
                  </a:cubicBezTo>
                  <a:cubicBezTo>
                    <a:pt x="72" y="169"/>
                    <a:pt x="72" y="164"/>
                    <a:pt x="74" y="159"/>
                  </a:cubicBezTo>
                  <a:cubicBezTo>
                    <a:pt x="75" y="156"/>
                    <a:pt x="75" y="157"/>
                    <a:pt x="87" y="157"/>
                  </a:cubicBezTo>
                  <a:cubicBezTo>
                    <a:pt x="93" y="157"/>
                    <a:pt x="92" y="156"/>
                    <a:pt x="93" y="160"/>
                  </a:cubicBezTo>
                  <a:cubicBezTo>
                    <a:pt x="93" y="162"/>
                    <a:pt x="93" y="162"/>
                    <a:pt x="83" y="163"/>
                  </a:cubicBezTo>
                  <a:cubicBezTo>
                    <a:pt x="79" y="163"/>
                    <a:pt x="79" y="162"/>
                    <a:pt x="79" y="165"/>
                  </a:cubicBezTo>
                  <a:close/>
                  <a:moveTo>
                    <a:pt x="97" y="160"/>
                  </a:moveTo>
                  <a:cubicBezTo>
                    <a:pt x="96" y="159"/>
                    <a:pt x="98" y="156"/>
                    <a:pt x="99" y="156"/>
                  </a:cubicBezTo>
                  <a:cubicBezTo>
                    <a:pt x="101" y="156"/>
                    <a:pt x="105" y="159"/>
                    <a:pt x="106" y="159"/>
                  </a:cubicBezTo>
                  <a:cubicBezTo>
                    <a:pt x="106" y="159"/>
                    <a:pt x="107" y="160"/>
                    <a:pt x="109" y="161"/>
                  </a:cubicBezTo>
                  <a:cubicBezTo>
                    <a:pt x="110" y="160"/>
                    <a:pt x="110" y="160"/>
                    <a:pt x="110" y="160"/>
                  </a:cubicBezTo>
                  <a:cubicBezTo>
                    <a:pt x="112" y="159"/>
                    <a:pt x="118" y="156"/>
                    <a:pt x="119" y="156"/>
                  </a:cubicBezTo>
                  <a:cubicBezTo>
                    <a:pt x="120" y="156"/>
                    <a:pt x="122" y="160"/>
                    <a:pt x="120" y="160"/>
                  </a:cubicBezTo>
                  <a:cubicBezTo>
                    <a:pt x="119" y="162"/>
                    <a:pt x="116" y="163"/>
                    <a:pt x="115" y="164"/>
                  </a:cubicBezTo>
                  <a:cubicBezTo>
                    <a:pt x="117" y="165"/>
                    <a:pt x="118" y="166"/>
                    <a:pt x="118" y="166"/>
                  </a:cubicBezTo>
                  <a:cubicBezTo>
                    <a:pt x="121" y="167"/>
                    <a:pt x="121" y="168"/>
                    <a:pt x="121" y="170"/>
                  </a:cubicBezTo>
                  <a:cubicBezTo>
                    <a:pt x="121" y="171"/>
                    <a:pt x="120" y="171"/>
                    <a:pt x="119" y="172"/>
                  </a:cubicBezTo>
                  <a:cubicBezTo>
                    <a:pt x="118" y="172"/>
                    <a:pt x="117" y="173"/>
                    <a:pt x="115" y="174"/>
                  </a:cubicBezTo>
                  <a:cubicBezTo>
                    <a:pt x="116" y="174"/>
                    <a:pt x="117" y="175"/>
                    <a:pt x="118" y="175"/>
                  </a:cubicBezTo>
                  <a:cubicBezTo>
                    <a:pt x="123" y="178"/>
                    <a:pt x="123" y="177"/>
                    <a:pt x="121" y="180"/>
                  </a:cubicBezTo>
                  <a:cubicBezTo>
                    <a:pt x="120" y="182"/>
                    <a:pt x="117" y="181"/>
                    <a:pt x="116" y="180"/>
                  </a:cubicBezTo>
                  <a:cubicBezTo>
                    <a:pt x="116" y="180"/>
                    <a:pt x="112" y="179"/>
                    <a:pt x="109" y="177"/>
                  </a:cubicBezTo>
                  <a:cubicBezTo>
                    <a:pt x="107" y="178"/>
                    <a:pt x="104" y="179"/>
                    <a:pt x="102" y="180"/>
                  </a:cubicBezTo>
                  <a:cubicBezTo>
                    <a:pt x="99" y="182"/>
                    <a:pt x="98" y="182"/>
                    <a:pt x="97" y="180"/>
                  </a:cubicBezTo>
                  <a:cubicBezTo>
                    <a:pt x="95" y="177"/>
                    <a:pt x="96" y="178"/>
                    <a:pt x="99" y="176"/>
                  </a:cubicBezTo>
                  <a:cubicBezTo>
                    <a:pt x="100" y="175"/>
                    <a:pt x="101" y="175"/>
                    <a:pt x="103" y="174"/>
                  </a:cubicBezTo>
                  <a:cubicBezTo>
                    <a:pt x="101" y="173"/>
                    <a:pt x="100" y="173"/>
                    <a:pt x="98" y="171"/>
                  </a:cubicBezTo>
                  <a:cubicBezTo>
                    <a:pt x="97" y="171"/>
                    <a:pt x="96" y="170"/>
                    <a:pt x="96" y="170"/>
                  </a:cubicBezTo>
                  <a:cubicBezTo>
                    <a:pt x="96" y="168"/>
                    <a:pt x="95" y="167"/>
                    <a:pt x="99" y="165"/>
                  </a:cubicBezTo>
                  <a:cubicBezTo>
                    <a:pt x="100" y="165"/>
                    <a:pt x="101" y="164"/>
                    <a:pt x="102" y="164"/>
                  </a:cubicBezTo>
                  <a:cubicBezTo>
                    <a:pt x="100" y="163"/>
                    <a:pt x="97" y="161"/>
                    <a:pt x="97" y="160"/>
                  </a:cubicBezTo>
                  <a:close/>
                  <a:moveTo>
                    <a:pt x="143" y="180"/>
                  </a:moveTo>
                  <a:cubicBezTo>
                    <a:pt x="141" y="180"/>
                    <a:pt x="127" y="181"/>
                    <a:pt x="127" y="181"/>
                  </a:cubicBezTo>
                  <a:cubicBezTo>
                    <a:pt x="125" y="181"/>
                    <a:pt x="125" y="181"/>
                    <a:pt x="125" y="179"/>
                  </a:cubicBezTo>
                  <a:cubicBezTo>
                    <a:pt x="125" y="176"/>
                    <a:pt x="125" y="176"/>
                    <a:pt x="130" y="176"/>
                  </a:cubicBezTo>
                  <a:cubicBezTo>
                    <a:pt x="134" y="176"/>
                    <a:pt x="138" y="176"/>
                    <a:pt x="138" y="174"/>
                  </a:cubicBezTo>
                  <a:cubicBezTo>
                    <a:pt x="138" y="172"/>
                    <a:pt x="137" y="171"/>
                    <a:pt x="130" y="172"/>
                  </a:cubicBezTo>
                  <a:cubicBezTo>
                    <a:pt x="126" y="172"/>
                    <a:pt x="126" y="172"/>
                    <a:pt x="126" y="171"/>
                  </a:cubicBezTo>
                  <a:cubicBezTo>
                    <a:pt x="125" y="168"/>
                    <a:pt x="125" y="167"/>
                    <a:pt x="128" y="166"/>
                  </a:cubicBezTo>
                  <a:cubicBezTo>
                    <a:pt x="134" y="166"/>
                    <a:pt x="138" y="166"/>
                    <a:pt x="138" y="165"/>
                  </a:cubicBezTo>
                  <a:cubicBezTo>
                    <a:pt x="139" y="163"/>
                    <a:pt x="138" y="162"/>
                    <a:pt x="134" y="162"/>
                  </a:cubicBezTo>
                  <a:cubicBezTo>
                    <a:pt x="125" y="163"/>
                    <a:pt x="125" y="164"/>
                    <a:pt x="125" y="161"/>
                  </a:cubicBezTo>
                  <a:cubicBezTo>
                    <a:pt x="125" y="158"/>
                    <a:pt x="124" y="158"/>
                    <a:pt x="131" y="157"/>
                  </a:cubicBezTo>
                  <a:cubicBezTo>
                    <a:pt x="138" y="157"/>
                    <a:pt x="143" y="156"/>
                    <a:pt x="144" y="159"/>
                  </a:cubicBezTo>
                  <a:cubicBezTo>
                    <a:pt x="145" y="163"/>
                    <a:pt x="145" y="168"/>
                    <a:pt x="145" y="175"/>
                  </a:cubicBezTo>
                  <a:cubicBezTo>
                    <a:pt x="145" y="180"/>
                    <a:pt x="145" y="180"/>
                    <a:pt x="143" y="180"/>
                  </a:cubicBezTo>
                  <a:close/>
                  <a:moveTo>
                    <a:pt x="142" y="151"/>
                  </a:moveTo>
                  <a:cubicBezTo>
                    <a:pt x="140" y="152"/>
                    <a:pt x="131" y="140"/>
                    <a:pt x="125" y="132"/>
                  </a:cubicBezTo>
                  <a:cubicBezTo>
                    <a:pt x="122" y="129"/>
                    <a:pt x="115" y="123"/>
                    <a:pt x="108" y="122"/>
                  </a:cubicBezTo>
                  <a:cubicBezTo>
                    <a:pt x="97" y="122"/>
                    <a:pt x="83" y="140"/>
                    <a:pt x="79" y="146"/>
                  </a:cubicBezTo>
                  <a:cubicBezTo>
                    <a:pt x="77" y="149"/>
                    <a:pt x="75" y="152"/>
                    <a:pt x="72" y="151"/>
                  </a:cubicBezTo>
                  <a:cubicBezTo>
                    <a:pt x="69" y="149"/>
                    <a:pt x="69" y="149"/>
                    <a:pt x="71" y="144"/>
                  </a:cubicBezTo>
                  <a:cubicBezTo>
                    <a:pt x="74" y="137"/>
                    <a:pt x="87" y="123"/>
                    <a:pt x="93" y="119"/>
                  </a:cubicBezTo>
                  <a:cubicBezTo>
                    <a:pt x="98" y="113"/>
                    <a:pt x="100" y="113"/>
                    <a:pt x="102" y="106"/>
                  </a:cubicBezTo>
                  <a:cubicBezTo>
                    <a:pt x="103" y="94"/>
                    <a:pt x="102" y="91"/>
                    <a:pt x="99" y="91"/>
                  </a:cubicBezTo>
                  <a:cubicBezTo>
                    <a:pt x="95" y="90"/>
                    <a:pt x="80" y="88"/>
                    <a:pt x="79" y="98"/>
                  </a:cubicBezTo>
                  <a:cubicBezTo>
                    <a:pt x="79" y="106"/>
                    <a:pt x="79" y="109"/>
                    <a:pt x="79" y="113"/>
                  </a:cubicBezTo>
                  <a:cubicBezTo>
                    <a:pt x="79" y="118"/>
                    <a:pt x="78" y="117"/>
                    <a:pt x="74" y="117"/>
                  </a:cubicBezTo>
                  <a:cubicBezTo>
                    <a:pt x="71" y="117"/>
                    <a:pt x="72" y="100"/>
                    <a:pt x="72" y="89"/>
                  </a:cubicBezTo>
                  <a:cubicBezTo>
                    <a:pt x="74" y="83"/>
                    <a:pt x="78" y="84"/>
                    <a:pt x="85" y="83"/>
                  </a:cubicBezTo>
                  <a:cubicBezTo>
                    <a:pt x="88" y="84"/>
                    <a:pt x="92" y="83"/>
                    <a:pt x="95" y="83"/>
                  </a:cubicBezTo>
                  <a:cubicBezTo>
                    <a:pt x="100" y="83"/>
                    <a:pt x="102" y="81"/>
                    <a:pt x="102" y="76"/>
                  </a:cubicBezTo>
                  <a:cubicBezTo>
                    <a:pt x="102" y="72"/>
                    <a:pt x="103" y="71"/>
                    <a:pt x="107" y="71"/>
                  </a:cubicBezTo>
                  <a:cubicBezTo>
                    <a:pt x="110" y="70"/>
                    <a:pt x="110" y="73"/>
                    <a:pt x="111" y="76"/>
                  </a:cubicBezTo>
                  <a:cubicBezTo>
                    <a:pt x="112" y="82"/>
                    <a:pt x="110" y="82"/>
                    <a:pt x="118" y="83"/>
                  </a:cubicBezTo>
                  <a:cubicBezTo>
                    <a:pt x="125" y="83"/>
                    <a:pt x="130" y="83"/>
                    <a:pt x="133" y="83"/>
                  </a:cubicBezTo>
                  <a:cubicBezTo>
                    <a:pt x="139" y="84"/>
                    <a:pt x="143" y="83"/>
                    <a:pt x="143" y="93"/>
                  </a:cubicBezTo>
                  <a:cubicBezTo>
                    <a:pt x="143" y="101"/>
                    <a:pt x="145" y="109"/>
                    <a:pt x="143" y="112"/>
                  </a:cubicBezTo>
                  <a:cubicBezTo>
                    <a:pt x="142" y="114"/>
                    <a:pt x="139" y="115"/>
                    <a:pt x="137" y="115"/>
                  </a:cubicBezTo>
                  <a:cubicBezTo>
                    <a:pt x="134" y="113"/>
                    <a:pt x="140" y="95"/>
                    <a:pt x="133" y="92"/>
                  </a:cubicBezTo>
                  <a:cubicBezTo>
                    <a:pt x="128" y="90"/>
                    <a:pt x="117" y="90"/>
                    <a:pt x="113" y="91"/>
                  </a:cubicBezTo>
                  <a:cubicBezTo>
                    <a:pt x="110" y="93"/>
                    <a:pt x="111" y="100"/>
                    <a:pt x="111" y="104"/>
                  </a:cubicBezTo>
                  <a:cubicBezTo>
                    <a:pt x="111" y="108"/>
                    <a:pt x="111" y="112"/>
                    <a:pt x="119" y="117"/>
                  </a:cubicBezTo>
                  <a:cubicBezTo>
                    <a:pt x="126" y="123"/>
                    <a:pt x="134" y="130"/>
                    <a:pt x="141" y="138"/>
                  </a:cubicBezTo>
                  <a:cubicBezTo>
                    <a:pt x="145" y="143"/>
                    <a:pt x="149" y="149"/>
                    <a:pt x="142" y="151"/>
                  </a:cubicBezTo>
                  <a:close/>
                  <a:moveTo>
                    <a:pt x="146" y="46"/>
                  </a:moveTo>
                  <a:cubicBezTo>
                    <a:pt x="112" y="46"/>
                    <a:pt x="112" y="46"/>
                    <a:pt x="112" y="46"/>
                  </a:cubicBezTo>
                  <a:cubicBezTo>
                    <a:pt x="112" y="41"/>
                    <a:pt x="116" y="37"/>
                    <a:pt x="120" y="37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44" y="37"/>
                    <a:pt x="146" y="39"/>
                    <a:pt x="146" y="42"/>
                  </a:cubicBezTo>
                  <a:lnTo>
                    <a:pt x="146" y="46"/>
                  </a:lnTo>
                  <a:close/>
                  <a:moveTo>
                    <a:pt x="179" y="194"/>
                  </a:moveTo>
                  <a:cubicBezTo>
                    <a:pt x="178" y="196"/>
                    <a:pt x="173" y="196"/>
                    <a:pt x="172" y="198"/>
                  </a:cubicBezTo>
                  <a:cubicBezTo>
                    <a:pt x="171" y="199"/>
                    <a:pt x="171" y="211"/>
                    <a:pt x="172" y="212"/>
                  </a:cubicBezTo>
                  <a:cubicBezTo>
                    <a:pt x="173" y="213"/>
                    <a:pt x="175" y="212"/>
                    <a:pt x="178" y="212"/>
                  </a:cubicBezTo>
                  <a:cubicBezTo>
                    <a:pt x="181" y="212"/>
                    <a:pt x="182" y="220"/>
                    <a:pt x="180" y="220"/>
                  </a:cubicBezTo>
                  <a:cubicBezTo>
                    <a:pt x="178" y="220"/>
                    <a:pt x="170" y="221"/>
                    <a:pt x="166" y="222"/>
                  </a:cubicBezTo>
                  <a:cubicBezTo>
                    <a:pt x="162" y="222"/>
                    <a:pt x="160" y="223"/>
                    <a:pt x="155" y="222"/>
                  </a:cubicBezTo>
                  <a:cubicBezTo>
                    <a:pt x="152" y="222"/>
                    <a:pt x="152" y="220"/>
                    <a:pt x="151" y="218"/>
                  </a:cubicBezTo>
                  <a:cubicBezTo>
                    <a:pt x="151" y="214"/>
                    <a:pt x="151" y="213"/>
                    <a:pt x="154" y="214"/>
                  </a:cubicBezTo>
                  <a:cubicBezTo>
                    <a:pt x="157" y="214"/>
                    <a:pt x="159" y="214"/>
                    <a:pt x="162" y="212"/>
                  </a:cubicBezTo>
                  <a:cubicBezTo>
                    <a:pt x="164" y="210"/>
                    <a:pt x="163" y="206"/>
                    <a:pt x="163" y="203"/>
                  </a:cubicBezTo>
                  <a:cubicBezTo>
                    <a:pt x="163" y="200"/>
                    <a:pt x="164" y="197"/>
                    <a:pt x="160" y="198"/>
                  </a:cubicBezTo>
                  <a:cubicBezTo>
                    <a:pt x="154" y="199"/>
                    <a:pt x="154" y="200"/>
                    <a:pt x="154" y="191"/>
                  </a:cubicBezTo>
                  <a:cubicBezTo>
                    <a:pt x="154" y="187"/>
                    <a:pt x="154" y="184"/>
                    <a:pt x="154" y="181"/>
                  </a:cubicBezTo>
                  <a:cubicBezTo>
                    <a:pt x="154" y="177"/>
                    <a:pt x="153" y="174"/>
                    <a:pt x="159" y="173"/>
                  </a:cubicBezTo>
                  <a:cubicBezTo>
                    <a:pt x="162" y="173"/>
                    <a:pt x="160" y="180"/>
                    <a:pt x="160" y="184"/>
                  </a:cubicBezTo>
                  <a:cubicBezTo>
                    <a:pt x="160" y="187"/>
                    <a:pt x="160" y="191"/>
                    <a:pt x="162" y="191"/>
                  </a:cubicBezTo>
                  <a:cubicBezTo>
                    <a:pt x="167" y="191"/>
                    <a:pt x="164" y="181"/>
                    <a:pt x="164" y="171"/>
                  </a:cubicBezTo>
                  <a:cubicBezTo>
                    <a:pt x="164" y="165"/>
                    <a:pt x="163" y="163"/>
                    <a:pt x="168" y="162"/>
                  </a:cubicBezTo>
                  <a:cubicBezTo>
                    <a:pt x="172" y="161"/>
                    <a:pt x="171" y="163"/>
                    <a:pt x="171" y="168"/>
                  </a:cubicBezTo>
                  <a:cubicBezTo>
                    <a:pt x="171" y="172"/>
                    <a:pt x="171" y="189"/>
                    <a:pt x="173" y="189"/>
                  </a:cubicBezTo>
                  <a:cubicBezTo>
                    <a:pt x="177" y="188"/>
                    <a:pt x="176" y="175"/>
                    <a:pt x="176" y="172"/>
                  </a:cubicBezTo>
                  <a:cubicBezTo>
                    <a:pt x="176" y="168"/>
                    <a:pt x="175" y="167"/>
                    <a:pt x="179" y="166"/>
                  </a:cubicBezTo>
                  <a:cubicBezTo>
                    <a:pt x="182" y="166"/>
                    <a:pt x="182" y="166"/>
                    <a:pt x="183" y="169"/>
                  </a:cubicBezTo>
                  <a:cubicBezTo>
                    <a:pt x="183" y="173"/>
                    <a:pt x="183" y="176"/>
                    <a:pt x="183" y="179"/>
                  </a:cubicBezTo>
                  <a:cubicBezTo>
                    <a:pt x="183" y="182"/>
                    <a:pt x="183" y="184"/>
                    <a:pt x="182" y="188"/>
                  </a:cubicBezTo>
                  <a:cubicBezTo>
                    <a:pt x="182" y="192"/>
                    <a:pt x="180" y="193"/>
                    <a:pt x="179" y="194"/>
                  </a:cubicBezTo>
                  <a:close/>
                  <a:moveTo>
                    <a:pt x="197" y="232"/>
                  </a:moveTo>
                  <a:cubicBezTo>
                    <a:pt x="195" y="233"/>
                    <a:pt x="194" y="233"/>
                    <a:pt x="191" y="232"/>
                  </a:cubicBezTo>
                  <a:cubicBezTo>
                    <a:pt x="189" y="232"/>
                    <a:pt x="188" y="230"/>
                    <a:pt x="187" y="225"/>
                  </a:cubicBezTo>
                  <a:cubicBezTo>
                    <a:pt x="186" y="222"/>
                    <a:pt x="185" y="219"/>
                    <a:pt x="184" y="213"/>
                  </a:cubicBezTo>
                  <a:cubicBezTo>
                    <a:pt x="183" y="206"/>
                    <a:pt x="182" y="200"/>
                    <a:pt x="184" y="197"/>
                  </a:cubicBezTo>
                  <a:cubicBezTo>
                    <a:pt x="184" y="194"/>
                    <a:pt x="186" y="190"/>
                    <a:pt x="188" y="187"/>
                  </a:cubicBezTo>
                  <a:cubicBezTo>
                    <a:pt x="189" y="184"/>
                    <a:pt x="190" y="182"/>
                    <a:pt x="191" y="177"/>
                  </a:cubicBezTo>
                  <a:cubicBezTo>
                    <a:pt x="192" y="171"/>
                    <a:pt x="192" y="171"/>
                    <a:pt x="191" y="167"/>
                  </a:cubicBezTo>
                  <a:cubicBezTo>
                    <a:pt x="191" y="165"/>
                    <a:pt x="190" y="163"/>
                    <a:pt x="189" y="160"/>
                  </a:cubicBezTo>
                  <a:cubicBezTo>
                    <a:pt x="188" y="157"/>
                    <a:pt x="187" y="156"/>
                    <a:pt x="190" y="155"/>
                  </a:cubicBezTo>
                  <a:cubicBezTo>
                    <a:pt x="195" y="155"/>
                    <a:pt x="195" y="155"/>
                    <a:pt x="197" y="159"/>
                  </a:cubicBezTo>
                  <a:cubicBezTo>
                    <a:pt x="200" y="164"/>
                    <a:pt x="200" y="167"/>
                    <a:pt x="200" y="168"/>
                  </a:cubicBezTo>
                  <a:cubicBezTo>
                    <a:pt x="200" y="173"/>
                    <a:pt x="200" y="177"/>
                    <a:pt x="196" y="186"/>
                  </a:cubicBezTo>
                  <a:cubicBezTo>
                    <a:pt x="192" y="194"/>
                    <a:pt x="191" y="197"/>
                    <a:pt x="191" y="204"/>
                  </a:cubicBezTo>
                  <a:cubicBezTo>
                    <a:pt x="192" y="213"/>
                    <a:pt x="194" y="221"/>
                    <a:pt x="195" y="224"/>
                  </a:cubicBezTo>
                  <a:cubicBezTo>
                    <a:pt x="196" y="227"/>
                    <a:pt x="198" y="232"/>
                    <a:pt x="197" y="232"/>
                  </a:cubicBezTo>
                  <a:close/>
                  <a:moveTo>
                    <a:pt x="209" y="221"/>
                  </a:moveTo>
                  <a:cubicBezTo>
                    <a:pt x="211" y="226"/>
                    <a:pt x="214" y="231"/>
                    <a:pt x="212" y="231"/>
                  </a:cubicBezTo>
                  <a:cubicBezTo>
                    <a:pt x="210" y="232"/>
                    <a:pt x="207" y="232"/>
                    <a:pt x="206" y="231"/>
                  </a:cubicBezTo>
                  <a:cubicBezTo>
                    <a:pt x="204" y="228"/>
                    <a:pt x="202" y="224"/>
                    <a:pt x="200" y="217"/>
                  </a:cubicBezTo>
                  <a:cubicBezTo>
                    <a:pt x="199" y="209"/>
                    <a:pt x="199" y="204"/>
                    <a:pt x="199" y="198"/>
                  </a:cubicBezTo>
                  <a:cubicBezTo>
                    <a:pt x="202" y="187"/>
                    <a:pt x="207" y="184"/>
                    <a:pt x="208" y="175"/>
                  </a:cubicBezTo>
                  <a:cubicBezTo>
                    <a:pt x="208" y="170"/>
                    <a:pt x="208" y="168"/>
                    <a:pt x="207" y="166"/>
                  </a:cubicBezTo>
                  <a:cubicBezTo>
                    <a:pt x="205" y="162"/>
                    <a:pt x="201" y="156"/>
                    <a:pt x="206" y="156"/>
                  </a:cubicBezTo>
                  <a:cubicBezTo>
                    <a:pt x="210" y="156"/>
                    <a:pt x="210" y="156"/>
                    <a:pt x="211" y="157"/>
                  </a:cubicBezTo>
                  <a:cubicBezTo>
                    <a:pt x="213" y="159"/>
                    <a:pt x="216" y="166"/>
                    <a:pt x="216" y="170"/>
                  </a:cubicBezTo>
                  <a:cubicBezTo>
                    <a:pt x="217" y="177"/>
                    <a:pt x="214" y="183"/>
                    <a:pt x="212" y="188"/>
                  </a:cubicBezTo>
                  <a:cubicBezTo>
                    <a:pt x="209" y="195"/>
                    <a:pt x="207" y="198"/>
                    <a:pt x="207" y="204"/>
                  </a:cubicBezTo>
                  <a:cubicBezTo>
                    <a:pt x="207" y="208"/>
                    <a:pt x="207" y="214"/>
                    <a:pt x="209" y="221"/>
                  </a:cubicBezTo>
                  <a:close/>
                  <a:moveTo>
                    <a:pt x="229" y="182"/>
                  </a:moveTo>
                  <a:cubicBezTo>
                    <a:pt x="226" y="193"/>
                    <a:pt x="224" y="191"/>
                    <a:pt x="222" y="203"/>
                  </a:cubicBezTo>
                  <a:cubicBezTo>
                    <a:pt x="222" y="207"/>
                    <a:pt x="224" y="217"/>
                    <a:pt x="225" y="221"/>
                  </a:cubicBezTo>
                  <a:cubicBezTo>
                    <a:pt x="226" y="224"/>
                    <a:pt x="229" y="231"/>
                    <a:pt x="227" y="231"/>
                  </a:cubicBezTo>
                  <a:cubicBezTo>
                    <a:pt x="226" y="232"/>
                    <a:pt x="222" y="231"/>
                    <a:pt x="221" y="230"/>
                  </a:cubicBezTo>
                  <a:cubicBezTo>
                    <a:pt x="219" y="228"/>
                    <a:pt x="217" y="222"/>
                    <a:pt x="217" y="219"/>
                  </a:cubicBezTo>
                  <a:cubicBezTo>
                    <a:pt x="215" y="213"/>
                    <a:pt x="212" y="201"/>
                    <a:pt x="217" y="192"/>
                  </a:cubicBezTo>
                  <a:cubicBezTo>
                    <a:pt x="219" y="189"/>
                    <a:pt x="221" y="185"/>
                    <a:pt x="222" y="177"/>
                  </a:cubicBezTo>
                  <a:cubicBezTo>
                    <a:pt x="222" y="167"/>
                    <a:pt x="222" y="166"/>
                    <a:pt x="220" y="161"/>
                  </a:cubicBezTo>
                  <a:cubicBezTo>
                    <a:pt x="219" y="158"/>
                    <a:pt x="218" y="156"/>
                    <a:pt x="220" y="156"/>
                  </a:cubicBezTo>
                  <a:cubicBezTo>
                    <a:pt x="228" y="156"/>
                    <a:pt x="227" y="158"/>
                    <a:pt x="229" y="163"/>
                  </a:cubicBezTo>
                  <a:cubicBezTo>
                    <a:pt x="230" y="169"/>
                    <a:pt x="230" y="172"/>
                    <a:pt x="229" y="182"/>
                  </a:cubicBezTo>
                  <a:close/>
                  <a:moveTo>
                    <a:pt x="227" y="147"/>
                  </a:moveTo>
                  <a:cubicBezTo>
                    <a:pt x="223" y="148"/>
                    <a:pt x="223" y="146"/>
                    <a:pt x="223" y="140"/>
                  </a:cubicBezTo>
                  <a:cubicBezTo>
                    <a:pt x="223" y="137"/>
                    <a:pt x="223" y="125"/>
                    <a:pt x="218" y="123"/>
                  </a:cubicBezTo>
                  <a:cubicBezTo>
                    <a:pt x="214" y="121"/>
                    <a:pt x="210" y="121"/>
                    <a:pt x="209" y="122"/>
                  </a:cubicBezTo>
                  <a:cubicBezTo>
                    <a:pt x="208" y="123"/>
                    <a:pt x="208" y="144"/>
                    <a:pt x="208" y="144"/>
                  </a:cubicBezTo>
                  <a:cubicBezTo>
                    <a:pt x="208" y="149"/>
                    <a:pt x="206" y="148"/>
                    <a:pt x="204" y="148"/>
                  </a:cubicBezTo>
                  <a:cubicBezTo>
                    <a:pt x="200" y="147"/>
                    <a:pt x="200" y="144"/>
                    <a:pt x="200" y="140"/>
                  </a:cubicBezTo>
                  <a:cubicBezTo>
                    <a:pt x="200" y="137"/>
                    <a:pt x="200" y="122"/>
                    <a:pt x="200" y="122"/>
                  </a:cubicBezTo>
                  <a:cubicBezTo>
                    <a:pt x="199" y="121"/>
                    <a:pt x="191" y="120"/>
                    <a:pt x="189" y="129"/>
                  </a:cubicBezTo>
                  <a:cubicBezTo>
                    <a:pt x="188" y="137"/>
                    <a:pt x="187" y="142"/>
                    <a:pt x="187" y="144"/>
                  </a:cubicBezTo>
                  <a:cubicBezTo>
                    <a:pt x="187" y="145"/>
                    <a:pt x="187" y="146"/>
                    <a:pt x="186" y="147"/>
                  </a:cubicBezTo>
                  <a:cubicBezTo>
                    <a:pt x="184" y="147"/>
                    <a:pt x="181" y="148"/>
                    <a:pt x="181" y="147"/>
                  </a:cubicBezTo>
                  <a:cubicBezTo>
                    <a:pt x="180" y="144"/>
                    <a:pt x="181" y="139"/>
                    <a:pt x="181" y="134"/>
                  </a:cubicBezTo>
                  <a:cubicBezTo>
                    <a:pt x="182" y="129"/>
                    <a:pt x="183" y="125"/>
                    <a:pt x="185" y="121"/>
                  </a:cubicBezTo>
                  <a:cubicBezTo>
                    <a:pt x="186" y="117"/>
                    <a:pt x="194" y="115"/>
                    <a:pt x="199" y="113"/>
                  </a:cubicBezTo>
                  <a:cubicBezTo>
                    <a:pt x="201" y="113"/>
                    <a:pt x="201" y="108"/>
                    <a:pt x="200" y="108"/>
                  </a:cubicBezTo>
                  <a:cubicBezTo>
                    <a:pt x="198" y="108"/>
                    <a:pt x="193" y="109"/>
                    <a:pt x="189" y="109"/>
                  </a:cubicBezTo>
                  <a:cubicBezTo>
                    <a:pt x="187" y="109"/>
                    <a:pt x="185" y="111"/>
                    <a:pt x="183" y="107"/>
                  </a:cubicBezTo>
                  <a:cubicBezTo>
                    <a:pt x="182" y="105"/>
                    <a:pt x="181" y="103"/>
                    <a:pt x="187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200" y="102"/>
                    <a:pt x="200" y="101"/>
                  </a:cubicBezTo>
                  <a:cubicBezTo>
                    <a:pt x="200" y="99"/>
                    <a:pt x="201" y="97"/>
                    <a:pt x="202" y="95"/>
                  </a:cubicBezTo>
                  <a:cubicBezTo>
                    <a:pt x="202" y="94"/>
                    <a:pt x="204" y="94"/>
                    <a:pt x="206" y="95"/>
                  </a:cubicBezTo>
                  <a:cubicBezTo>
                    <a:pt x="209" y="95"/>
                    <a:pt x="208" y="95"/>
                    <a:pt x="208" y="99"/>
                  </a:cubicBezTo>
                  <a:cubicBezTo>
                    <a:pt x="208" y="101"/>
                    <a:pt x="208" y="101"/>
                    <a:pt x="217" y="101"/>
                  </a:cubicBezTo>
                  <a:cubicBezTo>
                    <a:pt x="224" y="101"/>
                    <a:pt x="228" y="100"/>
                    <a:pt x="228" y="102"/>
                  </a:cubicBezTo>
                  <a:cubicBezTo>
                    <a:pt x="228" y="104"/>
                    <a:pt x="228" y="106"/>
                    <a:pt x="228" y="107"/>
                  </a:cubicBezTo>
                  <a:cubicBezTo>
                    <a:pt x="227" y="108"/>
                    <a:pt x="225" y="108"/>
                    <a:pt x="222" y="108"/>
                  </a:cubicBezTo>
                  <a:cubicBezTo>
                    <a:pt x="217" y="108"/>
                    <a:pt x="210" y="108"/>
                    <a:pt x="209" y="108"/>
                  </a:cubicBezTo>
                  <a:cubicBezTo>
                    <a:pt x="208" y="109"/>
                    <a:pt x="208" y="110"/>
                    <a:pt x="208" y="111"/>
                  </a:cubicBezTo>
                  <a:cubicBezTo>
                    <a:pt x="209" y="112"/>
                    <a:pt x="208" y="113"/>
                    <a:pt x="212" y="114"/>
                  </a:cubicBezTo>
                  <a:cubicBezTo>
                    <a:pt x="227" y="118"/>
                    <a:pt x="227" y="117"/>
                    <a:pt x="229" y="126"/>
                  </a:cubicBezTo>
                  <a:cubicBezTo>
                    <a:pt x="230" y="134"/>
                    <a:pt x="230" y="138"/>
                    <a:pt x="230" y="141"/>
                  </a:cubicBezTo>
                  <a:cubicBezTo>
                    <a:pt x="230" y="144"/>
                    <a:pt x="231" y="145"/>
                    <a:pt x="227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4">
              <a:extLst>
                <a:ext uri="{FF2B5EF4-FFF2-40B4-BE49-F238E27FC236}">
                  <a16:creationId xmlns:a16="http://schemas.microsoft.com/office/drawing/2014/main" id="{51752FB6-1B67-48B4-BED6-60709B29E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85938" y="2676525"/>
              <a:ext cx="41275" cy="38100"/>
            </a:xfrm>
            <a:custGeom>
              <a:avLst/>
              <a:gdLst>
                <a:gd name="T0" fmla="*/ 6 w 11"/>
                <a:gd name="T1" fmla="*/ 10 h 10"/>
                <a:gd name="T2" fmla="*/ 9 w 11"/>
                <a:gd name="T3" fmla="*/ 9 h 10"/>
                <a:gd name="T4" fmla="*/ 10 w 11"/>
                <a:gd name="T5" fmla="*/ 2 h 10"/>
                <a:gd name="T6" fmla="*/ 2 w 11"/>
                <a:gd name="T7" fmla="*/ 0 h 10"/>
                <a:gd name="T8" fmla="*/ 0 w 11"/>
                <a:gd name="T9" fmla="*/ 3 h 10"/>
                <a:gd name="T10" fmla="*/ 6 w 11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11" y="9"/>
                    <a:pt x="11" y="6"/>
                    <a:pt x="10" y="2"/>
                  </a:cubicBezTo>
                  <a:cubicBezTo>
                    <a:pt x="8" y="0"/>
                    <a:pt x="5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1" y="10"/>
                    <a:pt x="2" y="9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5">
              <a:extLst>
                <a:ext uri="{FF2B5EF4-FFF2-40B4-BE49-F238E27FC236}">
                  <a16:creationId xmlns:a16="http://schemas.microsoft.com/office/drawing/2014/main" id="{DCDD8041-6E6E-403A-AEF9-187854D75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84363" y="2679700"/>
              <a:ext cx="33337" cy="34925"/>
            </a:xfrm>
            <a:custGeom>
              <a:avLst/>
              <a:gdLst>
                <a:gd name="T0" fmla="*/ 1 w 9"/>
                <a:gd name="T1" fmla="*/ 9 h 9"/>
                <a:gd name="T2" fmla="*/ 4 w 9"/>
                <a:gd name="T3" fmla="*/ 9 h 9"/>
                <a:gd name="T4" fmla="*/ 9 w 9"/>
                <a:gd name="T5" fmla="*/ 1 h 9"/>
                <a:gd name="T6" fmla="*/ 4 w 9"/>
                <a:gd name="T7" fmla="*/ 1 h 9"/>
                <a:gd name="T8" fmla="*/ 1 w 9"/>
                <a:gd name="T9" fmla="*/ 3 h 9"/>
                <a:gd name="T10" fmla="*/ 1 w 9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9" y="8"/>
                    <a:pt x="9" y="6"/>
                    <a:pt x="9" y="1"/>
                  </a:cubicBezTo>
                  <a:cubicBezTo>
                    <a:pt x="9" y="0"/>
                    <a:pt x="7" y="0"/>
                    <a:pt x="4" y="1"/>
                  </a:cubicBezTo>
                  <a:cubicBezTo>
                    <a:pt x="1" y="1"/>
                    <a:pt x="1" y="1"/>
                    <a:pt x="1" y="3"/>
                  </a:cubicBezTo>
                  <a:cubicBezTo>
                    <a:pt x="0" y="5"/>
                    <a:pt x="0" y="8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3A78F8B-BC3B-44D7-B263-4B3DA33CFA5D}"/>
              </a:ext>
            </a:extLst>
          </p:cNvPr>
          <p:cNvGrpSpPr/>
          <p:nvPr/>
        </p:nvGrpSpPr>
        <p:grpSpPr>
          <a:xfrm>
            <a:off x="2129149" y="559606"/>
            <a:ext cx="2492739" cy="822773"/>
            <a:chOff x="3551238" y="2663826"/>
            <a:chExt cx="5097463" cy="1522412"/>
          </a:xfrm>
          <a:solidFill>
            <a:srgbClr val="1F4E79"/>
          </a:solidFill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42437915-5A0E-4101-AA00-D3C43DC10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3767138"/>
              <a:ext cx="203200" cy="241300"/>
            </a:xfrm>
            <a:custGeom>
              <a:avLst/>
              <a:gdLst>
                <a:gd name="T0" fmla="*/ 28 w 54"/>
                <a:gd name="T1" fmla="*/ 6 h 64"/>
                <a:gd name="T2" fmla="*/ 1 w 54"/>
                <a:gd name="T3" fmla="*/ 36 h 64"/>
                <a:gd name="T4" fmla="*/ 28 w 54"/>
                <a:gd name="T5" fmla="*/ 64 h 64"/>
                <a:gd name="T6" fmla="*/ 35 w 54"/>
                <a:gd name="T7" fmla="*/ 60 h 64"/>
                <a:gd name="T8" fmla="*/ 54 w 54"/>
                <a:gd name="T9" fmla="*/ 24 h 64"/>
                <a:gd name="T10" fmla="*/ 54 w 54"/>
                <a:gd name="T11" fmla="*/ 20 h 64"/>
                <a:gd name="T12" fmla="*/ 28 w 54"/>
                <a:gd name="T13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4">
                  <a:moveTo>
                    <a:pt x="28" y="6"/>
                  </a:moveTo>
                  <a:cubicBezTo>
                    <a:pt x="15" y="11"/>
                    <a:pt x="3" y="25"/>
                    <a:pt x="1" y="36"/>
                  </a:cubicBezTo>
                  <a:cubicBezTo>
                    <a:pt x="0" y="53"/>
                    <a:pt x="14" y="59"/>
                    <a:pt x="28" y="64"/>
                  </a:cubicBezTo>
                  <a:cubicBezTo>
                    <a:pt x="31" y="64"/>
                    <a:pt x="33" y="64"/>
                    <a:pt x="35" y="60"/>
                  </a:cubicBezTo>
                  <a:cubicBezTo>
                    <a:pt x="40" y="44"/>
                    <a:pt x="44" y="35"/>
                    <a:pt x="54" y="24"/>
                  </a:cubicBezTo>
                  <a:cubicBezTo>
                    <a:pt x="54" y="23"/>
                    <a:pt x="54" y="21"/>
                    <a:pt x="54" y="20"/>
                  </a:cubicBezTo>
                  <a:cubicBezTo>
                    <a:pt x="51" y="2"/>
                    <a:pt x="39" y="0"/>
                    <a:pt x="2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CCE18B56-53E9-4263-998A-1FE95B1BE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001" y="3178176"/>
              <a:ext cx="261938" cy="781050"/>
            </a:xfrm>
            <a:custGeom>
              <a:avLst/>
              <a:gdLst>
                <a:gd name="T0" fmla="*/ 54 w 70"/>
                <a:gd name="T1" fmla="*/ 138 h 207"/>
                <a:gd name="T2" fmla="*/ 49 w 70"/>
                <a:gd name="T3" fmla="*/ 66 h 207"/>
                <a:gd name="T4" fmla="*/ 58 w 70"/>
                <a:gd name="T5" fmla="*/ 20 h 207"/>
                <a:gd name="T6" fmla="*/ 27 w 70"/>
                <a:gd name="T7" fmla="*/ 12 h 207"/>
                <a:gd name="T8" fmla="*/ 3 w 70"/>
                <a:gd name="T9" fmla="*/ 128 h 207"/>
                <a:gd name="T10" fmla="*/ 29 w 70"/>
                <a:gd name="T11" fmla="*/ 207 h 207"/>
                <a:gd name="T12" fmla="*/ 68 w 70"/>
                <a:gd name="T13" fmla="*/ 135 h 207"/>
                <a:gd name="T14" fmla="*/ 54 w 70"/>
                <a:gd name="T15" fmla="*/ 13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07">
                  <a:moveTo>
                    <a:pt x="54" y="138"/>
                  </a:moveTo>
                  <a:cubicBezTo>
                    <a:pt x="38" y="130"/>
                    <a:pt x="47" y="80"/>
                    <a:pt x="49" y="66"/>
                  </a:cubicBezTo>
                  <a:cubicBezTo>
                    <a:pt x="54" y="53"/>
                    <a:pt x="59" y="33"/>
                    <a:pt x="58" y="20"/>
                  </a:cubicBezTo>
                  <a:cubicBezTo>
                    <a:pt x="47" y="0"/>
                    <a:pt x="42" y="2"/>
                    <a:pt x="27" y="12"/>
                  </a:cubicBezTo>
                  <a:cubicBezTo>
                    <a:pt x="0" y="47"/>
                    <a:pt x="3" y="81"/>
                    <a:pt x="3" y="128"/>
                  </a:cubicBezTo>
                  <a:cubicBezTo>
                    <a:pt x="6" y="151"/>
                    <a:pt x="6" y="192"/>
                    <a:pt x="29" y="207"/>
                  </a:cubicBezTo>
                  <a:cubicBezTo>
                    <a:pt x="51" y="203"/>
                    <a:pt x="70" y="158"/>
                    <a:pt x="68" y="135"/>
                  </a:cubicBezTo>
                  <a:cubicBezTo>
                    <a:pt x="63" y="125"/>
                    <a:pt x="62" y="138"/>
                    <a:pt x="5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A706D495-1A56-47D5-A730-BB26EB747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151" y="2757488"/>
              <a:ext cx="571500" cy="1379538"/>
            </a:xfrm>
            <a:custGeom>
              <a:avLst/>
              <a:gdLst>
                <a:gd name="T0" fmla="*/ 116 w 152"/>
                <a:gd name="T1" fmla="*/ 190 h 365"/>
                <a:gd name="T2" fmla="*/ 127 w 152"/>
                <a:gd name="T3" fmla="*/ 185 h 365"/>
                <a:gd name="T4" fmla="*/ 133 w 152"/>
                <a:gd name="T5" fmla="*/ 165 h 365"/>
                <a:gd name="T6" fmla="*/ 127 w 152"/>
                <a:gd name="T7" fmla="*/ 165 h 365"/>
                <a:gd name="T8" fmla="*/ 84 w 152"/>
                <a:gd name="T9" fmla="*/ 153 h 365"/>
                <a:gd name="T10" fmla="*/ 111 w 152"/>
                <a:gd name="T11" fmla="*/ 105 h 365"/>
                <a:gd name="T12" fmla="*/ 101 w 152"/>
                <a:gd name="T13" fmla="*/ 88 h 365"/>
                <a:gd name="T14" fmla="*/ 104 w 152"/>
                <a:gd name="T15" fmla="*/ 86 h 365"/>
                <a:gd name="T16" fmla="*/ 127 w 152"/>
                <a:gd name="T17" fmla="*/ 62 h 365"/>
                <a:gd name="T18" fmla="*/ 142 w 152"/>
                <a:gd name="T19" fmla="*/ 42 h 365"/>
                <a:gd name="T20" fmla="*/ 127 w 152"/>
                <a:gd name="T21" fmla="*/ 2 h 365"/>
                <a:gd name="T22" fmla="*/ 89 w 152"/>
                <a:gd name="T23" fmla="*/ 5 h 365"/>
                <a:gd name="T24" fmla="*/ 64 w 152"/>
                <a:gd name="T25" fmla="*/ 21 h 365"/>
                <a:gd name="T26" fmla="*/ 58 w 152"/>
                <a:gd name="T27" fmla="*/ 27 h 365"/>
                <a:gd name="T28" fmla="*/ 74 w 152"/>
                <a:gd name="T29" fmla="*/ 48 h 365"/>
                <a:gd name="T30" fmla="*/ 108 w 152"/>
                <a:gd name="T31" fmla="*/ 34 h 365"/>
                <a:gd name="T32" fmla="*/ 107 w 152"/>
                <a:gd name="T33" fmla="*/ 41 h 365"/>
                <a:gd name="T34" fmla="*/ 107 w 152"/>
                <a:gd name="T35" fmla="*/ 41 h 365"/>
                <a:gd name="T36" fmla="*/ 75 w 152"/>
                <a:gd name="T37" fmla="*/ 79 h 365"/>
                <a:gd name="T38" fmla="*/ 79 w 152"/>
                <a:gd name="T39" fmla="*/ 123 h 365"/>
                <a:gd name="T40" fmla="*/ 76 w 152"/>
                <a:gd name="T41" fmla="*/ 135 h 365"/>
                <a:gd name="T42" fmla="*/ 47 w 152"/>
                <a:gd name="T43" fmla="*/ 172 h 365"/>
                <a:gd name="T44" fmla="*/ 32 w 152"/>
                <a:gd name="T45" fmla="*/ 191 h 365"/>
                <a:gd name="T46" fmla="*/ 29 w 152"/>
                <a:gd name="T47" fmla="*/ 194 h 365"/>
                <a:gd name="T48" fmla="*/ 0 w 152"/>
                <a:gd name="T49" fmla="*/ 223 h 365"/>
                <a:gd name="T50" fmla="*/ 1 w 152"/>
                <a:gd name="T51" fmla="*/ 225 h 365"/>
                <a:gd name="T52" fmla="*/ 29 w 152"/>
                <a:gd name="T53" fmla="*/ 235 h 365"/>
                <a:gd name="T54" fmla="*/ 34 w 152"/>
                <a:gd name="T55" fmla="*/ 235 h 365"/>
                <a:gd name="T56" fmla="*/ 36 w 152"/>
                <a:gd name="T57" fmla="*/ 234 h 365"/>
                <a:gd name="T58" fmla="*/ 36 w 152"/>
                <a:gd name="T59" fmla="*/ 233 h 365"/>
                <a:gd name="T60" fmla="*/ 36 w 152"/>
                <a:gd name="T61" fmla="*/ 230 h 365"/>
                <a:gd name="T62" fmla="*/ 71 w 152"/>
                <a:gd name="T63" fmla="*/ 204 h 365"/>
                <a:gd name="T64" fmla="*/ 74 w 152"/>
                <a:gd name="T65" fmla="*/ 301 h 365"/>
                <a:gd name="T66" fmla="*/ 66 w 152"/>
                <a:gd name="T67" fmla="*/ 305 h 365"/>
                <a:gd name="T68" fmla="*/ 65 w 152"/>
                <a:gd name="T69" fmla="*/ 306 h 365"/>
                <a:gd name="T70" fmla="*/ 57 w 152"/>
                <a:gd name="T71" fmla="*/ 317 h 365"/>
                <a:gd name="T72" fmla="*/ 57 w 152"/>
                <a:gd name="T73" fmla="*/ 317 h 365"/>
                <a:gd name="T74" fmla="*/ 78 w 152"/>
                <a:gd name="T75" fmla="*/ 365 h 365"/>
                <a:gd name="T76" fmla="*/ 103 w 152"/>
                <a:gd name="T77" fmla="*/ 333 h 365"/>
                <a:gd name="T78" fmla="*/ 102 w 152"/>
                <a:gd name="T79" fmla="*/ 197 h 365"/>
                <a:gd name="T80" fmla="*/ 116 w 152"/>
                <a:gd name="T81" fmla="*/ 19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2" h="365">
                  <a:moveTo>
                    <a:pt x="116" y="190"/>
                  </a:moveTo>
                  <a:cubicBezTo>
                    <a:pt x="119" y="189"/>
                    <a:pt x="123" y="187"/>
                    <a:pt x="127" y="185"/>
                  </a:cubicBezTo>
                  <a:cubicBezTo>
                    <a:pt x="135" y="181"/>
                    <a:pt x="143" y="175"/>
                    <a:pt x="133" y="165"/>
                  </a:cubicBezTo>
                  <a:cubicBezTo>
                    <a:pt x="131" y="165"/>
                    <a:pt x="129" y="165"/>
                    <a:pt x="127" y="165"/>
                  </a:cubicBezTo>
                  <a:cubicBezTo>
                    <a:pt x="112" y="165"/>
                    <a:pt x="85" y="175"/>
                    <a:pt x="84" y="153"/>
                  </a:cubicBezTo>
                  <a:cubicBezTo>
                    <a:pt x="92" y="140"/>
                    <a:pt x="110" y="120"/>
                    <a:pt x="111" y="105"/>
                  </a:cubicBezTo>
                  <a:cubicBezTo>
                    <a:pt x="99" y="102"/>
                    <a:pt x="101" y="99"/>
                    <a:pt x="101" y="88"/>
                  </a:cubicBezTo>
                  <a:cubicBezTo>
                    <a:pt x="102" y="87"/>
                    <a:pt x="103" y="87"/>
                    <a:pt x="104" y="86"/>
                  </a:cubicBezTo>
                  <a:cubicBezTo>
                    <a:pt x="112" y="81"/>
                    <a:pt x="120" y="72"/>
                    <a:pt x="127" y="62"/>
                  </a:cubicBezTo>
                  <a:cubicBezTo>
                    <a:pt x="132" y="55"/>
                    <a:pt x="137" y="48"/>
                    <a:pt x="142" y="42"/>
                  </a:cubicBezTo>
                  <a:cubicBezTo>
                    <a:pt x="152" y="16"/>
                    <a:pt x="142" y="5"/>
                    <a:pt x="127" y="2"/>
                  </a:cubicBezTo>
                  <a:cubicBezTo>
                    <a:pt x="115" y="0"/>
                    <a:pt x="99" y="3"/>
                    <a:pt x="89" y="5"/>
                  </a:cubicBezTo>
                  <a:cubicBezTo>
                    <a:pt x="83" y="8"/>
                    <a:pt x="64" y="17"/>
                    <a:pt x="64" y="21"/>
                  </a:cubicBezTo>
                  <a:cubicBezTo>
                    <a:pt x="60" y="24"/>
                    <a:pt x="59" y="25"/>
                    <a:pt x="58" y="27"/>
                  </a:cubicBezTo>
                  <a:cubicBezTo>
                    <a:pt x="49" y="44"/>
                    <a:pt x="57" y="47"/>
                    <a:pt x="74" y="48"/>
                  </a:cubicBezTo>
                  <a:cubicBezTo>
                    <a:pt x="81" y="46"/>
                    <a:pt x="98" y="21"/>
                    <a:pt x="108" y="34"/>
                  </a:cubicBezTo>
                  <a:cubicBezTo>
                    <a:pt x="108" y="36"/>
                    <a:pt x="107" y="39"/>
                    <a:pt x="107" y="41"/>
                  </a:cubicBezTo>
                  <a:cubicBezTo>
                    <a:pt x="106" y="41"/>
                    <a:pt x="107" y="41"/>
                    <a:pt x="107" y="41"/>
                  </a:cubicBezTo>
                  <a:cubicBezTo>
                    <a:pt x="103" y="52"/>
                    <a:pt x="82" y="72"/>
                    <a:pt x="75" y="79"/>
                  </a:cubicBezTo>
                  <a:cubicBezTo>
                    <a:pt x="69" y="93"/>
                    <a:pt x="79" y="106"/>
                    <a:pt x="79" y="123"/>
                  </a:cubicBezTo>
                  <a:cubicBezTo>
                    <a:pt x="78" y="127"/>
                    <a:pt x="77" y="131"/>
                    <a:pt x="76" y="135"/>
                  </a:cubicBezTo>
                  <a:cubicBezTo>
                    <a:pt x="66" y="146"/>
                    <a:pt x="59" y="164"/>
                    <a:pt x="47" y="172"/>
                  </a:cubicBezTo>
                  <a:cubicBezTo>
                    <a:pt x="44" y="178"/>
                    <a:pt x="33" y="186"/>
                    <a:pt x="32" y="191"/>
                  </a:cubicBezTo>
                  <a:cubicBezTo>
                    <a:pt x="31" y="192"/>
                    <a:pt x="30" y="193"/>
                    <a:pt x="29" y="194"/>
                  </a:cubicBezTo>
                  <a:cubicBezTo>
                    <a:pt x="19" y="203"/>
                    <a:pt x="9" y="214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7" y="230"/>
                    <a:pt x="18" y="234"/>
                    <a:pt x="29" y="235"/>
                  </a:cubicBezTo>
                  <a:cubicBezTo>
                    <a:pt x="30" y="235"/>
                    <a:pt x="32" y="235"/>
                    <a:pt x="34" y="235"/>
                  </a:cubicBezTo>
                  <a:cubicBezTo>
                    <a:pt x="35" y="234"/>
                    <a:pt x="36" y="235"/>
                    <a:pt x="36" y="234"/>
                  </a:cubicBezTo>
                  <a:cubicBezTo>
                    <a:pt x="37" y="234"/>
                    <a:pt x="36" y="233"/>
                    <a:pt x="36" y="233"/>
                  </a:cubicBezTo>
                  <a:cubicBezTo>
                    <a:pt x="36" y="232"/>
                    <a:pt x="36" y="231"/>
                    <a:pt x="36" y="230"/>
                  </a:cubicBezTo>
                  <a:cubicBezTo>
                    <a:pt x="47" y="217"/>
                    <a:pt x="53" y="206"/>
                    <a:pt x="71" y="204"/>
                  </a:cubicBezTo>
                  <a:cubicBezTo>
                    <a:pt x="70" y="206"/>
                    <a:pt x="71" y="223"/>
                    <a:pt x="74" y="301"/>
                  </a:cubicBezTo>
                  <a:cubicBezTo>
                    <a:pt x="72" y="303"/>
                    <a:pt x="73" y="303"/>
                    <a:pt x="66" y="305"/>
                  </a:cubicBezTo>
                  <a:cubicBezTo>
                    <a:pt x="66" y="305"/>
                    <a:pt x="65" y="306"/>
                    <a:pt x="65" y="306"/>
                  </a:cubicBezTo>
                  <a:cubicBezTo>
                    <a:pt x="61" y="308"/>
                    <a:pt x="58" y="311"/>
                    <a:pt x="57" y="317"/>
                  </a:cubicBezTo>
                  <a:cubicBezTo>
                    <a:pt x="58" y="317"/>
                    <a:pt x="57" y="317"/>
                    <a:pt x="57" y="317"/>
                  </a:cubicBezTo>
                  <a:cubicBezTo>
                    <a:pt x="59" y="337"/>
                    <a:pt x="61" y="352"/>
                    <a:pt x="78" y="365"/>
                  </a:cubicBezTo>
                  <a:cubicBezTo>
                    <a:pt x="92" y="363"/>
                    <a:pt x="98" y="347"/>
                    <a:pt x="103" y="333"/>
                  </a:cubicBezTo>
                  <a:cubicBezTo>
                    <a:pt x="103" y="315"/>
                    <a:pt x="103" y="315"/>
                    <a:pt x="102" y="197"/>
                  </a:cubicBezTo>
                  <a:cubicBezTo>
                    <a:pt x="107" y="194"/>
                    <a:pt x="111" y="192"/>
                    <a:pt x="116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29E00C11-1053-486D-9826-F77F772D1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551" y="3660776"/>
              <a:ext cx="247650" cy="265113"/>
            </a:xfrm>
            <a:custGeom>
              <a:avLst/>
              <a:gdLst>
                <a:gd name="T0" fmla="*/ 21 w 66"/>
                <a:gd name="T1" fmla="*/ 1 h 70"/>
                <a:gd name="T2" fmla="*/ 19 w 66"/>
                <a:gd name="T3" fmla="*/ 2 h 70"/>
                <a:gd name="T4" fmla="*/ 16 w 66"/>
                <a:gd name="T5" fmla="*/ 26 h 70"/>
                <a:gd name="T6" fmla="*/ 0 w 66"/>
                <a:gd name="T7" fmla="*/ 66 h 70"/>
                <a:gd name="T8" fmla="*/ 1 w 66"/>
                <a:gd name="T9" fmla="*/ 69 h 70"/>
                <a:gd name="T10" fmla="*/ 8 w 66"/>
                <a:gd name="T11" fmla="*/ 70 h 70"/>
                <a:gd name="T12" fmla="*/ 19 w 66"/>
                <a:gd name="T13" fmla="*/ 67 h 70"/>
                <a:gd name="T14" fmla="*/ 62 w 66"/>
                <a:gd name="T15" fmla="*/ 27 h 70"/>
                <a:gd name="T16" fmla="*/ 21 w 66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0">
                  <a:moveTo>
                    <a:pt x="21" y="1"/>
                  </a:moveTo>
                  <a:cubicBezTo>
                    <a:pt x="21" y="1"/>
                    <a:pt x="20" y="2"/>
                    <a:pt x="19" y="2"/>
                  </a:cubicBezTo>
                  <a:cubicBezTo>
                    <a:pt x="11" y="7"/>
                    <a:pt x="5" y="18"/>
                    <a:pt x="16" y="26"/>
                  </a:cubicBezTo>
                  <a:cubicBezTo>
                    <a:pt x="21" y="46"/>
                    <a:pt x="7" y="51"/>
                    <a:pt x="0" y="66"/>
                  </a:cubicBezTo>
                  <a:cubicBezTo>
                    <a:pt x="1" y="66"/>
                    <a:pt x="1" y="67"/>
                    <a:pt x="1" y="69"/>
                  </a:cubicBezTo>
                  <a:cubicBezTo>
                    <a:pt x="3" y="69"/>
                    <a:pt x="6" y="69"/>
                    <a:pt x="8" y="70"/>
                  </a:cubicBezTo>
                  <a:cubicBezTo>
                    <a:pt x="11" y="69"/>
                    <a:pt x="15" y="69"/>
                    <a:pt x="19" y="67"/>
                  </a:cubicBezTo>
                  <a:cubicBezTo>
                    <a:pt x="39" y="63"/>
                    <a:pt x="66" y="54"/>
                    <a:pt x="62" y="27"/>
                  </a:cubicBezTo>
                  <a:cubicBezTo>
                    <a:pt x="51" y="6"/>
                    <a:pt x="40" y="0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9E42C555-ECDA-4944-9BB2-C4D7F45C9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238" y="2894013"/>
              <a:ext cx="252413" cy="238125"/>
            </a:xfrm>
            <a:custGeom>
              <a:avLst/>
              <a:gdLst>
                <a:gd name="T0" fmla="*/ 38 w 67"/>
                <a:gd name="T1" fmla="*/ 63 h 63"/>
                <a:gd name="T2" fmla="*/ 65 w 67"/>
                <a:gd name="T3" fmla="*/ 52 h 63"/>
                <a:gd name="T4" fmla="*/ 66 w 67"/>
                <a:gd name="T5" fmla="*/ 51 h 63"/>
                <a:gd name="T6" fmla="*/ 67 w 67"/>
                <a:gd name="T7" fmla="*/ 50 h 63"/>
                <a:gd name="T8" fmla="*/ 57 w 67"/>
                <a:gd name="T9" fmla="*/ 17 h 63"/>
                <a:gd name="T10" fmla="*/ 38 w 67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3">
                  <a:moveTo>
                    <a:pt x="38" y="63"/>
                  </a:moveTo>
                  <a:cubicBezTo>
                    <a:pt x="52" y="62"/>
                    <a:pt x="55" y="62"/>
                    <a:pt x="65" y="52"/>
                  </a:cubicBezTo>
                  <a:cubicBezTo>
                    <a:pt x="66" y="51"/>
                    <a:pt x="66" y="52"/>
                    <a:pt x="66" y="51"/>
                  </a:cubicBezTo>
                  <a:cubicBezTo>
                    <a:pt x="67" y="51"/>
                    <a:pt x="66" y="51"/>
                    <a:pt x="67" y="50"/>
                  </a:cubicBezTo>
                  <a:cubicBezTo>
                    <a:pt x="67" y="32"/>
                    <a:pt x="60" y="20"/>
                    <a:pt x="57" y="17"/>
                  </a:cubicBezTo>
                  <a:cubicBezTo>
                    <a:pt x="23" y="0"/>
                    <a:pt x="0" y="45"/>
                    <a:pt x="38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019E2841-4BAB-42F3-A8C3-F55891E82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4926" y="2989263"/>
              <a:ext cx="187325" cy="200025"/>
            </a:xfrm>
            <a:custGeom>
              <a:avLst/>
              <a:gdLst>
                <a:gd name="T0" fmla="*/ 25 w 50"/>
                <a:gd name="T1" fmla="*/ 52 h 53"/>
                <a:gd name="T2" fmla="*/ 30 w 50"/>
                <a:gd name="T3" fmla="*/ 51 h 53"/>
                <a:gd name="T4" fmla="*/ 35 w 50"/>
                <a:gd name="T5" fmla="*/ 47 h 53"/>
                <a:gd name="T6" fmla="*/ 44 w 50"/>
                <a:gd name="T7" fmla="*/ 3 h 53"/>
                <a:gd name="T8" fmla="*/ 35 w 50"/>
                <a:gd name="T9" fmla="*/ 1 h 53"/>
                <a:gd name="T10" fmla="*/ 25 w 50"/>
                <a:gd name="T11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3">
                  <a:moveTo>
                    <a:pt x="25" y="52"/>
                  </a:moveTo>
                  <a:cubicBezTo>
                    <a:pt x="26" y="53"/>
                    <a:pt x="28" y="52"/>
                    <a:pt x="30" y="51"/>
                  </a:cubicBezTo>
                  <a:cubicBezTo>
                    <a:pt x="32" y="50"/>
                    <a:pt x="33" y="49"/>
                    <a:pt x="35" y="47"/>
                  </a:cubicBezTo>
                  <a:cubicBezTo>
                    <a:pt x="44" y="35"/>
                    <a:pt x="50" y="15"/>
                    <a:pt x="44" y="3"/>
                  </a:cubicBezTo>
                  <a:cubicBezTo>
                    <a:pt x="41" y="1"/>
                    <a:pt x="38" y="0"/>
                    <a:pt x="35" y="1"/>
                  </a:cubicBezTo>
                  <a:cubicBezTo>
                    <a:pt x="15" y="3"/>
                    <a:pt x="0" y="39"/>
                    <a:pt x="2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4AAAB9DF-EC1F-4D5E-8154-33756256A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1" y="3014663"/>
              <a:ext cx="379413" cy="889000"/>
            </a:xfrm>
            <a:custGeom>
              <a:avLst/>
              <a:gdLst>
                <a:gd name="T0" fmla="*/ 89 w 101"/>
                <a:gd name="T1" fmla="*/ 154 h 235"/>
                <a:gd name="T2" fmla="*/ 63 w 101"/>
                <a:gd name="T3" fmla="*/ 114 h 235"/>
                <a:gd name="T4" fmla="*/ 101 w 101"/>
                <a:gd name="T5" fmla="*/ 78 h 235"/>
                <a:gd name="T6" fmla="*/ 101 w 101"/>
                <a:gd name="T7" fmla="*/ 78 h 235"/>
                <a:gd name="T8" fmla="*/ 101 w 101"/>
                <a:gd name="T9" fmla="*/ 78 h 235"/>
                <a:gd name="T10" fmla="*/ 101 w 101"/>
                <a:gd name="T11" fmla="*/ 78 h 235"/>
                <a:gd name="T12" fmla="*/ 101 w 101"/>
                <a:gd name="T13" fmla="*/ 77 h 235"/>
                <a:gd name="T14" fmla="*/ 101 w 101"/>
                <a:gd name="T15" fmla="*/ 77 h 235"/>
                <a:gd name="T16" fmla="*/ 101 w 101"/>
                <a:gd name="T17" fmla="*/ 77 h 235"/>
                <a:gd name="T18" fmla="*/ 101 w 101"/>
                <a:gd name="T19" fmla="*/ 77 h 235"/>
                <a:gd name="T20" fmla="*/ 101 w 101"/>
                <a:gd name="T21" fmla="*/ 77 h 235"/>
                <a:gd name="T22" fmla="*/ 101 w 101"/>
                <a:gd name="T23" fmla="*/ 77 h 235"/>
                <a:gd name="T24" fmla="*/ 101 w 101"/>
                <a:gd name="T25" fmla="*/ 77 h 235"/>
                <a:gd name="T26" fmla="*/ 101 w 101"/>
                <a:gd name="T27" fmla="*/ 77 h 235"/>
                <a:gd name="T28" fmla="*/ 101 w 101"/>
                <a:gd name="T29" fmla="*/ 76 h 235"/>
                <a:gd name="T30" fmla="*/ 101 w 101"/>
                <a:gd name="T31" fmla="*/ 76 h 235"/>
                <a:gd name="T32" fmla="*/ 101 w 101"/>
                <a:gd name="T33" fmla="*/ 76 h 235"/>
                <a:gd name="T34" fmla="*/ 101 w 101"/>
                <a:gd name="T35" fmla="*/ 76 h 235"/>
                <a:gd name="T36" fmla="*/ 101 w 101"/>
                <a:gd name="T37" fmla="*/ 76 h 235"/>
                <a:gd name="T38" fmla="*/ 101 w 101"/>
                <a:gd name="T39" fmla="*/ 76 h 235"/>
                <a:gd name="T40" fmla="*/ 101 w 101"/>
                <a:gd name="T41" fmla="*/ 76 h 235"/>
                <a:gd name="T42" fmla="*/ 101 w 101"/>
                <a:gd name="T43" fmla="*/ 75 h 235"/>
                <a:gd name="T44" fmla="*/ 101 w 101"/>
                <a:gd name="T45" fmla="*/ 75 h 235"/>
                <a:gd name="T46" fmla="*/ 101 w 101"/>
                <a:gd name="T47" fmla="*/ 75 h 235"/>
                <a:gd name="T48" fmla="*/ 101 w 101"/>
                <a:gd name="T49" fmla="*/ 75 h 235"/>
                <a:gd name="T50" fmla="*/ 101 w 101"/>
                <a:gd name="T51" fmla="*/ 75 h 235"/>
                <a:gd name="T52" fmla="*/ 101 w 101"/>
                <a:gd name="T53" fmla="*/ 75 h 235"/>
                <a:gd name="T54" fmla="*/ 101 w 101"/>
                <a:gd name="T55" fmla="*/ 75 h 235"/>
                <a:gd name="T56" fmla="*/ 101 w 101"/>
                <a:gd name="T57" fmla="*/ 75 h 235"/>
                <a:gd name="T58" fmla="*/ 101 w 101"/>
                <a:gd name="T59" fmla="*/ 74 h 235"/>
                <a:gd name="T60" fmla="*/ 101 w 101"/>
                <a:gd name="T61" fmla="*/ 74 h 235"/>
                <a:gd name="T62" fmla="*/ 101 w 101"/>
                <a:gd name="T63" fmla="*/ 74 h 235"/>
                <a:gd name="T64" fmla="*/ 101 w 101"/>
                <a:gd name="T65" fmla="*/ 74 h 235"/>
                <a:gd name="T66" fmla="*/ 101 w 101"/>
                <a:gd name="T67" fmla="*/ 74 h 235"/>
                <a:gd name="T68" fmla="*/ 101 w 101"/>
                <a:gd name="T69" fmla="*/ 74 h 235"/>
                <a:gd name="T70" fmla="*/ 78 w 101"/>
                <a:gd name="T71" fmla="*/ 48 h 235"/>
                <a:gd name="T72" fmla="*/ 46 w 101"/>
                <a:gd name="T73" fmla="*/ 21 h 235"/>
                <a:gd name="T74" fmla="*/ 10 w 101"/>
                <a:gd name="T75" fmla="*/ 97 h 235"/>
                <a:gd name="T76" fmla="*/ 19 w 101"/>
                <a:gd name="T77" fmla="*/ 178 h 235"/>
                <a:gd name="T78" fmla="*/ 100 w 101"/>
                <a:gd name="T79" fmla="*/ 14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" h="235">
                  <a:moveTo>
                    <a:pt x="89" y="152"/>
                  </a:moveTo>
                  <a:cubicBezTo>
                    <a:pt x="89" y="153"/>
                    <a:pt x="89" y="153"/>
                    <a:pt x="89" y="154"/>
                  </a:cubicBezTo>
                  <a:cubicBezTo>
                    <a:pt x="80" y="161"/>
                    <a:pt x="70" y="181"/>
                    <a:pt x="60" y="183"/>
                  </a:cubicBezTo>
                  <a:cubicBezTo>
                    <a:pt x="57" y="159"/>
                    <a:pt x="62" y="136"/>
                    <a:pt x="63" y="114"/>
                  </a:cubicBezTo>
                  <a:cubicBezTo>
                    <a:pt x="70" y="101"/>
                    <a:pt x="73" y="101"/>
                    <a:pt x="86" y="95"/>
                  </a:cubicBezTo>
                  <a:cubicBezTo>
                    <a:pt x="94" y="91"/>
                    <a:pt x="97" y="87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0" y="54"/>
                    <a:pt x="94" y="51"/>
                    <a:pt x="78" y="48"/>
                  </a:cubicBezTo>
                  <a:cubicBezTo>
                    <a:pt x="76" y="35"/>
                    <a:pt x="77" y="22"/>
                    <a:pt x="76" y="10"/>
                  </a:cubicBezTo>
                  <a:cubicBezTo>
                    <a:pt x="67" y="0"/>
                    <a:pt x="51" y="12"/>
                    <a:pt x="46" y="21"/>
                  </a:cubicBezTo>
                  <a:cubicBezTo>
                    <a:pt x="29" y="34"/>
                    <a:pt x="41" y="53"/>
                    <a:pt x="39" y="75"/>
                  </a:cubicBezTo>
                  <a:cubicBezTo>
                    <a:pt x="30" y="81"/>
                    <a:pt x="18" y="89"/>
                    <a:pt x="10" y="97"/>
                  </a:cubicBezTo>
                  <a:cubicBezTo>
                    <a:pt x="0" y="119"/>
                    <a:pt x="4" y="122"/>
                    <a:pt x="25" y="130"/>
                  </a:cubicBezTo>
                  <a:cubicBezTo>
                    <a:pt x="27" y="141"/>
                    <a:pt x="20" y="169"/>
                    <a:pt x="19" y="178"/>
                  </a:cubicBezTo>
                  <a:cubicBezTo>
                    <a:pt x="20" y="194"/>
                    <a:pt x="17" y="223"/>
                    <a:pt x="35" y="235"/>
                  </a:cubicBezTo>
                  <a:cubicBezTo>
                    <a:pt x="57" y="229"/>
                    <a:pt x="101" y="176"/>
                    <a:pt x="100" y="149"/>
                  </a:cubicBezTo>
                  <a:cubicBezTo>
                    <a:pt x="95" y="148"/>
                    <a:pt x="93" y="150"/>
                    <a:pt x="89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9607D3D4-115B-4FF3-934C-F44FD4A6F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9238" y="3178176"/>
              <a:ext cx="180975" cy="622300"/>
            </a:xfrm>
            <a:custGeom>
              <a:avLst/>
              <a:gdLst>
                <a:gd name="T0" fmla="*/ 13 w 48"/>
                <a:gd name="T1" fmla="*/ 28 h 165"/>
                <a:gd name="T2" fmla="*/ 10 w 48"/>
                <a:gd name="T3" fmla="*/ 114 h 165"/>
                <a:gd name="T4" fmla="*/ 1 w 48"/>
                <a:gd name="T5" fmla="*/ 150 h 165"/>
                <a:gd name="T6" fmla="*/ 1 w 48"/>
                <a:gd name="T7" fmla="*/ 156 h 165"/>
                <a:gd name="T8" fmla="*/ 3 w 48"/>
                <a:gd name="T9" fmla="*/ 165 h 165"/>
                <a:gd name="T10" fmla="*/ 28 w 48"/>
                <a:gd name="T11" fmla="*/ 150 h 165"/>
                <a:gd name="T12" fmla="*/ 45 w 48"/>
                <a:gd name="T13" fmla="*/ 24 h 165"/>
                <a:gd name="T14" fmla="*/ 13 w 48"/>
                <a:gd name="T15" fmla="*/ 2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5">
                  <a:moveTo>
                    <a:pt x="13" y="28"/>
                  </a:moveTo>
                  <a:cubicBezTo>
                    <a:pt x="14" y="56"/>
                    <a:pt x="13" y="84"/>
                    <a:pt x="10" y="114"/>
                  </a:cubicBezTo>
                  <a:cubicBezTo>
                    <a:pt x="8" y="124"/>
                    <a:pt x="2" y="137"/>
                    <a:pt x="1" y="150"/>
                  </a:cubicBezTo>
                  <a:cubicBezTo>
                    <a:pt x="0" y="152"/>
                    <a:pt x="0" y="154"/>
                    <a:pt x="1" y="156"/>
                  </a:cubicBezTo>
                  <a:cubicBezTo>
                    <a:pt x="1" y="159"/>
                    <a:pt x="2" y="162"/>
                    <a:pt x="3" y="165"/>
                  </a:cubicBezTo>
                  <a:cubicBezTo>
                    <a:pt x="11" y="165"/>
                    <a:pt x="20" y="160"/>
                    <a:pt x="28" y="150"/>
                  </a:cubicBezTo>
                  <a:cubicBezTo>
                    <a:pt x="43" y="115"/>
                    <a:pt x="48" y="62"/>
                    <a:pt x="45" y="24"/>
                  </a:cubicBezTo>
                  <a:cubicBezTo>
                    <a:pt x="35" y="0"/>
                    <a:pt x="20" y="12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FAA6A1BF-0874-48A2-8470-F0087114B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1" y="2932113"/>
              <a:ext cx="149225" cy="1198563"/>
            </a:xfrm>
            <a:custGeom>
              <a:avLst/>
              <a:gdLst>
                <a:gd name="T0" fmla="*/ 30 w 40"/>
                <a:gd name="T1" fmla="*/ 5 h 317"/>
                <a:gd name="T2" fmla="*/ 4 w 40"/>
                <a:gd name="T3" fmla="*/ 10 h 317"/>
                <a:gd name="T4" fmla="*/ 4 w 40"/>
                <a:gd name="T5" fmla="*/ 17 h 317"/>
                <a:gd name="T6" fmla="*/ 4 w 40"/>
                <a:gd name="T7" fmla="*/ 297 h 317"/>
                <a:gd name="T8" fmla="*/ 9 w 40"/>
                <a:gd name="T9" fmla="*/ 317 h 317"/>
                <a:gd name="T10" fmla="*/ 39 w 40"/>
                <a:gd name="T11" fmla="*/ 283 h 317"/>
                <a:gd name="T12" fmla="*/ 40 w 40"/>
                <a:gd name="T13" fmla="*/ 182 h 317"/>
                <a:gd name="T14" fmla="*/ 40 w 40"/>
                <a:gd name="T15" fmla="*/ 145 h 317"/>
                <a:gd name="T16" fmla="*/ 39 w 40"/>
                <a:gd name="T17" fmla="*/ 16 h 317"/>
                <a:gd name="T18" fmla="*/ 30 w 40"/>
                <a:gd name="T19" fmla="*/ 5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17">
                  <a:moveTo>
                    <a:pt x="30" y="5"/>
                  </a:moveTo>
                  <a:cubicBezTo>
                    <a:pt x="18" y="0"/>
                    <a:pt x="13" y="4"/>
                    <a:pt x="4" y="10"/>
                  </a:cubicBezTo>
                  <a:cubicBezTo>
                    <a:pt x="4" y="12"/>
                    <a:pt x="4" y="14"/>
                    <a:pt x="4" y="17"/>
                  </a:cubicBezTo>
                  <a:cubicBezTo>
                    <a:pt x="7" y="109"/>
                    <a:pt x="9" y="204"/>
                    <a:pt x="4" y="297"/>
                  </a:cubicBezTo>
                  <a:cubicBezTo>
                    <a:pt x="2" y="306"/>
                    <a:pt x="0" y="310"/>
                    <a:pt x="9" y="317"/>
                  </a:cubicBezTo>
                  <a:cubicBezTo>
                    <a:pt x="31" y="315"/>
                    <a:pt x="35" y="306"/>
                    <a:pt x="39" y="283"/>
                  </a:cubicBezTo>
                  <a:cubicBezTo>
                    <a:pt x="39" y="262"/>
                    <a:pt x="38" y="183"/>
                    <a:pt x="40" y="182"/>
                  </a:cubicBezTo>
                  <a:cubicBezTo>
                    <a:pt x="39" y="175"/>
                    <a:pt x="39" y="147"/>
                    <a:pt x="40" y="145"/>
                  </a:cubicBezTo>
                  <a:cubicBezTo>
                    <a:pt x="40" y="68"/>
                    <a:pt x="40" y="68"/>
                    <a:pt x="39" y="16"/>
                  </a:cubicBezTo>
                  <a:cubicBezTo>
                    <a:pt x="36" y="10"/>
                    <a:pt x="34" y="8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D6758A87-FEE3-4DEE-85CC-B9ECCB7F6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9101" y="3214688"/>
              <a:ext cx="179388" cy="458788"/>
            </a:xfrm>
            <a:custGeom>
              <a:avLst/>
              <a:gdLst>
                <a:gd name="T0" fmla="*/ 42 w 48"/>
                <a:gd name="T1" fmla="*/ 7 h 121"/>
                <a:gd name="T2" fmla="*/ 17 w 48"/>
                <a:gd name="T3" fmla="*/ 41 h 121"/>
                <a:gd name="T4" fmla="*/ 24 w 48"/>
                <a:gd name="T5" fmla="*/ 121 h 121"/>
                <a:gd name="T6" fmla="*/ 36 w 48"/>
                <a:gd name="T7" fmla="*/ 115 h 121"/>
                <a:gd name="T8" fmla="*/ 48 w 48"/>
                <a:gd name="T9" fmla="*/ 13 h 121"/>
                <a:gd name="T10" fmla="*/ 42 w 48"/>
                <a:gd name="T11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1">
                  <a:moveTo>
                    <a:pt x="42" y="7"/>
                  </a:moveTo>
                  <a:cubicBezTo>
                    <a:pt x="24" y="0"/>
                    <a:pt x="22" y="29"/>
                    <a:pt x="17" y="41"/>
                  </a:cubicBezTo>
                  <a:cubicBezTo>
                    <a:pt x="15" y="57"/>
                    <a:pt x="0" y="110"/>
                    <a:pt x="24" y="121"/>
                  </a:cubicBezTo>
                  <a:cubicBezTo>
                    <a:pt x="29" y="121"/>
                    <a:pt x="32" y="119"/>
                    <a:pt x="36" y="115"/>
                  </a:cubicBezTo>
                  <a:cubicBezTo>
                    <a:pt x="48" y="84"/>
                    <a:pt x="46" y="46"/>
                    <a:pt x="48" y="13"/>
                  </a:cubicBezTo>
                  <a:cubicBezTo>
                    <a:pt x="47" y="11"/>
                    <a:pt x="43" y="8"/>
                    <a:pt x="4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A3D7AA93-44B8-4D54-AC7C-9DFDAD547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1" y="3556001"/>
              <a:ext cx="495300" cy="449263"/>
            </a:xfrm>
            <a:custGeom>
              <a:avLst/>
              <a:gdLst>
                <a:gd name="T0" fmla="*/ 95 w 132"/>
                <a:gd name="T1" fmla="*/ 77 h 119"/>
                <a:gd name="T2" fmla="*/ 94 w 132"/>
                <a:gd name="T3" fmla="*/ 76 h 119"/>
                <a:gd name="T4" fmla="*/ 93 w 132"/>
                <a:gd name="T5" fmla="*/ 76 h 119"/>
                <a:gd name="T6" fmla="*/ 90 w 132"/>
                <a:gd name="T7" fmla="*/ 74 h 119"/>
                <a:gd name="T8" fmla="*/ 74 w 132"/>
                <a:gd name="T9" fmla="*/ 62 h 119"/>
                <a:gd name="T10" fmla="*/ 71 w 132"/>
                <a:gd name="T11" fmla="*/ 60 h 119"/>
                <a:gd name="T12" fmla="*/ 61 w 132"/>
                <a:gd name="T13" fmla="*/ 51 h 119"/>
                <a:gd name="T14" fmla="*/ 56 w 132"/>
                <a:gd name="T15" fmla="*/ 47 h 119"/>
                <a:gd name="T16" fmla="*/ 47 w 132"/>
                <a:gd name="T17" fmla="*/ 39 h 119"/>
                <a:gd name="T18" fmla="*/ 45 w 132"/>
                <a:gd name="T19" fmla="*/ 37 h 119"/>
                <a:gd name="T20" fmla="*/ 32 w 132"/>
                <a:gd name="T21" fmla="*/ 21 h 119"/>
                <a:gd name="T22" fmla="*/ 17 w 132"/>
                <a:gd name="T23" fmla="*/ 2 h 119"/>
                <a:gd name="T24" fmla="*/ 1 w 132"/>
                <a:gd name="T25" fmla="*/ 18 h 119"/>
                <a:gd name="T26" fmla="*/ 32 w 132"/>
                <a:gd name="T27" fmla="*/ 74 h 119"/>
                <a:gd name="T28" fmla="*/ 83 w 132"/>
                <a:gd name="T29" fmla="*/ 118 h 119"/>
                <a:gd name="T30" fmla="*/ 131 w 132"/>
                <a:gd name="T31" fmla="*/ 104 h 119"/>
                <a:gd name="T32" fmla="*/ 130 w 132"/>
                <a:gd name="T33" fmla="*/ 96 h 119"/>
                <a:gd name="T34" fmla="*/ 95 w 132"/>
                <a:gd name="T35" fmla="*/ 7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19">
                  <a:moveTo>
                    <a:pt x="95" y="77"/>
                  </a:moveTo>
                  <a:cubicBezTo>
                    <a:pt x="95" y="77"/>
                    <a:pt x="94" y="77"/>
                    <a:pt x="94" y="76"/>
                  </a:cubicBezTo>
                  <a:cubicBezTo>
                    <a:pt x="92" y="75"/>
                    <a:pt x="93" y="76"/>
                    <a:pt x="93" y="76"/>
                  </a:cubicBezTo>
                  <a:cubicBezTo>
                    <a:pt x="92" y="75"/>
                    <a:pt x="90" y="75"/>
                    <a:pt x="90" y="74"/>
                  </a:cubicBezTo>
                  <a:cubicBezTo>
                    <a:pt x="87" y="73"/>
                    <a:pt x="78" y="64"/>
                    <a:pt x="74" y="62"/>
                  </a:cubicBezTo>
                  <a:cubicBezTo>
                    <a:pt x="74" y="61"/>
                    <a:pt x="71" y="60"/>
                    <a:pt x="71" y="60"/>
                  </a:cubicBezTo>
                  <a:cubicBezTo>
                    <a:pt x="66" y="57"/>
                    <a:pt x="64" y="54"/>
                    <a:pt x="61" y="51"/>
                  </a:cubicBezTo>
                  <a:cubicBezTo>
                    <a:pt x="59" y="50"/>
                    <a:pt x="58" y="49"/>
                    <a:pt x="56" y="47"/>
                  </a:cubicBezTo>
                  <a:cubicBezTo>
                    <a:pt x="51" y="44"/>
                    <a:pt x="49" y="40"/>
                    <a:pt x="47" y="39"/>
                  </a:cubicBezTo>
                  <a:cubicBezTo>
                    <a:pt x="46" y="38"/>
                    <a:pt x="46" y="37"/>
                    <a:pt x="45" y="37"/>
                  </a:cubicBezTo>
                  <a:cubicBezTo>
                    <a:pt x="41" y="31"/>
                    <a:pt x="37" y="26"/>
                    <a:pt x="32" y="21"/>
                  </a:cubicBezTo>
                  <a:cubicBezTo>
                    <a:pt x="27" y="15"/>
                    <a:pt x="21" y="9"/>
                    <a:pt x="17" y="2"/>
                  </a:cubicBezTo>
                  <a:cubicBezTo>
                    <a:pt x="6" y="0"/>
                    <a:pt x="0" y="5"/>
                    <a:pt x="1" y="18"/>
                  </a:cubicBezTo>
                  <a:cubicBezTo>
                    <a:pt x="6" y="37"/>
                    <a:pt x="18" y="56"/>
                    <a:pt x="32" y="74"/>
                  </a:cubicBezTo>
                  <a:cubicBezTo>
                    <a:pt x="47" y="92"/>
                    <a:pt x="65" y="108"/>
                    <a:pt x="83" y="118"/>
                  </a:cubicBezTo>
                  <a:cubicBezTo>
                    <a:pt x="101" y="117"/>
                    <a:pt x="117" y="119"/>
                    <a:pt x="131" y="104"/>
                  </a:cubicBezTo>
                  <a:cubicBezTo>
                    <a:pt x="131" y="101"/>
                    <a:pt x="132" y="98"/>
                    <a:pt x="130" y="96"/>
                  </a:cubicBezTo>
                  <a:cubicBezTo>
                    <a:pt x="118" y="88"/>
                    <a:pt x="106" y="82"/>
                    <a:pt x="95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8B245999-0BD3-421B-84AA-A2EE6F85A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1" y="2928938"/>
              <a:ext cx="700088" cy="1054100"/>
            </a:xfrm>
            <a:custGeom>
              <a:avLst/>
              <a:gdLst>
                <a:gd name="T0" fmla="*/ 150 w 186"/>
                <a:gd name="T1" fmla="*/ 109 h 279"/>
                <a:gd name="T2" fmla="*/ 181 w 186"/>
                <a:gd name="T3" fmla="*/ 68 h 279"/>
                <a:gd name="T4" fmla="*/ 158 w 186"/>
                <a:gd name="T5" fmla="*/ 52 h 279"/>
                <a:gd name="T6" fmla="*/ 150 w 186"/>
                <a:gd name="T7" fmla="*/ 56 h 279"/>
                <a:gd name="T8" fmla="*/ 137 w 186"/>
                <a:gd name="T9" fmla="*/ 63 h 279"/>
                <a:gd name="T10" fmla="*/ 134 w 186"/>
                <a:gd name="T11" fmla="*/ 21 h 279"/>
                <a:gd name="T12" fmla="*/ 110 w 186"/>
                <a:gd name="T13" fmla="*/ 0 h 279"/>
                <a:gd name="T14" fmla="*/ 104 w 186"/>
                <a:gd name="T15" fmla="*/ 25 h 279"/>
                <a:gd name="T16" fmla="*/ 102 w 186"/>
                <a:gd name="T17" fmla="*/ 76 h 279"/>
                <a:gd name="T18" fmla="*/ 49 w 186"/>
                <a:gd name="T19" fmla="*/ 104 h 279"/>
                <a:gd name="T20" fmla="*/ 38 w 186"/>
                <a:gd name="T21" fmla="*/ 130 h 279"/>
                <a:gd name="T22" fmla="*/ 75 w 186"/>
                <a:gd name="T23" fmla="*/ 144 h 279"/>
                <a:gd name="T24" fmla="*/ 72 w 186"/>
                <a:gd name="T25" fmla="*/ 165 h 279"/>
                <a:gd name="T26" fmla="*/ 55 w 186"/>
                <a:gd name="T27" fmla="*/ 201 h 279"/>
                <a:gd name="T28" fmla="*/ 4 w 186"/>
                <a:gd name="T29" fmla="*/ 253 h 279"/>
                <a:gd name="T30" fmla="*/ 0 w 186"/>
                <a:gd name="T31" fmla="*/ 259 h 279"/>
                <a:gd name="T32" fmla="*/ 23 w 186"/>
                <a:gd name="T33" fmla="*/ 279 h 279"/>
                <a:gd name="T34" fmla="*/ 53 w 186"/>
                <a:gd name="T35" fmla="*/ 268 h 279"/>
                <a:gd name="T36" fmla="*/ 102 w 186"/>
                <a:gd name="T37" fmla="*/ 177 h 279"/>
                <a:gd name="T38" fmla="*/ 103 w 186"/>
                <a:gd name="T39" fmla="*/ 176 h 279"/>
                <a:gd name="T40" fmla="*/ 133 w 186"/>
                <a:gd name="T41" fmla="*/ 117 h 279"/>
                <a:gd name="T42" fmla="*/ 150 w 186"/>
                <a:gd name="T43" fmla="*/ 10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6" h="279">
                  <a:moveTo>
                    <a:pt x="150" y="109"/>
                  </a:moveTo>
                  <a:cubicBezTo>
                    <a:pt x="168" y="102"/>
                    <a:pt x="186" y="95"/>
                    <a:pt x="181" y="68"/>
                  </a:cubicBezTo>
                  <a:cubicBezTo>
                    <a:pt x="173" y="56"/>
                    <a:pt x="169" y="53"/>
                    <a:pt x="158" y="52"/>
                  </a:cubicBezTo>
                  <a:cubicBezTo>
                    <a:pt x="155" y="53"/>
                    <a:pt x="152" y="54"/>
                    <a:pt x="150" y="56"/>
                  </a:cubicBezTo>
                  <a:cubicBezTo>
                    <a:pt x="141" y="60"/>
                    <a:pt x="138" y="63"/>
                    <a:pt x="137" y="63"/>
                  </a:cubicBezTo>
                  <a:cubicBezTo>
                    <a:pt x="136" y="48"/>
                    <a:pt x="136" y="35"/>
                    <a:pt x="134" y="21"/>
                  </a:cubicBezTo>
                  <a:cubicBezTo>
                    <a:pt x="126" y="3"/>
                    <a:pt x="125" y="0"/>
                    <a:pt x="110" y="0"/>
                  </a:cubicBezTo>
                  <a:cubicBezTo>
                    <a:pt x="96" y="3"/>
                    <a:pt x="83" y="15"/>
                    <a:pt x="104" y="25"/>
                  </a:cubicBezTo>
                  <a:cubicBezTo>
                    <a:pt x="112" y="33"/>
                    <a:pt x="108" y="67"/>
                    <a:pt x="102" y="76"/>
                  </a:cubicBezTo>
                  <a:cubicBezTo>
                    <a:pt x="84" y="85"/>
                    <a:pt x="66" y="94"/>
                    <a:pt x="49" y="104"/>
                  </a:cubicBezTo>
                  <a:cubicBezTo>
                    <a:pt x="41" y="113"/>
                    <a:pt x="38" y="119"/>
                    <a:pt x="38" y="130"/>
                  </a:cubicBezTo>
                  <a:cubicBezTo>
                    <a:pt x="42" y="156"/>
                    <a:pt x="57" y="139"/>
                    <a:pt x="75" y="144"/>
                  </a:cubicBezTo>
                  <a:cubicBezTo>
                    <a:pt x="77" y="147"/>
                    <a:pt x="74" y="163"/>
                    <a:pt x="72" y="165"/>
                  </a:cubicBezTo>
                  <a:cubicBezTo>
                    <a:pt x="70" y="172"/>
                    <a:pt x="58" y="198"/>
                    <a:pt x="55" y="201"/>
                  </a:cubicBezTo>
                  <a:cubicBezTo>
                    <a:pt x="49" y="221"/>
                    <a:pt x="19" y="243"/>
                    <a:pt x="4" y="253"/>
                  </a:cubicBezTo>
                  <a:cubicBezTo>
                    <a:pt x="2" y="255"/>
                    <a:pt x="1" y="257"/>
                    <a:pt x="0" y="259"/>
                  </a:cubicBezTo>
                  <a:cubicBezTo>
                    <a:pt x="1" y="271"/>
                    <a:pt x="11" y="277"/>
                    <a:pt x="23" y="279"/>
                  </a:cubicBezTo>
                  <a:cubicBezTo>
                    <a:pt x="35" y="278"/>
                    <a:pt x="43" y="278"/>
                    <a:pt x="53" y="268"/>
                  </a:cubicBezTo>
                  <a:cubicBezTo>
                    <a:pt x="71" y="241"/>
                    <a:pt x="91" y="210"/>
                    <a:pt x="102" y="177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9" y="156"/>
                    <a:pt x="121" y="133"/>
                    <a:pt x="133" y="117"/>
                  </a:cubicBezTo>
                  <a:cubicBezTo>
                    <a:pt x="138" y="114"/>
                    <a:pt x="144" y="111"/>
                    <a:pt x="15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347A2584-61D7-47CC-B8CB-5461CDF73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1" y="2773363"/>
              <a:ext cx="153988" cy="419100"/>
            </a:xfrm>
            <a:custGeom>
              <a:avLst/>
              <a:gdLst>
                <a:gd name="T0" fmla="*/ 13 w 41"/>
                <a:gd name="T1" fmla="*/ 111 h 111"/>
                <a:gd name="T2" fmla="*/ 22 w 41"/>
                <a:gd name="T3" fmla="*/ 108 h 111"/>
                <a:gd name="T4" fmla="*/ 30 w 41"/>
                <a:gd name="T5" fmla="*/ 98 h 111"/>
                <a:gd name="T6" fmla="*/ 41 w 41"/>
                <a:gd name="T7" fmla="*/ 27 h 111"/>
                <a:gd name="T8" fmla="*/ 36 w 41"/>
                <a:gd name="T9" fmla="*/ 3 h 111"/>
                <a:gd name="T10" fmla="*/ 22 w 41"/>
                <a:gd name="T11" fmla="*/ 5 h 111"/>
                <a:gd name="T12" fmla="*/ 18 w 41"/>
                <a:gd name="T13" fmla="*/ 14 h 111"/>
                <a:gd name="T14" fmla="*/ 4 w 41"/>
                <a:gd name="T15" fmla="*/ 77 h 111"/>
                <a:gd name="T16" fmla="*/ 13 w 41"/>
                <a:gd name="T1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11">
                  <a:moveTo>
                    <a:pt x="13" y="111"/>
                  </a:moveTo>
                  <a:cubicBezTo>
                    <a:pt x="17" y="111"/>
                    <a:pt x="20" y="110"/>
                    <a:pt x="22" y="108"/>
                  </a:cubicBezTo>
                  <a:cubicBezTo>
                    <a:pt x="25" y="106"/>
                    <a:pt x="28" y="102"/>
                    <a:pt x="30" y="98"/>
                  </a:cubicBezTo>
                  <a:cubicBezTo>
                    <a:pt x="35" y="74"/>
                    <a:pt x="38" y="51"/>
                    <a:pt x="41" y="27"/>
                  </a:cubicBezTo>
                  <a:cubicBezTo>
                    <a:pt x="41" y="18"/>
                    <a:pt x="40" y="11"/>
                    <a:pt x="36" y="3"/>
                  </a:cubicBezTo>
                  <a:cubicBezTo>
                    <a:pt x="28" y="0"/>
                    <a:pt x="25" y="1"/>
                    <a:pt x="22" y="5"/>
                  </a:cubicBezTo>
                  <a:cubicBezTo>
                    <a:pt x="21" y="7"/>
                    <a:pt x="20" y="10"/>
                    <a:pt x="18" y="14"/>
                  </a:cubicBezTo>
                  <a:cubicBezTo>
                    <a:pt x="12" y="33"/>
                    <a:pt x="8" y="56"/>
                    <a:pt x="4" y="77"/>
                  </a:cubicBezTo>
                  <a:cubicBezTo>
                    <a:pt x="4" y="89"/>
                    <a:pt x="0" y="103"/>
                    <a:pt x="13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EC423836-A7C3-427C-B570-F2E417259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213" y="2663826"/>
              <a:ext cx="695325" cy="744538"/>
            </a:xfrm>
            <a:custGeom>
              <a:avLst/>
              <a:gdLst>
                <a:gd name="T0" fmla="*/ 83 w 185"/>
                <a:gd name="T1" fmla="*/ 112 h 197"/>
                <a:gd name="T2" fmla="*/ 81 w 185"/>
                <a:gd name="T3" fmla="*/ 128 h 197"/>
                <a:gd name="T4" fmla="*/ 76 w 185"/>
                <a:gd name="T5" fmla="*/ 135 h 197"/>
                <a:gd name="T6" fmla="*/ 71 w 185"/>
                <a:gd name="T7" fmla="*/ 144 h 197"/>
                <a:gd name="T8" fmla="*/ 52 w 185"/>
                <a:gd name="T9" fmla="*/ 156 h 197"/>
                <a:gd name="T10" fmla="*/ 43 w 185"/>
                <a:gd name="T11" fmla="*/ 162 h 197"/>
                <a:gd name="T12" fmla="*/ 11 w 185"/>
                <a:gd name="T13" fmla="*/ 181 h 197"/>
                <a:gd name="T14" fmla="*/ 11 w 185"/>
                <a:gd name="T15" fmla="*/ 181 h 197"/>
                <a:gd name="T16" fmla="*/ 0 w 185"/>
                <a:gd name="T17" fmla="*/ 187 h 197"/>
                <a:gd name="T18" fmla="*/ 11 w 185"/>
                <a:gd name="T19" fmla="*/ 193 h 197"/>
                <a:gd name="T20" fmla="*/ 25 w 185"/>
                <a:gd name="T21" fmla="*/ 190 h 197"/>
                <a:gd name="T22" fmla="*/ 43 w 185"/>
                <a:gd name="T23" fmla="*/ 182 h 197"/>
                <a:gd name="T24" fmla="*/ 86 w 185"/>
                <a:gd name="T25" fmla="*/ 169 h 197"/>
                <a:gd name="T26" fmla="*/ 125 w 185"/>
                <a:gd name="T27" fmla="*/ 162 h 197"/>
                <a:gd name="T28" fmla="*/ 139 w 185"/>
                <a:gd name="T29" fmla="*/ 164 h 197"/>
                <a:gd name="T30" fmla="*/ 121 w 185"/>
                <a:gd name="T31" fmla="*/ 192 h 197"/>
                <a:gd name="T32" fmla="*/ 130 w 185"/>
                <a:gd name="T33" fmla="*/ 197 h 197"/>
                <a:gd name="T34" fmla="*/ 185 w 185"/>
                <a:gd name="T35" fmla="*/ 164 h 197"/>
                <a:gd name="T36" fmla="*/ 150 w 185"/>
                <a:gd name="T37" fmla="*/ 131 h 197"/>
                <a:gd name="T38" fmla="*/ 120 w 185"/>
                <a:gd name="T39" fmla="*/ 134 h 197"/>
                <a:gd name="T40" fmla="*/ 96 w 185"/>
                <a:gd name="T41" fmla="*/ 139 h 197"/>
                <a:gd name="T42" fmla="*/ 112 w 185"/>
                <a:gd name="T43" fmla="*/ 124 h 197"/>
                <a:gd name="T44" fmla="*/ 102 w 185"/>
                <a:gd name="T45" fmla="*/ 106 h 197"/>
                <a:gd name="T46" fmla="*/ 130 w 185"/>
                <a:gd name="T47" fmla="*/ 80 h 197"/>
                <a:gd name="T48" fmla="*/ 118 w 185"/>
                <a:gd name="T49" fmla="*/ 67 h 197"/>
                <a:gd name="T50" fmla="*/ 107 w 185"/>
                <a:gd name="T51" fmla="*/ 62 h 197"/>
                <a:gd name="T52" fmla="*/ 125 w 185"/>
                <a:gd name="T53" fmla="*/ 50 h 197"/>
                <a:gd name="T54" fmla="*/ 124 w 185"/>
                <a:gd name="T55" fmla="*/ 7 h 197"/>
                <a:gd name="T56" fmla="*/ 95 w 185"/>
                <a:gd name="T57" fmla="*/ 11 h 197"/>
                <a:gd name="T58" fmla="*/ 95 w 185"/>
                <a:gd name="T59" fmla="*/ 11 h 197"/>
                <a:gd name="T60" fmla="*/ 95 w 185"/>
                <a:gd name="T61" fmla="*/ 41 h 197"/>
                <a:gd name="T62" fmla="*/ 87 w 185"/>
                <a:gd name="T63" fmla="*/ 43 h 197"/>
                <a:gd name="T64" fmla="*/ 81 w 185"/>
                <a:gd name="T65" fmla="*/ 48 h 197"/>
                <a:gd name="T66" fmla="*/ 79 w 185"/>
                <a:gd name="T67" fmla="*/ 72 h 197"/>
                <a:gd name="T68" fmla="*/ 76 w 185"/>
                <a:gd name="T69" fmla="*/ 76 h 197"/>
                <a:gd name="T70" fmla="*/ 64 w 185"/>
                <a:gd name="T71" fmla="*/ 104 h 197"/>
                <a:gd name="T72" fmla="*/ 83 w 185"/>
                <a:gd name="T73" fmla="*/ 11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197">
                  <a:moveTo>
                    <a:pt x="83" y="112"/>
                  </a:moveTo>
                  <a:cubicBezTo>
                    <a:pt x="83" y="116"/>
                    <a:pt x="82" y="126"/>
                    <a:pt x="81" y="128"/>
                  </a:cubicBezTo>
                  <a:cubicBezTo>
                    <a:pt x="81" y="131"/>
                    <a:pt x="78" y="134"/>
                    <a:pt x="76" y="135"/>
                  </a:cubicBezTo>
                  <a:cubicBezTo>
                    <a:pt x="75" y="137"/>
                    <a:pt x="71" y="143"/>
                    <a:pt x="71" y="144"/>
                  </a:cubicBezTo>
                  <a:cubicBezTo>
                    <a:pt x="63" y="152"/>
                    <a:pt x="61" y="149"/>
                    <a:pt x="52" y="156"/>
                  </a:cubicBezTo>
                  <a:cubicBezTo>
                    <a:pt x="50" y="158"/>
                    <a:pt x="46" y="160"/>
                    <a:pt x="43" y="162"/>
                  </a:cubicBezTo>
                  <a:cubicBezTo>
                    <a:pt x="33" y="170"/>
                    <a:pt x="25" y="175"/>
                    <a:pt x="11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8" y="182"/>
                    <a:pt x="4" y="186"/>
                    <a:pt x="0" y="187"/>
                  </a:cubicBezTo>
                  <a:cubicBezTo>
                    <a:pt x="0" y="193"/>
                    <a:pt x="5" y="193"/>
                    <a:pt x="11" y="193"/>
                  </a:cubicBezTo>
                  <a:cubicBezTo>
                    <a:pt x="17" y="192"/>
                    <a:pt x="22" y="190"/>
                    <a:pt x="25" y="190"/>
                  </a:cubicBezTo>
                  <a:cubicBezTo>
                    <a:pt x="31" y="187"/>
                    <a:pt x="37" y="185"/>
                    <a:pt x="43" y="182"/>
                  </a:cubicBezTo>
                  <a:cubicBezTo>
                    <a:pt x="57" y="177"/>
                    <a:pt x="72" y="172"/>
                    <a:pt x="86" y="169"/>
                  </a:cubicBezTo>
                  <a:cubicBezTo>
                    <a:pt x="94" y="167"/>
                    <a:pt x="113" y="163"/>
                    <a:pt x="125" y="162"/>
                  </a:cubicBezTo>
                  <a:cubicBezTo>
                    <a:pt x="132" y="161"/>
                    <a:pt x="134" y="163"/>
                    <a:pt x="139" y="164"/>
                  </a:cubicBezTo>
                  <a:cubicBezTo>
                    <a:pt x="146" y="176"/>
                    <a:pt x="128" y="188"/>
                    <a:pt x="121" y="192"/>
                  </a:cubicBezTo>
                  <a:cubicBezTo>
                    <a:pt x="121" y="195"/>
                    <a:pt x="125" y="196"/>
                    <a:pt x="130" y="197"/>
                  </a:cubicBezTo>
                  <a:cubicBezTo>
                    <a:pt x="150" y="195"/>
                    <a:pt x="180" y="193"/>
                    <a:pt x="185" y="164"/>
                  </a:cubicBezTo>
                  <a:cubicBezTo>
                    <a:pt x="185" y="137"/>
                    <a:pt x="167" y="133"/>
                    <a:pt x="150" y="131"/>
                  </a:cubicBezTo>
                  <a:cubicBezTo>
                    <a:pt x="146" y="132"/>
                    <a:pt x="135" y="132"/>
                    <a:pt x="120" y="134"/>
                  </a:cubicBezTo>
                  <a:cubicBezTo>
                    <a:pt x="113" y="135"/>
                    <a:pt x="97" y="140"/>
                    <a:pt x="96" y="139"/>
                  </a:cubicBezTo>
                  <a:cubicBezTo>
                    <a:pt x="99" y="134"/>
                    <a:pt x="108" y="128"/>
                    <a:pt x="112" y="124"/>
                  </a:cubicBezTo>
                  <a:cubicBezTo>
                    <a:pt x="114" y="113"/>
                    <a:pt x="107" y="112"/>
                    <a:pt x="102" y="106"/>
                  </a:cubicBezTo>
                  <a:cubicBezTo>
                    <a:pt x="99" y="85"/>
                    <a:pt x="121" y="91"/>
                    <a:pt x="130" y="80"/>
                  </a:cubicBezTo>
                  <a:cubicBezTo>
                    <a:pt x="129" y="73"/>
                    <a:pt x="123" y="70"/>
                    <a:pt x="118" y="67"/>
                  </a:cubicBezTo>
                  <a:cubicBezTo>
                    <a:pt x="113" y="65"/>
                    <a:pt x="109" y="63"/>
                    <a:pt x="107" y="62"/>
                  </a:cubicBezTo>
                  <a:cubicBezTo>
                    <a:pt x="108" y="53"/>
                    <a:pt x="117" y="52"/>
                    <a:pt x="125" y="50"/>
                  </a:cubicBezTo>
                  <a:cubicBezTo>
                    <a:pt x="137" y="41"/>
                    <a:pt x="129" y="17"/>
                    <a:pt x="124" y="7"/>
                  </a:cubicBezTo>
                  <a:cubicBezTo>
                    <a:pt x="115" y="2"/>
                    <a:pt x="98" y="0"/>
                    <a:pt x="95" y="11"/>
                  </a:cubicBezTo>
                  <a:cubicBezTo>
                    <a:pt x="96" y="11"/>
                    <a:pt x="95" y="11"/>
                    <a:pt x="95" y="11"/>
                  </a:cubicBezTo>
                  <a:cubicBezTo>
                    <a:pt x="96" y="21"/>
                    <a:pt x="99" y="30"/>
                    <a:pt x="95" y="41"/>
                  </a:cubicBezTo>
                  <a:cubicBezTo>
                    <a:pt x="92" y="42"/>
                    <a:pt x="90" y="42"/>
                    <a:pt x="87" y="43"/>
                  </a:cubicBezTo>
                  <a:cubicBezTo>
                    <a:pt x="85" y="44"/>
                    <a:pt x="83" y="48"/>
                    <a:pt x="81" y="48"/>
                  </a:cubicBezTo>
                  <a:cubicBezTo>
                    <a:pt x="79" y="59"/>
                    <a:pt x="81" y="67"/>
                    <a:pt x="79" y="72"/>
                  </a:cubicBezTo>
                  <a:cubicBezTo>
                    <a:pt x="78" y="73"/>
                    <a:pt x="77" y="75"/>
                    <a:pt x="76" y="76"/>
                  </a:cubicBezTo>
                  <a:cubicBezTo>
                    <a:pt x="70" y="84"/>
                    <a:pt x="64" y="93"/>
                    <a:pt x="64" y="104"/>
                  </a:cubicBezTo>
                  <a:cubicBezTo>
                    <a:pt x="69" y="112"/>
                    <a:pt x="76" y="105"/>
                    <a:pt x="83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8A5591B9-94E0-4CB3-9D76-B2A127889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726" y="2830513"/>
              <a:ext cx="173038" cy="369888"/>
            </a:xfrm>
            <a:custGeom>
              <a:avLst/>
              <a:gdLst>
                <a:gd name="T0" fmla="*/ 27 w 46"/>
                <a:gd name="T1" fmla="*/ 98 h 98"/>
                <a:gd name="T2" fmla="*/ 35 w 46"/>
                <a:gd name="T3" fmla="*/ 97 h 98"/>
                <a:gd name="T4" fmla="*/ 42 w 46"/>
                <a:gd name="T5" fmla="*/ 94 h 98"/>
                <a:gd name="T6" fmla="*/ 35 w 46"/>
                <a:gd name="T7" fmla="*/ 74 h 98"/>
                <a:gd name="T8" fmla="*/ 35 w 46"/>
                <a:gd name="T9" fmla="*/ 73 h 98"/>
                <a:gd name="T10" fmla="*/ 35 w 46"/>
                <a:gd name="T11" fmla="*/ 48 h 98"/>
                <a:gd name="T12" fmla="*/ 45 w 46"/>
                <a:gd name="T13" fmla="*/ 21 h 98"/>
                <a:gd name="T14" fmla="*/ 38 w 46"/>
                <a:gd name="T15" fmla="*/ 0 h 98"/>
                <a:gd name="T16" fmla="*/ 35 w 46"/>
                <a:gd name="T17" fmla="*/ 0 h 98"/>
                <a:gd name="T18" fmla="*/ 12 w 46"/>
                <a:gd name="T19" fmla="*/ 19 h 98"/>
                <a:gd name="T20" fmla="*/ 6 w 46"/>
                <a:gd name="T21" fmla="*/ 39 h 98"/>
                <a:gd name="T22" fmla="*/ 6 w 46"/>
                <a:gd name="T23" fmla="*/ 82 h 98"/>
                <a:gd name="T24" fmla="*/ 27 w 46"/>
                <a:gd name="T2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8">
                  <a:moveTo>
                    <a:pt x="27" y="98"/>
                  </a:moveTo>
                  <a:cubicBezTo>
                    <a:pt x="30" y="98"/>
                    <a:pt x="32" y="98"/>
                    <a:pt x="35" y="97"/>
                  </a:cubicBezTo>
                  <a:cubicBezTo>
                    <a:pt x="38" y="97"/>
                    <a:pt x="40" y="96"/>
                    <a:pt x="42" y="94"/>
                  </a:cubicBezTo>
                  <a:cubicBezTo>
                    <a:pt x="42" y="85"/>
                    <a:pt x="38" y="80"/>
                    <a:pt x="35" y="74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3" y="63"/>
                    <a:pt x="33" y="55"/>
                    <a:pt x="35" y="48"/>
                  </a:cubicBezTo>
                  <a:cubicBezTo>
                    <a:pt x="37" y="39"/>
                    <a:pt x="41" y="31"/>
                    <a:pt x="45" y="21"/>
                  </a:cubicBezTo>
                  <a:cubicBezTo>
                    <a:pt x="46" y="9"/>
                    <a:pt x="45" y="4"/>
                    <a:pt x="38" y="0"/>
                  </a:cubicBezTo>
                  <a:cubicBezTo>
                    <a:pt x="37" y="0"/>
                    <a:pt x="36" y="0"/>
                    <a:pt x="35" y="0"/>
                  </a:cubicBezTo>
                  <a:cubicBezTo>
                    <a:pt x="22" y="2"/>
                    <a:pt x="19" y="6"/>
                    <a:pt x="12" y="19"/>
                  </a:cubicBezTo>
                  <a:cubicBezTo>
                    <a:pt x="10" y="24"/>
                    <a:pt x="8" y="31"/>
                    <a:pt x="6" y="39"/>
                  </a:cubicBezTo>
                  <a:cubicBezTo>
                    <a:pt x="2" y="54"/>
                    <a:pt x="0" y="70"/>
                    <a:pt x="6" y="82"/>
                  </a:cubicBezTo>
                  <a:cubicBezTo>
                    <a:pt x="10" y="90"/>
                    <a:pt x="16" y="96"/>
                    <a:pt x="27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2C76C8B3-ED7E-4787-9D4D-EDBC14E4F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3408363"/>
              <a:ext cx="808038" cy="777875"/>
            </a:xfrm>
            <a:custGeom>
              <a:avLst/>
              <a:gdLst>
                <a:gd name="T0" fmla="*/ 132 w 215"/>
                <a:gd name="T1" fmla="*/ 77 h 206"/>
                <a:gd name="T2" fmla="*/ 108 w 215"/>
                <a:gd name="T3" fmla="*/ 74 h 206"/>
                <a:gd name="T4" fmla="*/ 104 w 215"/>
                <a:gd name="T5" fmla="*/ 70 h 206"/>
                <a:gd name="T6" fmla="*/ 108 w 215"/>
                <a:gd name="T7" fmla="*/ 58 h 206"/>
                <a:gd name="T8" fmla="*/ 122 w 215"/>
                <a:gd name="T9" fmla="*/ 41 h 206"/>
                <a:gd name="T10" fmla="*/ 108 w 215"/>
                <a:gd name="T11" fmla="*/ 5 h 206"/>
                <a:gd name="T12" fmla="*/ 106 w 215"/>
                <a:gd name="T13" fmla="*/ 3 h 206"/>
                <a:gd name="T14" fmla="*/ 89 w 215"/>
                <a:gd name="T15" fmla="*/ 1 h 206"/>
                <a:gd name="T16" fmla="*/ 70 w 215"/>
                <a:gd name="T17" fmla="*/ 6 h 206"/>
                <a:gd name="T18" fmla="*/ 68 w 215"/>
                <a:gd name="T19" fmla="*/ 15 h 206"/>
                <a:gd name="T20" fmla="*/ 86 w 215"/>
                <a:gd name="T21" fmla="*/ 23 h 206"/>
                <a:gd name="T22" fmla="*/ 94 w 215"/>
                <a:gd name="T23" fmla="*/ 41 h 206"/>
                <a:gd name="T24" fmla="*/ 84 w 215"/>
                <a:gd name="T25" fmla="*/ 80 h 206"/>
                <a:gd name="T26" fmla="*/ 65 w 215"/>
                <a:gd name="T27" fmla="*/ 86 h 206"/>
                <a:gd name="T28" fmla="*/ 40 w 215"/>
                <a:gd name="T29" fmla="*/ 97 h 206"/>
                <a:gd name="T30" fmla="*/ 32 w 215"/>
                <a:gd name="T31" fmla="*/ 100 h 206"/>
                <a:gd name="T32" fmla="*/ 4 w 215"/>
                <a:gd name="T33" fmla="*/ 102 h 206"/>
                <a:gd name="T34" fmla="*/ 0 w 215"/>
                <a:gd name="T35" fmla="*/ 103 h 206"/>
                <a:gd name="T36" fmla="*/ 4 w 215"/>
                <a:gd name="T37" fmla="*/ 113 h 206"/>
                <a:gd name="T38" fmla="*/ 21 w 215"/>
                <a:gd name="T39" fmla="*/ 124 h 206"/>
                <a:gd name="T40" fmla="*/ 37 w 215"/>
                <a:gd name="T41" fmla="*/ 122 h 206"/>
                <a:gd name="T42" fmla="*/ 65 w 215"/>
                <a:gd name="T43" fmla="*/ 114 h 206"/>
                <a:gd name="T44" fmla="*/ 96 w 215"/>
                <a:gd name="T45" fmla="*/ 118 h 206"/>
                <a:gd name="T46" fmla="*/ 85 w 215"/>
                <a:gd name="T47" fmla="*/ 158 h 206"/>
                <a:gd name="T48" fmla="*/ 66 w 215"/>
                <a:gd name="T49" fmla="*/ 153 h 206"/>
                <a:gd name="T50" fmla="*/ 65 w 215"/>
                <a:gd name="T51" fmla="*/ 153 h 206"/>
                <a:gd name="T52" fmla="*/ 51 w 215"/>
                <a:gd name="T53" fmla="*/ 140 h 206"/>
                <a:gd name="T54" fmla="*/ 53 w 215"/>
                <a:gd name="T55" fmla="*/ 177 h 206"/>
                <a:gd name="T56" fmla="*/ 65 w 215"/>
                <a:gd name="T57" fmla="*/ 202 h 206"/>
                <a:gd name="T58" fmla="*/ 74 w 215"/>
                <a:gd name="T59" fmla="*/ 206 h 206"/>
                <a:gd name="T60" fmla="*/ 108 w 215"/>
                <a:gd name="T61" fmla="*/ 183 h 206"/>
                <a:gd name="T62" fmla="*/ 108 w 215"/>
                <a:gd name="T63" fmla="*/ 182 h 206"/>
                <a:gd name="T64" fmla="*/ 110 w 215"/>
                <a:gd name="T65" fmla="*/ 180 h 206"/>
                <a:gd name="T66" fmla="*/ 126 w 215"/>
                <a:gd name="T67" fmla="*/ 112 h 206"/>
                <a:gd name="T68" fmla="*/ 168 w 215"/>
                <a:gd name="T69" fmla="*/ 108 h 206"/>
                <a:gd name="T70" fmla="*/ 185 w 215"/>
                <a:gd name="T71" fmla="*/ 115 h 206"/>
                <a:gd name="T72" fmla="*/ 202 w 215"/>
                <a:gd name="T73" fmla="*/ 73 h 206"/>
                <a:gd name="T74" fmla="*/ 132 w 215"/>
                <a:gd name="T75" fmla="*/ 7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5" h="206">
                  <a:moveTo>
                    <a:pt x="132" y="77"/>
                  </a:moveTo>
                  <a:cubicBezTo>
                    <a:pt x="122" y="78"/>
                    <a:pt x="115" y="78"/>
                    <a:pt x="108" y="74"/>
                  </a:cubicBezTo>
                  <a:cubicBezTo>
                    <a:pt x="107" y="72"/>
                    <a:pt x="105" y="71"/>
                    <a:pt x="104" y="70"/>
                  </a:cubicBezTo>
                  <a:cubicBezTo>
                    <a:pt x="104" y="65"/>
                    <a:pt x="106" y="62"/>
                    <a:pt x="108" y="58"/>
                  </a:cubicBezTo>
                  <a:cubicBezTo>
                    <a:pt x="112" y="52"/>
                    <a:pt x="118" y="46"/>
                    <a:pt x="122" y="41"/>
                  </a:cubicBezTo>
                  <a:cubicBezTo>
                    <a:pt x="127" y="19"/>
                    <a:pt x="122" y="15"/>
                    <a:pt x="108" y="5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0" y="2"/>
                    <a:pt x="94" y="0"/>
                    <a:pt x="89" y="1"/>
                  </a:cubicBezTo>
                  <a:cubicBezTo>
                    <a:pt x="87" y="1"/>
                    <a:pt x="73" y="1"/>
                    <a:pt x="70" y="6"/>
                  </a:cubicBezTo>
                  <a:cubicBezTo>
                    <a:pt x="70" y="7"/>
                    <a:pt x="68" y="14"/>
                    <a:pt x="68" y="15"/>
                  </a:cubicBezTo>
                  <a:cubicBezTo>
                    <a:pt x="65" y="19"/>
                    <a:pt x="81" y="16"/>
                    <a:pt x="86" y="23"/>
                  </a:cubicBezTo>
                  <a:cubicBezTo>
                    <a:pt x="91" y="28"/>
                    <a:pt x="93" y="31"/>
                    <a:pt x="94" y="41"/>
                  </a:cubicBezTo>
                  <a:cubicBezTo>
                    <a:pt x="84" y="55"/>
                    <a:pt x="78" y="60"/>
                    <a:pt x="84" y="80"/>
                  </a:cubicBezTo>
                  <a:cubicBezTo>
                    <a:pt x="80" y="82"/>
                    <a:pt x="73" y="83"/>
                    <a:pt x="65" y="86"/>
                  </a:cubicBezTo>
                  <a:cubicBezTo>
                    <a:pt x="48" y="92"/>
                    <a:pt x="44" y="95"/>
                    <a:pt x="40" y="97"/>
                  </a:cubicBezTo>
                  <a:cubicBezTo>
                    <a:pt x="37" y="98"/>
                    <a:pt x="33" y="99"/>
                    <a:pt x="32" y="100"/>
                  </a:cubicBezTo>
                  <a:cubicBezTo>
                    <a:pt x="29" y="102"/>
                    <a:pt x="27" y="101"/>
                    <a:pt x="4" y="102"/>
                  </a:cubicBezTo>
                  <a:cubicBezTo>
                    <a:pt x="2" y="102"/>
                    <a:pt x="1" y="102"/>
                    <a:pt x="0" y="103"/>
                  </a:cubicBezTo>
                  <a:cubicBezTo>
                    <a:pt x="1" y="106"/>
                    <a:pt x="2" y="110"/>
                    <a:pt x="4" y="113"/>
                  </a:cubicBezTo>
                  <a:cubicBezTo>
                    <a:pt x="9" y="122"/>
                    <a:pt x="11" y="122"/>
                    <a:pt x="21" y="124"/>
                  </a:cubicBezTo>
                  <a:cubicBezTo>
                    <a:pt x="23" y="123"/>
                    <a:pt x="35" y="123"/>
                    <a:pt x="37" y="122"/>
                  </a:cubicBezTo>
                  <a:cubicBezTo>
                    <a:pt x="48" y="121"/>
                    <a:pt x="57" y="116"/>
                    <a:pt x="65" y="114"/>
                  </a:cubicBezTo>
                  <a:cubicBezTo>
                    <a:pt x="77" y="113"/>
                    <a:pt x="90" y="113"/>
                    <a:pt x="96" y="118"/>
                  </a:cubicBezTo>
                  <a:cubicBezTo>
                    <a:pt x="98" y="128"/>
                    <a:pt x="90" y="148"/>
                    <a:pt x="85" y="158"/>
                  </a:cubicBezTo>
                  <a:cubicBezTo>
                    <a:pt x="76" y="167"/>
                    <a:pt x="71" y="163"/>
                    <a:pt x="66" y="153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2" y="140"/>
                    <a:pt x="60" y="138"/>
                    <a:pt x="51" y="140"/>
                  </a:cubicBezTo>
                  <a:cubicBezTo>
                    <a:pt x="47" y="150"/>
                    <a:pt x="52" y="165"/>
                    <a:pt x="53" y="177"/>
                  </a:cubicBezTo>
                  <a:cubicBezTo>
                    <a:pt x="57" y="189"/>
                    <a:pt x="57" y="196"/>
                    <a:pt x="65" y="202"/>
                  </a:cubicBezTo>
                  <a:cubicBezTo>
                    <a:pt x="68" y="203"/>
                    <a:pt x="70" y="205"/>
                    <a:pt x="74" y="206"/>
                  </a:cubicBezTo>
                  <a:cubicBezTo>
                    <a:pt x="90" y="204"/>
                    <a:pt x="97" y="197"/>
                    <a:pt x="108" y="183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10" y="181"/>
                    <a:pt x="110" y="181"/>
                    <a:pt x="110" y="180"/>
                  </a:cubicBezTo>
                  <a:cubicBezTo>
                    <a:pt x="122" y="158"/>
                    <a:pt x="129" y="138"/>
                    <a:pt x="126" y="112"/>
                  </a:cubicBezTo>
                  <a:cubicBezTo>
                    <a:pt x="133" y="106"/>
                    <a:pt x="158" y="106"/>
                    <a:pt x="168" y="108"/>
                  </a:cubicBezTo>
                  <a:cubicBezTo>
                    <a:pt x="172" y="110"/>
                    <a:pt x="180" y="111"/>
                    <a:pt x="185" y="115"/>
                  </a:cubicBezTo>
                  <a:cubicBezTo>
                    <a:pt x="201" y="115"/>
                    <a:pt x="215" y="90"/>
                    <a:pt x="202" y="73"/>
                  </a:cubicBezTo>
                  <a:cubicBezTo>
                    <a:pt x="176" y="66"/>
                    <a:pt x="156" y="73"/>
                    <a:pt x="13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B3DCD5B2-CCD2-4ECC-B0CF-BE19F9CA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252788"/>
              <a:ext cx="203200" cy="363538"/>
            </a:xfrm>
            <a:custGeom>
              <a:avLst/>
              <a:gdLst>
                <a:gd name="T0" fmla="*/ 47 w 54"/>
                <a:gd name="T1" fmla="*/ 54 h 96"/>
                <a:gd name="T2" fmla="*/ 48 w 54"/>
                <a:gd name="T3" fmla="*/ 4 h 96"/>
                <a:gd name="T4" fmla="*/ 47 w 54"/>
                <a:gd name="T5" fmla="*/ 4 h 96"/>
                <a:gd name="T6" fmla="*/ 9 w 54"/>
                <a:gd name="T7" fmla="*/ 48 h 96"/>
                <a:gd name="T8" fmla="*/ 29 w 54"/>
                <a:gd name="T9" fmla="*/ 96 h 96"/>
                <a:gd name="T10" fmla="*/ 45 w 54"/>
                <a:gd name="T11" fmla="*/ 63 h 96"/>
                <a:gd name="T12" fmla="*/ 47 w 54"/>
                <a:gd name="T13" fmla="*/ 5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96">
                  <a:moveTo>
                    <a:pt x="47" y="54"/>
                  </a:moveTo>
                  <a:cubicBezTo>
                    <a:pt x="50" y="38"/>
                    <a:pt x="54" y="16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31" y="0"/>
                    <a:pt x="15" y="35"/>
                    <a:pt x="9" y="48"/>
                  </a:cubicBezTo>
                  <a:cubicBezTo>
                    <a:pt x="4" y="75"/>
                    <a:pt x="0" y="86"/>
                    <a:pt x="29" y="96"/>
                  </a:cubicBezTo>
                  <a:cubicBezTo>
                    <a:pt x="41" y="92"/>
                    <a:pt x="43" y="75"/>
                    <a:pt x="45" y="63"/>
                  </a:cubicBezTo>
                  <a:cubicBezTo>
                    <a:pt x="46" y="60"/>
                    <a:pt x="46" y="57"/>
                    <a:pt x="4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B66A0946-5546-4977-A095-A603294D9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638" y="3094038"/>
              <a:ext cx="157163" cy="242888"/>
            </a:xfrm>
            <a:custGeom>
              <a:avLst/>
              <a:gdLst>
                <a:gd name="T0" fmla="*/ 5 w 42"/>
                <a:gd name="T1" fmla="*/ 35 h 64"/>
                <a:gd name="T2" fmla="*/ 5 w 42"/>
                <a:gd name="T3" fmla="*/ 35 h 64"/>
                <a:gd name="T4" fmla="*/ 5 w 42"/>
                <a:gd name="T5" fmla="*/ 35 h 64"/>
                <a:gd name="T6" fmla="*/ 1 w 42"/>
                <a:gd name="T7" fmla="*/ 39 h 64"/>
                <a:gd name="T8" fmla="*/ 3 w 42"/>
                <a:gd name="T9" fmla="*/ 54 h 64"/>
                <a:gd name="T10" fmla="*/ 3 w 42"/>
                <a:gd name="T11" fmla="*/ 55 h 64"/>
                <a:gd name="T12" fmla="*/ 3 w 42"/>
                <a:gd name="T13" fmla="*/ 55 h 64"/>
                <a:gd name="T14" fmla="*/ 5 w 42"/>
                <a:gd name="T15" fmla="*/ 57 h 64"/>
                <a:gd name="T16" fmla="*/ 7 w 42"/>
                <a:gd name="T17" fmla="*/ 59 h 64"/>
                <a:gd name="T18" fmla="*/ 7 w 42"/>
                <a:gd name="T19" fmla="*/ 59 h 64"/>
                <a:gd name="T20" fmla="*/ 7 w 42"/>
                <a:gd name="T21" fmla="*/ 59 h 64"/>
                <a:gd name="T22" fmla="*/ 7 w 42"/>
                <a:gd name="T23" fmla="*/ 59 h 64"/>
                <a:gd name="T24" fmla="*/ 7 w 42"/>
                <a:gd name="T25" fmla="*/ 59 h 64"/>
                <a:gd name="T26" fmla="*/ 19 w 42"/>
                <a:gd name="T27" fmla="*/ 64 h 64"/>
                <a:gd name="T28" fmla="*/ 42 w 42"/>
                <a:gd name="T29" fmla="*/ 26 h 64"/>
                <a:gd name="T30" fmla="*/ 5 w 42"/>
                <a:gd name="T31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64"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7"/>
                    <a:pt x="2" y="38"/>
                    <a:pt x="1" y="39"/>
                  </a:cubicBezTo>
                  <a:cubicBezTo>
                    <a:pt x="0" y="46"/>
                    <a:pt x="1" y="51"/>
                    <a:pt x="3" y="54"/>
                  </a:cubicBezTo>
                  <a:cubicBezTo>
                    <a:pt x="3" y="54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4" y="56"/>
                    <a:pt x="4" y="56"/>
                    <a:pt x="5" y="57"/>
                  </a:cubicBezTo>
                  <a:cubicBezTo>
                    <a:pt x="5" y="57"/>
                    <a:pt x="6" y="58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10" y="61"/>
                    <a:pt x="14" y="62"/>
                    <a:pt x="19" y="64"/>
                  </a:cubicBezTo>
                  <a:cubicBezTo>
                    <a:pt x="35" y="59"/>
                    <a:pt x="40" y="43"/>
                    <a:pt x="42" y="26"/>
                  </a:cubicBezTo>
                  <a:cubicBezTo>
                    <a:pt x="38" y="0"/>
                    <a:pt x="14" y="20"/>
                    <a:pt x="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9860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7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745E7-4E6F-457D-8082-3980C56E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下一实验的预习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E0065-8B94-463B-91D9-D6353DF717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55440" y="1268761"/>
            <a:ext cx="10138120" cy="4608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用</a:t>
            </a:r>
            <a:r>
              <a:rPr lang="en-US" altLang="zh-CN" b="1" dirty="0" err="1"/>
              <a:t>phyphox</a:t>
            </a:r>
            <a:r>
              <a:rPr lang="zh-CN" altLang="en-US" b="1" dirty="0"/>
              <a:t>测量地磁场</a:t>
            </a:r>
            <a:endParaRPr lang="en-US" altLang="zh-CN" b="1" dirty="0"/>
          </a:p>
          <a:p>
            <a:r>
              <a:rPr lang="zh-CN" altLang="en-US" sz="2000" b="1" dirty="0">
                <a:solidFill>
                  <a:srgbClr val="3D74A7"/>
                </a:solidFill>
              </a:rPr>
              <a:t>实验目的：</a:t>
            </a:r>
            <a:br>
              <a:rPr lang="en-US" altLang="zh-CN" sz="2000" b="1">
                <a:solidFill>
                  <a:srgbClr val="3D74A7"/>
                </a:solidFill>
              </a:rPr>
            </a:br>
            <a:r>
              <a:rPr lang="zh-CN" altLang="en-US" sz="2000">
                <a:solidFill>
                  <a:srgbClr val="3D74A7"/>
                </a:solidFill>
              </a:rPr>
              <a:t>学习</a:t>
            </a:r>
            <a:r>
              <a:rPr lang="en-US" altLang="zh-CN" sz="2000" dirty="0" err="1">
                <a:solidFill>
                  <a:srgbClr val="3D74A7"/>
                </a:solidFill>
              </a:rPr>
              <a:t>phyphox</a:t>
            </a:r>
            <a:r>
              <a:rPr lang="zh-CN" altLang="en-US" sz="2000" dirty="0">
                <a:solidFill>
                  <a:srgbClr val="3D74A7"/>
                </a:solidFill>
              </a:rPr>
              <a:t>软件的磁力计功能</a:t>
            </a:r>
            <a:br>
              <a:rPr lang="en-US" altLang="zh-CN" sz="2000" dirty="0">
                <a:solidFill>
                  <a:srgbClr val="3D74A7"/>
                </a:solidFill>
              </a:rPr>
            </a:br>
            <a:r>
              <a:rPr lang="zh-CN" altLang="en-US" sz="2000" dirty="0">
                <a:solidFill>
                  <a:srgbClr val="3D74A7"/>
                </a:solidFill>
              </a:rPr>
              <a:t>用</a:t>
            </a:r>
            <a:r>
              <a:rPr lang="en-US" altLang="zh-CN" sz="2000" dirty="0" err="1">
                <a:solidFill>
                  <a:srgbClr val="3D74A7"/>
                </a:solidFill>
              </a:rPr>
              <a:t>phyphox</a:t>
            </a:r>
            <a:r>
              <a:rPr lang="zh-CN" altLang="en-US" sz="2000" dirty="0">
                <a:solidFill>
                  <a:srgbClr val="3D74A7"/>
                </a:solidFill>
              </a:rPr>
              <a:t>软件测量地磁场大小和磁倾角</a:t>
            </a:r>
            <a:endParaRPr lang="en-US" altLang="zh-CN" sz="2000" dirty="0">
              <a:solidFill>
                <a:srgbClr val="3D74A7"/>
              </a:solidFill>
            </a:endParaRPr>
          </a:p>
          <a:p>
            <a:r>
              <a:rPr lang="zh-CN" altLang="en-US" sz="2000" b="1" dirty="0">
                <a:solidFill>
                  <a:srgbClr val="3D74A7"/>
                </a:solidFill>
              </a:rPr>
              <a:t>实验仪器：</a:t>
            </a:r>
            <a:br>
              <a:rPr lang="en-US" altLang="zh-CN" sz="2000" b="1" dirty="0">
                <a:solidFill>
                  <a:srgbClr val="3D74A7"/>
                </a:solidFill>
              </a:rPr>
            </a:br>
            <a:r>
              <a:rPr lang="zh-CN" altLang="en-US" sz="2000" dirty="0">
                <a:solidFill>
                  <a:srgbClr val="3D74A7"/>
                </a:solidFill>
              </a:rPr>
              <a:t>装有</a:t>
            </a:r>
            <a:r>
              <a:rPr lang="en-US" altLang="zh-CN" sz="2000" dirty="0" err="1">
                <a:solidFill>
                  <a:srgbClr val="3D74A7"/>
                </a:solidFill>
              </a:rPr>
              <a:t>phyphox</a:t>
            </a:r>
            <a:r>
              <a:rPr lang="zh-CN" altLang="en-US" sz="2000" dirty="0">
                <a:solidFill>
                  <a:srgbClr val="3D74A7"/>
                </a:solidFill>
              </a:rPr>
              <a:t>软件的智能手机</a:t>
            </a:r>
            <a:endParaRPr lang="en-US" altLang="zh-CN" sz="2000" dirty="0">
              <a:solidFill>
                <a:srgbClr val="3D74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42386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CB17E-8641-4609-AA75-01AF1E909CF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学习单摆测量当地重力加速度的实验</a:t>
            </a:r>
            <a:endParaRPr lang="en-US" altLang="zh-CN" dirty="0"/>
          </a:p>
          <a:p>
            <a:r>
              <a:rPr lang="zh-CN" altLang="en-US" dirty="0"/>
              <a:t>研究单摆运动周期与摆长之间的关系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0B075B-F2B2-4A90-867A-D13B5987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一、实验目的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72E36-7491-4428-B1C6-72A3CD34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44344-D09D-4A33-9B10-FD26A3EBD6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55440" y="1268762"/>
            <a:ext cx="8640960" cy="3760784"/>
          </a:xfrm>
        </p:spPr>
        <p:txBody>
          <a:bodyPr>
            <a:noAutofit/>
          </a:bodyPr>
          <a:lstStyle/>
          <a:p>
            <a:r>
              <a:rPr lang="zh-CN" altLang="en-US" dirty="0"/>
              <a:t>单摆角很小（小于</a:t>
            </a:r>
            <a:r>
              <a:rPr lang="en-US" altLang="zh-CN" dirty="0"/>
              <a:t>5</a:t>
            </a:r>
            <a:r>
              <a:rPr lang="zh-CN" altLang="en-US" dirty="0"/>
              <a:t>度）时，单摆的运动近似为简谐振动；</a:t>
            </a:r>
            <a:endParaRPr lang="en-US" altLang="zh-CN" dirty="0"/>
          </a:p>
          <a:p>
            <a:r>
              <a:rPr lang="zh-CN" altLang="en-US" dirty="0"/>
              <a:t>单摆的周期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可设计一单摆装置，通过测量单摆周期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dirty="0"/>
              <a:t>与摆线长度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en-US" dirty="0"/>
              <a:t>，计算重力加速度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" name="淘宝出品 7">
            <a:extLst>
              <a:ext uri="{FF2B5EF4-FFF2-40B4-BE49-F238E27FC236}">
                <a16:creationId xmlns:a16="http://schemas.microsoft.com/office/drawing/2014/main" id="{7D7695E0-331D-4C0F-BF8D-243FEAFB76D9}"/>
              </a:ext>
            </a:extLst>
          </p:cNvPr>
          <p:cNvSpPr txBox="1"/>
          <p:nvPr/>
        </p:nvSpPr>
        <p:spPr>
          <a:xfrm>
            <a:off x="1343472" y="5029546"/>
            <a:ext cx="9166229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设计提示：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当摆角较大时，简谐近似失效，需研究摆球运动的非线性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；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摆线长度设计需要考虑什么，请在报告中阐述摆长的设计考虑；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由于单摆的周期值较小，如何控制由于周期测量引入的不确定度（秒表计时）。</a:t>
            </a:r>
            <a:endParaRPr lang="zh-CN" altLang="zh-CN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9" name="组合 20">
            <a:extLst>
              <a:ext uri="{FF2B5EF4-FFF2-40B4-BE49-F238E27FC236}">
                <a16:creationId xmlns:a16="http://schemas.microsoft.com/office/drawing/2014/main" id="{A3EB793B-E87E-41F8-BF8E-68DCA4EE32A9}"/>
              </a:ext>
            </a:extLst>
          </p:cNvPr>
          <p:cNvGrpSpPr>
            <a:grpSpLocks/>
          </p:cNvGrpSpPr>
          <p:nvPr/>
        </p:nvGrpSpPr>
        <p:grpSpPr bwMode="auto">
          <a:xfrm>
            <a:off x="10438263" y="1515405"/>
            <a:ext cx="889479" cy="2459019"/>
            <a:chOff x="7632344" y="1665327"/>
            <a:chExt cx="889815" cy="245892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81ED79E-BBF7-48A2-8C6B-AFF9D32FAA7C}"/>
                </a:ext>
              </a:extLst>
            </p:cNvPr>
            <p:cNvCxnSpPr/>
            <p:nvPr/>
          </p:nvCxnSpPr>
          <p:spPr>
            <a:xfrm flipH="1">
              <a:off x="7662518" y="1717712"/>
              <a:ext cx="0" cy="22382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F0EF4B7-2105-4701-BA6B-CE85CC3FFFAB}"/>
                </a:ext>
              </a:extLst>
            </p:cNvPr>
            <p:cNvCxnSpPr/>
            <p:nvPr/>
          </p:nvCxnSpPr>
          <p:spPr>
            <a:xfrm>
              <a:off x="7679987" y="1665327"/>
              <a:ext cx="268389" cy="2279559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08319DA-1098-4A3E-B778-FF81E04A3D72}"/>
                </a:ext>
              </a:extLst>
            </p:cNvPr>
            <p:cNvSpPr/>
            <p:nvPr/>
          </p:nvSpPr>
          <p:spPr>
            <a:xfrm>
              <a:off x="7876284" y="3827532"/>
              <a:ext cx="180000" cy="180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文本框 19">
              <a:extLst>
                <a:ext uri="{FF2B5EF4-FFF2-40B4-BE49-F238E27FC236}">
                  <a16:creationId xmlns:a16="http://schemas.microsoft.com/office/drawing/2014/main" id="{B8DD0C19-1F91-4EC6-9527-00734A0F4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6658" y="2571820"/>
              <a:ext cx="356322" cy="461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 i="1" dirty="0">
                  <a:cs typeface="Arial" panose="020B0604020202020204" pitchFamily="34" charset="0"/>
                </a:rPr>
                <a:t>L</a:t>
              </a:r>
              <a:endParaRPr lang="zh-CN" altLang="en-US" i="1" dirty="0">
                <a:cs typeface="Arial" panose="020B0604020202020204" pitchFamily="34" charset="0"/>
              </a:endParaRPr>
            </a:p>
          </p:txBody>
        </p:sp>
        <p:sp>
          <p:nvSpPr>
            <p:cNvPr id="14" name="文本框 25">
              <a:extLst>
                <a:ext uri="{FF2B5EF4-FFF2-40B4-BE49-F238E27FC236}">
                  <a16:creationId xmlns:a16="http://schemas.microsoft.com/office/drawing/2014/main" id="{8C8BFA7C-EDB6-4F49-8EF3-2E33C80E3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0846" y="3662601"/>
              <a:ext cx="441313" cy="461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 i="1" dirty="0">
                  <a:cs typeface="Arial" panose="020B0604020202020204" pitchFamily="34" charset="0"/>
                </a:rPr>
                <a:t>m</a:t>
              </a:r>
              <a:endParaRPr lang="zh-CN" altLang="en-US" i="1" dirty="0">
                <a:cs typeface="Arial" panose="020B0604020202020204" pitchFamily="34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4271D57-04ED-44F4-A0C0-10E72BCD6C02}"/>
                </a:ext>
              </a:extLst>
            </p:cNvPr>
            <p:cNvSpPr/>
            <p:nvPr/>
          </p:nvSpPr>
          <p:spPr>
            <a:xfrm>
              <a:off x="7632344" y="1665327"/>
              <a:ext cx="71465" cy="7143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FD1C79-D026-481E-93A6-01C192249F61}"/>
                  </a:ext>
                </a:extLst>
              </p:cNvPr>
              <p:cNvSpPr txBox="1"/>
              <p:nvPr/>
            </p:nvSpPr>
            <p:spPr>
              <a:xfrm>
                <a:off x="3071664" y="2421934"/>
                <a:ext cx="120693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FD1C79-D026-481E-93A6-01C19224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2421934"/>
                <a:ext cx="1206933" cy="909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45EEF57-03AC-4135-84DF-D858BA14D409}"/>
                  </a:ext>
                </a:extLst>
              </p:cNvPr>
              <p:cNvSpPr txBox="1"/>
              <p:nvPr/>
            </p:nvSpPr>
            <p:spPr>
              <a:xfrm>
                <a:off x="5663952" y="2568833"/>
                <a:ext cx="110113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45EEF57-03AC-4135-84DF-D858BA14D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2568833"/>
                <a:ext cx="1101139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右 16">
            <a:extLst>
              <a:ext uri="{FF2B5EF4-FFF2-40B4-BE49-F238E27FC236}">
                <a16:creationId xmlns:a16="http://schemas.microsoft.com/office/drawing/2014/main" id="{F6D350FB-CBAE-4869-A39B-0479523F6104}"/>
              </a:ext>
            </a:extLst>
          </p:cNvPr>
          <p:cNvSpPr/>
          <p:nvPr/>
        </p:nvSpPr>
        <p:spPr>
          <a:xfrm>
            <a:off x="4925454" y="2808198"/>
            <a:ext cx="263647" cy="1508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6775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E327B-5A1D-4657-B83B-7A93A542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三、实验仪器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9E89F-4059-4C39-B2E4-654116C1AD1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  <a:cs typeface="+mn-ea"/>
                <a:sym typeface="+mn-lt"/>
              </a:rPr>
              <a:t>单摆装置（居家）</a:t>
            </a:r>
            <a:endParaRPr lang="en-US" altLang="zh-CN" dirty="0">
              <a:latin typeface="+mn-ea"/>
              <a:cs typeface="+mn-ea"/>
              <a:sym typeface="+mn-lt"/>
            </a:endParaRPr>
          </a:p>
          <a:p>
            <a:r>
              <a:rPr lang="zh-CN" altLang="en-US" sz="2000" dirty="0">
                <a:latin typeface="+mn-ea"/>
                <a:cs typeface="+mn-ea"/>
                <a:sym typeface="+mn-lt"/>
              </a:rPr>
              <a:t>长约</a:t>
            </a:r>
            <a:r>
              <a:rPr lang="en-US" altLang="zh-CN" sz="2000" dirty="0">
                <a:latin typeface="+mn-ea"/>
                <a:cs typeface="+mn-ea"/>
                <a:sym typeface="+mn-lt"/>
              </a:rPr>
              <a:t>1m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的无弹力细线一根</a:t>
            </a:r>
            <a:endParaRPr lang="en-US" altLang="zh-CN" sz="2000" dirty="0">
              <a:latin typeface="+mn-ea"/>
              <a:cs typeface="+mn-ea"/>
              <a:sym typeface="+mn-lt"/>
            </a:endParaRPr>
          </a:p>
          <a:p>
            <a:r>
              <a:rPr lang="zh-CN" altLang="en-US" sz="2000" dirty="0">
                <a:latin typeface="+mn-ea"/>
                <a:cs typeface="+mn-ea"/>
                <a:sym typeface="+mn-lt"/>
              </a:rPr>
              <a:t>金属小球，装有</a:t>
            </a:r>
            <a:r>
              <a:rPr lang="en-US" altLang="zh-CN" sz="2000" dirty="0" err="1">
                <a:latin typeface="+mn-ea"/>
                <a:cs typeface="+mn-ea"/>
                <a:sym typeface="+mn-lt"/>
              </a:rPr>
              <a:t>phyphox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软件的智能手机</a:t>
            </a:r>
            <a:endParaRPr lang="en-US" altLang="zh-CN" sz="2000" dirty="0">
              <a:latin typeface="+mn-ea"/>
              <a:cs typeface="+mn-ea"/>
              <a:sym typeface="+mn-lt"/>
            </a:endParaRPr>
          </a:p>
          <a:p>
            <a:r>
              <a:rPr lang="zh-CN" altLang="en-US" sz="2000" dirty="0">
                <a:latin typeface="+mn-ea"/>
                <a:cs typeface="+mn-ea"/>
                <a:sym typeface="+mn-lt"/>
              </a:rPr>
              <a:t>毫米刻度尺</a:t>
            </a:r>
            <a:endParaRPr lang="en-US" altLang="zh-CN" sz="2000" dirty="0">
              <a:latin typeface="+mn-ea"/>
              <a:cs typeface="+mn-ea"/>
              <a:sym typeface="+mn-lt"/>
            </a:endParaRPr>
          </a:p>
          <a:p>
            <a:r>
              <a:rPr lang="zh-CN" altLang="en-US" sz="2000" dirty="0">
                <a:latin typeface="+mn-ea"/>
                <a:cs typeface="+mn-ea"/>
                <a:sym typeface="+mn-lt"/>
              </a:rPr>
              <a:t>秒表</a:t>
            </a:r>
            <a:endParaRPr lang="en-US" altLang="zh-CN" sz="2000" dirty="0">
              <a:latin typeface="+mn-ea"/>
              <a:cs typeface="+mn-ea"/>
              <a:sym typeface="+mn-lt"/>
            </a:endParaRPr>
          </a:p>
          <a:p>
            <a:r>
              <a:rPr lang="zh-CN" altLang="en-US" sz="2000" dirty="0">
                <a:latin typeface="+mn-ea"/>
                <a:cs typeface="+mn-ea"/>
                <a:sym typeface="+mn-lt"/>
              </a:rPr>
              <a:t>量角器</a:t>
            </a:r>
            <a:endParaRPr lang="en-US" altLang="zh-CN" sz="2000" dirty="0">
              <a:latin typeface="+mn-ea"/>
              <a:cs typeface="+mn-ea"/>
              <a:sym typeface="+mn-lt"/>
            </a:endParaRPr>
          </a:p>
          <a:p>
            <a:r>
              <a:rPr lang="en-US" altLang="zh-CN" sz="2000" dirty="0">
                <a:latin typeface="+mn-ea"/>
                <a:cs typeface="+mn-ea"/>
                <a:sym typeface="+mn-lt"/>
              </a:rPr>
              <a:t>Office Excel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3969DD-08C3-470F-B186-F15C44FFE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59002" y="2011694"/>
            <a:ext cx="2347057" cy="17602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A603A5-01C0-454B-AB30-F1E859A20D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79591" y="2011695"/>
            <a:ext cx="2347058" cy="17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11112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836D83F4-B226-4FA5-B5A6-2825AF34965C}"/>
              </a:ext>
            </a:extLst>
          </p:cNvPr>
          <p:cNvSpPr/>
          <p:nvPr/>
        </p:nvSpPr>
        <p:spPr>
          <a:xfrm>
            <a:off x="10284866" y="904801"/>
            <a:ext cx="1427758" cy="21393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0E8F41-12B2-4460-BA3F-C2E436F0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D2E09-778F-4472-A1E0-F3C71C6567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55440" y="1268762"/>
            <a:ext cx="2448272" cy="646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、传统单摆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EFF5035-7B83-462F-AB2F-AA2B9E381BE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14853524"/>
              </p:ext>
            </p:extLst>
          </p:nvPr>
        </p:nvGraphicFramePr>
        <p:xfrm>
          <a:off x="2137902" y="2601430"/>
          <a:ext cx="6190346" cy="2411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450">
                  <a:extLst>
                    <a:ext uri="{9D8B030D-6E8A-4147-A177-3AD203B41FA5}">
                      <a16:colId xmlns:a16="http://schemas.microsoft.com/office/drawing/2014/main" val="188107838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467943264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748014169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750346905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178893161"/>
                    </a:ext>
                  </a:extLst>
                </a:gridCol>
                <a:gridCol w="489267">
                  <a:extLst>
                    <a:ext uri="{9D8B030D-6E8A-4147-A177-3AD203B41FA5}">
                      <a16:colId xmlns:a16="http://schemas.microsoft.com/office/drawing/2014/main" val="1938353655"/>
                    </a:ext>
                  </a:extLst>
                </a:gridCol>
                <a:gridCol w="1033194">
                  <a:extLst>
                    <a:ext uri="{9D8B030D-6E8A-4147-A177-3AD203B41FA5}">
                      <a16:colId xmlns:a16="http://schemas.microsoft.com/office/drawing/2014/main" val="1383954891"/>
                    </a:ext>
                  </a:extLst>
                </a:gridCol>
              </a:tblGrid>
              <a:tr h="5430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测量次数</a:t>
                      </a:r>
                    </a:p>
                  </a:txBody>
                  <a:tcPr marL="95250" marR="95250" marT="47633" marB="4763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球直径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(mm)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5250" marR="95250" marT="47633" marB="4763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线长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(mm)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5250" marR="95250" marT="47633" marB="4763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摆长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(mm)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50T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(s)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(s)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m/s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12271265"/>
                  </a:ext>
                </a:extLst>
              </a:tr>
              <a:tr h="34073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1234.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123.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1100"/>
                  </a:ext>
                </a:extLst>
              </a:tr>
              <a:tr h="34073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1234.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123.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991979"/>
                  </a:ext>
                </a:extLst>
              </a:tr>
              <a:tr h="34073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1234.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123.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62697"/>
                  </a:ext>
                </a:extLst>
              </a:tr>
              <a:tr h="34073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91836"/>
                  </a:ext>
                </a:extLst>
              </a:tr>
              <a:tr h="34073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746583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494E789-42F0-4F72-93BA-57073DDD6683}"/>
              </a:ext>
            </a:extLst>
          </p:cNvPr>
          <p:cNvSpPr txBox="1">
            <a:spLocks/>
          </p:cNvSpPr>
          <p:nvPr/>
        </p:nvSpPr>
        <p:spPr>
          <a:xfrm>
            <a:off x="1631504" y="5157193"/>
            <a:ext cx="10138120" cy="720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）不确定度评估</a:t>
            </a:r>
            <a:r>
              <a:rPr lang="zh-CN" altLang="en-US" sz="2000" dirty="0">
                <a:solidFill>
                  <a:srgbClr val="00B050"/>
                </a:solidFill>
              </a:rPr>
              <a:t>（实验报告的数据处理环节）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6908F0-F5E0-4551-8071-6FB500D44B78}"/>
              </a:ext>
            </a:extLst>
          </p:cNvPr>
          <p:cNvSpPr txBox="1"/>
          <p:nvPr/>
        </p:nvSpPr>
        <p:spPr>
          <a:xfrm>
            <a:off x="1631504" y="2038543"/>
            <a:ext cx="7952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）一次测量摆长</a:t>
            </a:r>
            <a:r>
              <a:rPr lang="en-US" altLang="zh-CN" sz="2000" b="1" dirty="0">
                <a:solidFill>
                  <a:srgbClr val="FF0000"/>
                </a:solidFill>
              </a:rPr>
              <a:t>L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，多次测量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50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（不少于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次）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对象 13">
                <a:extLst>
                  <a:ext uri="{FF2B5EF4-FFF2-40B4-BE49-F238E27FC236}">
                    <a16:creationId xmlns:a16="http://schemas.microsoft.com/office/drawing/2014/main" id="{4C906BC8-05B2-4544-86D2-BB0AE4C445C2}"/>
                  </a:ext>
                </a:extLst>
              </p:cNvPr>
              <p:cNvSpPr txBox="1"/>
              <p:nvPr/>
            </p:nvSpPr>
            <p:spPr bwMode="auto">
              <a:xfrm>
                <a:off x="4440238" y="5732463"/>
                <a:ext cx="2735882" cy="757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+(2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对象 13">
                <a:extLst>
                  <a:ext uri="{FF2B5EF4-FFF2-40B4-BE49-F238E27FC236}">
                    <a16:creationId xmlns:a16="http://schemas.microsoft.com/office/drawing/2014/main" id="{4C906BC8-05B2-4544-86D2-BB0AE4C44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0238" y="5732463"/>
                <a:ext cx="2735882" cy="757237"/>
              </a:xfrm>
              <a:prstGeom prst="rect">
                <a:avLst/>
              </a:prstGeom>
              <a:blipFill>
                <a:blip r:embed="rId2"/>
                <a:stretch>
                  <a:fillRect b="-136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5BC7123-179E-45AB-A2DC-C2FC6862713C}"/>
              </a:ext>
            </a:extLst>
          </p:cNvPr>
          <p:cNvSpPr txBox="1"/>
          <p:nvPr/>
        </p:nvSpPr>
        <p:spPr>
          <a:xfrm>
            <a:off x="8400256" y="2606969"/>
            <a:ext cx="1656184" cy="8744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摆长单次测量，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周期多次测量。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380C8B-552B-4EC3-999A-6C1188F1584D}"/>
              </a:ext>
            </a:extLst>
          </p:cNvPr>
          <p:cNvSpPr/>
          <p:nvPr/>
        </p:nvSpPr>
        <p:spPr>
          <a:xfrm>
            <a:off x="4871864" y="2510661"/>
            <a:ext cx="1908412" cy="257452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B270912F-D502-48CE-9AD6-F37CAC67E474}"/>
              </a:ext>
            </a:extLst>
          </p:cNvPr>
          <p:cNvSpPr/>
          <p:nvPr/>
        </p:nvSpPr>
        <p:spPr>
          <a:xfrm rot="8100000">
            <a:off x="10048400" y="684701"/>
            <a:ext cx="1768627" cy="1862977"/>
          </a:xfrm>
          <a:prstGeom prst="arc">
            <a:avLst/>
          </a:prstGeom>
          <a:ln w="28575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207E7B8-BC5D-4346-B2F1-16F99AFEC8C2}"/>
              </a:ext>
            </a:extLst>
          </p:cNvPr>
          <p:cNvSpPr/>
          <p:nvPr/>
        </p:nvSpPr>
        <p:spPr>
          <a:xfrm>
            <a:off x="10872354" y="2402649"/>
            <a:ext cx="216024" cy="2160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949B56-D2D2-4D21-9FAA-68A272E14B6D}"/>
              </a:ext>
            </a:extLst>
          </p:cNvPr>
          <p:cNvCxnSpPr>
            <a:cxnSpLocks/>
          </p:cNvCxnSpPr>
          <p:nvPr/>
        </p:nvCxnSpPr>
        <p:spPr>
          <a:xfrm flipH="1">
            <a:off x="10675893" y="2780928"/>
            <a:ext cx="53078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7E0854A-2135-4802-AFA6-D23F01D6DB36}"/>
              </a:ext>
            </a:extLst>
          </p:cNvPr>
          <p:cNvCxnSpPr>
            <a:cxnSpLocks/>
          </p:cNvCxnSpPr>
          <p:nvPr/>
        </p:nvCxnSpPr>
        <p:spPr>
          <a:xfrm>
            <a:off x="10998745" y="1005517"/>
            <a:ext cx="0" cy="139713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6A0BABB-D9EE-41D3-BF7F-FCAEED642D15}"/>
              </a:ext>
            </a:extLst>
          </p:cNvPr>
          <p:cNvCxnSpPr>
            <a:cxnSpLocks/>
          </p:cNvCxnSpPr>
          <p:nvPr/>
        </p:nvCxnSpPr>
        <p:spPr>
          <a:xfrm>
            <a:off x="11002190" y="976810"/>
            <a:ext cx="478618" cy="127723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ABF5078C-4246-4212-8531-1E20E25F36B6}"/>
              </a:ext>
            </a:extLst>
          </p:cNvPr>
          <p:cNvSpPr/>
          <p:nvPr/>
        </p:nvSpPr>
        <p:spPr>
          <a:xfrm>
            <a:off x="11430793" y="2204864"/>
            <a:ext cx="216024" cy="216024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8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9FEC706-5489-4F1B-8859-6FAA7BDA4C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338904"/>
                  </p:ext>
                </p:extLst>
              </p:nvPr>
            </p:nvGraphicFramePr>
            <p:xfrm>
              <a:off x="2351584" y="1556792"/>
              <a:ext cx="6261735" cy="2375548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8273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2352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0802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4953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800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17330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21651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200" b="1" u="none" strike="noStrike" dirty="0">
                              <a:effectLst/>
                            </a:rPr>
                            <a:t>测量次数</a:t>
                          </a:r>
                          <a:endParaRPr lang="zh-CN" alt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u="none" strike="noStrike" dirty="0">
                              <a:effectLst/>
                            </a:rPr>
                            <a:t>L (m)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u="none" strike="noStrike" dirty="0">
                              <a:effectLst/>
                            </a:rPr>
                            <a:t>50T (s)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u="none" strike="noStrike" dirty="0">
                              <a:effectLst/>
                            </a:rPr>
                            <a:t>T (s)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200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1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𝐓</m:t>
                                    </m:r>
                                  </m:e>
                                  <m:sub>
                                    <m:r>
                                      <a:rPr lang="zh-CN" altLang="en-US" sz="12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𝐢</m:t>
                                    </m:r>
                                  </m:sub>
                                </m:sSub>
                                <m:r>
                                  <a:rPr lang="zh-CN" altLang="en-US" sz="12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zh-CN" altLang="en-US" sz="1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barPr>
                                  <m:e>
                                    <m:r>
                                      <a:rPr lang="zh-CN" altLang="en-US" sz="12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𝐓</m:t>
                                    </m:r>
                                  </m:e>
                                </m:bar>
                                <m:sSup>
                                  <m:sSupPr>
                                    <m:ctrlPr>
                                      <a:rPr lang="zh-CN" altLang="en-US" sz="12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2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zh-CN" altLang="en-US" sz="12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u="none" strike="noStrike" baseline="0" dirty="0">
                              <a:effectLst/>
                            </a:rPr>
                            <a:t> g</a:t>
                          </a:r>
                          <a:r>
                            <a:rPr lang="en-US" sz="1200" b="1" u="none" strike="noStrike" dirty="0">
                              <a:effectLst/>
                            </a:rPr>
                            <a:t>  (m/s</a:t>
                          </a:r>
                          <a:r>
                            <a:rPr lang="en-US" sz="1200" b="1" u="none" strike="noStrike" baseline="30000" dirty="0">
                              <a:effectLst/>
                            </a:rPr>
                            <a:t>2)</a:t>
                          </a:r>
                          <a:endParaRPr lang="en-US" sz="1200" b="1" i="0" u="none" strike="noStrike" baseline="300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1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97.68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1.9536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100" u="none" strike="noStrike" dirty="0">
                              <a:effectLst/>
                            </a:rPr>
                            <a:t>8.98704E-05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9.671638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2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96.65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1.9330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0.000123654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9.878878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3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97.05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1.9410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100" u="none" strike="noStrike">
                              <a:effectLst/>
                            </a:rPr>
                            <a:t>9.7344E-06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9.797613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4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97.56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1.9512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100" u="none" strike="noStrike">
                              <a:effectLst/>
                            </a:rPr>
                            <a:t>5.01264E-05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9.695445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5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97.00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1.9400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100" u="none" strike="noStrike">
                              <a:effectLst/>
                            </a:rPr>
                            <a:t>1.69744E-05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9.807716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6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97.19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1.9438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100" u="none" strike="noStrike" dirty="0">
                              <a:effectLst/>
                            </a:rPr>
                            <a:t>1.024E-07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9.769406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7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97.55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1.9510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100" u="none" strike="noStrike">
                              <a:effectLst/>
                            </a:rPr>
                            <a:t>4.73344E-05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9.697433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8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97.40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1.9480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100" u="none" strike="noStrike">
                              <a:effectLst/>
                            </a:rPr>
                            <a:t>1.50544E-05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9.727325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9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96.86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1.9372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100" u="none" strike="noStrike">
                              <a:effectLst/>
                            </a:rPr>
                            <a:t>4.78864E-05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9.836088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10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97.12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1.9424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100" u="none" strike="noStrike">
                              <a:effectLst/>
                            </a:rPr>
                            <a:t>2.9584E-06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9.783494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9479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zh-CN" altLang="en-US" sz="1100" u="none" strike="noStrike" dirty="0">
                              <a:effectLst/>
                            </a:rPr>
                            <a:t>　</a:t>
                          </a:r>
                          <a:endParaRPr lang="zh-CN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zh-CN" altLang="en-US" sz="1100" u="none" strike="noStrike" dirty="0">
                              <a:effectLst/>
                            </a:rPr>
                            <a:t>　</a:t>
                          </a:r>
                          <a:endParaRPr lang="zh-CN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zh-CN" altLang="en-US" sz="1100" u="none" strike="noStrike" dirty="0">
                              <a:effectLst/>
                            </a:rPr>
                            <a:t>　</a:t>
                          </a:r>
                          <a:endParaRPr lang="zh-CN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u="none" strike="noStrike" dirty="0">
                              <a:solidFill>
                                <a:srgbClr val="0000FF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　</a:t>
                          </a:r>
                          <a:r>
                            <a:rPr lang="en-US" altLang="zh-CN" sz="1200" b="1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1.94412</a:t>
                          </a:r>
                          <a:endParaRPr lang="en-US" altLang="zh-CN" sz="12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200" b="1" u="none" strike="noStrike" dirty="0">
                              <a:solidFill>
                                <a:srgbClr val="0000FF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0.000403696</a:t>
                          </a:r>
                          <a:endParaRPr lang="en-US" altLang="zh-CN" sz="1200" b="1" i="0" u="none" strike="noStrike" dirty="0">
                            <a:solidFill>
                              <a:srgbClr val="0000FF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200" b="1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9.766504</a:t>
                          </a:r>
                          <a:endParaRPr lang="zh-CN" altLang="en-US" sz="12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zh-CN" altLang="en-US" sz="1100" u="none" strike="noStrike" dirty="0">
                              <a:effectLst/>
                            </a:rPr>
                            <a:t>　</a:t>
                          </a:r>
                          <a:endParaRPr lang="zh-CN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zh-CN" altLang="en-US" sz="1100" u="none" strike="noStrike" dirty="0">
                              <a:effectLst/>
                            </a:rPr>
                            <a:t>　</a:t>
                          </a:r>
                          <a:endParaRPr lang="zh-CN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zh-CN" altLang="en-US" sz="1100" u="none" strike="noStrike" dirty="0">
                              <a:effectLst/>
                            </a:rPr>
                            <a:t>　</a:t>
                          </a:r>
                          <a:endParaRPr lang="zh-CN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zh-CN" altLang="en-US" sz="1100" u="none" strike="noStrike" dirty="0">
                              <a:effectLst/>
                            </a:rPr>
                            <a:t>　</a:t>
                          </a:r>
                          <a:endParaRPr lang="zh-CN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b="1" u="none" strike="noStrike" dirty="0">
                              <a:solidFill>
                                <a:srgbClr val="00B050"/>
                              </a:solidFill>
                              <a:effectLst/>
                            </a:rPr>
                            <a:t>0.002117903</a:t>
                          </a:r>
                          <a:endParaRPr lang="en-US" altLang="zh-CN" sz="1100" b="1" i="0" u="none" strike="noStrike" dirty="0">
                            <a:solidFill>
                              <a:srgbClr val="00B05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zh-CN" altLang="en-US" sz="1100" u="none" strike="noStrike" dirty="0">
                              <a:effectLst/>
                            </a:rPr>
                            <a:t>　</a:t>
                          </a:r>
                          <a:endParaRPr lang="zh-CN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9FEC706-5489-4F1B-8859-6FAA7BDA4C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338904"/>
                  </p:ext>
                </p:extLst>
              </p:nvPr>
            </p:nvGraphicFramePr>
            <p:xfrm>
              <a:off x="2351584" y="1556792"/>
              <a:ext cx="6261735" cy="2375548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8273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2352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0802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4953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800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17330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21651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200" b="1" u="none" strike="noStrike" dirty="0">
                              <a:effectLst/>
                            </a:rPr>
                            <a:t>测量次数</a:t>
                          </a:r>
                          <a:endParaRPr lang="zh-CN" alt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u="none" strike="noStrike" dirty="0">
                              <a:effectLst/>
                            </a:rPr>
                            <a:t>L (m)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u="none" strike="noStrike" dirty="0">
                              <a:effectLst/>
                            </a:rPr>
                            <a:t>50T (s)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u="none" strike="noStrike" dirty="0">
                              <a:effectLst/>
                            </a:rPr>
                            <a:t>T (s)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372316" t="-13889" r="-110734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u="none" strike="noStrike" baseline="0" dirty="0">
                              <a:effectLst/>
                            </a:rPr>
                            <a:t> g</a:t>
                          </a:r>
                          <a:r>
                            <a:rPr lang="en-US" sz="1200" b="1" u="none" strike="noStrike" dirty="0">
                              <a:effectLst/>
                            </a:rPr>
                            <a:t>  (m/s</a:t>
                          </a:r>
                          <a:r>
                            <a:rPr lang="en-US" sz="1200" b="1" u="none" strike="noStrike" baseline="30000" dirty="0">
                              <a:effectLst/>
                            </a:rPr>
                            <a:t>2)</a:t>
                          </a:r>
                          <a:endParaRPr lang="en-US" sz="1200" b="1" i="0" u="none" strike="noStrike" baseline="300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1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97.68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1.9536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100" u="none" strike="noStrike" dirty="0">
                              <a:effectLst/>
                            </a:rPr>
                            <a:t>8.98704E-05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9.671638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2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96.65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1.9330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0.000123654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9.878878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3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97.05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1.9410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100" u="none" strike="noStrike">
                              <a:effectLst/>
                            </a:rPr>
                            <a:t>9.7344E-06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9.797613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4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97.56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1.9512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100" u="none" strike="noStrike">
                              <a:effectLst/>
                            </a:rPr>
                            <a:t>5.01264E-05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9.695445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5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97.00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1.9400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100" u="none" strike="noStrike">
                              <a:effectLst/>
                            </a:rPr>
                            <a:t>1.69744E-05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9.807716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6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97.19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1.9438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100" u="none" strike="noStrike" dirty="0">
                              <a:effectLst/>
                            </a:rPr>
                            <a:t>1.024E-07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9.769406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7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97.55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1.9510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100" u="none" strike="noStrike">
                              <a:effectLst/>
                            </a:rPr>
                            <a:t>4.73344E-05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9.697433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8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97.40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1.9480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100" u="none" strike="noStrike">
                              <a:effectLst/>
                            </a:rPr>
                            <a:t>1.50544E-05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9.727325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9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96.86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1.9372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100" u="none" strike="noStrike">
                              <a:effectLst/>
                            </a:rPr>
                            <a:t>4.78864E-05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9.836088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>
                              <a:effectLst/>
                            </a:rPr>
                            <a:t>10</a:t>
                          </a:r>
                          <a:endParaRPr lang="en-US" altLang="zh-C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0.9350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97.12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1.9424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100" u="none" strike="noStrike">
                              <a:effectLst/>
                            </a:rPr>
                            <a:t>2.9584E-06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u="none" strike="noStrike" dirty="0">
                              <a:effectLst/>
                            </a:rPr>
                            <a:t>9.783494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9479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zh-CN" altLang="en-US" sz="1100" u="none" strike="noStrike" dirty="0">
                              <a:effectLst/>
                            </a:rPr>
                            <a:t>　</a:t>
                          </a:r>
                          <a:endParaRPr lang="zh-CN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zh-CN" altLang="en-US" sz="1100" u="none" strike="noStrike" dirty="0">
                              <a:effectLst/>
                            </a:rPr>
                            <a:t>　</a:t>
                          </a:r>
                          <a:endParaRPr lang="zh-CN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zh-CN" altLang="en-US" sz="1100" u="none" strike="noStrike" dirty="0">
                              <a:effectLst/>
                            </a:rPr>
                            <a:t>　</a:t>
                          </a:r>
                          <a:endParaRPr lang="zh-CN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u="none" strike="noStrike" dirty="0">
                              <a:solidFill>
                                <a:srgbClr val="0000FF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　</a:t>
                          </a:r>
                          <a:r>
                            <a:rPr lang="en-US" altLang="zh-CN" sz="1200" b="1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1.94412</a:t>
                          </a:r>
                          <a:endParaRPr lang="en-US" altLang="zh-CN" sz="12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200" b="1" u="none" strike="noStrike" dirty="0">
                              <a:solidFill>
                                <a:srgbClr val="0000FF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0.000403696</a:t>
                          </a:r>
                          <a:endParaRPr lang="en-US" altLang="zh-CN" sz="1200" b="1" i="0" u="none" strike="noStrike" dirty="0">
                            <a:solidFill>
                              <a:srgbClr val="0000FF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200" b="1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9.766504</a:t>
                          </a:r>
                          <a:endParaRPr lang="zh-CN" altLang="en-US" sz="1200" b="1" i="0" u="none" strike="noStrike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7856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zh-CN" altLang="en-US" sz="1100" u="none" strike="noStrike" dirty="0">
                              <a:effectLst/>
                            </a:rPr>
                            <a:t>　</a:t>
                          </a:r>
                          <a:endParaRPr lang="zh-CN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zh-CN" altLang="en-US" sz="1100" u="none" strike="noStrike" dirty="0">
                              <a:effectLst/>
                            </a:rPr>
                            <a:t>　</a:t>
                          </a:r>
                          <a:endParaRPr lang="zh-CN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zh-CN" altLang="en-US" sz="1100" u="none" strike="noStrike" dirty="0">
                              <a:effectLst/>
                            </a:rPr>
                            <a:t>　</a:t>
                          </a:r>
                          <a:endParaRPr lang="zh-CN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zh-CN" altLang="en-US" sz="1100" u="none" strike="noStrike" dirty="0">
                              <a:effectLst/>
                            </a:rPr>
                            <a:t>　</a:t>
                          </a:r>
                          <a:endParaRPr lang="zh-CN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100" b="1" u="none" strike="noStrike" dirty="0">
                              <a:solidFill>
                                <a:srgbClr val="00B050"/>
                              </a:solidFill>
                              <a:effectLst/>
                            </a:rPr>
                            <a:t>0.002117903</a:t>
                          </a:r>
                          <a:endParaRPr lang="en-US" altLang="zh-CN" sz="1100" b="1" i="0" u="none" strike="noStrike" dirty="0">
                            <a:solidFill>
                              <a:srgbClr val="00B05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zh-CN" altLang="en-US" sz="1100" u="none" strike="noStrike" dirty="0">
                              <a:effectLst/>
                            </a:rPr>
                            <a:t>　</a:t>
                          </a:r>
                          <a:endParaRPr lang="zh-CN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C77FEE9D-3AFC-4EFF-B791-60DAE8F4B758}"/>
              </a:ext>
            </a:extLst>
          </p:cNvPr>
          <p:cNvSpPr txBox="1"/>
          <p:nvPr/>
        </p:nvSpPr>
        <p:spPr>
          <a:xfrm>
            <a:off x="4367808" y="4086291"/>
            <a:ext cx="36724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摆长是单次测量，不计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类不确定度；</a:t>
            </a:r>
            <a:endParaRPr lang="en-US" altLang="zh-CN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卷尺的仪器误差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1mm</a:t>
            </a:r>
            <a:endParaRPr lang="zh-CN" altLang="en-US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对象 4">
                <a:extLst>
                  <a:ext uri="{FF2B5EF4-FFF2-40B4-BE49-F238E27FC236}">
                    <a16:creationId xmlns:a16="http://schemas.microsoft.com/office/drawing/2014/main" id="{8CD98595-B330-4318-9161-1C80B2951AA7}"/>
                  </a:ext>
                </a:extLst>
              </p:cNvPr>
              <p:cNvSpPr txBox="1"/>
              <p:nvPr/>
            </p:nvSpPr>
            <p:spPr bwMode="auto">
              <a:xfrm>
                <a:off x="1955626" y="4837142"/>
                <a:ext cx="3960440" cy="1815356"/>
              </a:xfrm>
              <a:prstGeom prst="rect">
                <a:avLst/>
              </a:prstGeom>
              <a:solidFill>
                <a:srgbClr val="ADD6FF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zh-CN" alt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zh-CN" alt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  <m:e>
                                  <m:r>
                                    <a:rPr lang="zh-CN" alt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zh-CN" alt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zh-CN" alt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zh-CN" alt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bar>
                                  <m:sSup>
                                    <m:sSupPr>
                                      <m:ctrlPr>
                                        <a:rPr lang="zh-CN" alt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zh-CN" alt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zh-CN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10×9</m:t>
                              </m:r>
                            </m:den>
                          </m:f>
                        </m:e>
                      </m:rad>
                      <m:r>
                        <a:rPr lang="zh-CN" alt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𝟎𝟎𝟎𝟒𝟎𝟑𝟕</m:t>
                              </m:r>
                            </m:num>
                            <m:den>
                              <m:r>
                                <a:rPr lang="zh-CN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den>
                          </m:f>
                        </m:e>
                      </m:rad>
                      <m:r>
                        <a:rPr lang="zh-CN" alt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𝟎𝟎𝟐</m:t>
                      </m:r>
                      <m:r>
                        <a:rPr lang="en-US" altLang="zh-CN" sz="12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</m:num>
                        <m:den>
                          <m:r>
                            <a:rPr lang="zh-CN" altLang="en-US" sz="1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𝟓𝟎</m:t>
                          </m:r>
                          <m: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zh-CN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zh-CN" alt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=0.0001</m:t>
                      </m:r>
                      <m:r>
                        <a:rPr lang="en-US" altLang="zh-CN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zh-CN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zh-CN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zh-CN" alt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1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0.0022</m:t>
                              </m:r>
                            </m:e>
                            <m:sup>
                              <m:r>
                                <a:rPr lang="zh-CN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1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0.00012</m:t>
                              </m:r>
                            </m:e>
                            <m:sup>
                              <m:r>
                                <a:rPr lang="zh-CN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zh-CN" alt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=0.002</m:t>
                      </m:r>
                      <m:r>
                        <a:rPr lang="en-US" altLang="zh-CN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zh-CN" alt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0.002</m:t>
                          </m:r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zh-CN" alt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𝟗𝟒𝟒𝟏𝟐</m:t>
                          </m:r>
                        </m:den>
                      </m:f>
                      <m:r>
                        <a:rPr lang="zh-CN" alt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=0.0011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对象 4">
                <a:extLst>
                  <a:ext uri="{FF2B5EF4-FFF2-40B4-BE49-F238E27FC236}">
                    <a16:creationId xmlns:a16="http://schemas.microsoft.com/office/drawing/2014/main" id="{8CD98595-B330-4318-9161-1C80B2951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5626" y="4837142"/>
                <a:ext cx="3960440" cy="18153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对象 3">
                <a:extLst>
                  <a:ext uri="{FF2B5EF4-FFF2-40B4-BE49-F238E27FC236}">
                    <a16:creationId xmlns:a16="http://schemas.microsoft.com/office/drawing/2014/main" id="{D635853C-38A8-4B62-B47D-6DCDA05B0B6C}"/>
                  </a:ext>
                </a:extLst>
              </p:cNvPr>
              <p:cNvSpPr txBox="1"/>
              <p:nvPr/>
            </p:nvSpPr>
            <p:spPr bwMode="auto">
              <a:xfrm>
                <a:off x="1992338" y="4086291"/>
                <a:ext cx="2303462" cy="5969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935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.0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=0.00061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对象 3">
                <a:extLst>
                  <a:ext uri="{FF2B5EF4-FFF2-40B4-BE49-F238E27FC236}">
                    <a16:creationId xmlns:a16="http://schemas.microsoft.com/office/drawing/2014/main" id="{D635853C-38A8-4B62-B47D-6DCDA05B0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38" y="4086291"/>
                <a:ext cx="2303462" cy="596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对象 6">
                <a:extLst>
                  <a:ext uri="{FF2B5EF4-FFF2-40B4-BE49-F238E27FC236}">
                    <a16:creationId xmlns:a16="http://schemas.microsoft.com/office/drawing/2014/main" id="{51E63459-A3E4-46DC-BF8E-1FED3C2529BE}"/>
                  </a:ext>
                </a:extLst>
              </p:cNvPr>
              <p:cNvSpPr txBox="1"/>
              <p:nvPr/>
            </p:nvSpPr>
            <p:spPr bwMode="auto">
              <a:xfrm>
                <a:off x="6312024" y="4854004"/>
                <a:ext cx="3672408" cy="10628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+(2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0.006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2×0.0011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0.0065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对象 6">
                <a:extLst>
                  <a:ext uri="{FF2B5EF4-FFF2-40B4-BE49-F238E27FC236}">
                    <a16:creationId xmlns:a16="http://schemas.microsoft.com/office/drawing/2014/main" id="{51E63459-A3E4-46DC-BF8E-1FED3C252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2024" y="4854004"/>
                <a:ext cx="3672408" cy="1062881"/>
              </a:xfrm>
              <a:prstGeom prst="rect">
                <a:avLst/>
              </a:prstGeom>
              <a:blipFill>
                <a:blip r:embed="rId7"/>
                <a:stretch>
                  <a:fillRect b="-2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对象 7">
            <a:extLst>
              <a:ext uri="{FF2B5EF4-FFF2-40B4-BE49-F238E27FC236}">
                <a16:creationId xmlns:a16="http://schemas.microsoft.com/office/drawing/2014/main" id="{0C149B96-4DAF-4659-A0A2-AF81E4181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769116"/>
              </p:ext>
            </p:extLst>
          </p:nvPr>
        </p:nvGraphicFramePr>
        <p:xfrm>
          <a:off x="6312024" y="5997193"/>
          <a:ext cx="3672408" cy="600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0" name="Equation" r:id="rId8" imgW="2489040" imgH="419040" progId="Equation.DSMT4">
                  <p:embed/>
                </p:oleObj>
              </mc:Choice>
              <mc:Fallback>
                <p:oleObj name="Equation" r:id="rId8" imgW="2489040" imgH="419040" progId="Equation.DSMT4">
                  <p:embed/>
                  <p:pic>
                    <p:nvPicPr>
                      <p:cNvPr id="9412" name="对象 7">
                        <a:extLst>
                          <a:ext uri="{FF2B5EF4-FFF2-40B4-BE49-F238E27FC236}">
                            <a16:creationId xmlns:a16="http://schemas.microsoft.com/office/drawing/2014/main" id="{0190B2E2-AA02-4CE5-94C0-EE25E954F0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024" y="5997193"/>
                        <a:ext cx="3672408" cy="60015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标题 16">
            <a:extLst>
              <a:ext uri="{FF2B5EF4-FFF2-40B4-BE49-F238E27FC236}">
                <a16:creationId xmlns:a16="http://schemas.microsoft.com/office/drawing/2014/main" id="{C6AA4160-DF81-4B9E-9AA6-D80E1429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16" name="内容占位符 6">
            <a:extLst>
              <a:ext uri="{FF2B5EF4-FFF2-40B4-BE49-F238E27FC236}">
                <a16:creationId xmlns:a16="http://schemas.microsoft.com/office/drawing/2014/main" id="{AAA64399-E0A1-409D-BDC8-8E494234B90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26939" y="917659"/>
            <a:ext cx="10138120" cy="6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）数据处理</a:t>
            </a:r>
            <a:r>
              <a:rPr lang="zh-CN" altLang="en-US" sz="2000" dirty="0">
                <a:solidFill>
                  <a:srgbClr val="00B050"/>
                </a:solidFill>
              </a:rPr>
              <a:t>（课后完成）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6C2C4B-A3F4-4FF8-81B9-B8F06ED54141}"/>
              </a:ext>
            </a:extLst>
          </p:cNvPr>
          <p:cNvSpPr/>
          <p:nvPr/>
        </p:nvSpPr>
        <p:spPr>
          <a:xfrm>
            <a:off x="5591944" y="1525014"/>
            <a:ext cx="1981698" cy="24620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47257B-1AF3-4D96-A43E-5A21BF6A8F75}"/>
              </a:ext>
            </a:extLst>
          </p:cNvPr>
          <p:cNvSpPr/>
          <p:nvPr/>
        </p:nvSpPr>
        <p:spPr>
          <a:xfrm>
            <a:off x="7683136" y="1525014"/>
            <a:ext cx="1005152" cy="246208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对象 13">
                <a:extLst>
                  <a:ext uri="{FF2B5EF4-FFF2-40B4-BE49-F238E27FC236}">
                    <a16:creationId xmlns:a16="http://schemas.microsoft.com/office/drawing/2014/main" id="{10666244-2D79-4298-851B-6D48685BFC73}"/>
                  </a:ext>
                </a:extLst>
              </p:cNvPr>
              <p:cNvSpPr txBox="1"/>
              <p:nvPr/>
            </p:nvSpPr>
            <p:spPr bwMode="auto">
              <a:xfrm>
                <a:off x="9225540" y="1517253"/>
                <a:ext cx="1864552" cy="8316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+(2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对象 13">
                <a:extLst>
                  <a:ext uri="{FF2B5EF4-FFF2-40B4-BE49-F238E27FC236}">
                    <a16:creationId xmlns:a16="http://schemas.microsoft.com/office/drawing/2014/main" id="{10666244-2D79-4298-851B-6D48685B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25540" y="1517253"/>
                <a:ext cx="1864552" cy="8316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23D2AAD8-1207-4CFA-86B3-66F9C40BE8E5}"/>
              </a:ext>
            </a:extLst>
          </p:cNvPr>
          <p:cNvSpPr/>
          <p:nvPr/>
        </p:nvSpPr>
        <p:spPr>
          <a:xfrm>
            <a:off x="3503712" y="1525015"/>
            <a:ext cx="1981698" cy="2462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闪电形 5">
            <a:extLst>
              <a:ext uri="{FF2B5EF4-FFF2-40B4-BE49-F238E27FC236}">
                <a16:creationId xmlns:a16="http://schemas.microsoft.com/office/drawing/2014/main" id="{8118913D-E7CF-4D07-8394-67F90CFB20C7}"/>
              </a:ext>
            </a:extLst>
          </p:cNvPr>
          <p:cNvSpPr/>
          <p:nvPr/>
        </p:nvSpPr>
        <p:spPr>
          <a:xfrm>
            <a:off x="1434405" y="4885856"/>
            <a:ext cx="701155" cy="584776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6D07A0-B71B-473B-A944-13E3F6F499AF}"/>
              </a:ext>
            </a:extLst>
          </p:cNvPr>
          <p:cNvSpPr txBox="1"/>
          <p:nvPr/>
        </p:nvSpPr>
        <p:spPr>
          <a:xfrm>
            <a:off x="440248" y="3501008"/>
            <a:ext cx="1457421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50</a:t>
            </a:r>
            <a:r>
              <a:rPr lang="zh-CN" altLang="en-US" sz="1600" b="1" dirty="0"/>
              <a:t>个周期</a:t>
            </a:r>
            <a:r>
              <a:rPr lang="zh-CN" altLang="en-US" sz="1600" dirty="0"/>
              <a:t>的仪器误差在</a:t>
            </a:r>
            <a:r>
              <a:rPr lang="en-US" altLang="zh-CN" sz="1600" b="1" dirty="0"/>
              <a:t>0.01</a:t>
            </a:r>
            <a:r>
              <a:rPr lang="zh-CN" altLang="en-US" sz="1600" dirty="0"/>
              <a:t>范围内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8E8A55-7826-48AB-AD7E-09C62F1E14E7}"/>
              </a:ext>
            </a:extLst>
          </p:cNvPr>
          <p:cNvSpPr txBox="1"/>
          <p:nvPr/>
        </p:nvSpPr>
        <p:spPr>
          <a:xfrm>
            <a:off x="434247" y="4431197"/>
            <a:ext cx="1463421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不确定度传递</a:t>
            </a:r>
            <a:r>
              <a:rPr lang="en-US" altLang="zh-CN" sz="1600" dirty="0"/>
              <a:t>: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f</a:t>
            </a:r>
            <a:r>
              <a:rPr lang="en-US" altLang="zh-CN" sz="1600" b="1" dirty="0"/>
              <a:t>=</a:t>
            </a:r>
            <a:r>
              <a:rPr lang="en-US" altLang="zh-CN" sz="1600" b="1" dirty="0" err="1"/>
              <a:t>a</a:t>
            </a:r>
            <a:r>
              <a:rPr lang="en-US" altLang="zh-CN" sz="1600" b="1" dirty="0" err="1">
                <a:solidFill>
                  <a:srgbClr val="00B050"/>
                </a:solidFill>
              </a:rPr>
              <a:t>x</a:t>
            </a:r>
            <a:r>
              <a:rPr lang="en-US" altLang="zh-CN" sz="1600" b="1" dirty="0" err="1"/>
              <a:t>+b</a:t>
            </a:r>
            <a:r>
              <a:rPr lang="en-US" altLang="zh-CN" sz="1600" b="1" dirty="0" err="1">
                <a:solidFill>
                  <a:srgbClr val="00B050"/>
                </a:solidFill>
              </a:rPr>
              <a:t>y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40626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2" grpId="0" animBg="1"/>
      <p:bldP spid="18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A77C2-2080-4627-864B-CD325ED1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四、实验内容与步骤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1D625FD-2216-4E56-909B-4A690ED28A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55440" y="1268761"/>
            <a:ext cx="10138120" cy="6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）结果表示：</a:t>
            </a:r>
          </a:p>
        </p:txBody>
      </p:sp>
      <p:graphicFrame>
        <p:nvGraphicFramePr>
          <p:cNvPr id="8" name="对象 4">
            <a:extLst>
              <a:ext uri="{FF2B5EF4-FFF2-40B4-BE49-F238E27FC236}">
                <a16:creationId xmlns:a16="http://schemas.microsoft.com/office/drawing/2014/main" id="{AD2BD02B-C1EB-4D05-AB18-7343F4AA5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804083"/>
              </p:ext>
            </p:extLst>
          </p:nvPr>
        </p:nvGraphicFramePr>
        <p:xfrm>
          <a:off x="3071813" y="2281238"/>
          <a:ext cx="3887787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6" name="Equation" r:id="rId3" imgW="1422360" imgH="901440" progId="Equation.DSMT4">
                  <p:embed/>
                </p:oleObj>
              </mc:Choice>
              <mc:Fallback>
                <p:oleObj name="Equation" r:id="rId3" imgW="1422360" imgH="901440" progId="Equation.DSMT4">
                  <p:embed/>
                  <p:pic>
                    <p:nvPicPr>
                      <p:cNvPr id="10243" name="对象 4">
                        <a:extLst>
                          <a:ext uri="{FF2B5EF4-FFF2-40B4-BE49-F238E27FC236}">
                            <a16:creationId xmlns:a16="http://schemas.microsoft.com/office/drawing/2014/main" id="{A5A65964-C423-418B-9493-342B60E70B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281238"/>
                        <a:ext cx="3887787" cy="219551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400977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977B5-E7A6-49FB-848C-3E2974F9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DDC49-4E60-4F56-AC91-A32FA28C41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55440" y="1268761"/>
            <a:ext cx="5616624" cy="7200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、手机摆实验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FCFB49-00D2-46F6-9155-B0486BAC003A}"/>
              </a:ext>
            </a:extLst>
          </p:cNvPr>
          <p:cNvSpPr txBox="1"/>
          <p:nvPr/>
        </p:nvSpPr>
        <p:spPr>
          <a:xfrm>
            <a:off x="1559496" y="1968297"/>
            <a:ext cx="5904656" cy="3269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下载并安装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phyphox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软件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；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将细绳一端固定在竖直墙面上，另一端固定在手机上，手机面与墙面平行，做成一个摆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；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打开软件，下拉菜单找到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mechanics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下的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Pendulum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，让手机偏离平衡位置一个小角度，点击运行按钮，放手后，软件会根据陀螺仪测量的数据</a:t>
            </a:r>
            <a:r>
              <a:rPr lang="zh-CN" altLang="zh-CN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自动记录单摆的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T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g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873C549F-391F-4BA4-ACCF-7935F493F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5451463"/>
            <a:ext cx="6840760" cy="12899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G</a:t>
            </a:r>
            <a:r>
              <a:rPr lang="zh-CN" altLang="zh-CN" sz="18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栏目中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，</a:t>
            </a:r>
            <a:r>
              <a:rPr lang="zh-CN" altLang="zh-CN" sz="18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输入摆长，系统会自动计算重力加速度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g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；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Length</a:t>
            </a:r>
            <a:r>
              <a:rPr lang="zh-CN" altLang="zh-CN" sz="18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栏目中，默认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g</a:t>
            </a:r>
            <a:r>
              <a:rPr lang="zh-CN" altLang="zh-CN" sz="18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值为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9.81 m/s</a:t>
            </a:r>
            <a:r>
              <a:rPr lang="en-US" altLang="zh-CN" sz="1800" baseline="300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zh-CN" altLang="zh-CN" sz="18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，系统会自动计算摆长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；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测量摆长时，从悬点的位置到手机的中心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。</a:t>
            </a:r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CAC5FCAC-FD6A-4F5B-81D8-EF662E99B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99" y="1314346"/>
            <a:ext cx="1875229" cy="351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3" descr="https://mmbiz.qpic.cn/mmbiz_png/EPAkPq1aBnuPymibhKiaicTbyEbbXSMIT3E5R3ppAmWehU0I0t9ibb0hj4OEnlqltxM2VOe09myQIJgHUqaBRIibprg/640?wx_fmt=png&amp;tp=webp&amp;wxfrom=5&amp;wx_lazy=1&amp;wx_co=1">
            <a:extLst>
              <a:ext uri="{FF2B5EF4-FFF2-40B4-BE49-F238E27FC236}">
                <a16:creationId xmlns:a16="http://schemas.microsoft.com/office/drawing/2014/main" id="{BA449316-5948-4644-B6F1-7275573E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380" y="1268761"/>
            <a:ext cx="187522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436981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92EFA-2F75-49CA-B60F-31A780F4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ABC4E-197F-4803-A0CF-F52954D825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71464" y="1256924"/>
            <a:ext cx="7344816" cy="576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）手机摆：一次测量摆长</a:t>
            </a:r>
            <a:r>
              <a:rPr lang="en-US" altLang="zh-CN" sz="2000" b="1" dirty="0">
                <a:solidFill>
                  <a:srgbClr val="FF0000"/>
                </a:solidFill>
              </a:rPr>
              <a:t>L</a:t>
            </a:r>
            <a:r>
              <a:rPr lang="zh-CN" altLang="en-US" sz="2000" dirty="0"/>
              <a:t>，多次测量周期</a:t>
            </a:r>
            <a:r>
              <a:rPr lang="en-US" altLang="zh-CN" sz="2000" b="1" dirty="0">
                <a:solidFill>
                  <a:srgbClr val="FF0000"/>
                </a:solidFill>
              </a:rPr>
              <a:t>T</a:t>
            </a:r>
            <a:r>
              <a:rPr lang="zh-CN" altLang="en-US" sz="2000" dirty="0"/>
              <a:t>（不少于</a:t>
            </a:r>
            <a:r>
              <a:rPr lang="en-US" altLang="zh-CN" sz="2000" dirty="0"/>
              <a:t>5</a:t>
            </a:r>
            <a:r>
              <a:rPr lang="zh-CN" altLang="en-US" sz="2000" dirty="0"/>
              <a:t>次）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B4CC7D-106A-4B92-B241-C4D273D8C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78992"/>
              </p:ext>
            </p:extLst>
          </p:nvPr>
        </p:nvGraphicFramePr>
        <p:xfrm>
          <a:off x="2076764" y="1937429"/>
          <a:ext cx="5734215" cy="216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测量次数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摆长</a:t>
                      </a:r>
                      <a:r>
                        <a:rPr lang="en-US" altLang="zh-CN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L (mm)</a:t>
                      </a:r>
                      <a:endParaRPr lang="zh-CN" altLang="zh-CN" sz="16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周期</a:t>
                      </a: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m/s</a:t>
                      </a:r>
                      <a:r>
                        <a:rPr lang="en-US" altLang="zh-CN" sz="1600" b="1" kern="1200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2 </a:t>
                      </a:r>
                      <a:r>
                        <a:rPr lang="en-US" altLang="zh-CN" sz="16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5" marR="91445" marT="45730" marB="4573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 anchor="ctr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3533679-A662-4DD3-8154-6B24BC5ABE97}"/>
              </a:ext>
            </a:extLst>
          </p:cNvPr>
          <p:cNvSpPr txBox="1">
            <a:spLocks/>
          </p:cNvSpPr>
          <p:nvPr/>
        </p:nvSpPr>
        <p:spPr>
          <a:xfrm>
            <a:off x="1271464" y="4509120"/>
            <a:ext cx="10138120" cy="720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）不确定度评估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graphicFrame>
        <p:nvGraphicFramePr>
          <p:cNvPr id="6" name="对象 13">
            <a:extLst>
              <a:ext uri="{FF2B5EF4-FFF2-40B4-BE49-F238E27FC236}">
                <a16:creationId xmlns:a16="http://schemas.microsoft.com/office/drawing/2014/main" id="{AF7A252E-26F6-4FDF-BF84-0866E3B0DF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59119"/>
              </p:ext>
            </p:extLst>
          </p:nvPr>
        </p:nvGraphicFramePr>
        <p:xfrm>
          <a:off x="3935760" y="5157192"/>
          <a:ext cx="2459693" cy="757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0" name="Equation" r:id="rId3" imgW="1485720" imgH="457200" progId="Equation.DSMT4">
                  <p:embed/>
                </p:oleObj>
              </mc:Choice>
              <mc:Fallback>
                <p:oleObj name="Equation" r:id="rId3" imgW="1485720" imgH="457200" progId="Equation.DSMT4">
                  <p:embed/>
                  <p:pic>
                    <p:nvPicPr>
                      <p:cNvPr id="9" name="对象 13">
                        <a:extLst>
                          <a:ext uri="{FF2B5EF4-FFF2-40B4-BE49-F238E27FC236}">
                            <a16:creationId xmlns:a16="http://schemas.microsoft.com/office/drawing/2014/main" id="{4C906BC8-05B2-4544-86D2-BB0AE4C445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5157192"/>
                        <a:ext cx="2459693" cy="757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1EA7B92-EA17-44AE-9427-3CE72A39E97A}"/>
              </a:ext>
            </a:extLst>
          </p:cNvPr>
          <p:cNvSpPr txBox="1"/>
          <p:nvPr/>
        </p:nvSpPr>
        <p:spPr>
          <a:xfrm>
            <a:off x="8112224" y="1937429"/>
            <a:ext cx="1800200" cy="8744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摆长单次测量，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周期多次测量</a:t>
            </a:r>
          </a:p>
        </p:txBody>
      </p:sp>
    </p:spTree>
    <p:extLst>
      <p:ext uri="{BB962C8B-B14F-4D97-AF65-F5344CB8AC3E}">
        <p14:creationId xmlns:p14="http://schemas.microsoft.com/office/powerpoint/2010/main" val="428039250"/>
      </p:ext>
    </p:extLst>
  </p:cSld>
  <p:clrMapOvr>
    <a:masterClrMapping/>
  </p:clrMapOvr>
  <p:transition spd="slow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261.扁平学说毕业论文答辩PPT模版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tucjel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1179</Words>
  <Application>Microsoft Office PowerPoint</Application>
  <PresentationFormat>宽屏</PresentationFormat>
  <Paragraphs>228</Paragraphs>
  <Slides>15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第一PPT，www.1ppt.com</vt:lpstr>
      <vt:lpstr>Equation</vt:lpstr>
      <vt:lpstr>PowerPoint 演示文稿</vt:lpstr>
      <vt:lpstr>一、实验目的</vt:lpstr>
      <vt:lpstr>二、实验原理</vt:lpstr>
      <vt:lpstr>三、实验仪器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五、数据处理与思考题</vt:lpstr>
      <vt:lpstr>六、选做实验（三选一）</vt:lpstr>
      <vt:lpstr>六、选做实验</vt:lpstr>
      <vt:lpstr>六、选做实验</vt:lpstr>
      <vt:lpstr>PowerPoint 演示文稿</vt:lpstr>
      <vt:lpstr>下一实验的预习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keywords/>
  <dc:description/>
  <cp:lastModifiedBy>Guo S</cp:lastModifiedBy>
  <cp:revision>685</cp:revision>
  <dcterms:created xsi:type="dcterms:W3CDTF">2016-04-09T13:02:00Z</dcterms:created>
  <dcterms:modified xsi:type="dcterms:W3CDTF">2022-03-24T13:00:55Z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