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3" r:id="rId3"/>
    <p:sldId id="643" r:id="rId4"/>
    <p:sldId id="680" r:id="rId5"/>
    <p:sldId id="681" r:id="rId6"/>
    <p:sldId id="683" r:id="rId7"/>
    <p:sldId id="684" r:id="rId8"/>
    <p:sldId id="619" r:id="rId9"/>
    <p:sldId id="620" r:id="rId10"/>
    <p:sldId id="621" r:id="rId11"/>
    <p:sldId id="622" r:id="rId12"/>
    <p:sldId id="623" r:id="rId13"/>
    <p:sldId id="637" r:id="rId14"/>
    <p:sldId id="624" r:id="rId15"/>
    <p:sldId id="644" r:id="rId16"/>
    <p:sldId id="645" r:id="rId17"/>
    <p:sldId id="646" r:id="rId18"/>
    <p:sldId id="647" r:id="rId19"/>
    <p:sldId id="648" r:id="rId20"/>
    <p:sldId id="649" r:id="rId21"/>
    <p:sldId id="650" r:id="rId22"/>
    <p:sldId id="651" r:id="rId23"/>
    <p:sldId id="679" r:id="rId24"/>
    <p:sldId id="666" r:id="rId25"/>
    <p:sldId id="667" r:id="rId26"/>
    <p:sldId id="668" r:id="rId27"/>
    <p:sldId id="669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71" autoAdjust="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2018/4/3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smtClean="0">
                <a:solidFill>
                  <a:srgbClr val="FF0000"/>
                </a:solidFill>
              </a:rPr>
              <a:t>第十二章 构造函数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42902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构造函数的错误调用</a:t>
            </a:r>
            <a:endParaRPr lang="en-US" altLang="zh-CN" sz="2000" dirty="0" smtClean="0"/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{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d);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d,int</a:t>
            </a:r>
            <a:r>
              <a:rPr lang="en-US" altLang="zh-CN" sz="1600" dirty="0" smtClean="0"/>
              <a:t> y);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private: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month;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day;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year;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自定义构造函数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00232" y="3214686"/>
            <a:ext cx="6715156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month=4; day=15; year=1995;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&lt;&lt;month &lt;&lt;"/" &lt;&lt;day &lt;&lt;"/" &lt;&lt;year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y)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month=m; day=d; year=y;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(4, d, 1996);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//</a:t>
            </a:r>
            <a:r>
              <a:rPr lang="zh-CN" altLang="en-US" sz="1600" dirty="0" smtClean="0"/>
              <a:t>原本是想重复利用带三参数构造函数的代码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//</a:t>
            </a:r>
            <a:r>
              <a:rPr lang="zh-CN" altLang="en-US" sz="1600" dirty="0" smtClean="0"/>
              <a:t>结果变成创建一个无名对象，该对象在右括号后就消失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42902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多个构造函数共享代码（即代码重用）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增加一个重用函数，并放入保护成员中，只被类内其他函数使用</a:t>
            </a:r>
            <a:endParaRPr lang="en-US" altLang="zh-CN" sz="1600" dirty="0" smtClean="0"/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{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(){ Init(4,15,1995); }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d){ Init(4,d,1996); }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d){ Init(m,d,1997); }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d,int</a:t>
            </a:r>
            <a:r>
              <a:rPr lang="en-US" altLang="zh-CN" sz="1600" dirty="0" smtClean="0"/>
              <a:t> y){ Init(</a:t>
            </a:r>
            <a:r>
              <a:rPr lang="en-US" altLang="zh-CN" sz="1600" dirty="0" err="1" smtClean="0"/>
              <a:t>m,d,y</a:t>
            </a:r>
            <a:r>
              <a:rPr lang="en-US" altLang="zh-CN" sz="1600" dirty="0" smtClean="0"/>
              <a:t>); }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private: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month;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day;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year;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void Init(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d,int</a:t>
            </a:r>
            <a:r>
              <a:rPr lang="en-US" altLang="zh-CN" sz="1600" dirty="0" smtClean="0"/>
              <a:t> y)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month=m; day=d;  year=y;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&lt;&lt;month &lt;&lt;"/" &lt;&lt;day &lt;&lt;"/" &lt;&lt;year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}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自定义构造函数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86380" y="278605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/>
              <a:t>void main()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aday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bday</a:t>
            </a:r>
            <a:r>
              <a:rPr lang="en-US" altLang="zh-CN" sz="1600" dirty="0" smtClean="0"/>
              <a:t>(10);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cday</a:t>
            </a:r>
            <a:r>
              <a:rPr lang="en-US" altLang="zh-CN" sz="1600" dirty="0" smtClean="0"/>
              <a:t>(2,12);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dday</a:t>
            </a:r>
            <a:r>
              <a:rPr lang="en-US" altLang="zh-CN" sz="1600" dirty="0" smtClean="0"/>
              <a:t>(1,2,1998);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42902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多个构造函数合并成单一构造函数</a:t>
            </a:r>
            <a:r>
              <a:rPr lang="en-US" altLang="zh-CN" sz="2000" dirty="0" smtClean="0"/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带默认值的构造函数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{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m=4,int d=15,int y=1995)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month=m;  day=d;  year=y;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&lt;&lt;month &lt;&lt;"/" &lt;&lt;day &lt;&lt;"/" &lt;&lt;year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}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private:  //</a:t>
            </a:r>
            <a:r>
              <a:rPr lang="zh-CN" altLang="en-US" sz="1600" dirty="0" smtClean="0"/>
              <a:t>其他公共成员</a:t>
            </a:r>
            <a:endParaRPr lang="en-US" altLang="zh-CN" sz="1600" dirty="0" smtClean="0"/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month;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day;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year;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aday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bday</a:t>
            </a:r>
            <a:r>
              <a:rPr lang="en-US" altLang="zh-CN" sz="1600" dirty="0" smtClean="0"/>
              <a:t>(2);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cday</a:t>
            </a:r>
            <a:r>
              <a:rPr lang="en-US" altLang="zh-CN" sz="1600" dirty="0" smtClean="0"/>
              <a:t>(3,12);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dday</a:t>
            </a:r>
            <a:r>
              <a:rPr lang="en-US" altLang="zh-CN" sz="1600" dirty="0" smtClean="0"/>
              <a:t>(1,2,1998);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自定义构造函数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42902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带默认值构造函数的类外写法</a:t>
            </a:r>
            <a:endParaRPr lang="en-US" altLang="zh-CN" sz="2000" dirty="0" smtClean="0"/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{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m=4,int d=15,int y=1995);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private: 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month;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day;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year;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b="1" dirty="0" err="1" smtClean="0">
                <a:solidFill>
                  <a:srgbClr val="FF0000"/>
                </a:solidFill>
              </a:rPr>
              <a:t>Tdate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Tdate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m,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d,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y) //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无需再写默认值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{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month=m;  day=d;  year=y;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&lt;&lt;month &lt;&lt;"/" &lt;&lt;day &lt;&lt;"/" &lt;&lt;year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}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aday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bday</a:t>
            </a:r>
            <a:r>
              <a:rPr lang="en-US" altLang="zh-CN" sz="1600" dirty="0" smtClean="0"/>
              <a:t>(2);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cday</a:t>
            </a:r>
            <a:r>
              <a:rPr lang="en-US" altLang="zh-CN" sz="1600" dirty="0" smtClean="0"/>
              <a:t>(3,12);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dday</a:t>
            </a:r>
            <a:r>
              <a:rPr lang="en-US" altLang="zh-CN" sz="1600" dirty="0" smtClean="0"/>
              <a:t>(1,2,1998);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自定义构造函数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42902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构造函数的使用区别</a:t>
            </a:r>
            <a:endParaRPr lang="en-US" altLang="zh-CN" sz="20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d);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d,int</a:t>
            </a:r>
            <a:r>
              <a:rPr lang="en-US" altLang="zh-CN" sz="1600" dirty="0" smtClean="0"/>
              <a:t> y);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private: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month;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day;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year;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aday</a:t>
            </a:r>
            <a:r>
              <a:rPr lang="en-US" altLang="zh-CN" sz="1600" dirty="0" smtClean="0"/>
              <a:t>; //</a:t>
            </a:r>
            <a:r>
              <a:rPr lang="zh-CN" altLang="en-US" sz="1600" dirty="0" smtClean="0"/>
              <a:t>在定义了无参构造函数后，</a:t>
            </a:r>
            <a:r>
              <a:rPr lang="en-US" altLang="zh-CN" sz="1600" dirty="0" smtClean="0"/>
              <a:t>ok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bday</a:t>
            </a:r>
            <a:r>
              <a:rPr lang="en-US" altLang="zh-CN" sz="1600" dirty="0" smtClean="0"/>
              <a:t>(10);  //</a:t>
            </a:r>
            <a:r>
              <a:rPr lang="zh-CN" altLang="en-US" sz="1600" dirty="0" smtClean="0"/>
              <a:t>调用单参数构造函数</a:t>
            </a:r>
            <a:r>
              <a:rPr lang="en-US" altLang="zh-CN" sz="1600" dirty="0" smtClean="0"/>
              <a:t>,ok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cday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);  //</a:t>
            </a:r>
            <a:r>
              <a:rPr lang="zh-CN" altLang="en-US" sz="1600" dirty="0" smtClean="0"/>
              <a:t>声明一个函数，以</a:t>
            </a:r>
            <a:r>
              <a:rPr lang="en-US" altLang="zh-CN" sz="1600" dirty="0" err="1" smtClean="0"/>
              <a:t>Tdate</a:t>
            </a:r>
            <a:r>
              <a:rPr lang="zh-CN" altLang="en-US" sz="1600" dirty="0" smtClean="0"/>
              <a:t>对象为返回值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自定义构造函数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在应用中往往会遇到复合类的构造和析构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复合类是指在一个类的定义中，使用了其他类的对象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不能是复合类本身的对象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作为其数据成员或成员函数的参数的类。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复合类有利于程序开发过程中程序员之间分工协作，并有助于改善程序代码的模块化程度，有利于信息隐藏。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复合类初始化的问题：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构造函数是不能够显式调用的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类的数据成员是受保护的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当一个复合类的对象进行初始化时，如何把</a:t>
            </a:r>
            <a:r>
              <a:rPr lang="zh-CN" altLang="en-US" sz="1600" dirty="0" smtClean="0">
                <a:solidFill>
                  <a:srgbClr val="FF0000"/>
                </a:solidFill>
              </a:rPr>
              <a:t>参数传递给类数据成员的数据成员</a:t>
            </a:r>
            <a:r>
              <a:rPr lang="zh-CN" altLang="en-US" sz="1600" dirty="0" smtClean="0"/>
              <a:t>？？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dirty="0" smtClean="0"/>
          </a:p>
          <a:p>
            <a:pPr eaLnBrk="1" hangingPunct="1">
              <a:lnSpc>
                <a:spcPts val="2880"/>
              </a:lnSpc>
              <a:spcBef>
                <a:spcPts val="0"/>
              </a:spcBef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类成员的构造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复合类成员的初始化困难，课本</a:t>
            </a:r>
            <a:r>
              <a:rPr lang="en-US" altLang="zh-CN" sz="2000" dirty="0" smtClean="0"/>
              <a:t>P278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当学号是自动递增，没问题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nextStudentID</a:t>
            </a:r>
            <a:r>
              <a:rPr lang="en-US" altLang="zh-CN" sz="1400" dirty="0" smtClean="0"/>
              <a:t>=0;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class </a:t>
            </a:r>
            <a:r>
              <a:rPr lang="en-US" altLang="zh-CN" sz="1400" dirty="0" err="1" smtClean="0"/>
              <a:t>StudentID</a:t>
            </a:r>
            <a:r>
              <a:rPr lang="en-US" altLang="zh-CN" sz="1400" dirty="0" smtClean="0"/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StudentID</a:t>
            </a:r>
            <a:r>
              <a:rPr lang="en-US" altLang="zh-CN" sz="1400" dirty="0" smtClean="0"/>
              <a:t>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{ value=++</a:t>
            </a:r>
            <a:r>
              <a:rPr lang="en-US" altLang="zh-CN" sz="1400" dirty="0" err="1" smtClean="0"/>
              <a:t>nextStudentID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&lt;&lt;"Assigning student id " &lt;&lt;value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~</a:t>
            </a:r>
            <a:r>
              <a:rPr lang="en-US" altLang="zh-CN" sz="1400" dirty="0" err="1" smtClean="0"/>
              <a:t>StudentID</a:t>
            </a:r>
            <a:r>
              <a:rPr lang="en-US" altLang="zh-CN" sz="1400" dirty="0" smtClean="0"/>
              <a:t>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{ --</a:t>
            </a:r>
            <a:r>
              <a:rPr lang="en-US" altLang="zh-CN" sz="1400" dirty="0" err="1" smtClean="0"/>
              <a:t>nextStudentID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&lt;&lt;"Destructing id " &lt;&lt;value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private: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value;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};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类成员的构造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7488" y="4214818"/>
            <a:ext cx="578647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class Student{</a:t>
            </a:r>
          </a:p>
          <a:p>
            <a:r>
              <a:rPr lang="en-US" altLang="zh-CN" sz="1400" dirty="0" smtClean="0"/>
              <a:t>public:</a:t>
            </a:r>
          </a:p>
          <a:p>
            <a:r>
              <a:rPr lang="en-US" altLang="zh-CN" sz="1400" dirty="0" smtClean="0"/>
              <a:t>  Student(char*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="</a:t>
            </a:r>
            <a:r>
              <a:rPr lang="en-US" altLang="zh-CN" sz="1400" dirty="0" err="1" smtClean="0"/>
              <a:t>noName</a:t>
            </a:r>
            <a:r>
              <a:rPr lang="en-US" altLang="zh-CN" sz="1400" dirty="0" smtClean="0"/>
              <a:t>")</a:t>
            </a:r>
          </a:p>
          <a:p>
            <a:r>
              <a:rPr lang="en-US" altLang="zh-CN" sz="1400" dirty="0" smtClean="0"/>
              <a:t>  {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&lt;&lt;"Constructing student " &lt;&lt;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 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strncpy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name,pName,sizeof</a:t>
            </a:r>
            <a:r>
              <a:rPr lang="en-US" altLang="zh-CN" sz="1400" dirty="0" smtClean="0"/>
              <a:t>(name));</a:t>
            </a:r>
          </a:p>
          <a:p>
            <a:r>
              <a:rPr lang="en-US" altLang="zh-CN" sz="1400" dirty="0" smtClean="0"/>
              <a:t>    name[</a:t>
            </a:r>
            <a:r>
              <a:rPr lang="en-US" altLang="zh-CN" sz="1400" dirty="0" err="1" smtClean="0"/>
              <a:t>sizeof</a:t>
            </a:r>
            <a:r>
              <a:rPr lang="en-US" altLang="zh-CN" sz="1400" dirty="0" smtClean="0"/>
              <a:t>(name)-1]='\0';</a:t>
            </a:r>
          </a:p>
          <a:p>
            <a:r>
              <a:rPr lang="en-US" altLang="zh-CN" sz="1400" dirty="0" smtClean="0"/>
              <a:t>  }</a:t>
            </a:r>
          </a:p>
          <a:p>
            <a:r>
              <a:rPr lang="en-US" altLang="zh-CN" sz="1400" dirty="0" smtClean="0"/>
              <a:t>private:</a:t>
            </a:r>
          </a:p>
          <a:p>
            <a:r>
              <a:rPr lang="en-US" altLang="zh-CN" sz="1400" dirty="0" smtClean="0"/>
              <a:t>  char name[20]; //</a:t>
            </a:r>
            <a:r>
              <a:rPr lang="zh-CN" altLang="en-US" sz="1400" dirty="0" smtClean="0"/>
              <a:t>学生姓名</a:t>
            </a:r>
            <a:endParaRPr lang="en-US" altLang="zh-CN" sz="1400" dirty="0" smtClean="0"/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StudentID</a:t>
            </a:r>
            <a:r>
              <a:rPr lang="en-US" altLang="zh-CN" sz="1400" dirty="0" smtClean="0"/>
              <a:t> id;     //</a:t>
            </a:r>
            <a:r>
              <a:rPr lang="zh-CN" altLang="en-US" sz="1400" dirty="0" smtClean="0"/>
              <a:t>学生学</a:t>
            </a:r>
            <a:r>
              <a:rPr lang="zh-CN" altLang="en-US" sz="1400" dirty="0" smtClean="0"/>
              <a:t>号是</a:t>
            </a:r>
            <a:r>
              <a:rPr lang="zh-CN" altLang="en-US" sz="1400" dirty="0" smtClean="0"/>
              <a:t>一个</a:t>
            </a:r>
            <a:r>
              <a:rPr lang="zh-CN" altLang="en-US" sz="1400" dirty="0" smtClean="0"/>
              <a:t>类对象，</a:t>
            </a:r>
            <a:r>
              <a:rPr lang="zh-CN" altLang="en-US" sz="1400" dirty="0" smtClean="0"/>
              <a:t>包含属性</a:t>
            </a:r>
            <a:r>
              <a:rPr lang="en-US" altLang="zh-CN" sz="1400" dirty="0" smtClean="0"/>
              <a:t>value</a:t>
            </a:r>
          </a:p>
          <a:p>
            <a:r>
              <a:rPr lang="en-US" altLang="zh-CN" sz="1400" dirty="0" smtClean="0"/>
              <a:t>};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929322" y="2643182"/>
            <a:ext cx="285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void main()</a:t>
            </a:r>
          </a:p>
          <a:p>
            <a:r>
              <a:rPr lang="en-US" altLang="zh-CN" sz="1600" dirty="0" smtClean="0"/>
              <a:t>{  Student s1("Randy");</a:t>
            </a:r>
          </a:p>
          <a:p>
            <a:r>
              <a:rPr lang="en-US" altLang="zh-CN" sz="1600" dirty="0" smtClean="0"/>
              <a:t>   Student s2("Tom");</a:t>
            </a:r>
          </a:p>
          <a:p>
            <a:r>
              <a:rPr lang="en-US" altLang="zh-CN" sz="1600" dirty="0" smtClean="0"/>
              <a:t>   Student s3("Mike");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复合类成员的初始化困难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当想自定义一个学号，就会有问题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class </a:t>
            </a:r>
            <a:r>
              <a:rPr lang="en-US" altLang="zh-CN" sz="1400" dirty="0" err="1" smtClean="0"/>
              <a:t>StudentID</a:t>
            </a:r>
            <a:r>
              <a:rPr lang="en-US" altLang="zh-CN" sz="1400" dirty="0" smtClean="0"/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StudentID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id=0)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{ value=id;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&lt;&lt;"Assigning student id " &lt;&lt;value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~</a:t>
            </a:r>
            <a:r>
              <a:rPr lang="en-US" altLang="zh-CN" sz="1400" dirty="0" err="1" smtClean="0"/>
              <a:t>StudentID</a:t>
            </a:r>
            <a:r>
              <a:rPr lang="en-US" altLang="zh-CN" sz="1400" dirty="0" smtClean="0"/>
              <a:t>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{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&lt;&lt;"Destructing id " &lt;&lt;value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private: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value;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};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类成员的构造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14546" y="3857628"/>
            <a:ext cx="65722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class Student{</a:t>
            </a:r>
          </a:p>
          <a:p>
            <a:r>
              <a:rPr lang="en-US" altLang="zh-CN" sz="1400" dirty="0" smtClean="0"/>
              <a:t>public:</a:t>
            </a:r>
          </a:p>
          <a:p>
            <a:r>
              <a:rPr lang="en-US" altLang="zh-CN" sz="1400" dirty="0" smtClean="0"/>
              <a:t>  Student(char*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="</a:t>
            </a:r>
            <a:r>
              <a:rPr lang="en-US" altLang="zh-CN" sz="1400" dirty="0" err="1" smtClean="0"/>
              <a:t>noName",int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ssID</a:t>
            </a:r>
            <a:r>
              <a:rPr lang="en-US" altLang="zh-CN" sz="1400" dirty="0" smtClean="0"/>
              <a:t>=0)</a:t>
            </a:r>
          </a:p>
          <a:p>
            <a:r>
              <a:rPr lang="en-US" altLang="zh-CN" sz="1400" dirty="0" smtClean="0"/>
              <a:t>  {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&lt;&lt;"Constructing student " &lt;&lt;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strncpy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name,pName,sizeof</a:t>
            </a:r>
            <a:r>
              <a:rPr lang="en-US" altLang="zh-CN" sz="1400" dirty="0" smtClean="0"/>
              <a:t>(name));</a:t>
            </a:r>
          </a:p>
          <a:p>
            <a:r>
              <a:rPr lang="en-US" altLang="zh-CN" sz="1400" dirty="0" smtClean="0"/>
              <a:t>    name[</a:t>
            </a:r>
            <a:r>
              <a:rPr lang="en-US" altLang="zh-CN" sz="1400" dirty="0" err="1" smtClean="0"/>
              <a:t>sizeof</a:t>
            </a:r>
            <a:r>
              <a:rPr lang="en-US" altLang="zh-CN" sz="1400" dirty="0" smtClean="0"/>
              <a:t>(name)-1]='\0';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StudentID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id(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ssID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);     //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希望将学号传给学号类对象，实际是创建一个新对象</a:t>
            </a:r>
          </a:p>
          <a:p>
            <a:r>
              <a:rPr lang="zh-CN" altLang="en-US" sz="1400" dirty="0" smtClean="0"/>
              <a:t>  </a:t>
            </a:r>
            <a:r>
              <a:rPr lang="en-US" altLang="zh-CN" sz="1400" dirty="0" smtClean="0"/>
              <a:t>}</a:t>
            </a:r>
          </a:p>
          <a:p>
            <a:r>
              <a:rPr lang="en-US" altLang="zh-CN" sz="1400" dirty="0" smtClean="0"/>
              <a:t>private:</a:t>
            </a:r>
          </a:p>
          <a:p>
            <a:r>
              <a:rPr lang="en-US" altLang="zh-CN" sz="1400" dirty="0" smtClean="0"/>
              <a:t> char name[20]; //</a:t>
            </a:r>
            <a:r>
              <a:rPr lang="zh-CN" altLang="en-US" sz="1400" dirty="0" smtClean="0"/>
              <a:t>学生姓名</a:t>
            </a:r>
            <a:endParaRPr lang="en-US" altLang="zh-CN" sz="1400" dirty="0" smtClean="0"/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StudentID</a:t>
            </a:r>
            <a:r>
              <a:rPr lang="en-US" altLang="zh-CN" sz="1400" dirty="0" smtClean="0"/>
              <a:t> id;    //</a:t>
            </a:r>
            <a:r>
              <a:rPr lang="zh-CN" altLang="en-US" sz="1400" dirty="0" smtClean="0"/>
              <a:t>学生学号，是一个类，包含属性</a:t>
            </a:r>
            <a:r>
              <a:rPr lang="en-US" altLang="zh-CN" sz="1400" dirty="0" smtClean="0"/>
              <a:t>value};</a:t>
            </a:r>
          </a:p>
          <a:p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500662" y="2428868"/>
            <a:ext cx="3643338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{  Student s("Randy", 9818); }</a:t>
            </a:r>
            <a:br>
              <a:rPr lang="en-US" altLang="zh-CN" sz="1600" dirty="0" smtClean="0"/>
            </a:br>
            <a:r>
              <a:rPr lang="en-US" altLang="zh-CN" sz="1600" dirty="0" smtClean="0"/>
              <a:t>//</a:t>
            </a:r>
            <a:r>
              <a:rPr lang="zh-CN" altLang="en-US" sz="1600" dirty="0" smtClean="0"/>
              <a:t>实际上学号</a:t>
            </a:r>
            <a:r>
              <a:rPr lang="en-US" altLang="zh-CN" sz="1600" dirty="0" smtClean="0"/>
              <a:t>9818</a:t>
            </a:r>
            <a:r>
              <a:rPr lang="zh-CN" altLang="en-US" sz="1600" dirty="0" smtClean="0"/>
              <a:t>没有传递给对象</a:t>
            </a:r>
            <a:r>
              <a:rPr lang="en-US" altLang="zh-CN" sz="1600" dirty="0" smtClean="0"/>
              <a:t>s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//9818</a:t>
            </a:r>
            <a:r>
              <a:rPr lang="zh-CN" altLang="en-US" sz="1600" dirty="0" smtClean="0"/>
              <a:t>传递给一个临时对象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，在构造函数运行后就丢弃了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因此，我们需要一个机制来表示：对已分配空间的对象成员进行构造，而不是创建一个新对象成员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000" dirty="0" smtClean="0"/>
              <a:t>C++</a:t>
            </a:r>
            <a:r>
              <a:rPr lang="zh-CN" altLang="en-US" sz="2000" dirty="0" smtClean="0"/>
              <a:t>对复合类的构造提供了新定义方式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FF0000"/>
                </a:solidFill>
              </a:rPr>
              <a:t>采用冒号表示对类的数据成员的构造函数进行调用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类成员的构造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000396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复合类中的数据成员的构造函数调用</a:t>
            </a:r>
            <a:endParaRPr lang="en-US" altLang="zh-CN" sz="20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StudentID</a:t>
            </a:r>
            <a:r>
              <a:rPr lang="en-US" altLang="zh-CN" sz="1600" dirty="0" smtClean="0"/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StudentID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id=0)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 value=id;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&lt;&lt;"Assigning student id " &lt;&lt;value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~</a:t>
            </a:r>
            <a:r>
              <a:rPr lang="en-US" altLang="zh-CN" sz="1600" dirty="0" err="1" smtClean="0"/>
              <a:t>StudentID</a:t>
            </a:r>
            <a:r>
              <a:rPr lang="en-US" altLang="zh-CN" sz="1600" dirty="0" smtClean="0"/>
              <a:t>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&lt;&lt;"Destructing id " &lt;&lt;value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private: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value;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类成员的构造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1670" y="3441680"/>
            <a:ext cx="592935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class Student{</a:t>
            </a:r>
          </a:p>
          <a:p>
            <a:r>
              <a:rPr lang="en-US" altLang="zh-CN" sz="1600" dirty="0" smtClean="0"/>
              <a:t>public:</a:t>
            </a:r>
          </a:p>
          <a:p>
            <a:r>
              <a:rPr lang="en-US" altLang="zh-CN" sz="1600" dirty="0" smtClean="0"/>
              <a:t>  Student(char* </a:t>
            </a:r>
            <a:r>
              <a:rPr lang="en-US" altLang="zh-CN" sz="1600" dirty="0" err="1" smtClean="0"/>
              <a:t>pName</a:t>
            </a:r>
            <a:r>
              <a:rPr lang="en-US" altLang="zh-CN" sz="1600" dirty="0" smtClean="0"/>
              <a:t>="no </a:t>
            </a:r>
            <a:r>
              <a:rPr lang="en-US" altLang="zh-CN" sz="1600" dirty="0" err="1" smtClean="0"/>
              <a:t>name",int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ssID</a:t>
            </a:r>
            <a:r>
              <a:rPr lang="en-US" altLang="zh-CN" sz="1600" dirty="0" smtClean="0"/>
              <a:t>=0)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id(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ssID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600" dirty="0" smtClean="0"/>
              <a:t>  {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&lt;&lt;"Constructing student " &lt;&lt;</a:t>
            </a:r>
            <a:r>
              <a:rPr lang="en-US" altLang="zh-CN" sz="1600" dirty="0" err="1" smtClean="0"/>
              <a:t>pName</a:t>
            </a:r>
            <a:r>
              <a:rPr lang="en-US" altLang="zh-CN" sz="1600" dirty="0" smtClean="0"/>
              <a:t>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  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strncpy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name,pName,sizeof</a:t>
            </a:r>
            <a:r>
              <a:rPr lang="en-US" altLang="zh-CN" sz="1600" dirty="0" smtClean="0"/>
              <a:t>(name));</a:t>
            </a:r>
          </a:p>
          <a:p>
            <a:r>
              <a:rPr lang="en-US" altLang="zh-CN" sz="1600" dirty="0" smtClean="0"/>
              <a:t>    name[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(name)-1]='\n';</a:t>
            </a:r>
          </a:p>
          <a:p>
            <a:r>
              <a:rPr lang="en-US" altLang="zh-CN" sz="1600" dirty="0" smtClean="0"/>
              <a:t>  }</a:t>
            </a:r>
          </a:p>
          <a:p>
            <a:r>
              <a:rPr lang="en-US" altLang="zh-CN" sz="1600" dirty="0" smtClean="0"/>
              <a:t>private:</a:t>
            </a:r>
          </a:p>
          <a:p>
            <a:r>
              <a:rPr lang="en-US" altLang="zh-CN" sz="1600" dirty="0" smtClean="0"/>
              <a:t>  char name[20];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StudentID</a:t>
            </a:r>
            <a:r>
              <a:rPr lang="en-US" altLang="zh-CN" sz="1600" dirty="0" smtClean="0"/>
              <a:t> id;</a:t>
            </a:r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357818" y="5000636"/>
            <a:ext cx="300039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void main()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Student s("Randy",9818);</a:t>
            </a:r>
          </a:p>
          <a:p>
            <a:r>
              <a:rPr lang="en-US" altLang="zh-CN" sz="1600" dirty="0" smtClean="0"/>
              <a:t>  Student t("Jenny");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构造函数的引入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构造函数的基础用法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自定义构造函数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类成员的构造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构造对象的顺序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857256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使用冒号语法对常量数据成员和引用成员的初始化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zh-CN" altLang="en-US" sz="1600" dirty="0" smtClean="0"/>
              <a:t>问题：当前类包含两个特殊的数据成员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类成员的构造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28802"/>
            <a:ext cx="709784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214686"/>
            <a:ext cx="3704454" cy="345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000396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对数据成员初始化的两种方法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Test {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	Test(): { d=10;  }  //</a:t>
            </a:r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，构造函数中赋值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private: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zh-CN" altLang="en-US" sz="1600" dirty="0" smtClean="0"/>
              <a:t>或者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Test {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	Test(): d(10) { } //</a:t>
            </a:r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构造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函数定义时用冒号设置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默认值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private: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类成员的构造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86182" y="3143248"/>
            <a:ext cx="4786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void main()</a:t>
            </a:r>
          </a:p>
          <a:p>
            <a:r>
              <a:rPr lang="en-US" altLang="zh-CN" sz="1600" dirty="0" smtClean="0"/>
              <a:t>{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 = 10; //</a:t>
            </a:r>
            <a:r>
              <a:rPr lang="zh-CN" altLang="en-US" sz="1600" dirty="0" smtClean="0"/>
              <a:t>用赋值的方法做初始化</a:t>
            </a:r>
            <a:endParaRPr lang="en-US" altLang="zh-CN" sz="1600" dirty="0" smtClean="0"/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n(20);  //</a:t>
            </a:r>
            <a:r>
              <a:rPr lang="zh-CN" altLang="en-US" sz="1600" dirty="0" smtClean="0"/>
              <a:t>用构造函数方法做初始化，</a:t>
            </a:r>
            <a:endParaRPr lang="en-US" altLang="zh-CN" sz="1600" dirty="0" smtClean="0"/>
          </a:p>
          <a:p>
            <a:r>
              <a:rPr lang="en-US" altLang="zh-CN" sz="1600" dirty="0" smtClean="0"/>
              <a:t>  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42902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冒号语法和默认值的综合应用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类成员的构造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38957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28746"/>
            <a:ext cx="39433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928670"/>
            <a:ext cx="8429684" cy="342902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复合类的综合应用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类成员的构造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4392794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071810"/>
            <a:ext cx="4143404" cy="202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局部和静态对象，以声明的顺序构造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m=5;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if(m==5)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goto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abc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 = 0;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err="1" smtClean="0"/>
              <a:t>abc</a:t>
            </a:r>
            <a:r>
              <a:rPr lang="en-US" altLang="zh-CN" sz="1600" dirty="0" smtClean="0"/>
              <a:t>: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&lt;&lt;“m=” &lt;&lt;m &lt;&lt;“,n=” &lt;&lt;n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//</a:t>
            </a:r>
            <a:r>
              <a:rPr lang="zh-CN" altLang="en-US" sz="1600" dirty="0" smtClean="0"/>
              <a:t>不能过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的编译，因为</a:t>
            </a:r>
            <a:r>
              <a:rPr lang="en-US" altLang="zh-CN" sz="1600" dirty="0" err="1" smtClean="0"/>
              <a:t>goto</a:t>
            </a:r>
            <a:r>
              <a:rPr lang="zh-CN" altLang="en-US" sz="1600" dirty="0" smtClean="0"/>
              <a:t>语句跳过了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的定义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//</a:t>
            </a:r>
            <a:r>
              <a:rPr lang="zh-CN" altLang="en-US" sz="1600" dirty="0" smtClean="0"/>
              <a:t>能通过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的编译，因为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是把所有定义都放在一开始，不是按照执行顺序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 eaLnBrk="1" hangingPunct="1">
              <a:lnSpc>
                <a:spcPts val="2880"/>
              </a:lnSpc>
              <a:spcBef>
                <a:spcPts val="0"/>
              </a:spcBef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构造对象的顺序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静态对象只被构造一次</a:t>
            </a:r>
            <a:endParaRPr lang="en-US" altLang="zh-CN" sz="20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SmallOne</a:t>
            </a:r>
            <a:r>
              <a:rPr lang="en-US" altLang="zh-CN" sz="1600" dirty="0" smtClean="0"/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SmallOne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sma</a:t>
            </a:r>
            <a:r>
              <a:rPr lang="en-US" altLang="zh-CN" sz="1600" dirty="0" smtClean="0"/>
              <a:t>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</a:t>
            </a:r>
            <a:r>
              <a:rPr lang="en-US" altLang="zh-CN" sz="1600" dirty="0" err="1" smtClean="0"/>
              <a:t>Smallone</a:t>
            </a:r>
            <a:r>
              <a:rPr lang="en-US" altLang="zh-CN" sz="1600" dirty="0" smtClean="0"/>
              <a:t> constructing with a value of”&lt;&lt;</a:t>
            </a:r>
            <a:r>
              <a:rPr lang="en-US" altLang="zh-CN" sz="1600" dirty="0" err="1" smtClean="0"/>
              <a:t>sma</a:t>
            </a:r>
            <a:r>
              <a:rPr lang="en-US" altLang="zh-CN" sz="1600" dirty="0" smtClean="0"/>
              <a:t>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fn(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static </a:t>
            </a:r>
            <a:r>
              <a:rPr lang="en-US" altLang="zh-CN" sz="1600" dirty="0" err="1" smtClean="0"/>
              <a:t>SmallOne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sm</a:t>
            </a:r>
            <a:r>
              <a:rPr lang="en-US" altLang="zh-CN" sz="1600" dirty="0" smtClean="0"/>
              <a:t>(n);  //</a:t>
            </a:r>
            <a:r>
              <a:rPr lang="zh-CN" altLang="en-US" sz="1600" dirty="0" smtClean="0"/>
              <a:t>对象只被创建一次，所以构造函数只调用一次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&lt;&lt;"In function fn with n= " &lt;&lt;n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fn(10);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fn(20);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输出在课本</a:t>
            </a:r>
            <a:r>
              <a:rPr lang="en-US" altLang="zh-CN" sz="1600" dirty="0" smtClean="0"/>
              <a:t>P286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构造对象的顺序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2643206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所有全局对象都在主函数之前被构造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全局对象构造时无特殊顺序</a:t>
            </a:r>
            <a:endParaRPr lang="en-US" altLang="zh-CN" sz="20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StudentID</a:t>
            </a:r>
            <a:r>
              <a:rPr lang="en-US" altLang="zh-CN" sz="1800" dirty="0" smtClean="0"/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StudentID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id=0)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  	{ value=id;}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getID</a:t>
            </a:r>
            <a:r>
              <a:rPr lang="en-US" altLang="zh-CN" sz="1800" dirty="0" smtClean="0"/>
              <a:t>()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	{return value;}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private: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  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value;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};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构造对象的顺序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14546" y="3714752"/>
            <a:ext cx="3643338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class Student{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Student(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ssID</a:t>
            </a:r>
            <a:r>
              <a:rPr lang="en-US" altLang="zh-CN" dirty="0" smtClean="0"/>
              <a:t>=0): id(</a:t>
            </a:r>
            <a:r>
              <a:rPr lang="en-US" altLang="zh-CN" dirty="0" err="1" smtClean="0"/>
              <a:t>ssID</a:t>
            </a:r>
            <a:r>
              <a:rPr lang="en-US" altLang="zh-CN" dirty="0" smtClean="0"/>
              <a:t>)  </a:t>
            </a:r>
          </a:p>
          <a:p>
            <a:r>
              <a:rPr lang="en-US" altLang="zh-CN" dirty="0" smtClean="0"/>
              <a:t>  {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(name, “no name”);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getID</a:t>
            </a:r>
            <a:r>
              <a:rPr lang="en-US" altLang="zh-CN" dirty="0" smtClean="0"/>
              <a:t>()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{ return </a:t>
            </a:r>
            <a:r>
              <a:rPr lang="en-US" altLang="zh-CN" dirty="0" err="1" smtClean="0"/>
              <a:t>id.getID</a:t>
            </a:r>
            <a:r>
              <a:rPr lang="en-US" altLang="zh-CN" dirty="0" smtClean="0"/>
              <a:t>();}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char name[20]; 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StudentID</a:t>
            </a:r>
            <a:r>
              <a:rPr lang="en-US" altLang="zh-CN" dirty="0" smtClean="0"/>
              <a:t> id;</a:t>
            </a:r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6143636" y="1714488"/>
            <a:ext cx="2714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class Tutor 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Tutor (Student &amp;s)</a:t>
            </a:r>
          </a:p>
          <a:p>
            <a:r>
              <a:rPr lang="en-US" altLang="zh-CN" dirty="0" smtClean="0"/>
              <a:t>  { </a:t>
            </a:r>
            <a:r>
              <a:rPr lang="en-US" altLang="zh-CN" dirty="0" err="1" smtClean="0"/>
              <a:t>stuID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s.getID</a:t>
            </a:r>
            <a:r>
              <a:rPr lang="en-US" altLang="zh-CN" dirty="0" smtClean="0"/>
              <a:t>(); }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357950" y="4429132"/>
            <a:ext cx="2286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Student s1(9527);</a:t>
            </a:r>
          </a:p>
          <a:p>
            <a:r>
              <a:rPr lang="en-US" altLang="zh-CN" dirty="0" smtClean="0"/>
              <a:t>Tutor t1(s1);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……..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类成员以其在类声明的顺序来构造</a:t>
            </a:r>
            <a:endParaRPr lang="en-US" altLang="zh-CN" sz="20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A{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A(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j) : age(j), num(age+1)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&lt;&lt;"age:" &lt;&lt;age &lt;&lt;",num:" &lt;&lt;num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private: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num;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age;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A </a:t>
            </a:r>
            <a:r>
              <a:rPr lang="en-US" altLang="zh-CN" sz="1600" dirty="0" err="1" smtClean="0"/>
              <a:t>sa</a:t>
            </a:r>
            <a:r>
              <a:rPr lang="en-US" altLang="zh-CN" sz="1600" dirty="0" smtClean="0"/>
              <a:t>(15);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输出结果是</a:t>
            </a:r>
            <a:r>
              <a:rPr lang="en-US" altLang="zh-CN" sz="1600" dirty="0" smtClean="0"/>
              <a:t>age:15, num:-858993459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因为是按照类声明，而不是按照构造函数中的参数顺序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实质代码是：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j) : num(age+1)  , age(j)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因此在调用构造函数时，</a:t>
            </a:r>
            <a:r>
              <a:rPr lang="en-US" altLang="zh-CN" sz="1600" dirty="0" smtClean="0"/>
              <a:t>age</a:t>
            </a:r>
            <a:r>
              <a:rPr lang="zh-CN" altLang="en-US" sz="1600" dirty="0" smtClean="0"/>
              <a:t>被设为</a:t>
            </a:r>
            <a:r>
              <a:rPr lang="en-US" altLang="zh-CN" sz="1600" dirty="0" smtClean="0"/>
              <a:t>15</a:t>
            </a:r>
            <a:r>
              <a:rPr lang="zh-CN" altLang="en-US" sz="1600" dirty="0" smtClean="0"/>
              <a:t>，但</a:t>
            </a:r>
            <a:r>
              <a:rPr lang="en-US" altLang="zh-CN" sz="1600" dirty="0" smtClean="0"/>
              <a:t>num</a:t>
            </a:r>
            <a:r>
              <a:rPr lang="zh-CN" altLang="en-US" sz="1600" dirty="0" smtClean="0"/>
              <a:t>是在</a:t>
            </a:r>
            <a:r>
              <a:rPr lang="en-US" altLang="zh-CN" sz="1600" dirty="0" smtClean="0"/>
              <a:t>age</a:t>
            </a:r>
            <a:r>
              <a:rPr lang="zh-CN" altLang="en-US" sz="1600" dirty="0" smtClean="0"/>
              <a:t>前声明，因此取了</a:t>
            </a:r>
            <a:r>
              <a:rPr lang="en-US" altLang="zh-CN" sz="1600" dirty="0" smtClean="0"/>
              <a:t>age</a:t>
            </a:r>
            <a:r>
              <a:rPr lang="zh-CN" altLang="en-US" sz="1600" dirty="0" smtClean="0"/>
              <a:t>还没初始化时的随机值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构造对象的顺序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sz="1800" dirty="0" smtClean="0"/>
              <a:t>构造函数，对类数据成员进行初始化的方法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构造函数名和类名相同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当用类去定义一个对象时，系统会自动调用构造函数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构造函数可以带参数，因此可以重载。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构造函数没有返回值，但可以使用无返回值的</a:t>
            </a:r>
            <a:r>
              <a:rPr lang="en-US" altLang="zh-CN" sz="1600" dirty="0" smtClean="0"/>
              <a:t>return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构造函数不是由用户主动调用，而是系统自动调用</a:t>
            </a:r>
            <a:endParaRPr lang="en-US" altLang="zh-CN" sz="1600" dirty="0" smtClean="0"/>
          </a:p>
          <a:p>
            <a:r>
              <a:rPr lang="zh-CN" altLang="en-US" sz="1800" dirty="0" smtClean="0"/>
              <a:t>无参构造函数和有参构造函数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当使用对象数组，要有无参构造或带默认值的有参构造</a:t>
            </a:r>
            <a:endParaRPr lang="en-US" altLang="zh-CN" sz="1600" dirty="0" smtClean="0"/>
          </a:p>
          <a:p>
            <a:r>
              <a:rPr lang="zh-CN" altLang="en-US" sz="1800" dirty="0" smtClean="0"/>
              <a:t>析构函数，回收对象资源的方法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析构函数的函数名是在类名前加‘</a:t>
            </a:r>
            <a:r>
              <a:rPr lang="en-US" altLang="zh-CN" sz="1600" dirty="0" smtClean="0"/>
              <a:t>~’</a:t>
            </a:r>
            <a:r>
              <a:rPr lang="zh-CN" altLang="en-US" sz="1600" dirty="0" smtClean="0"/>
              <a:t>字符。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析构函数没有参数，因此不可以重载。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当类对象按作用域规则撤消时，自动调用析构函数。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析构函数没有返回值，但可以使用无返回值的</a:t>
            </a:r>
            <a:r>
              <a:rPr lang="en-US" altLang="zh-CN" sz="1600" dirty="0" smtClean="0"/>
              <a:t>return</a:t>
            </a:r>
          </a:p>
          <a:p>
            <a:r>
              <a:rPr lang="zh-CN" altLang="en-US" sz="1800" dirty="0" smtClean="0"/>
              <a:t>构造</a:t>
            </a:r>
            <a:r>
              <a:rPr lang="zh-CN" altLang="en-US" sz="1800" dirty="0" smtClean="0"/>
              <a:t>与</a:t>
            </a:r>
            <a:r>
              <a:rPr lang="zh-CN" altLang="en-US" sz="1800" dirty="0" smtClean="0"/>
              <a:t>析</a:t>
            </a:r>
            <a:r>
              <a:rPr lang="zh-CN" altLang="en-US" sz="1800" dirty="0" smtClean="0"/>
              <a:t>构的顺序是相反的</a:t>
            </a:r>
            <a:endParaRPr lang="en-US" altLang="zh-CN" sz="18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zh-CN" altLang="en-US" sz="1400" dirty="0" smtClean="0">
              <a:solidFill>
                <a:srgbClr val="FF0000"/>
              </a:solidFill>
            </a:endParaRPr>
          </a:p>
          <a:p>
            <a:pPr lvl="1"/>
            <a:endParaRPr lang="en-US" altLang="zh-CN" sz="1800" dirty="0" smtClean="0"/>
          </a:p>
          <a:p>
            <a:pPr lvl="1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上节复习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928670"/>
            <a:ext cx="8429684" cy="3500462"/>
          </a:xfrm>
        </p:spPr>
        <p:txBody>
          <a:bodyPr/>
          <a:lstStyle/>
          <a:p>
            <a:r>
              <a:rPr lang="zh-CN" altLang="en-US" sz="1800" dirty="0" smtClean="0"/>
              <a:t>点的类定义、构造函数</a:t>
            </a:r>
            <a:endParaRPr lang="en-US" altLang="zh-CN" sz="1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362951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714488"/>
            <a:ext cx="430645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4950"/>
            <a:ext cx="37433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844" y="857232"/>
            <a:ext cx="2714644" cy="642942"/>
          </a:xfrm>
        </p:spPr>
        <p:txBody>
          <a:bodyPr/>
          <a:lstStyle/>
          <a:p>
            <a:r>
              <a:rPr lang="zh-CN" altLang="en-US" sz="1800" dirty="0" smtClean="0"/>
              <a:t>日期类定义、构造函数重载、求明天函数</a:t>
            </a:r>
            <a:endParaRPr lang="en-US" altLang="zh-CN" sz="1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0"/>
            <a:ext cx="5791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1571612"/>
            <a:ext cx="3476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8425" y="2928934"/>
            <a:ext cx="2695575" cy="2781300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857232"/>
            <a:ext cx="8286808" cy="428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1800" dirty="0" smtClean="0"/>
              <a:t>点类</a:t>
            </a:r>
            <a:r>
              <a:rPr lang="en-US" altLang="zh-CN" sz="1800" dirty="0" err="1" smtClean="0"/>
              <a:t>Pointhe</a:t>
            </a:r>
            <a:r>
              <a:rPr lang="zh-CN" altLang="en-US" sz="1800" dirty="0" smtClean="0"/>
              <a:t>和圆类</a:t>
            </a:r>
            <a:r>
              <a:rPr lang="en-US" altLang="zh-CN" sz="1800" dirty="0" smtClean="0"/>
              <a:t>Circle</a:t>
            </a:r>
            <a:r>
              <a:rPr lang="zh-CN" altLang="en-US" sz="1800" dirty="0" smtClean="0"/>
              <a:t>定义，含构造</a:t>
            </a:r>
            <a:r>
              <a:rPr lang="zh-CN" altLang="en-US" sz="1800" dirty="0" smtClean="0"/>
              <a:t>、析</a:t>
            </a:r>
            <a:r>
              <a:rPr lang="zh-CN" altLang="en-US" sz="1800" dirty="0" smtClean="0"/>
              <a:t>构</a:t>
            </a:r>
            <a:endParaRPr lang="en-US" altLang="zh-CN" sz="1800" dirty="0" smtClean="0"/>
          </a:p>
          <a:p>
            <a:pPr>
              <a:spcBef>
                <a:spcPts val="0"/>
              </a:spcBef>
            </a:pPr>
            <a:r>
              <a:rPr lang="zh-CN" altLang="en-US" sz="1800" dirty="0" smtClean="0"/>
              <a:t>本题难点：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点对象数组要动态创建，输出有限制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dirty="0" smtClean="0"/>
              <a:t>第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行输入一个点，后续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行输入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个点，最后一行输入一个圆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3071834" cy="213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71942"/>
            <a:ext cx="3786183" cy="262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1857364"/>
            <a:ext cx="456313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429124" y="5643578"/>
            <a:ext cx="3493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为了输出只有一行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point clear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在圆心坐标、函数参数都不能用点类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857232"/>
            <a:ext cx="8286808" cy="1000132"/>
          </a:xfrm>
        </p:spPr>
        <p:txBody>
          <a:bodyPr/>
          <a:lstStyle/>
          <a:p>
            <a:r>
              <a:rPr lang="zh-CN" altLang="en-US" sz="1800" dirty="0" smtClean="0"/>
              <a:t>点和圆的输出分析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71934" y="4786322"/>
            <a:ext cx="1747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有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?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point clear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152767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71678"/>
            <a:ext cx="367417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1214422"/>
            <a:ext cx="2286016" cy="341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6904284" y="2285992"/>
            <a:ext cx="223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加入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delete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后输入如下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86644" y="2714620"/>
            <a:ext cx="1643074" cy="355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带参数的构造函数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在实际应用中，不可能全部对象都是用相同的对象值或者随机值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因此构造函数是可以带参数的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Student{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Student(char* </a:t>
            </a:r>
            <a:r>
              <a:rPr lang="en-US" altLang="zh-CN" sz="1600" dirty="0" err="1" smtClean="0"/>
              <a:t>pName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xHours</a:t>
            </a:r>
            <a:r>
              <a:rPr lang="en-US" altLang="zh-CN" sz="1600" dirty="0" smtClean="0"/>
              <a:t>, float </a:t>
            </a:r>
            <a:r>
              <a:rPr lang="en-US" altLang="zh-CN" sz="1600" dirty="0" err="1" smtClean="0"/>
              <a:t>xgpa</a:t>
            </a:r>
            <a:r>
              <a:rPr lang="en-US" altLang="zh-CN" sz="1600" dirty="0" smtClean="0"/>
              <a:t>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&lt;&lt;"constructing student " &lt;&lt;</a:t>
            </a:r>
            <a:r>
              <a:rPr lang="en-US" altLang="zh-CN" sz="1600" dirty="0" err="1" smtClean="0"/>
              <a:t>pName</a:t>
            </a:r>
            <a:r>
              <a:rPr lang="en-US" altLang="zh-CN" sz="1600" dirty="0" smtClean="0"/>
              <a:t>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 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strncpy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name,pName,sizeof</a:t>
            </a:r>
            <a:r>
              <a:rPr lang="en-US" altLang="zh-CN" sz="1600" dirty="0" smtClean="0"/>
              <a:t>(name));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name[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(name)-1]='\0';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semesHours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xHours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gpa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xgpa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~Student()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&lt;&lt;"destructing " &lt;&lt;name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private: //</a:t>
            </a:r>
            <a:r>
              <a:rPr lang="zh-CN" altLang="en-US" sz="1600" dirty="0" smtClean="0"/>
              <a:t>其他公共成员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char name[20];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semesHours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float </a:t>
            </a:r>
            <a:r>
              <a:rPr lang="en-US" altLang="zh-CN" sz="1600" dirty="0" err="1" smtClean="0"/>
              <a:t>gpa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自定义构造函数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00694" y="3643314"/>
            <a:ext cx="3286148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Student </a:t>
            </a:r>
            <a:r>
              <a:rPr lang="en-US" altLang="zh-CN" sz="1600" dirty="0" err="1" smtClean="0"/>
              <a:t>ss</a:t>
            </a:r>
            <a:r>
              <a:rPr lang="en-US" altLang="zh-CN" sz="1600" dirty="0" smtClean="0"/>
              <a:t>("Jenny",22,3.5);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//...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42902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重载构造函数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构造函数是可以被重载的，</a:t>
            </a:r>
            <a:r>
              <a:rPr lang="en-US" altLang="zh-CN" sz="1800" dirty="0" smtClean="0"/>
              <a:t>C++</a:t>
            </a:r>
            <a:r>
              <a:rPr lang="zh-CN" altLang="en-US" sz="1800" dirty="0" smtClean="0"/>
              <a:t>根据函数声明的参数选择相应的构造函数</a:t>
            </a:r>
            <a:endParaRPr lang="en-US" altLang="zh-CN" sz="1800" dirty="0" smtClean="0"/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{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d);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d,int</a:t>
            </a:r>
            <a:r>
              <a:rPr lang="en-US" altLang="zh-CN" sz="1600" dirty="0" smtClean="0"/>
              <a:t> y);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private: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month;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day;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year;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1680"/>
              </a:lnSpc>
              <a:spcBef>
                <a:spcPts val="0"/>
              </a:spcBef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自定义构造函数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15074" y="2143116"/>
            <a:ext cx="2786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aday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bday</a:t>
            </a:r>
            <a:r>
              <a:rPr lang="en-US" altLang="zh-CN" sz="1600" dirty="0" smtClean="0"/>
              <a:t>(10);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cday</a:t>
            </a:r>
            <a:r>
              <a:rPr lang="en-US" altLang="zh-CN" sz="1600" dirty="0" smtClean="0"/>
              <a:t>(2,12);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dday</a:t>
            </a:r>
            <a:r>
              <a:rPr lang="en-US" altLang="zh-CN" sz="1600" dirty="0" smtClean="0"/>
              <a:t>(1,2,1998);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571752" y="3571876"/>
            <a:ext cx="67151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month=4; day=15; year=1995;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&lt;&lt;month &lt;&lt;"/" &lt;&lt;day &lt;&lt;"/" &lt;&lt;year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month=4; day=d; year=1996;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&lt;&lt;month &lt;&lt;"/" &lt;&lt;day &lt;&lt;"/" &lt;&lt;year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d)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month=m; day=d; year=1997;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&lt;&lt;month &lt;&lt;"/" &lt;&lt;day &lt;&lt;"/" &lt;&lt;year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d,int</a:t>
            </a:r>
            <a:r>
              <a:rPr lang="en-US" altLang="zh-CN" sz="1600" dirty="0" smtClean="0"/>
              <a:t> y)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month=m; day=d; year=y;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&lt;&lt;month &lt;&lt;"/" &lt;&lt;day &lt;&lt;"/" &lt;&lt;year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2716</TotalTime>
  <Words>2435</Words>
  <Application>Microsoft Office PowerPoint</Application>
  <PresentationFormat>全屏显示(4:3)</PresentationFormat>
  <Paragraphs>444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聚合</vt:lpstr>
      <vt:lpstr>面向对象程序设计</vt:lpstr>
      <vt:lpstr>本章主要内容</vt:lpstr>
      <vt:lpstr>上节复习</vt:lpstr>
      <vt:lpstr>程序讲解</vt:lpstr>
      <vt:lpstr>程序讲解</vt:lpstr>
      <vt:lpstr>程序讲解</vt:lpstr>
      <vt:lpstr>程序讲解</vt:lpstr>
      <vt:lpstr>4.自定义构造函数</vt:lpstr>
      <vt:lpstr>4.自定义构造函数</vt:lpstr>
      <vt:lpstr>4.自定义构造函数</vt:lpstr>
      <vt:lpstr>4.自定义构造函数</vt:lpstr>
      <vt:lpstr>4.自定义构造函数</vt:lpstr>
      <vt:lpstr>4.自定义构造函数</vt:lpstr>
      <vt:lpstr>4.自定义构造函数</vt:lpstr>
      <vt:lpstr>5.类成员的构造</vt:lpstr>
      <vt:lpstr>5.类成员的构造</vt:lpstr>
      <vt:lpstr>5.类成员的构造</vt:lpstr>
      <vt:lpstr>5.类成员的构造</vt:lpstr>
      <vt:lpstr>5.类成员的构造</vt:lpstr>
      <vt:lpstr>5.类成员的构造</vt:lpstr>
      <vt:lpstr>5.类成员的构造</vt:lpstr>
      <vt:lpstr>5.类成员的构造</vt:lpstr>
      <vt:lpstr>5.类成员的构造</vt:lpstr>
      <vt:lpstr>6.构造对象的顺序</vt:lpstr>
      <vt:lpstr>6.构造对象的顺序</vt:lpstr>
      <vt:lpstr>6.构造对象的顺序</vt:lpstr>
      <vt:lpstr>6.构造对象的顺序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admin</cp:lastModifiedBy>
  <cp:revision>368</cp:revision>
  <dcterms:created xsi:type="dcterms:W3CDTF">2015-01-19T08:02:15Z</dcterms:created>
  <dcterms:modified xsi:type="dcterms:W3CDTF">2018-04-03T14:25:00Z</dcterms:modified>
</cp:coreProperties>
</file>