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theme/themeOverride3.xml" ContentType="application/vnd.openxmlformats-officedocument.themeOverrid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Default Extension="jpeg" ContentType="image/jpeg"/>
  <Override PartName="/ppt/slideLayouts/slideLayout3.xml" ContentType="application/vnd.openxmlformats-officedocument.presentationml.slideLayout+xml"/>
  <Override PartName="/ppt/theme/themeOverride4.xml" ContentType="application/vnd.openxmlformats-officedocument.themeOverr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36" r:id="rId1"/>
  </p:sldMasterIdLst>
  <p:notesMasterIdLst>
    <p:notesMasterId r:id="rId35"/>
  </p:notesMasterIdLst>
  <p:handoutMasterIdLst>
    <p:handoutMasterId r:id="rId36"/>
  </p:handoutMasterIdLst>
  <p:sldIdLst>
    <p:sldId id="652" r:id="rId2"/>
    <p:sldId id="702" r:id="rId3"/>
    <p:sldId id="703" r:id="rId4"/>
    <p:sldId id="704" r:id="rId5"/>
    <p:sldId id="705" r:id="rId6"/>
    <p:sldId id="653" r:id="rId7"/>
    <p:sldId id="654" r:id="rId8"/>
    <p:sldId id="655" r:id="rId9"/>
    <p:sldId id="656" r:id="rId10"/>
    <p:sldId id="657" r:id="rId11"/>
    <p:sldId id="658" r:id="rId12"/>
    <p:sldId id="659" r:id="rId13"/>
    <p:sldId id="660" r:id="rId14"/>
    <p:sldId id="661" r:id="rId15"/>
    <p:sldId id="679" r:id="rId16"/>
    <p:sldId id="662" r:id="rId17"/>
    <p:sldId id="663" r:id="rId18"/>
    <p:sldId id="664" r:id="rId19"/>
    <p:sldId id="665" r:id="rId20"/>
    <p:sldId id="688" r:id="rId21"/>
    <p:sldId id="689" r:id="rId22"/>
    <p:sldId id="690" r:id="rId23"/>
    <p:sldId id="691" r:id="rId24"/>
    <p:sldId id="700" r:id="rId25"/>
    <p:sldId id="698" r:id="rId26"/>
    <p:sldId id="699" r:id="rId27"/>
    <p:sldId id="692" r:id="rId28"/>
    <p:sldId id="693" r:id="rId29"/>
    <p:sldId id="694" r:id="rId30"/>
    <p:sldId id="695" r:id="rId31"/>
    <p:sldId id="696" r:id="rId32"/>
    <p:sldId id="697" r:id="rId33"/>
    <p:sldId id="701" r:id="rId34"/>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Lucida Sans Unicode" pitchFamily="34" charset="0"/>
        <a:ea typeface="宋体" pitchFamily="2" charset="-122"/>
        <a:cs typeface="+mn-cs"/>
      </a:defRPr>
    </a:lvl1pPr>
    <a:lvl2pPr marL="457200" algn="l" rtl="0" fontAlgn="base">
      <a:spcBef>
        <a:spcPct val="0"/>
      </a:spcBef>
      <a:spcAft>
        <a:spcPct val="0"/>
      </a:spcAft>
      <a:defRPr kern="1200">
        <a:solidFill>
          <a:schemeClr val="tx1"/>
        </a:solidFill>
        <a:latin typeface="Lucida Sans Unicode" pitchFamily="34" charset="0"/>
        <a:ea typeface="宋体" pitchFamily="2" charset="-122"/>
        <a:cs typeface="+mn-cs"/>
      </a:defRPr>
    </a:lvl2pPr>
    <a:lvl3pPr marL="914400" algn="l" rtl="0" fontAlgn="base">
      <a:spcBef>
        <a:spcPct val="0"/>
      </a:spcBef>
      <a:spcAft>
        <a:spcPct val="0"/>
      </a:spcAft>
      <a:defRPr kern="1200">
        <a:solidFill>
          <a:schemeClr val="tx1"/>
        </a:solidFill>
        <a:latin typeface="Lucida Sans Unicode" pitchFamily="34" charset="0"/>
        <a:ea typeface="宋体" pitchFamily="2" charset="-122"/>
        <a:cs typeface="+mn-cs"/>
      </a:defRPr>
    </a:lvl3pPr>
    <a:lvl4pPr marL="1371600" algn="l" rtl="0" fontAlgn="base">
      <a:spcBef>
        <a:spcPct val="0"/>
      </a:spcBef>
      <a:spcAft>
        <a:spcPct val="0"/>
      </a:spcAft>
      <a:defRPr kern="1200">
        <a:solidFill>
          <a:schemeClr val="tx1"/>
        </a:solidFill>
        <a:latin typeface="Lucida Sans Unicode" pitchFamily="34" charset="0"/>
        <a:ea typeface="宋体" pitchFamily="2" charset="-122"/>
        <a:cs typeface="+mn-cs"/>
      </a:defRPr>
    </a:lvl4pPr>
    <a:lvl5pPr marL="1828800" algn="l" rtl="0" fontAlgn="base">
      <a:spcBef>
        <a:spcPct val="0"/>
      </a:spcBef>
      <a:spcAft>
        <a:spcPct val="0"/>
      </a:spcAft>
      <a:defRPr kern="1200">
        <a:solidFill>
          <a:schemeClr val="tx1"/>
        </a:solidFill>
        <a:latin typeface="Lucida Sans Unicode" pitchFamily="34" charset="0"/>
        <a:ea typeface="宋体" pitchFamily="2" charset="-122"/>
        <a:cs typeface="+mn-cs"/>
      </a:defRPr>
    </a:lvl5pPr>
    <a:lvl6pPr marL="2286000" algn="l" defTabSz="914400" rtl="0" eaLnBrk="1" latinLnBrk="0" hangingPunct="1">
      <a:defRPr kern="1200">
        <a:solidFill>
          <a:schemeClr val="tx1"/>
        </a:solidFill>
        <a:latin typeface="Lucida Sans Unicode" pitchFamily="34" charset="0"/>
        <a:ea typeface="宋体" pitchFamily="2" charset="-122"/>
        <a:cs typeface="+mn-cs"/>
      </a:defRPr>
    </a:lvl6pPr>
    <a:lvl7pPr marL="2743200" algn="l" defTabSz="914400" rtl="0" eaLnBrk="1" latinLnBrk="0" hangingPunct="1">
      <a:defRPr kern="1200">
        <a:solidFill>
          <a:schemeClr val="tx1"/>
        </a:solidFill>
        <a:latin typeface="Lucida Sans Unicode" pitchFamily="34" charset="0"/>
        <a:ea typeface="宋体" pitchFamily="2" charset="-122"/>
        <a:cs typeface="+mn-cs"/>
      </a:defRPr>
    </a:lvl7pPr>
    <a:lvl8pPr marL="3200400" algn="l" defTabSz="914400" rtl="0" eaLnBrk="1" latinLnBrk="0" hangingPunct="1">
      <a:defRPr kern="1200">
        <a:solidFill>
          <a:schemeClr val="tx1"/>
        </a:solidFill>
        <a:latin typeface="Lucida Sans Unicode" pitchFamily="34" charset="0"/>
        <a:ea typeface="宋体" pitchFamily="2" charset="-122"/>
        <a:cs typeface="+mn-cs"/>
      </a:defRPr>
    </a:lvl8pPr>
    <a:lvl9pPr marL="3657600" algn="l" defTabSz="914400" rtl="0" eaLnBrk="1" latinLnBrk="0" hangingPunct="1">
      <a:defRPr kern="1200">
        <a:solidFill>
          <a:schemeClr val="tx1"/>
        </a:solidFill>
        <a:latin typeface="Lucida Sans Unicode" pitchFamily="34" charset="0"/>
        <a:ea typeface="宋体" pitchFamily="2" charset="-122"/>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271" autoAdjust="0"/>
    <p:restoredTop sz="94660"/>
  </p:normalViewPr>
  <p:slideViewPr>
    <p:cSldViewPr>
      <p:cViewPr varScale="1">
        <p:scale>
          <a:sx n="100" d="100"/>
          <a:sy n="100" d="100"/>
        </p:scale>
        <p:origin x="-30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2940B6B-78AE-4017-B7E7-CC67B38BADDC}" type="datetimeFigureOut">
              <a:rPr lang="zh-CN" altLang="en-US" smtClean="0"/>
              <a:pPr/>
              <a:t>2018/4/9</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C79072E-8C30-4346-B477-D812B115D3C0}" type="slidenum">
              <a:rPr lang="zh-CN" altLang="en-US" smtClean="0"/>
              <a:pPr/>
              <a:t>‹#›</a:t>
            </a:fld>
            <a:endParaRPr lang="zh-CN" altLang="en-US"/>
          </a:p>
        </p:txBody>
      </p:sp>
    </p:spTree>
    <p:extLst>
      <p:ext uri="{BB962C8B-B14F-4D97-AF65-F5344CB8AC3E}">
        <p14:creationId xmlns:p14="http://schemas.microsoft.com/office/powerpoint/2010/main" xmlns="" val="289272327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1BCF08B-64EE-48BE-B0BA-D219D27F4B30}" type="datetimeFigureOut">
              <a:rPr lang="zh-CN" altLang="en-US" smtClean="0"/>
              <a:pPr/>
              <a:t>2018/4/9</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4BEB867-7509-4723-9538-9D475DF7F60B}" type="slidenum">
              <a:rPr lang="zh-CN" altLang="en-US" smtClean="0"/>
              <a:pPr/>
              <a:t>‹#›</a:t>
            </a:fld>
            <a:endParaRPr lang="zh-CN" altLang="en-US"/>
          </a:p>
        </p:txBody>
      </p:sp>
    </p:spTree>
    <p:extLst>
      <p:ext uri="{BB962C8B-B14F-4D97-AF65-F5344CB8AC3E}">
        <p14:creationId xmlns:p14="http://schemas.microsoft.com/office/powerpoint/2010/main" xmlns="" val="1773040704"/>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Master" Target="../slideMasters/slideMaster1.xml"/><Relationship Id="rId1" Type="http://schemas.openxmlformats.org/officeDocument/2006/relationships/themeOverride" Target="../theme/themeOverride4.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直角三角形 3"/>
          <p:cNvSpPr/>
          <p:nvPr/>
        </p:nvSpPr>
        <p:spPr>
          <a:xfrm>
            <a:off x="0" y="4664075"/>
            <a:ext cx="9150350"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grpSp>
        <p:nvGrpSpPr>
          <p:cNvPr id="5" name="组合 15"/>
          <p:cNvGrpSpPr>
            <a:grpSpLocks/>
          </p:cNvGrpSpPr>
          <p:nvPr/>
        </p:nvGrpSpPr>
        <p:grpSpPr bwMode="auto">
          <a:xfrm>
            <a:off x="-3175" y="4953000"/>
            <a:ext cx="9147175" cy="1911350"/>
            <a:chOff x="-3765" y="4832896"/>
            <a:chExt cx="9147765" cy="2032192"/>
          </a:xfrm>
        </p:grpSpPr>
        <p:sp>
          <p:nvSpPr>
            <p:cNvPr id="6" name="任意多边形 5"/>
            <p:cNvSpPr>
              <a:spLocks/>
            </p:cNvSpPr>
            <p:nvPr/>
          </p:nvSpPr>
          <p:spPr bwMode="auto">
            <a:xfrm>
              <a:off x="1687032" y="4832896"/>
              <a:ext cx="7456968" cy="51817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extLst/>
            </a:lstStyle>
            <a:p>
              <a:pPr fontAlgn="auto">
                <a:spcBef>
                  <a:spcPts val="0"/>
                </a:spcBef>
                <a:spcAft>
                  <a:spcPts val="0"/>
                </a:spcAft>
                <a:defRPr/>
              </a:pPr>
              <a:endParaRPr lang="en-US">
                <a:latin typeface="+mn-lt"/>
                <a:ea typeface="+mn-ea"/>
              </a:endParaRPr>
            </a:p>
          </p:txBody>
        </p:sp>
        <p:sp>
          <p:nvSpPr>
            <p:cNvPr id="7" name="任意多边形 18"/>
            <p:cNvSpPr>
              <a:spLocks/>
            </p:cNvSpPr>
            <p:nvPr/>
          </p:nvSpPr>
          <p:spPr bwMode="auto">
            <a:xfrm>
              <a:off x="35443" y="5135526"/>
              <a:ext cx="9108557" cy="838200"/>
            </a:xfrm>
            <a:custGeom>
              <a:avLst/>
              <a:gdLst>
                <a:gd name="T0" fmla="*/ 0 w 5760"/>
                <a:gd name="T1" fmla="*/ 0 h 528"/>
                <a:gd name="T2" fmla="*/ 5760 w 5760"/>
                <a:gd name="T3" fmla="*/ 0 h 528"/>
                <a:gd name="T4" fmla="*/ 5760 w 5760"/>
                <a:gd name="T5" fmla="*/ 528 h 528"/>
                <a:gd name="T6" fmla="*/ 48 w 5760"/>
                <a:gd name="T7" fmla="*/ 0 h 528"/>
                <a:gd name="T8" fmla="*/ 0 60000 65536"/>
                <a:gd name="T9" fmla="*/ 0 60000 65536"/>
                <a:gd name="T10" fmla="*/ 0 60000 65536"/>
                <a:gd name="T11" fmla="*/ 0 60000 65536"/>
                <a:gd name="T12" fmla="*/ 0 w 5760"/>
                <a:gd name="T13" fmla="*/ 0 h 528"/>
                <a:gd name="T14" fmla="*/ 5760 w 5760"/>
                <a:gd name="T15" fmla="*/ 528 h 528"/>
              </a:gdLst>
              <a:ahLst/>
              <a:cxnLst>
                <a:cxn ang="T8">
                  <a:pos x="T0" y="T1"/>
                </a:cxn>
                <a:cxn ang="T9">
                  <a:pos x="T2" y="T3"/>
                </a:cxn>
                <a:cxn ang="T10">
                  <a:pos x="T4" y="T5"/>
                </a:cxn>
                <a:cxn ang="T11">
                  <a:pos x="T6" y="T7"/>
                </a:cxn>
              </a:cxnLst>
              <a:rect l="T12" t="T13" r="T14" b="T15"/>
              <a:pathLst>
                <a:path w="5760" h="528">
                  <a:moveTo>
                    <a:pt x="0" y="0"/>
                  </a:moveTo>
                  <a:lnTo>
                    <a:pt x="5760" y="0"/>
                  </a:lnTo>
                  <a:lnTo>
                    <a:pt x="5760" y="528"/>
                  </a:lnTo>
                  <a:lnTo>
                    <a:pt x="48" y="0"/>
                  </a:lnTo>
                </a:path>
              </a:pathLst>
            </a:custGeom>
            <a:solidFill>
              <a:srgbClr val="000000"/>
            </a:solidFill>
            <a:ln w="9525" cap="flat" cmpd="sng" algn="ctr">
              <a:noFill/>
              <a:prstDash val="solid"/>
              <a:round/>
              <a:headEnd type="none" w="med" len="med"/>
              <a:tailEnd type="none" w="med" len="med"/>
            </a:ln>
          </p:spPr>
          <p:txBody>
            <a:bodyPr/>
            <a:lstStyle/>
            <a:p>
              <a:endParaRPr lang="zh-CN" altLang="en-US"/>
            </a:p>
          </p:txBody>
        </p:sp>
        <p:sp>
          <p:nvSpPr>
            <p:cNvPr id="8" name="任意多边形 7"/>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cxnSp>
          <p:nvCxnSpPr>
            <p:cNvPr id="10" name="直接连接符 9"/>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9" name="标题 8"/>
          <p:cNvSpPr>
            <a:spLocks noGrp="1"/>
          </p:cNvSpPr>
          <p:nvPr>
            <p:ph type="ctrTitle"/>
          </p:nvPr>
        </p:nvSpPr>
        <p:spPr>
          <a:xfrm>
            <a:off x="685800" y="1752601"/>
            <a:ext cx="7772400" cy="1829761"/>
          </a:xfrm>
        </p:spPr>
        <p:txBody>
          <a:bodyPr anchor="b"/>
          <a:lstStyle>
            <a:lvl1pPr algn="r">
              <a:defRPr sz="4800" b="1">
                <a:solidFill>
                  <a:schemeClr val="tx2"/>
                </a:solidFill>
                <a:effectLst>
                  <a:outerShdw blurRad="31750" dist="25400" dir="5400000" algn="tl" rotWithShape="0">
                    <a:srgbClr val="000000">
                      <a:alpha val="25000"/>
                    </a:srgbClr>
                  </a:outerShdw>
                </a:effectLst>
              </a:defRPr>
            </a:lvl1pPr>
            <a:extLst/>
          </a:lstStyle>
          <a:p>
            <a:r>
              <a:rPr lang="zh-CN" altLang="en-US" smtClean="0"/>
              <a:t>单击此处编辑母版标题样式</a:t>
            </a:r>
            <a:endParaRPr lang="en-US"/>
          </a:p>
        </p:txBody>
      </p:sp>
      <p:sp>
        <p:nvSpPr>
          <p:cNvPr id="17" name="副标题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zh-CN" altLang="en-US" smtClean="0"/>
              <a:t>单击此处编辑母版副标题样式</a:t>
            </a:r>
            <a:endParaRPr lang="en-US"/>
          </a:p>
        </p:txBody>
      </p:sp>
      <p:sp>
        <p:nvSpPr>
          <p:cNvPr id="11" name="日期占位符 29"/>
          <p:cNvSpPr>
            <a:spLocks noGrp="1"/>
          </p:cNvSpPr>
          <p:nvPr>
            <p:ph type="dt" sz="half" idx="10"/>
          </p:nvPr>
        </p:nvSpPr>
        <p:spPr/>
        <p:txBody>
          <a:bodyPr/>
          <a:lstStyle>
            <a:lvl1pPr>
              <a:defRPr smtClean="0">
                <a:solidFill>
                  <a:srgbClr val="FFFFFF"/>
                </a:solidFill>
              </a:defRPr>
            </a:lvl1pPr>
            <a:extLst/>
          </a:lstStyle>
          <a:p>
            <a:pPr>
              <a:defRPr/>
            </a:pPr>
            <a:fld id="{3802FB08-2637-4CF6-AD74-C07441CFA7C0}" type="datetimeFigureOut">
              <a:rPr lang="zh-CN" altLang="en-US"/>
              <a:pPr>
                <a:defRPr/>
              </a:pPr>
              <a:t>2018/4/9</a:t>
            </a:fld>
            <a:endParaRPr lang="zh-CN" altLang="en-US"/>
          </a:p>
        </p:txBody>
      </p:sp>
      <p:sp>
        <p:nvSpPr>
          <p:cNvPr id="12" name="页脚占位符 18"/>
          <p:cNvSpPr>
            <a:spLocks noGrp="1"/>
          </p:cNvSpPr>
          <p:nvPr>
            <p:ph type="ftr" sz="quarter" idx="11"/>
          </p:nvPr>
        </p:nvSpPr>
        <p:spPr/>
        <p:txBody>
          <a:bodyPr/>
          <a:lstStyle>
            <a:lvl1pPr>
              <a:defRPr>
                <a:solidFill>
                  <a:schemeClr val="accent1">
                    <a:tint val="20000"/>
                  </a:schemeClr>
                </a:solidFill>
              </a:defRPr>
            </a:lvl1pPr>
            <a:extLst/>
          </a:lstStyle>
          <a:p>
            <a:pPr>
              <a:defRPr/>
            </a:pPr>
            <a:endParaRPr lang="zh-CN" altLang="en-US"/>
          </a:p>
        </p:txBody>
      </p:sp>
      <p:sp>
        <p:nvSpPr>
          <p:cNvPr id="13" name="灯片编号占位符 26"/>
          <p:cNvSpPr>
            <a:spLocks noGrp="1"/>
          </p:cNvSpPr>
          <p:nvPr>
            <p:ph type="sldNum" sz="quarter" idx="12"/>
          </p:nvPr>
        </p:nvSpPr>
        <p:spPr/>
        <p:txBody>
          <a:bodyPr/>
          <a:lstStyle>
            <a:lvl1pPr>
              <a:defRPr smtClean="0">
                <a:solidFill>
                  <a:srgbClr val="FFFFFF"/>
                </a:solidFill>
              </a:defRPr>
            </a:lvl1pPr>
            <a:extLst/>
          </a:lstStyle>
          <a:p>
            <a:pPr>
              <a:defRPr/>
            </a:pPr>
            <a:fld id="{370B242F-C22E-4D80-AB00-A977E93DF3AD}" type="slidenum">
              <a:rPr lang="zh-CN" altLang="en-US"/>
              <a:pPr>
                <a:defRPr/>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extLst/>
          </a:lstStyle>
          <a:p>
            <a:r>
              <a:rPr lang="zh-CN" altLang="en-US" smtClean="0"/>
              <a:t>单击此处编辑母版标题样式</a:t>
            </a:r>
            <a:endParaRPr lang="en-US"/>
          </a:p>
        </p:txBody>
      </p:sp>
      <p:sp>
        <p:nvSpPr>
          <p:cNvPr id="3" name="竖排文字占位符 2"/>
          <p:cNvSpPr>
            <a:spLocks noGrp="1"/>
          </p:cNvSpPr>
          <p:nvPr>
            <p:ph type="body" orient="vert" idx="1"/>
          </p:nvPr>
        </p:nvSpPr>
        <p:spPr>
          <a:xfrm>
            <a:off x="457200" y="1481329"/>
            <a:ext cx="8229600" cy="4386071"/>
          </a:xfrm>
        </p:spPr>
        <p:txBody>
          <a:bodyPr vert="eaVert"/>
          <a:lstStyle>
            <a:extLs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9"/>
          <p:cNvSpPr>
            <a:spLocks noGrp="1"/>
          </p:cNvSpPr>
          <p:nvPr>
            <p:ph type="dt" sz="half" idx="10"/>
          </p:nvPr>
        </p:nvSpPr>
        <p:spPr/>
        <p:txBody>
          <a:bodyPr/>
          <a:lstStyle>
            <a:lvl1pPr>
              <a:defRPr/>
            </a:lvl1pPr>
          </a:lstStyle>
          <a:p>
            <a:pPr>
              <a:defRPr/>
            </a:pPr>
            <a:fld id="{17B28E2B-3710-4EF4-AD09-B19F395B998A}" type="datetimeFigureOut">
              <a:rPr lang="zh-CN" altLang="en-US"/>
              <a:pPr>
                <a:defRPr/>
              </a:pPr>
              <a:t>2018/4/9</a:t>
            </a:fld>
            <a:endParaRPr lang="zh-CN" altLang="en-US"/>
          </a:p>
        </p:txBody>
      </p:sp>
      <p:sp>
        <p:nvSpPr>
          <p:cNvPr id="5" name="页脚占位符 21"/>
          <p:cNvSpPr>
            <a:spLocks noGrp="1"/>
          </p:cNvSpPr>
          <p:nvPr>
            <p:ph type="ftr" sz="quarter" idx="11"/>
          </p:nvPr>
        </p:nvSpPr>
        <p:spPr/>
        <p:txBody>
          <a:bodyPr/>
          <a:lstStyle>
            <a:lvl1pPr>
              <a:defRPr/>
            </a:lvl1pPr>
          </a:lstStyle>
          <a:p>
            <a:pPr>
              <a:defRPr/>
            </a:pPr>
            <a:endParaRPr lang="zh-CN" altLang="en-US"/>
          </a:p>
        </p:txBody>
      </p:sp>
      <p:sp>
        <p:nvSpPr>
          <p:cNvPr id="6" name="灯片编号占位符 17"/>
          <p:cNvSpPr>
            <a:spLocks noGrp="1"/>
          </p:cNvSpPr>
          <p:nvPr>
            <p:ph type="sldNum" sz="quarter" idx="12"/>
          </p:nvPr>
        </p:nvSpPr>
        <p:spPr/>
        <p:txBody>
          <a:bodyPr/>
          <a:lstStyle>
            <a:lvl1pPr>
              <a:defRPr/>
            </a:lvl1pPr>
          </a:lstStyle>
          <a:p>
            <a:pPr>
              <a:defRPr/>
            </a:pPr>
            <a:fld id="{7443D130-6308-4B60-BBB9-EB1083D2925A}" type="slidenum">
              <a:rPr lang="zh-CN" altLang="en-US"/>
              <a:pPr>
                <a:defRPr/>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44013" y="274640"/>
            <a:ext cx="1777470" cy="5592761"/>
          </a:xfrm>
        </p:spPr>
        <p:txBody>
          <a:bodyPr vert="eaVert"/>
          <a:lstStyle>
            <a:extLst/>
          </a:lstStyle>
          <a:p>
            <a:r>
              <a:rPr lang="zh-CN" altLang="en-US" smtClean="0"/>
              <a:t>单击此处编辑母版标题样式</a:t>
            </a:r>
            <a:endParaRPr lang="en-US"/>
          </a:p>
        </p:txBody>
      </p:sp>
      <p:sp>
        <p:nvSpPr>
          <p:cNvPr id="3" name="竖排文字占位符 2"/>
          <p:cNvSpPr>
            <a:spLocks noGrp="1"/>
          </p:cNvSpPr>
          <p:nvPr>
            <p:ph type="body" orient="vert" idx="1"/>
          </p:nvPr>
        </p:nvSpPr>
        <p:spPr>
          <a:xfrm>
            <a:off x="457200" y="274641"/>
            <a:ext cx="6324600" cy="5592760"/>
          </a:xfrm>
        </p:spPr>
        <p:txBody>
          <a:bodyPr vert="eaVert"/>
          <a:lstStyle>
            <a:extLs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9"/>
          <p:cNvSpPr>
            <a:spLocks noGrp="1"/>
          </p:cNvSpPr>
          <p:nvPr>
            <p:ph type="dt" sz="half" idx="10"/>
          </p:nvPr>
        </p:nvSpPr>
        <p:spPr/>
        <p:txBody>
          <a:bodyPr/>
          <a:lstStyle>
            <a:lvl1pPr>
              <a:defRPr/>
            </a:lvl1pPr>
          </a:lstStyle>
          <a:p>
            <a:pPr>
              <a:defRPr/>
            </a:pPr>
            <a:fld id="{46C81D58-4F79-4953-AF5F-6691901059F3}" type="datetimeFigureOut">
              <a:rPr lang="zh-CN" altLang="en-US"/>
              <a:pPr>
                <a:defRPr/>
              </a:pPr>
              <a:t>2018/4/9</a:t>
            </a:fld>
            <a:endParaRPr lang="zh-CN" altLang="en-US"/>
          </a:p>
        </p:txBody>
      </p:sp>
      <p:sp>
        <p:nvSpPr>
          <p:cNvPr id="5" name="页脚占位符 21"/>
          <p:cNvSpPr>
            <a:spLocks noGrp="1"/>
          </p:cNvSpPr>
          <p:nvPr>
            <p:ph type="ftr" sz="quarter" idx="11"/>
          </p:nvPr>
        </p:nvSpPr>
        <p:spPr/>
        <p:txBody>
          <a:bodyPr/>
          <a:lstStyle>
            <a:lvl1pPr>
              <a:defRPr/>
            </a:lvl1pPr>
          </a:lstStyle>
          <a:p>
            <a:pPr>
              <a:defRPr/>
            </a:pPr>
            <a:endParaRPr lang="zh-CN" altLang="en-US"/>
          </a:p>
        </p:txBody>
      </p:sp>
      <p:sp>
        <p:nvSpPr>
          <p:cNvPr id="6" name="灯片编号占位符 17"/>
          <p:cNvSpPr>
            <a:spLocks noGrp="1"/>
          </p:cNvSpPr>
          <p:nvPr>
            <p:ph type="sldNum" sz="quarter" idx="12"/>
          </p:nvPr>
        </p:nvSpPr>
        <p:spPr/>
        <p:txBody>
          <a:bodyPr/>
          <a:lstStyle>
            <a:lvl1pPr>
              <a:defRPr/>
            </a:lvl1pPr>
          </a:lstStyle>
          <a:p>
            <a:pPr>
              <a:defRPr/>
            </a:pPr>
            <a:fld id="{E6F1D1BB-5AC8-407A-8769-279EE3441249}" type="slidenum">
              <a:rPr lang="zh-CN" altLang="en-US"/>
              <a:pPr>
                <a:defRPr/>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extLst/>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7" name="标题 6"/>
          <p:cNvSpPr>
            <a:spLocks noGrp="1"/>
          </p:cNvSpPr>
          <p:nvPr>
            <p:ph type="title"/>
          </p:nvPr>
        </p:nvSpPr>
        <p:spPr/>
        <p:txBody>
          <a:bodyPr rtlCol="0"/>
          <a:lstStyle>
            <a:extLst/>
          </a:lstStyle>
          <a:p>
            <a:r>
              <a:rPr lang="zh-CN" altLang="en-US" smtClean="0"/>
              <a:t>单击此处编辑母版标题样式</a:t>
            </a:r>
            <a:endParaRPr lang="en-US"/>
          </a:p>
        </p:txBody>
      </p:sp>
      <p:sp>
        <p:nvSpPr>
          <p:cNvPr id="5" name="页脚占位符 21"/>
          <p:cNvSpPr>
            <a:spLocks noGrp="1"/>
          </p:cNvSpPr>
          <p:nvPr>
            <p:ph type="ftr" sz="quarter" idx="11"/>
          </p:nvPr>
        </p:nvSpPr>
        <p:spPr>
          <a:xfrm>
            <a:off x="6643702" y="6357958"/>
            <a:ext cx="2351087" cy="365125"/>
          </a:xfrm>
        </p:spPr>
        <p:txBody>
          <a:bodyPr/>
          <a:lstStyle>
            <a:lvl1pPr>
              <a:defRPr/>
            </a:lvl1pPr>
          </a:lstStyle>
          <a:p>
            <a:pPr>
              <a:defRPr/>
            </a:pPr>
            <a:fld id="{AD7BC6A2-D5BD-40D0-957C-A2CF55A98CE9}" type="slidenum">
              <a:rPr lang="zh-CN" altLang="en-US" smtClean="0"/>
              <a:pPr>
                <a:defRPr/>
              </a:pPr>
              <a:t>‹#›</a:t>
            </a:fld>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1"/>
      </p:bgRef>
    </p:bg>
    <p:spTree>
      <p:nvGrpSpPr>
        <p:cNvPr id="1" name=""/>
        <p:cNvGrpSpPr/>
        <p:nvPr/>
      </p:nvGrpSpPr>
      <p:grpSpPr>
        <a:xfrm>
          <a:off x="0" y="0"/>
          <a:ext cx="0" cy="0"/>
          <a:chOff x="0" y="0"/>
          <a:chExt cx="0" cy="0"/>
        </a:xfrm>
      </p:grpSpPr>
      <p:sp>
        <p:nvSpPr>
          <p:cNvPr id="4" name="燕尾形 3"/>
          <p:cNvSpPr/>
          <p:nvPr/>
        </p:nvSpPr>
        <p:spPr>
          <a:xfrm>
            <a:off x="3636963" y="3005138"/>
            <a:ext cx="182562"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fontAlgn="auto">
              <a:spcBef>
                <a:spcPts val="0"/>
              </a:spcBef>
              <a:spcAft>
                <a:spcPts val="0"/>
              </a:spcAft>
              <a:defRPr/>
            </a:pPr>
            <a:endParaRPr lang="en-US"/>
          </a:p>
        </p:txBody>
      </p:sp>
      <p:sp>
        <p:nvSpPr>
          <p:cNvPr id="5" name="燕尾形 4"/>
          <p:cNvSpPr/>
          <p:nvPr/>
        </p:nvSpPr>
        <p:spPr>
          <a:xfrm>
            <a:off x="3449638" y="3005138"/>
            <a:ext cx="18415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fontAlgn="auto">
              <a:spcBef>
                <a:spcPts val="0"/>
              </a:spcBef>
              <a:spcAft>
                <a:spcPts val="0"/>
              </a:spcAft>
              <a:defRPr/>
            </a:pPr>
            <a:endParaRPr lang="en-US"/>
          </a:p>
        </p:txBody>
      </p:sp>
      <p:sp>
        <p:nvSpPr>
          <p:cNvPr id="2" name="标题 1"/>
          <p:cNvSpPr>
            <a:spLocks noGrp="1"/>
          </p:cNvSpPr>
          <p:nvPr>
            <p:ph type="title"/>
          </p:nvPr>
        </p:nvSpPr>
        <p:spPr>
          <a:xfrm>
            <a:off x="722376" y="1059712"/>
            <a:ext cx="7772400" cy="1828800"/>
          </a:xfrm>
        </p:spPr>
        <p:txBody>
          <a:bodyPr anchor="b"/>
          <a:lstStyle>
            <a:lvl1pPr algn="r">
              <a:buNone/>
              <a:defRPr sz="4800" b="1" cap="none" baseline="0">
                <a:effectLst>
                  <a:outerShdw blurRad="31750" dist="25400" dir="5400000" algn="tl" rotWithShape="0">
                    <a:srgbClr val="000000">
                      <a:alpha val="25000"/>
                    </a:srgbClr>
                  </a:outerShdw>
                </a:effectLst>
              </a:defRPr>
            </a:lvl1pPr>
            <a:extLst/>
          </a:lstStyle>
          <a:p>
            <a:r>
              <a:rPr lang="zh-CN" altLang="en-US" smtClean="0"/>
              <a:t>单击此处编辑母版标题样式</a:t>
            </a:r>
            <a:endParaRPr lang="en-US"/>
          </a:p>
        </p:txBody>
      </p:sp>
      <p:sp>
        <p:nvSpPr>
          <p:cNvPr id="3" name="文本占位符 2"/>
          <p:cNvSpPr>
            <a:spLocks noGrp="1"/>
          </p:cNvSpPr>
          <p:nvPr>
            <p:ph type="body" idx="1"/>
          </p:nvPr>
        </p:nvSpPr>
        <p:spPr>
          <a:xfrm>
            <a:off x="3922713" y="2931712"/>
            <a:ext cx="4572000" cy="1454888"/>
          </a:xfrm>
        </p:spPr>
        <p:txBody>
          <a:bodyPr/>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zh-CN" altLang="en-US" smtClean="0"/>
              <a:t>单击此处编辑母版文本样式</a:t>
            </a:r>
          </a:p>
        </p:txBody>
      </p:sp>
      <p:sp>
        <p:nvSpPr>
          <p:cNvPr id="6" name="日期占位符 3"/>
          <p:cNvSpPr>
            <a:spLocks noGrp="1"/>
          </p:cNvSpPr>
          <p:nvPr>
            <p:ph type="dt" sz="half" idx="10"/>
          </p:nvPr>
        </p:nvSpPr>
        <p:spPr/>
        <p:txBody>
          <a:bodyPr/>
          <a:lstStyle>
            <a:lvl1pPr>
              <a:defRPr/>
            </a:lvl1pPr>
            <a:extLst/>
          </a:lstStyle>
          <a:p>
            <a:pPr>
              <a:defRPr/>
            </a:pPr>
            <a:fld id="{E74A2116-F5B9-497E-AA07-F410CB2728DA}" type="datetimeFigureOut">
              <a:rPr lang="zh-CN" altLang="en-US"/>
              <a:pPr>
                <a:defRPr/>
              </a:pPr>
              <a:t>2018/4/9</a:t>
            </a:fld>
            <a:endParaRPr lang="zh-CN" altLang="en-US"/>
          </a:p>
        </p:txBody>
      </p:sp>
      <p:sp>
        <p:nvSpPr>
          <p:cNvPr id="7" name="页脚占位符 4"/>
          <p:cNvSpPr>
            <a:spLocks noGrp="1"/>
          </p:cNvSpPr>
          <p:nvPr>
            <p:ph type="ftr" sz="quarter" idx="11"/>
          </p:nvPr>
        </p:nvSpPr>
        <p:spPr/>
        <p:txBody>
          <a:bodyPr/>
          <a:lstStyle>
            <a:lvl1pPr>
              <a:defRPr/>
            </a:lvl1pPr>
            <a:extLst/>
          </a:lstStyle>
          <a:p>
            <a:pPr>
              <a:defRPr/>
            </a:pPr>
            <a:endParaRPr lang="zh-CN" altLang="en-US"/>
          </a:p>
        </p:txBody>
      </p:sp>
      <p:sp>
        <p:nvSpPr>
          <p:cNvPr id="8" name="灯片编号占位符 5"/>
          <p:cNvSpPr>
            <a:spLocks noGrp="1"/>
          </p:cNvSpPr>
          <p:nvPr>
            <p:ph type="sldNum" sz="quarter" idx="12"/>
          </p:nvPr>
        </p:nvSpPr>
        <p:spPr/>
        <p:txBody>
          <a:bodyPr/>
          <a:lstStyle>
            <a:lvl1pPr>
              <a:defRPr/>
            </a:lvl1pPr>
            <a:extLst/>
          </a:lstStyle>
          <a:p>
            <a:pPr>
              <a:defRPr/>
            </a:pPr>
            <a:fld id="{89225276-B3E6-49CC-9263-AF43A9AFE578}" type="slidenum">
              <a:rPr lang="zh-CN" altLang="en-US"/>
              <a:pPr>
                <a:defRPr/>
              </a:pPr>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Ref idx="1002">
        <a:schemeClr val="bg1"/>
      </p:bgRef>
    </p:bg>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内容占位符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8" name="标题 7"/>
          <p:cNvSpPr>
            <a:spLocks noGrp="1"/>
          </p:cNvSpPr>
          <p:nvPr>
            <p:ph type="title"/>
          </p:nvPr>
        </p:nvSpPr>
        <p:spPr/>
        <p:txBody>
          <a:bodyPr rtlCol="0"/>
          <a:lstStyle>
            <a:extLst/>
          </a:lstStyle>
          <a:p>
            <a:r>
              <a:rPr lang="zh-CN" altLang="en-US" smtClean="0"/>
              <a:t>单击此处编辑母版标题样式</a:t>
            </a:r>
            <a:endParaRPr lang="en-US"/>
          </a:p>
        </p:txBody>
      </p:sp>
      <p:sp>
        <p:nvSpPr>
          <p:cNvPr id="5" name="日期占位符 4"/>
          <p:cNvSpPr>
            <a:spLocks noGrp="1"/>
          </p:cNvSpPr>
          <p:nvPr>
            <p:ph type="dt" sz="half" idx="10"/>
          </p:nvPr>
        </p:nvSpPr>
        <p:spPr/>
        <p:txBody>
          <a:bodyPr/>
          <a:lstStyle>
            <a:lvl1pPr>
              <a:defRPr/>
            </a:lvl1pPr>
            <a:extLst/>
          </a:lstStyle>
          <a:p>
            <a:pPr>
              <a:defRPr/>
            </a:pPr>
            <a:fld id="{C812770D-696A-473C-B529-8B5F2D8ED26E}" type="datetimeFigureOut">
              <a:rPr lang="zh-CN" altLang="en-US"/>
              <a:pPr>
                <a:defRPr/>
              </a:pPr>
              <a:t>2018/4/9</a:t>
            </a:fld>
            <a:endParaRPr lang="zh-CN" altLang="en-US"/>
          </a:p>
        </p:txBody>
      </p:sp>
      <p:sp>
        <p:nvSpPr>
          <p:cNvPr id="6" name="页脚占位符 5"/>
          <p:cNvSpPr>
            <a:spLocks noGrp="1"/>
          </p:cNvSpPr>
          <p:nvPr>
            <p:ph type="ftr" sz="quarter" idx="11"/>
          </p:nvPr>
        </p:nvSpPr>
        <p:spPr/>
        <p:txBody>
          <a:bodyPr/>
          <a:lstStyle>
            <a:lvl1pPr>
              <a:defRPr/>
            </a:lvl1pPr>
            <a:extLst/>
          </a:lstStyle>
          <a:p>
            <a:pPr>
              <a:defRPr/>
            </a:pPr>
            <a:endParaRPr lang="zh-CN" altLang="en-US"/>
          </a:p>
        </p:txBody>
      </p:sp>
      <p:sp>
        <p:nvSpPr>
          <p:cNvPr id="7" name="灯片编号占位符 6"/>
          <p:cNvSpPr>
            <a:spLocks noGrp="1"/>
          </p:cNvSpPr>
          <p:nvPr>
            <p:ph type="sldNum" sz="quarter" idx="12"/>
          </p:nvPr>
        </p:nvSpPr>
        <p:spPr/>
        <p:txBody>
          <a:bodyPr/>
          <a:lstStyle>
            <a:lvl1pPr>
              <a:defRPr/>
            </a:lvl1pPr>
            <a:extLst/>
          </a:lstStyle>
          <a:p>
            <a:pPr>
              <a:defRPr/>
            </a:pPr>
            <a:fld id="{17590A9B-DCE3-4E93-AD74-84DA078ACD40}" type="slidenum">
              <a:rPr lang="zh-CN" altLang="en-US"/>
              <a:pPr>
                <a:defRPr/>
              </a:pPr>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8229600" cy="1143000"/>
          </a:xfrm>
        </p:spPr>
        <p:txBody>
          <a:bodyPr/>
          <a:lstStyle>
            <a:lvl1pPr>
              <a:defRPr/>
            </a:lvl1pPr>
            <a:extLst/>
          </a:lstStyle>
          <a:p>
            <a:r>
              <a:rPr lang="zh-CN" altLang="en-US" smtClean="0"/>
              <a:t>单击此处编辑母版标题样式</a:t>
            </a:r>
            <a:endParaRPr lang="en-US"/>
          </a:p>
        </p:txBody>
      </p:sp>
      <p:sp>
        <p:nvSpPr>
          <p:cNvPr id="3" name="文本占位符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zh-CN" altLang="en-US" smtClean="0"/>
              <a:t>单击此处编辑母版文本样式</a:t>
            </a:r>
          </a:p>
        </p:txBody>
      </p:sp>
      <p:sp>
        <p:nvSpPr>
          <p:cNvPr id="4" name="文本占位符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zh-CN" altLang="en-US" smtClean="0"/>
              <a:t>单击此处编辑母版文本样式</a:t>
            </a:r>
          </a:p>
        </p:txBody>
      </p:sp>
      <p:sp>
        <p:nvSpPr>
          <p:cNvPr id="5" name="内容占位符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6" name="内容占位符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7" name="日期占位符 6"/>
          <p:cNvSpPr>
            <a:spLocks noGrp="1"/>
          </p:cNvSpPr>
          <p:nvPr>
            <p:ph type="dt" sz="half" idx="10"/>
          </p:nvPr>
        </p:nvSpPr>
        <p:spPr/>
        <p:txBody>
          <a:bodyPr/>
          <a:lstStyle>
            <a:lvl1pPr>
              <a:defRPr/>
            </a:lvl1pPr>
            <a:extLst/>
          </a:lstStyle>
          <a:p>
            <a:pPr>
              <a:defRPr/>
            </a:pPr>
            <a:fld id="{35312E4B-101C-47E1-95B7-7C58E32A2F05}" type="datetimeFigureOut">
              <a:rPr lang="zh-CN" altLang="en-US"/>
              <a:pPr>
                <a:defRPr/>
              </a:pPr>
              <a:t>2018/4/9</a:t>
            </a:fld>
            <a:endParaRPr lang="zh-CN" altLang="en-US"/>
          </a:p>
        </p:txBody>
      </p:sp>
      <p:sp>
        <p:nvSpPr>
          <p:cNvPr id="8" name="页脚占位符 7"/>
          <p:cNvSpPr>
            <a:spLocks noGrp="1"/>
          </p:cNvSpPr>
          <p:nvPr>
            <p:ph type="ftr" sz="quarter" idx="11"/>
          </p:nvPr>
        </p:nvSpPr>
        <p:spPr/>
        <p:txBody>
          <a:bodyPr/>
          <a:lstStyle>
            <a:lvl1pPr>
              <a:defRPr/>
            </a:lvl1pPr>
            <a:extLst/>
          </a:lstStyle>
          <a:p>
            <a:pPr>
              <a:defRPr/>
            </a:pPr>
            <a:endParaRPr lang="zh-CN" altLang="en-US"/>
          </a:p>
        </p:txBody>
      </p:sp>
      <p:sp>
        <p:nvSpPr>
          <p:cNvPr id="9" name="灯片编号占位符 8"/>
          <p:cNvSpPr>
            <a:spLocks noGrp="1"/>
          </p:cNvSpPr>
          <p:nvPr>
            <p:ph type="sldNum" sz="quarter" idx="12"/>
          </p:nvPr>
        </p:nvSpPr>
        <p:spPr/>
        <p:txBody>
          <a:bodyPr/>
          <a:lstStyle>
            <a:lvl1pPr>
              <a:defRPr/>
            </a:lvl1pPr>
            <a:extLst/>
          </a:lstStyle>
          <a:p>
            <a:pPr>
              <a:defRPr/>
            </a:pPr>
            <a:fld id="{556A20B3-D9A0-41F8-8A02-F68E9C58FDC4}" type="slidenum">
              <a:rPr lang="zh-CN" altLang="en-US"/>
              <a:pPr>
                <a:defRPr/>
              </a:pPr>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Ref idx="1002">
        <a:schemeClr val="bg1"/>
      </p:bgRef>
    </p:bg>
    <p:spTree>
      <p:nvGrpSpPr>
        <p:cNvPr id="1" name=""/>
        <p:cNvGrpSpPr/>
        <p:nvPr/>
      </p:nvGrpSpPr>
      <p:grpSpPr>
        <a:xfrm>
          <a:off x="0" y="0"/>
          <a:ext cx="0" cy="0"/>
          <a:chOff x="0" y="0"/>
          <a:chExt cx="0" cy="0"/>
        </a:xfrm>
      </p:grpSpPr>
      <p:sp>
        <p:nvSpPr>
          <p:cNvPr id="6" name="标题 5"/>
          <p:cNvSpPr>
            <a:spLocks noGrp="1"/>
          </p:cNvSpPr>
          <p:nvPr>
            <p:ph type="title"/>
          </p:nvPr>
        </p:nvSpPr>
        <p:spPr/>
        <p:txBody>
          <a:bodyPr rtlCol="0"/>
          <a:lstStyle>
            <a:extLst/>
          </a:lstStyle>
          <a:p>
            <a:r>
              <a:rPr lang="zh-CN" altLang="en-US" smtClean="0"/>
              <a:t>单击此处编辑母版标题样式</a:t>
            </a:r>
            <a:endParaRPr lang="en-US"/>
          </a:p>
        </p:txBody>
      </p:sp>
      <p:sp>
        <p:nvSpPr>
          <p:cNvPr id="3" name="日期占位符 2"/>
          <p:cNvSpPr>
            <a:spLocks noGrp="1"/>
          </p:cNvSpPr>
          <p:nvPr>
            <p:ph type="dt" sz="half" idx="10"/>
          </p:nvPr>
        </p:nvSpPr>
        <p:spPr/>
        <p:txBody>
          <a:bodyPr/>
          <a:lstStyle>
            <a:lvl1pPr>
              <a:defRPr/>
            </a:lvl1pPr>
            <a:extLst/>
          </a:lstStyle>
          <a:p>
            <a:pPr>
              <a:defRPr/>
            </a:pPr>
            <a:fld id="{338D4554-7E5F-4CEB-94C4-2EFB8084A2FF}" type="datetimeFigureOut">
              <a:rPr lang="zh-CN" altLang="en-US"/>
              <a:pPr>
                <a:defRPr/>
              </a:pPr>
              <a:t>2018/4/9</a:t>
            </a:fld>
            <a:endParaRPr lang="zh-CN" altLang="en-US"/>
          </a:p>
        </p:txBody>
      </p:sp>
      <p:sp>
        <p:nvSpPr>
          <p:cNvPr id="4" name="页脚占位符 3"/>
          <p:cNvSpPr>
            <a:spLocks noGrp="1"/>
          </p:cNvSpPr>
          <p:nvPr>
            <p:ph type="ftr" sz="quarter" idx="11"/>
          </p:nvPr>
        </p:nvSpPr>
        <p:spPr/>
        <p:txBody>
          <a:bodyPr/>
          <a:lstStyle>
            <a:lvl1pPr>
              <a:defRPr/>
            </a:lvl1pPr>
            <a:extLst/>
          </a:lstStyle>
          <a:p>
            <a:pPr>
              <a:defRPr/>
            </a:pPr>
            <a:endParaRPr lang="zh-CN" altLang="en-US"/>
          </a:p>
        </p:txBody>
      </p:sp>
      <p:sp>
        <p:nvSpPr>
          <p:cNvPr id="5" name="灯片编号占位符 4"/>
          <p:cNvSpPr>
            <a:spLocks noGrp="1"/>
          </p:cNvSpPr>
          <p:nvPr>
            <p:ph type="sldNum" sz="quarter" idx="12"/>
          </p:nvPr>
        </p:nvSpPr>
        <p:spPr/>
        <p:txBody>
          <a:bodyPr/>
          <a:lstStyle>
            <a:lvl1pPr>
              <a:defRPr/>
            </a:lvl1pPr>
            <a:extLst/>
          </a:lstStyle>
          <a:p>
            <a:pPr>
              <a:defRPr/>
            </a:pPr>
            <a:fld id="{C3CC6EFD-604C-4D56-8EB0-1A6F2A97AA8D}" type="slidenum">
              <a:rPr lang="zh-CN" altLang="en-US"/>
              <a:pPr>
                <a:defRPr/>
              </a:pPr>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9"/>
          <p:cNvSpPr>
            <a:spLocks noGrp="1"/>
          </p:cNvSpPr>
          <p:nvPr>
            <p:ph type="dt" sz="half" idx="10"/>
          </p:nvPr>
        </p:nvSpPr>
        <p:spPr/>
        <p:txBody>
          <a:bodyPr/>
          <a:lstStyle>
            <a:lvl1pPr>
              <a:defRPr/>
            </a:lvl1pPr>
          </a:lstStyle>
          <a:p>
            <a:pPr>
              <a:defRPr/>
            </a:pPr>
            <a:fld id="{265ECCC1-36BB-44E1-9AD8-06E049E4C9DB}" type="datetimeFigureOut">
              <a:rPr lang="zh-CN" altLang="en-US"/>
              <a:pPr>
                <a:defRPr/>
              </a:pPr>
              <a:t>2018/4/9</a:t>
            </a:fld>
            <a:endParaRPr lang="zh-CN" altLang="en-US"/>
          </a:p>
        </p:txBody>
      </p:sp>
      <p:sp>
        <p:nvSpPr>
          <p:cNvPr id="3" name="页脚占位符 21"/>
          <p:cNvSpPr>
            <a:spLocks noGrp="1"/>
          </p:cNvSpPr>
          <p:nvPr>
            <p:ph type="ftr" sz="quarter" idx="11"/>
          </p:nvPr>
        </p:nvSpPr>
        <p:spPr/>
        <p:txBody>
          <a:bodyPr/>
          <a:lstStyle>
            <a:lvl1pPr>
              <a:defRPr/>
            </a:lvl1pPr>
          </a:lstStyle>
          <a:p>
            <a:pPr>
              <a:defRPr/>
            </a:pPr>
            <a:endParaRPr lang="zh-CN" altLang="en-US"/>
          </a:p>
        </p:txBody>
      </p:sp>
      <p:sp>
        <p:nvSpPr>
          <p:cNvPr id="4" name="灯片编号占位符 17"/>
          <p:cNvSpPr>
            <a:spLocks noGrp="1"/>
          </p:cNvSpPr>
          <p:nvPr>
            <p:ph type="sldNum" sz="quarter" idx="12"/>
          </p:nvPr>
        </p:nvSpPr>
        <p:spPr/>
        <p:txBody>
          <a:bodyPr/>
          <a:lstStyle>
            <a:lvl1pPr>
              <a:defRPr/>
            </a:lvl1pPr>
          </a:lstStyle>
          <a:p>
            <a:pPr>
              <a:defRPr/>
            </a:pPr>
            <a:fld id="{B256996D-3AFF-4A3A-B8D2-6E8C3CF49690}" type="slidenum">
              <a:rPr lang="zh-CN" altLang="en-US"/>
              <a:pPr>
                <a:defRPr/>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914400" y="4876800"/>
            <a:ext cx="7481776" cy="457200"/>
          </a:xfrm>
        </p:spPr>
        <p:txBody>
          <a:bodyPr anchor="t">
            <a:noAutofit/>
            <a:sp3d prstMaterial="softEdge">
              <a:bevelT w="0" h="0"/>
            </a:sp3d>
          </a:bodyPr>
          <a:lstStyle>
            <a:lvl1pPr algn="r">
              <a:buNone/>
              <a:defRPr sz="2500" b="0">
                <a:solidFill>
                  <a:schemeClr val="accent1"/>
                </a:solidFill>
                <a:effectLst/>
              </a:defRPr>
            </a:lvl1pPr>
            <a:extLst/>
          </a:lstStyle>
          <a:p>
            <a:r>
              <a:rPr lang="zh-CN" altLang="en-US" smtClean="0"/>
              <a:t>单击此处编辑母版标题样式</a:t>
            </a:r>
            <a:endParaRPr lang="en-US"/>
          </a:p>
        </p:txBody>
      </p:sp>
      <p:sp>
        <p:nvSpPr>
          <p:cNvPr id="3" name="文本占位符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a:r>
              <a:rPr lang="zh-CN" altLang="en-US" smtClean="0"/>
              <a:t>单击此处编辑母版文本样式</a:t>
            </a:r>
          </a:p>
        </p:txBody>
      </p:sp>
      <p:sp>
        <p:nvSpPr>
          <p:cNvPr id="4" name="内容占位符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日期占位符 4"/>
          <p:cNvSpPr>
            <a:spLocks noGrp="1"/>
          </p:cNvSpPr>
          <p:nvPr>
            <p:ph type="dt" sz="half" idx="10"/>
          </p:nvPr>
        </p:nvSpPr>
        <p:spPr/>
        <p:txBody>
          <a:bodyPr/>
          <a:lstStyle>
            <a:lvl1pPr>
              <a:defRPr/>
            </a:lvl1pPr>
            <a:extLst/>
          </a:lstStyle>
          <a:p>
            <a:pPr>
              <a:defRPr/>
            </a:pPr>
            <a:fld id="{C891B5A6-B3C5-473D-9B4E-D2B5064AD3D0}" type="datetimeFigureOut">
              <a:rPr lang="zh-CN" altLang="en-US"/>
              <a:pPr>
                <a:defRPr/>
              </a:pPr>
              <a:t>2018/4/9</a:t>
            </a:fld>
            <a:endParaRPr lang="zh-CN" altLang="en-US"/>
          </a:p>
        </p:txBody>
      </p:sp>
      <p:sp>
        <p:nvSpPr>
          <p:cNvPr id="6" name="页脚占位符 5"/>
          <p:cNvSpPr>
            <a:spLocks noGrp="1"/>
          </p:cNvSpPr>
          <p:nvPr>
            <p:ph type="ftr" sz="quarter" idx="11"/>
          </p:nvPr>
        </p:nvSpPr>
        <p:spPr/>
        <p:txBody>
          <a:bodyPr/>
          <a:lstStyle>
            <a:lvl1pPr>
              <a:defRPr/>
            </a:lvl1pPr>
            <a:extLst/>
          </a:lstStyle>
          <a:p>
            <a:pPr>
              <a:defRPr/>
            </a:pPr>
            <a:endParaRPr lang="zh-CN" altLang="en-US"/>
          </a:p>
        </p:txBody>
      </p:sp>
      <p:sp>
        <p:nvSpPr>
          <p:cNvPr id="7" name="灯片编号占位符 6"/>
          <p:cNvSpPr>
            <a:spLocks noGrp="1"/>
          </p:cNvSpPr>
          <p:nvPr>
            <p:ph type="sldNum" sz="quarter" idx="12"/>
          </p:nvPr>
        </p:nvSpPr>
        <p:spPr/>
        <p:txBody>
          <a:bodyPr/>
          <a:lstStyle>
            <a:lvl1pPr>
              <a:defRPr/>
            </a:lvl1pPr>
            <a:extLst/>
          </a:lstStyle>
          <a:p>
            <a:pPr>
              <a:defRPr/>
            </a:pPr>
            <a:fld id="{E189CD4B-988C-4FC3-8655-DF6A3C766823}" type="slidenum">
              <a:rPr lang="zh-CN" altLang="en-US"/>
              <a:pPr>
                <a:defRPr/>
              </a:pPr>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Ref idx="1002">
        <a:schemeClr val="bg1"/>
      </p:bgRef>
    </p:bg>
    <p:spTree>
      <p:nvGrpSpPr>
        <p:cNvPr id="1" name=""/>
        <p:cNvGrpSpPr/>
        <p:nvPr/>
      </p:nvGrpSpPr>
      <p:grpSpPr>
        <a:xfrm>
          <a:off x="0" y="0"/>
          <a:ext cx="0" cy="0"/>
          <a:chOff x="0" y="0"/>
          <a:chExt cx="0" cy="0"/>
        </a:xfrm>
      </p:grpSpPr>
      <p:sp>
        <p:nvSpPr>
          <p:cNvPr id="5" name="任意多边形 4"/>
          <p:cNvSpPr>
            <a:spLocks/>
          </p:cNvSpPr>
          <p:nvPr/>
        </p:nvSpPr>
        <p:spPr bwMode="auto">
          <a:xfrm>
            <a:off x="500063" y="5945188"/>
            <a:ext cx="4940300" cy="9207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extLst/>
          </a:lstStyle>
          <a:p>
            <a:pPr fontAlgn="auto">
              <a:spcBef>
                <a:spcPts val="0"/>
              </a:spcBef>
              <a:spcAft>
                <a:spcPts val="0"/>
              </a:spcAft>
              <a:defRPr/>
            </a:pPr>
            <a:endParaRPr lang="en-US">
              <a:latin typeface="+mn-lt"/>
              <a:ea typeface="+mn-ea"/>
            </a:endParaRPr>
          </a:p>
        </p:txBody>
      </p:sp>
      <p:sp>
        <p:nvSpPr>
          <p:cNvPr id="6" name="任意多边形 15"/>
          <p:cNvSpPr>
            <a:spLocks/>
          </p:cNvSpPr>
          <p:nvPr/>
        </p:nvSpPr>
        <p:spPr bwMode="auto">
          <a:xfrm>
            <a:off x="485775" y="5938838"/>
            <a:ext cx="3690938" cy="933450"/>
          </a:xfrm>
          <a:custGeom>
            <a:avLst/>
            <a:gdLst>
              <a:gd name="T0" fmla="*/ 0 w 5591"/>
              <a:gd name="T1" fmla="*/ 0 h 588"/>
              <a:gd name="T2" fmla="*/ 5760 w 5591"/>
              <a:gd name="T3" fmla="*/ 0 h 588"/>
              <a:gd name="T4" fmla="*/ 5760 w 5591"/>
              <a:gd name="T5" fmla="*/ 528 h 588"/>
              <a:gd name="T6" fmla="*/ 48 w 5591"/>
              <a:gd name="T7" fmla="*/ 0 h 588"/>
              <a:gd name="T8" fmla="*/ 0 60000 65536"/>
              <a:gd name="T9" fmla="*/ 0 60000 65536"/>
              <a:gd name="T10" fmla="*/ 0 60000 65536"/>
              <a:gd name="T11" fmla="*/ 0 60000 65536"/>
              <a:gd name="T12" fmla="*/ 0 w 5591"/>
              <a:gd name="T13" fmla="*/ 0 h 588"/>
              <a:gd name="T14" fmla="*/ 5591 w 5591"/>
              <a:gd name="T15" fmla="*/ 588 h 588"/>
            </a:gdLst>
            <a:ahLst/>
            <a:cxnLst>
              <a:cxn ang="T8">
                <a:pos x="T0" y="T1"/>
              </a:cxn>
              <a:cxn ang="T9">
                <a:pos x="T2" y="T3"/>
              </a:cxn>
              <a:cxn ang="T10">
                <a:pos x="T4" y="T5"/>
              </a:cxn>
              <a:cxn ang="T11">
                <a:pos x="T6" y="T7"/>
              </a:cxn>
            </a:cxnLst>
            <a:rect l="T12" t="T13" r="T14" b="T15"/>
            <a:pathLst>
              <a:path w="5591" h="588">
                <a:moveTo>
                  <a:pt x="0" y="0"/>
                </a:moveTo>
                <a:lnTo>
                  <a:pt x="5591" y="585"/>
                </a:lnTo>
                <a:lnTo>
                  <a:pt x="4415" y="588"/>
                </a:lnTo>
                <a:lnTo>
                  <a:pt x="12" y="4"/>
                </a:lnTo>
              </a:path>
            </a:pathLst>
          </a:custGeom>
          <a:solidFill>
            <a:srgbClr val="000000"/>
          </a:solidFill>
          <a:ln w="9525" cap="flat" cmpd="sng" algn="ctr">
            <a:noFill/>
            <a:prstDash val="solid"/>
            <a:round/>
            <a:headEnd type="none" w="med" len="med"/>
            <a:tailEnd type="none" w="med" len="med"/>
          </a:ln>
        </p:spPr>
        <p:txBody>
          <a:bodyPr/>
          <a:lstStyle/>
          <a:p>
            <a:endParaRPr lang="zh-CN" altLang="en-US"/>
          </a:p>
        </p:txBody>
      </p:sp>
      <p:sp>
        <p:nvSpPr>
          <p:cNvPr id="7" name="直角三角形 6"/>
          <p:cNvSpPr>
            <a:spLocks/>
          </p:cNvSpPr>
          <p:nvPr/>
        </p:nvSpPr>
        <p:spPr bwMode="auto">
          <a:xfrm>
            <a:off x="-6042" y="5791253"/>
            <a:ext cx="3402314" cy="1080868"/>
          </a:xfrm>
          <a:prstGeom prst="rtTriangle">
            <a:avLst/>
          </a:prstGeom>
          <a:blipFill>
            <a:blip r:embed="rId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cxnSp>
        <p:nvCxnSpPr>
          <p:cNvPr id="8" name="直接连接符 7"/>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燕尾形 8"/>
          <p:cNvSpPr/>
          <p:nvPr/>
        </p:nvSpPr>
        <p:spPr>
          <a:xfrm>
            <a:off x="8664575"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fontAlgn="auto">
              <a:spcBef>
                <a:spcPts val="0"/>
              </a:spcBef>
              <a:spcAft>
                <a:spcPts val="0"/>
              </a:spcAft>
              <a:defRPr/>
            </a:pPr>
            <a:endParaRPr lang="en-US"/>
          </a:p>
        </p:txBody>
      </p:sp>
      <p:sp>
        <p:nvSpPr>
          <p:cNvPr id="10" name="燕尾形 9"/>
          <p:cNvSpPr/>
          <p:nvPr/>
        </p:nvSpPr>
        <p:spPr>
          <a:xfrm>
            <a:off x="8477250"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fontAlgn="auto">
              <a:spcBef>
                <a:spcPts val="0"/>
              </a:spcBef>
              <a:spcAft>
                <a:spcPts val="0"/>
              </a:spcAft>
              <a:defRPr/>
            </a:pPr>
            <a:endParaRPr lang="en-US"/>
          </a:p>
        </p:txBody>
      </p:sp>
      <p:sp>
        <p:nvSpPr>
          <p:cNvPr id="4" name="文本占位符 3"/>
          <p:cNvSpPr>
            <a:spLocks noGrp="1"/>
          </p:cNvSpPr>
          <p:nvPr>
            <p:ph type="body" sz="half" idx="2"/>
          </p:nvPr>
        </p:nvSpPr>
        <p:spPr>
          <a:xfrm>
            <a:off x="1141232" y="5443402"/>
            <a:ext cx="7162800" cy="648232"/>
          </a:xfrm>
          <a:noFill/>
        </p:spPr>
        <p:txBody>
          <a:bodyPr tIns="0"/>
          <a:lstStyle>
            <a:lvl1pPr marL="0" marR="18288" indent="0" algn="r">
              <a:buNone/>
              <a:defRPr sz="1400"/>
            </a:lvl1pPr>
            <a:lvl2pPr>
              <a:defRPr sz="1200"/>
            </a:lvl2pPr>
            <a:lvl3pPr>
              <a:defRPr sz="1000"/>
            </a:lvl3pPr>
            <a:lvl4pPr>
              <a:defRPr sz="900"/>
            </a:lvl4pPr>
            <a:lvl5pPr>
              <a:defRPr sz="900"/>
            </a:lvl5pPr>
            <a:extLst/>
          </a:lstStyle>
          <a:p>
            <a:pPr lvl="0"/>
            <a:r>
              <a:rPr lang="zh-CN" altLang="en-US" smtClean="0"/>
              <a:t>单击此处编辑母版文本样式</a:t>
            </a:r>
          </a:p>
        </p:txBody>
      </p:sp>
      <p:sp>
        <p:nvSpPr>
          <p:cNvPr id="3" name="图片占位符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normAutofit/>
          </a:bodyPr>
          <a:lstStyle>
            <a:lvl1pPr marL="0" indent="0">
              <a:buNone/>
              <a:defRPr sz="3200"/>
            </a:lvl1pPr>
            <a:extLst/>
          </a:lstStyle>
          <a:p>
            <a:pPr lvl="0"/>
            <a:r>
              <a:rPr lang="zh-CN" altLang="en-US" noProof="0" smtClean="0"/>
              <a:t>单击图标添加图片</a:t>
            </a:r>
            <a:endParaRPr lang="en-US" noProof="0" dirty="0"/>
          </a:p>
        </p:txBody>
      </p:sp>
      <p:sp>
        <p:nvSpPr>
          <p:cNvPr id="2" name="标题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lang="zh-CN" altLang="en-US" smtClean="0"/>
              <a:t>单击此处编辑母版标题样式</a:t>
            </a:r>
            <a:endParaRPr lang="en-US"/>
          </a:p>
        </p:txBody>
      </p:sp>
      <p:sp>
        <p:nvSpPr>
          <p:cNvPr id="11" name="日期占位符 4"/>
          <p:cNvSpPr>
            <a:spLocks noGrp="1"/>
          </p:cNvSpPr>
          <p:nvPr>
            <p:ph type="dt" sz="half" idx="10"/>
          </p:nvPr>
        </p:nvSpPr>
        <p:spPr/>
        <p:txBody>
          <a:bodyPr/>
          <a:lstStyle>
            <a:lvl1pPr>
              <a:defRPr smtClean="0">
                <a:solidFill>
                  <a:schemeClr val="tx1"/>
                </a:solidFill>
              </a:defRPr>
            </a:lvl1pPr>
            <a:extLst/>
          </a:lstStyle>
          <a:p>
            <a:pPr>
              <a:defRPr/>
            </a:pPr>
            <a:fld id="{A55E8970-D81A-4845-B363-F1F3C3089575}" type="datetimeFigureOut">
              <a:rPr lang="zh-CN" altLang="en-US"/>
              <a:pPr>
                <a:defRPr/>
              </a:pPr>
              <a:t>2018/4/9</a:t>
            </a:fld>
            <a:endParaRPr lang="zh-CN" altLang="en-US"/>
          </a:p>
        </p:txBody>
      </p:sp>
      <p:sp>
        <p:nvSpPr>
          <p:cNvPr id="12" name="页脚占位符 5"/>
          <p:cNvSpPr>
            <a:spLocks noGrp="1"/>
          </p:cNvSpPr>
          <p:nvPr>
            <p:ph type="ftr" sz="quarter" idx="11"/>
          </p:nvPr>
        </p:nvSpPr>
        <p:spPr/>
        <p:txBody>
          <a:bodyPr/>
          <a:lstStyle>
            <a:lvl1pPr>
              <a:defRPr>
                <a:solidFill>
                  <a:schemeClr val="tx1"/>
                </a:solidFill>
              </a:defRPr>
            </a:lvl1pPr>
            <a:extLst/>
          </a:lstStyle>
          <a:p>
            <a:pPr>
              <a:defRPr/>
            </a:pPr>
            <a:endParaRPr lang="zh-CN" altLang="en-US"/>
          </a:p>
        </p:txBody>
      </p:sp>
      <p:sp>
        <p:nvSpPr>
          <p:cNvPr id="13" name="灯片编号占位符 6"/>
          <p:cNvSpPr>
            <a:spLocks noGrp="1"/>
          </p:cNvSpPr>
          <p:nvPr>
            <p:ph type="sldNum" sz="quarter" idx="12"/>
          </p:nvPr>
        </p:nvSpPr>
        <p:spPr/>
        <p:txBody>
          <a:bodyPr/>
          <a:lstStyle>
            <a:lvl1pPr>
              <a:defRPr smtClean="0">
                <a:solidFill>
                  <a:schemeClr val="tx1"/>
                </a:solidFill>
              </a:defRPr>
            </a:lvl1pPr>
            <a:extLst/>
          </a:lstStyle>
          <a:p>
            <a:pPr>
              <a:defRPr/>
            </a:pPr>
            <a:fld id="{EBF92EA9-3D29-43C7-A249-8CB189375864}" type="slidenum">
              <a:rPr lang="zh-CN" altLang="en-US"/>
              <a:pPr>
                <a:defRPr/>
              </a:pPr>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任意多边形 12"/>
          <p:cNvSpPr>
            <a:spLocks/>
          </p:cNvSpPr>
          <p:nvPr/>
        </p:nvSpPr>
        <p:spPr bwMode="auto">
          <a:xfrm>
            <a:off x="500063" y="5945188"/>
            <a:ext cx="4940300" cy="9207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extLst/>
          </a:lstStyle>
          <a:p>
            <a:pPr fontAlgn="auto">
              <a:spcBef>
                <a:spcPts val="0"/>
              </a:spcBef>
              <a:spcAft>
                <a:spcPts val="0"/>
              </a:spcAft>
              <a:defRPr/>
            </a:pPr>
            <a:endParaRPr lang="en-US">
              <a:latin typeface="+mn-lt"/>
              <a:ea typeface="+mn-ea"/>
            </a:endParaRPr>
          </a:p>
        </p:txBody>
      </p:sp>
      <p:sp>
        <p:nvSpPr>
          <p:cNvPr id="1027" name="任意多边形 11"/>
          <p:cNvSpPr>
            <a:spLocks/>
          </p:cNvSpPr>
          <p:nvPr/>
        </p:nvSpPr>
        <p:spPr bwMode="auto">
          <a:xfrm>
            <a:off x="485775" y="5938838"/>
            <a:ext cx="3690938" cy="933450"/>
          </a:xfrm>
          <a:custGeom>
            <a:avLst/>
            <a:gdLst>
              <a:gd name="T0" fmla="*/ 0 w 5591"/>
              <a:gd name="T1" fmla="*/ 0 h 588"/>
              <a:gd name="T2" fmla="*/ 5760 w 5591"/>
              <a:gd name="T3" fmla="*/ 0 h 588"/>
              <a:gd name="T4" fmla="*/ 5760 w 5591"/>
              <a:gd name="T5" fmla="*/ 528 h 588"/>
              <a:gd name="T6" fmla="*/ 48 w 5591"/>
              <a:gd name="T7" fmla="*/ 0 h 588"/>
              <a:gd name="T8" fmla="*/ 0 60000 65536"/>
              <a:gd name="T9" fmla="*/ 0 60000 65536"/>
              <a:gd name="T10" fmla="*/ 0 60000 65536"/>
              <a:gd name="T11" fmla="*/ 0 60000 65536"/>
              <a:gd name="T12" fmla="*/ 0 w 5591"/>
              <a:gd name="T13" fmla="*/ 0 h 588"/>
              <a:gd name="T14" fmla="*/ 5591 w 5591"/>
              <a:gd name="T15" fmla="*/ 588 h 588"/>
            </a:gdLst>
            <a:ahLst/>
            <a:cxnLst>
              <a:cxn ang="T8">
                <a:pos x="T0" y="T1"/>
              </a:cxn>
              <a:cxn ang="T9">
                <a:pos x="T2" y="T3"/>
              </a:cxn>
              <a:cxn ang="T10">
                <a:pos x="T4" y="T5"/>
              </a:cxn>
              <a:cxn ang="T11">
                <a:pos x="T6" y="T7"/>
              </a:cxn>
            </a:cxnLst>
            <a:rect l="T12" t="T13" r="T14" b="T15"/>
            <a:pathLst>
              <a:path w="5591" h="588">
                <a:moveTo>
                  <a:pt x="0" y="0"/>
                </a:moveTo>
                <a:lnTo>
                  <a:pt x="5591" y="585"/>
                </a:lnTo>
                <a:lnTo>
                  <a:pt x="4415" y="588"/>
                </a:lnTo>
                <a:lnTo>
                  <a:pt x="12" y="4"/>
                </a:lnTo>
              </a:path>
            </a:pathLst>
          </a:custGeom>
          <a:solidFill>
            <a:srgbClr val="000000"/>
          </a:solidFill>
          <a:ln w="9525" cap="flat" cmpd="sng" algn="ctr">
            <a:noFill/>
            <a:prstDash val="solid"/>
            <a:round/>
            <a:headEnd type="none" w="med" len="med"/>
            <a:tailEnd type="none" w="med" len="med"/>
          </a:ln>
        </p:spPr>
        <p:txBody>
          <a:bodyPr/>
          <a:lstStyle/>
          <a:p>
            <a:endParaRPr lang="zh-CN" altLang="en-US"/>
          </a:p>
        </p:txBody>
      </p:sp>
      <p:sp>
        <p:nvSpPr>
          <p:cNvPr id="14" name="直角三角形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cxnSp>
        <p:nvCxnSpPr>
          <p:cNvPr id="15" name="直接连接符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标题占位符 8"/>
          <p:cNvSpPr>
            <a:spLocks noGrp="1"/>
          </p:cNvSpPr>
          <p:nvPr>
            <p:ph type="title"/>
          </p:nvPr>
        </p:nvSpPr>
        <p:spPr>
          <a:xfrm>
            <a:off x="457200" y="274638"/>
            <a:ext cx="8229600" cy="796908"/>
          </a:xfrm>
          <a:prstGeom prst="rect">
            <a:avLst/>
          </a:prstGeom>
        </p:spPr>
        <p:txBody>
          <a:bodyPr vert="horz" anchor="ctr">
            <a:normAutofit/>
            <a:scene3d>
              <a:camera prst="orthographicFront"/>
              <a:lightRig rig="soft" dir="t"/>
            </a:scene3d>
            <a:sp3d prstMaterial="softEdge">
              <a:bevelT w="25400" h="25400"/>
            </a:sp3d>
          </a:bodyPr>
          <a:lstStyle>
            <a:extLst/>
          </a:lstStyle>
          <a:p>
            <a:r>
              <a:rPr lang="zh-CN" altLang="en-US" smtClean="0"/>
              <a:t>单击此处编辑母版标题样式</a:t>
            </a:r>
            <a:endParaRPr lang="en-US"/>
          </a:p>
        </p:txBody>
      </p:sp>
      <p:sp>
        <p:nvSpPr>
          <p:cNvPr id="1033" name="文本占位符 29"/>
          <p:cNvSpPr>
            <a:spLocks noGrp="1"/>
          </p:cNvSpPr>
          <p:nvPr>
            <p:ph type="body" idx="1"/>
          </p:nvPr>
        </p:nvSpPr>
        <p:spPr bwMode="auto">
          <a:xfrm>
            <a:off x="428596" y="1214422"/>
            <a:ext cx="8229600" cy="471490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smtClean="0"/>
          </a:p>
        </p:txBody>
      </p:sp>
      <p:sp>
        <p:nvSpPr>
          <p:cNvPr id="10" name="日期占位符 9"/>
          <p:cNvSpPr>
            <a:spLocks noGrp="1"/>
          </p:cNvSpPr>
          <p:nvPr>
            <p:ph type="dt" sz="half" idx="2"/>
          </p:nvPr>
        </p:nvSpPr>
        <p:spPr>
          <a:xfrm>
            <a:off x="6727825" y="6408738"/>
            <a:ext cx="1919288" cy="365125"/>
          </a:xfrm>
          <a:prstGeom prst="rect">
            <a:avLst/>
          </a:prstGeom>
        </p:spPr>
        <p:txBody>
          <a:bodyPr vert="horz" anchor="b"/>
          <a:lstStyle>
            <a:lvl1pPr algn="l" eaLnBrk="1" fontAlgn="auto" latinLnBrk="0" hangingPunct="1">
              <a:spcBef>
                <a:spcPts val="0"/>
              </a:spcBef>
              <a:spcAft>
                <a:spcPts val="0"/>
              </a:spcAft>
              <a:defRPr kumimoji="0" sz="1000" smtClean="0">
                <a:solidFill>
                  <a:schemeClr val="tx1"/>
                </a:solidFill>
                <a:latin typeface="+mn-lt"/>
                <a:ea typeface="+mn-ea"/>
              </a:defRPr>
            </a:lvl1pPr>
            <a:extLst/>
          </a:lstStyle>
          <a:p>
            <a:pPr>
              <a:defRPr/>
            </a:pPr>
            <a:fld id="{A81E30BA-3C34-4183-A909-4D733F30C1A1}" type="datetimeFigureOut">
              <a:rPr lang="zh-CN" altLang="en-US"/>
              <a:pPr>
                <a:defRPr/>
              </a:pPr>
              <a:t>2018/4/9</a:t>
            </a:fld>
            <a:endParaRPr lang="zh-CN" altLang="en-US"/>
          </a:p>
        </p:txBody>
      </p:sp>
      <p:sp>
        <p:nvSpPr>
          <p:cNvPr id="22" name="页脚占位符 21"/>
          <p:cNvSpPr>
            <a:spLocks noGrp="1"/>
          </p:cNvSpPr>
          <p:nvPr>
            <p:ph type="ftr" sz="quarter" idx="3"/>
          </p:nvPr>
        </p:nvSpPr>
        <p:spPr>
          <a:xfrm>
            <a:off x="4379913" y="6408738"/>
            <a:ext cx="2351087" cy="365125"/>
          </a:xfrm>
          <a:prstGeom prst="rect">
            <a:avLst/>
          </a:prstGeom>
        </p:spPr>
        <p:txBody>
          <a:bodyPr vert="horz" anchor="b"/>
          <a:lstStyle>
            <a:lvl1pPr algn="r" eaLnBrk="1" fontAlgn="auto" latinLnBrk="0" hangingPunct="1">
              <a:spcBef>
                <a:spcPts val="0"/>
              </a:spcBef>
              <a:spcAft>
                <a:spcPts val="0"/>
              </a:spcAft>
              <a:defRPr kumimoji="0" sz="1000">
                <a:solidFill>
                  <a:schemeClr val="tx1"/>
                </a:solidFill>
                <a:latin typeface="+mn-lt"/>
                <a:ea typeface="+mn-ea"/>
              </a:defRPr>
            </a:lvl1pPr>
            <a:extLst/>
          </a:lstStyle>
          <a:p>
            <a:pPr>
              <a:defRPr/>
            </a:pPr>
            <a:endParaRPr lang="zh-CN" altLang="en-US" dirty="0"/>
          </a:p>
        </p:txBody>
      </p:sp>
      <p:sp>
        <p:nvSpPr>
          <p:cNvPr id="18" name="灯片编号占位符 17"/>
          <p:cNvSpPr>
            <a:spLocks noGrp="1"/>
          </p:cNvSpPr>
          <p:nvPr>
            <p:ph type="sldNum" sz="quarter" idx="4"/>
          </p:nvPr>
        </p:nvSpPr>
        <p:spPr>
          <a:xfrm>
            <a:off x="8647113" y="6408738"/>
            <a:ext cx="366712" cy="365125"/>
          </a:xfrm>
          <a:prstGeom prst="rect">
            <a:avLst/>
          </a:prstGeom>
        </p:spPr>
        <p:txBody>
          <a:bodyPr vert="horz" anchor="b"/>
          <a:lstStyle>
            <a:lvl1pPr algn="r" eaLnBrk="1" fontAlgn="auto" latinLnBrk="0" hangingPunct="1">
              <a:spcBef>
                <a:spcPts val="0"/>
              </a:spcBef>
              <a:spcAft>
                <a:spcPts val="0"/>
              </a:spcAft>
              <a:defRPr kumimoji="0" sz="1000" b="0" smtClean="0">
                <a:solidFill>
                  <a:schemeClr val="tx1"/>
                </a:solidFill>
                <a:latin typeface="+mn-lt"/>
                <a:ea typeface="+mn-ea"/>
              </a:defRPr>
            </a:lvl1pPr>
            <a:extLst/>
          </a:lstStyle>
          <a:p>
            <a:pPr>
              <a:defRPr/>
            </a:pPr>
            <a:fld id="{56A43F19-69B5-4382-A06C-E34D724156A6}" type="slidenum">
              <a:rPr lang="zh-CN" altLang="en-US" smtClean="0"/>
              <a:pPr>
                <a:defRPr/>
              </a:pPr>
              <a:t>‹#›</a:t>
            </a:fld>
            <a:endParaRPr lang="zh-CN" altLang="en-US" dirty="0"/>
          </a:p>
        </p:txBody>
      </p:sp>
    </p:spTree>
  </p:cSld>
  <p:clrMap bg1="lt1" tx1="dk1" bg2="lt2" tx2="dk2" accent1="accent1" accent2="accent2" accent3="accent3" accent4="accent4" accent5="accent5" accent6="accent6" hlink="hlink" folHlink="folHlink"/>
  <p:sldLayoutIdLst>
    <p:sldLayoutId id="2147483959" r:id="rId1"/>
    <p:sldLayoutId id="2147483955" r:id="rId2"/>
    <p:sldLayoutId id="2147483960" r:id="rId3"/>
    <p:sldLayoutId id="2147483961" r:id="rId4"/>
    <p:sldLayoutId id="2147483962" r:id="rId5"/>
    <p:sldLayoutId id="2147483963" r:id="rId6"/>
    <p:sldLayoutId id="2147483956" r:id="rId7"/>
    <p:sldLayoutId id="2147483964" r:id="rId8"/>
    <p:sldLayoutId id="2147483965" r:id="rId9"/>
    <p:sldLayoutId id="2147483957" r:id="rId10"/>
    <p:sldLayoutId id="2147483958" r:id="rId11"/>
  </p:sldLayoutIdLst>
  <p:txStyles>
    <p:titleStyle>
      <a:lvl1pPr algn="l" rtl="0" fontAlgn="base">
        <a:spcBef>
          <a:spcPct val="0"/>
        </a:spcBef>
        <a:spcAft>
          <a:spcPct val="0"/>
        </a:spcAft>
        <a:defRPr sz="40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fontAlgn="base">
        <a:spcBef>
          <a:spcPct val="0"/>
        </a:spcBef>
        <a:spcAft>
          <a:spcPct val="0"/>
        </a:spcAft>
        <a:defRPr sz="4100" b="1">
          <a:solidFill>
            <a:schemeClr val="tx2"/>
          </a:solidFill>
          <a:latin typeface="Lucida Sans Unicode" pitchFamily="34" charset="0"/>
          <a:ea typeface="黑体" pitchFamily="2" charset="-122"/>
        </a:defRPr>
      </a:lvl2pPr>
      <a:lvl3pPr algn="l" rtl="0" fontAlgn="base">
        <a:spcBef>
          <a:spcPct val="0"/>
        </a:spcBef>
        <a:spcAft>
          <a:spcPct val="0"/>
        </a:spcAft>
        <a:defRPr sz="4100" b="1">
          <a:solidFill>
            <a:schemeClr val="tx2"/>
          </a:solidFill>
          <a:latin typeface="Lucida Sans Unicode" pitchFamily="34" charset="0"/>
          <a:ea typeface="黑体" pitchFamily="2" charset="-122"/>
        </a:defRPr>
      </a:lvl3pPr>
      <a:lvl4pPr algn="l" rtl="0" fontAlgn="base">
        <a:spcBef>
          <a:spcPct val="0"/>
        </a:spcBef>
        <a:spcAft>
          <a:spcPct val="0"/>
        </a:spcAft>
        <a:defRPr sz="4100" b="1">
          <a:solidFill>
            <a:schemeClr val="tx2"/>
          </a:solidFill>
          <a:latin typeface="Lucida Sans Unicode" pitchFamily="34" charset="0"/>
          <a:ea typeface="黑体" pitchFamily="2" charset="-122"/>
        </a:defRPr>
      </a:lvl4pPr>
      <a:lvl5pPr algn="l" rtl="0" fontAlgn="base">
        <a:spcBef>
          <a:spcPct val="0"/>
        </a:spcBef>
        <a:spcAft>
          <a:spcPct val="0"/>
        </a:spcAft>
        <a:defRPr sz="4100" b="1">
          <a:solidFill>
            <a:schemeClr val="tx2"/>
          </a:solidFill>
          <a:latin typeface="Lucida Sans Unicode" pitchFamily="34" charset="0"/>
          <a:ea typeface="黑体" pitchFamily="2" charset="-122"/>
        </a:defRPr>
      </a:lvl5pPr>
      <a:lvl6pPr marL="457200" algn="l" rtl="0" fontAlgn="base">
        <a:spcBef>
          <a:spcPct val="0"/>
        </a:spcBef>
        <a:spcAft>
          <a:spcPct val="0"/>
        </a:spcAft>
        <a:defRPr sz="4100" b="1">
          <a:solidFill>
            <a:schemeClr val="tx2"/>
          </a:solidFill>
          <a:latin typeface="Lucida Sans Unicode" pitchFamily="34" charset="0"/>
          <a:ea typeface="黑体" pitchFamily="2" charset="-122"/>
        </a:defRPr>
      </a:lvl6pPr>
      <a:lvl7pPr marL="914400" algn="l" rtl="0" fontAlgn="base">
        <a:spcBef>
          <a:spcPct val="0"/>
        </a:spcBef>
        <a:spcAft>
          <a:spcPct val="0"/>
        </a:spcAft>
        <a:defRPr sz="4100" b="1">
          <a:solidFill>
            <a:schemeClr val="tx2"/>
          </a:solidFill>
          <a:latin typeface="Lucida Sans Unicode" pitchFamily="34" charset="0"/>
          <a:ea typeface="黑体" pitchFamily="2" charset="-122"/>
        </a:defRPr>
      </a:lvl7pPr>
      <a:lvl8pPr marL="1371600" algn="l" rtl="0" fontAlgn="base">
        <a:spcBef>
          <a:spcPct val="0"/>
        </a:spcBef>
        <a:spcAft>
          <a:spcPct val="0"/>
        </a:spcAft>
        <a:defRPr sz="4100" b="1">
          <a:solidFill>
            <a:schemeClr val="tx2"/>
          </a:solidFill>
          <a:latin typeface="Lucida Sans Unicode" pitchFamily="34" charset="0"/>
          <a:ea typeface="黑体" pitchFamily="2" charset="-122"/>
        </a:defRPr>
      </a:lvl8pPr>
      <a:lvl9pPr marL="1828800" algn="l" rtl="0" fontAlgn="base">
        <a:spcBef>
          <a:spcPct val="0"/>
        </a:spcBef>
        <a:spcAft>
          <a:spcPct val="0"/>
        </a:spcAft>
        <a:defRPr sz="4100" b="1">
          <a:solidFill>
            <a:schemeClr val="tx2"/>
          </a:solidFill>
          <a:latin typeface="Lucida Sans Unicode" pitchFamily="34" charset="0"/>
          <a:ea typeface="黑体" pitchFamily="2" charset="-122"/>
        </a:defRPr>
      </a:lvl9pPr>
      <a:extLst/>
    </p:titleStyle>
    <p:bodyStyle>
      <a:lvl1pPr marL="365125" indent="-255588" algn="l" rtl="0" fontAlgn="base">
        <a:spcBef>
          <a:spcPts val="400"/>
        </a:spcBef>
        <a:spcAft>
          <a:spcPct val="0"/>
        </a:spcAft>
        <a:buClr>
          <a:schemeClr val="accent1"/>
        </a:buClr>
        <a:buSzPct val="68000"/>
        <a:buFont typeface="Wingdings 3" pitchFamily="18" charset="2"/>
        <a:buChar char=""/>
        <a:defRPr sz="2400" kern="1200">
          <a:solidFill>
            <a:schemeClr val="tx1"/>
          </a:solidFill>
          <a:latin typeface="+mn-lt"/>
          <a:ea typeface="+mn-ea"/>
          <a:cs typeface="+mn-cs"/>
        </a:defRPr>
      </a:lvl1pPr>
      <a:lvl2pPr marL="620713" indent="-228600" algn="l" rtl="0" fontAlgn="base">
        <a:spcBef>
          <a:spcPts val="325"/>
        </a:spcBef>
        <a:spcAft>
          <a:spcPct val="0"/>
        </a:spcAft>
        <a:buClr>
          <a:schemeClr val="accent1"/>
        </a:buClr>
        <a:buFont typeface="Verdana" pitchFamily="34" charset="0"/>
        <a:buChar char="◦"/>
        <a:defRPr sz="2000" kern="1200">
          <a:solidFill>
            <a:schemeClr val="tx1"/>
          </a:solidFill>
          <a:latin typeface="+mn-lt"/>
          <a:ea typeface="+mn-ea"/>
          <a:cs typeface="+mn-cs"/>
        </a:defRPr>
      </a:lvl2pPr>
      <a:lvl3pPr marL="858838" indent="-228600" algn="l" rtl="0" fontAlgn="base">
        <a:spcBef>
          <a:spcPts val="350"/>
        </a:spcBef>
        <a:spcAft>
          <a:spcPct val="0"/>
        </a:spcAft>
        <a:buClr>
          <a:schemeClr val="accent2"/>
        </a:buClr>
        <a:buSzPct val="100000"/>
        <a:buFont typeface="Wingdings 2" pitchFamily="18" charset="2"/>
        <a:buChar char=""/>
        <a:defRPr sz="2000" kern="1200">
          <a:solidFill>
            <a:schemeClr val="tx1"/>
          </a:solidFill>
          <a:latin typeface="+mn-lt"/>
          <a:ea typeface="+mn-ea"/>
          <a:cs typeface="+mn-cs"/>
        </a:defRPr>
      </a:lvl3pPr>
      <a:lvl4pPr marL="1143000" indent="-228600" algn="l" rtl="0" fontAlgn="base">
        <a:spcBef>
          <a:spcPts val="350"/>
        </a:spcBef>
        <a:spcAft>
          <a:spcPct val="0"/>
        </a:spcAft>
        <a:buClr>
          <a:schemeClr val="accent2"/>
        </a:buClr>
        <a:buFont typeface="Wingdings 2" pitchFamily="18" charset="2"/>
        <a:buChar char=""/>
        <a:defRPr sz="1800" kern="1200">
          <a:solidFill>
            <a:schemeClr val="tx1"/>
          </a:solidFill>
          <a:latin typeface="+mn-lt"/>
          <a:ea typeface="+mn-ea"/>
          <a:cs typeface="+mn-cs"/>
        </a:defRPr>
      </a:lvl4pPr>
      <a:lvl5pPr marL="1371600" indent="-228600" algn="l" rtl="0" fontAlgn="base">
        <a:spcBef>
          <a:spcPts val="350"/>
        </a:spcBef>
        <a:spcAft>
          <a:spcPct val="0"/>
        </a:spcAft>
        <a:buClr>
          <a:schemeClr val="accent2"/>
        </a:buClr>
        <a:buFont typeface="Wingdings 2" pitchFamily="18" charset="2"/>
        <a:buChar char=""/>
        <a:defRPr sz="16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714348" y="1285860"/>
            <a:ext cx="7772400" cy="1829761"/>
          </a:xfrm>
        </p:spPr>
        <p:txBody>
          <a:bodyPr/>
          <a:lstStyle/>
          <a:p>
            <a:pPr fontAlgn="auto">
              <a:spcAft>
                <a:spcPts val="0"/>
              </a:spcAft>
              <a:defRPr/>
            </a:pPr>
            <a:r>
              <a:rPr lang="zh-CN" altLang="en-US" dirty="0" smtClean="0"/>
              <a:t>面向对象程序设计</a:t>
            </a:r>
            <a:endParaRPr lang="zh-CN" altLang="en-US" dirty="0"/>
          </a:p>
        </p:txBody>
      </p:sp>
      <p:sp>
        <p:nvSpPr>
          <p:cNvPr id="9219" name="副标题 2"/>
          <p:cNvSpPr>
            <a:spLocks noGrp="1"/>
          </p:cNvSpPr>
          <p:nvPr>
            <p:ph type="subTitle" idx="1"/>
          </p:nvPr>
        </p:nvSpPr>
        <p:spPr>
          <a:xfrm>
            <a:off x="714348" y="3143248"/>
            <a:ext cx="7772400" cy="1200150"/>
          </a:xfrm>
        </p:spPr>
        <p:txBody>
          <a:bodyPr/>
          <a:lstStyle/>
          <a:p>
            <a:pPr marR="0" algn="ctr"/>
            <a:r>
              <a:rPr lang="zh-CN" altLang="en-US" sz="3200" b="1" dirty="0" smtClean="0">
                <a:solidFill>
                  <a:srgbClr val="FF0000"/>
                </a:solidFill>
              </a:rPr>
              <a:t>第十四章 堆与拷贝构造函数</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8596" y="1142984"/>
            <a:ext cx="5500726" cy="4572032"/>
          </a:xfrm>
        </p:spPr>
        <p:txBody>
          <a:bodyPr/>
          <a:lstStyle/>
          <a:p>
            <a:pPr>
              <a:lnSpc>
                <a:spcPts val="2880"/>
              </a:lnSpc>
              <a:spcBef>
                <a:spcPts val="0"/>
              </a:spcBef>
            </a:pPr>
            <a:r>
              <a:rPr lang="zh-CN" altLang="en-US" sz="2000" dirty="0" smtClean="0"/>
              <a:t>使用</a:t>
            </a:r>
            <a:r>
              <a:rPr lang="en-US" altLang="zh-CN" sz="2000" dirty="0" smtClean="0"/>
              <a:t>new</a:t>
            </a:r>
            <a:r>
              <a:rPr lang="zh-CN" altLang="en-US" sz="2000" dirty="0" smtClean="0"/>
              <a:t>和</a:t>
            </a:r>
            <a:r>
              <a:rPr lang="en-US" altLang="zh-CN" sz="2000" dirty="0" smtClean="0"/>
              <a:t>delete</a:t>
            </a:r>
            <a:r>
              <a:rPr lang="zh-CN" altLang="en-US" sz="2000" dirty="0" smtClean="0"/>
              <a:t>动态创建对象数组</a:t>
            </a:r>
            <a:endParaRPr lang="en-US" altLang="zh-CN" sz="2000" dirty="0" smtClean="0"/>
          </a:p>
          <a:p>
            <a:pPr>
              <a:lnSpc>
                <a:spcPts val="2880"/>
              </a:lnSpc>
              <a:spcBef>
                <a:spcPts val="0"/>
              </a:spcBef>
              <a:buNone/>
            </a:pPr>
            <a:r>
              <a:rPr lang="en-US" altLang="zh-CN" sz="1600" dirty="0" smtClean="0"/>
              <a:t>class Student{</a:t>
            </a:r>
          </a:p>
          <a:p>
            <a:pPr>
              <a:lnSpc>
                <a:spcPts val="2880"/>
              </a:lnSpc>
              <a:spcBef>
                <a:spcPts val="0"/>
              </a:spcBef>
              <a:buNone/>
            </a:pPr>
            <a:r>
              <a:rPr lang="en-US" altLang="zh-CN" sz="1600" dirty="0" smtClean="0"/>
              <a:t>public:</a:t>
            </a:r>
          </a:p>
          <a:p>
            <a:pPr>
              <a:lnSpc>
                <a:spcPts val="2880"/>
              </a:lnSpc>
              <a:spcBef>
                <a:spcPts val="0"/>
              </a:spcBef>
              <a:buNone/>
            </a:pPr>
            <a:r>
              <a:rPr lang="en-US" altLang="zh-CN" sz="1600" dirty="0" smtClean="0"/>
              <a:t>  Student(char* </a:t>
            </a:r>
            <a:r>
              <a:rPr lang="en-US" altLang="zh-CN" sz="1600" dirty="0" err="1" smtClean="0"/>
              <a:t>pName</a:t>
            </a:r>
            <a:r>
              <a:rPr lang="en-US" altLang="zh-CN" sz="1600" dirty="0" smtClean="0"/>
              <a:t>="no </a:t>
            </a:r>
            <a:r>
              <a:rPr lang="en-US" altLang="zh-CN" sz="1600" dirty="0" err="1" smtClean="0"/>
              <a:t>name",int</a:t>
            </a:r>
            <a:r>
              <a:rPr lang="en-US" altLang="zh-CN" sz="1600" dirty="0" smtClean="0"/>
              <a:t> </a:t>
            </a:r>
            <a:r>
              <a:rPr lang="en-US" altLang="zh-CN" sz="1600" dirty="0" err="1" smtClean="0"/>
              <a:t>ssId</a:t>
            </a:r>
            <a:r>
              <a:rPr lang="en-US" altLang="zh-CN" sz="1600" dirty="0" smtClean="0"/>
              <a:t>=0)</a:t>
            </a:r>
          </a:p>
          <a:p>
            <a:pPr>
              <a:lnSpc>
                <a:spcPts val="2880"/>
              </a:lnSpc>
              <a:spcBef>
                <a:spcPts val="0"/>
              </a:spcBef>
              <a:buNone/>
            </a:pPr>
            <a:r>
              <a:rPr lang="en-US" altLang="zh-CN" sz="1600" dirty="0" smtClean="0"/>
              <a:t>  {…… }</a:t>
            </a:r>
          </a:p>
          <a:p>
            <a:pPr>
              <a:lnSpc>
                <a:spcPts val="2880"/>
              </a:lnSpc>
              <a:spcBef>
                <a:spcPts val="0"/>
              </a:spcBef>
              <a:buNone/>
            </a:pPr>
            <a:r>
              <a:rPr lang="en-US" altLang="zh-CN" sz="1600" dirty="0" smtClean="0"/>
              <a:t> ……</a:t>
            </a:r>
          </a:p>
          <a:p>
            <a:pPr>
              <a:lnSpc>
                <a:spcPts val="2880"/>
              </a:lnSpc>
              <a:spcBef>
                <a:spcPts val="0"/>
              </a:spcBef>
              <a:buNone/>
            </a:pPr>
            <a:r>
              <a:rPr lang="en-US" altLang="zh-CN" sz="1600" dirty="0" smtClean="0"/>
              <a:t>private:</a:t>
            </a:r>
          </a:p>
          <a:p>
            <a:pPr>
              <a:lnSpc>
                <a:spcPts val="2880"/>
              </a:lnSpc>
              <a:spcBef>
                <a:spcPts val="0"/>
              </a:spcBef>
              <a:buNone/>
            </a:pPr>
            <a:r>
              <a:rPr lang="en-US" altLang="zh-CN" sz="1600" dirty="0" smtClean="0"/>
              <a:t>  char name[40];</a:t>
            </a:r>
          </a:p>
          <a:p>
            <a:pPr>
              <a:lnSpc>
                <a:spcPts val="2880"/>
              </a:lnSpc>
              <a:spcBef>
                <a:spcPts val="0"/>
              </a:spcBef>
              <a:buNone/>
            </a:pPr>
            <a:r>
              <a:rPr lang="en-US" altLang="zh-CN" sz="1600" dirty="0" smtClean="0"/>
              <a:t>  </a:t>
            </a:r>
            <a:r>
              <a:rPr lang="en-US" altLang="zh-CN" sz="1600" dirty="0" err="1" smtClean="0"/>
              <a:t>int</a:t>
            </a:r>
            <a:r>
              <a:rPr lang="en-US" altLang="zh-CN" sz="1600" dirty="0" smtClean="0"/>
              <a:t> id;</a:t>
            </a:r>
          </a:p>
          <a:p>
            <a:pPr>
              <a:lnSpc>
                <a:spcPts val="2880"/>
              </a:lnSpc>
              <a:spcBef>
                <a:spcPts val="0"/>
              </a:spcBef>
              <a:buNone/>
            </a:pPr>
            <a:r>
              <a:rPr lang="en-US" altLang="zh-CN" sz="1600" dirty="0" smtClean="0"/>
              <a:t>};</a:t>
            </a:r>
          </a:p>
          <a:p>
            <a:pPr lvl="1">
              <a:buNone/>
            </a:pPr>
            <a:endParaRPr lang="en-US" altLang="zh-CN" sz="1800" dirty="0" smtClean="0"/>
          </a:p>
          <a:p>
            <a:pPr lvl="1"/>
            <a:endParaRPr lang="en-US" altLang="zh-CN" sz="1800" dirty="0" smtClean="0"/>
          </a:p>
        </p:txBody>
      </p:sp>
      <p:sp>
        <p:nvSpPr>
          <p:cNvPr id="3" name="标题 2"/>
          <p:cNvSpPr>
            <a:spLocks noGrp="1"/>
          </p:cNvSpPr>
          <p:nvPr>
            <p:ph type="title"/>
          </p:nvPr>
        </p:nvSpPr>
        <p:spPr>
          <a:xfrm>
            <a:off x="457200" y="274638"/>
            <a:ext cx="8229600" cy="868346"/>
          </a:xfrm>
        </p:spPr>
        <p:txBody>
          <a:bodyPr>
            <a:normAutofit/>
          </a:bodyPr>
          <a:lstStyle/>
          <a:p>
            <a:r>
              <a:rPr lang="en-US" altLang="zh-CN" sz="3600" dirty="0" smtClean="0"/>
              <a:t>1.</a:t>
            </a:r>
            <a:r>
              <a:rPr lang="zh-CN" altLang="en-US" sz="3600" dirty="0" smtClean="0"/>
              <a:t>堆与构造函数</a:t>
            </a:r>
            <a:endParaRPr lang="zh-CN" altLang="en-US" sz="3600" dirty="0"/>
          </a:p>
        </p:txBody>
      </p:sp>
      <p:sp>
        <p:nvSpPr>
          <p:cNvPr id="5" name="页脚占位符 4"/>
          <p:cNvSpPr>
            <a:spLocks noGrp="1"/>
          </p:cNvSpPr>
          <p:nvPr>
            <p:ph type="ftr" sz="quarter" idx="11"/>
          </p:nvPr>
        </p:nvSpPr>
        <p:spPr/>
        <p:txBody>
          <a:bodyPr/>
          <a:lstStyle/>
          <a:p>
            <a:pPr>
              <a:defRPr/>
            </a:pPr>
            <a:fld id="{AD7BC6A2-D5BD-40D0-957C-A2CF55A98CE9}" type="slidenum">
              <a:rPr lang="zh-CN" altLang="en-US" smtClean="0"/>
              <a:pPr>
                <a:defRPr/>
              </a:pPr>
              <a:t>10</a:t>
            </a:fld>
            <a:endParaRPr lang="zh-CN" altLang="en-US" dirty="0"/>
          </a:p>
        </p:txBody>
      </p:sp>
      <p:sp>
        <p:nvSpPr>
          <p:cNvPr id="6" name="矩形 5"/>
          <p:cNvSpPr/>
          <p:nvPr/>
        </p:nvSpPr>
        <p:spPr>
          <a:xfrm>
            <a:off x="2500298" y="2714620"/>
            <a:ext cx="6215106" cy="3811300"/>
          </a:xfrm>
          <a:prstGeom prst="rect">
            <a:avLst/>
          </a:prstGeom>
        </p:spPr>
        <p:txBody>
          <a:bodyPr wrap="square">
            <a:spAutoFit/>
          </a:bodyPr>
          <a:lstStyle/>
          <a:p>
            <a:pPr>
              <a:lnSpc>
                <a:spcPts val="2880"/>
              </a:lnSpc>
              <a:spcBef>
                <a:spcPts val="0"/>
              </a:spcBef>
              <a:buNone/>
            </a:pPr>
            <a:r>
              <a:rPr lang="en-US" altLang="zh-CN" sz="1600" dirty="0" smtClean="0"/>
              <a:t>void main()</a:t>
            </a:r>
          </a:p>
          <a:p>
            <a:pPr>
              <a:lnSpc>
                <a:spcPts val="2880"/>
              </a:lnSpc>
              <a:spcBef>
                <a:spcPts val="0"/>
              </a:spcBef>
              <a:buNone/>
            </a:pPr>
            <a:r>
              <a:rPr lang="en-US" altLang="zh-CN" sz="1600" dirty="0" smtClean="0"/>
              <a:t>{ </a:t>
            </a:r>
            <a:r>
              <a:rPr lang="en-US" altLang="zh-CN" sz="1600" dirty="0" err="1" smtClean="0"/>
              <a:t>int</a:t>
            </a:r>
            <a:r>
              <a:rPr lang="en-US" altLang="zh-CN" sz="1600" dirty="0" smtClean="0"/>
              <a:t> n;</a:t>
            </a:r>
          </a:p>
          <a:p>
            <a:pPr>
              <a:lnSpc>
                <a:spcPts val="2880"/>
              </a:lnSpc>
              <a:spcBef>
                <a:spcPts val="0"/>
              </a:spcBef>
              <a:buNone/>
            </a:pPr>
            <a:r>
              <a:rPr lang="en-US" altLang="zh-CN" sz="1600" dirty="0" err="1" smtClean="0"/>
              <a:t>cin</a:t>
            </a:r>
            <a:r>
              <a:rPr lang="en-US" altLang="zh-CN" sz="1600" dirty="0" smtClean="0"/>
              <a:t>&gt;&gt;n;</a:t>
            </a:r>
          </a:p>
          <a:p>
            <a:pPr>
              <a:lnSpc>
                <a:spcPts val="2880"/>
              </a:lnSpc>
              <a:spcBef>
                <a:spcPts val="0"/>
              </a:spcBef>
              <a:buNone/>
            </a:pPr>
            <a:r>
              <a:rPr lang="en-US" altLang="zh-CN" sz="1600" dirty="0" smtClean="0"/>
              <a:t>Student  *sp; </a:t>
            </a:r>
          </a:p>
          <a:p>
            <a:pPr>
              <a:lnSpc>
                <a:spcPts val="2880"/>
              </a:lnSpc>
              <a:spcBef>
                <a:spcPts val="0"/>
              </a:spcBef>
              <a:buNone/>
            </a:pPr>
            <a:r>
              <a:rPr lang="en-US" altLang="zh-CN" sz="1600" dirty="0" smtClean="0"/>
              <a:t>sp = new Student[n] </a:t>
            </a:r>
            <a:r>
              <a:rPr lang="en-US" altLang="zh-CN" sz="1600" b="1" dirty="0" smtClean="0">
                <a:solidFill>
                  <a:srgbClr val="FF0000"/>
                </a:solidFill>
              </a:rPr>
              <a:t>//</a:t>
            </a:r>
            <a:r>
              <a:rPr lang="zh-CN" altLang="en-US" sz="1600" b="1" dirty="0" smtClean="0">
                <a:solidFill>
                  <a:srgbClr val="FF0000"/>
                </a:solidFill>
              </a:rPr>
              <a:t>创建动态对象数组</a:t>
            </a:r>
            <a:endParaRPr lang="en-US" altLang="zh-CN" sz="1600" b="1" dirty="0" smtClean="0">
              <a:solidFill>
                <a:srgbClr val="FF0000"/>
              </a:solidFill>
            </a:endParaRPr>
          </a:p>
          <a:p>
            <a:pPr>
              <a:lnSpc>
                <a:spcPts val="2880"/>
              </a:lnSpc>
              <a:spcBef>
                <a:spcPts val="0"/>
              </a:spcBef>
              <a:buNone/>
            </a:pPr>
            <a:r>
              <a:rPr lang="en-US" altLang="zh-CN" sz="1600" b="1" dirty="0" smtClean="0">
                <a:solidFill>
                  <a:srgbClr val="FF0000"/>
                </a:solidFill>
              </a:rPr>
              <a:t>//</a:t>
            </a:r>
            <a:r>
              <a:rPr lang="zh-CN" altLang="en-US" sz="1600" b="1" dirty="0" smtClean="0">
                <a:solidFill>
                  <a:srgbClr val="FF0000"/>
                </a:solidFill>
              </a:rPr>
              <a:t>虽然没有无参构造函数，但是有参构造函数带有默认值，因此可以创建对象数组</a:t>
            </a:r>
            <a:endParaRPr lang="en-US" altLang="zh-CN" sz="1600" b="1" dirty="0" smtClean="0">
              <a:solidFill>
                <a:srgbClr val="FF0000"/>
              </a:solidFill>
            </a:endParaRPr>
          </a:p>
          <a:p>
            <a:pPr>
              <a:lnSpc>
                <a:spcPts val="2880"/>
              </a:lnSpc>
              <a:spcBef>
                <a:spcPts val="0"/>
              </a:spcBef>
              <a:buNone/>
            </a:pPr>
            <a:r>
              <a:rPr lang="en-US" altLang="zh-CN" sz="1600" dirty="0" smtClean="0"/>
              <a:t>……</a:t>
            </a:r>
          </a:p>
          <a:p>
            <a:pPr>
              <a:lnSpc>
                <a:spcPts val="2880"/>
              </a:lnSpc>
              <a:spcBef>
                <a:spcPts val="0"/>
              </a:spcBef>
              <a:buNone/>
            </a:pPr>
            <a:r>
              <a:rPr lang="en-US" altLang="zh-CN" sz="1600" dirty="0" smtClean="0"/>
              <a:t>delete [ ]sp; </a:t>
            </a:r>
            <a:r>
              <a:rPr lang="en-US" altLang="zh-CN" sz="1600" b="1" dirty="0" smtClean="0">
                <a:solidFill>
                  <a:srgbClr val="FF0000"/>
                </a:solidFill>
              </a:rPr>
              <a:t>//</a:t>
            </a:r>
            <a:r>
              <a:rPr lang="zh-CN" altLang="en-US" sz="1600" b="1" dirty="0" smtClean="0">
                <a:solidFill>
                  <a:srgbClr val="FF0000"/>
                </a:solidFill>
              </a:rPr>
              <a:t>要用</a:t>
            </a:r>
            <a:r>
              <a:rPr lang="en-US" altLang="zh-CN" sz="1600" b="1" dirty="0" smtClean="0">
                <a:solidFill>
                  <a:srgbClr val="FF0000"/>
                </a:solidFill>
              </a:rPr>
              <a:t>[]</a:t>
            </a:r>
            <a:r>
              <a:rPr lang="zh-CN" altLang="en-US" sz="1600" b="1" dirty="0" smtClean="0">
                <a:solidFill>
                  <a:srgbClr val="FF0000"/>
                </a:solidFill>
              </a:rPr>
              <a:t>，否则会报错 </a:t>
            </a:r>
            <a:endParaRPr lang="en-US" altLang="zh-CN" sz="1600" b="1" dirty="0" smtClean="0">
              <a:solidFill>
                <a:srgbClr val="FF0000"/>
              </a:solidFill>
            </a:endParaRPr>
          </a:p>
          <a:p>
            <a:pPr>
              <a:lnSpc>
                <a:spcPts val="2880"/>
              </a:lnSpc>
              <a:spcBef>
                <a:spcPts val="0"/>
              </a:spcBef>
              <a:buNone/>
            </a:pPr>
            <a:r>
              <a:rPr lang="en-US" altLang="zh-CN" dirty="0" smtClean="0"/>
              <a:t>}</a:t>
            </a:r>
            <a:endParaRPr lang="zh-CN" altLang="en-US" dirty="0"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8596" y="1142984"/>
            <a:ext cx="8286808" cy="4572032"/>
          </a:xfrm>
        </p:spPr>
        <p:txBody>
          <a:bodyPr/>
          <a:lstStyle/>
          <a:p>
            <a:pPr>
              <a:lnSpc>
                <a:spcPts val="2880"/>
              </a:lnSpc>
              <a:spcBef>
                <a:spcPts val="0"/>
              </a:spcBef>
            </a:pPr>
            <a:r>
              <a:rPr lang="en-US" altLang="zh-CN" sz="2000" dirty="0" smtClean="0"/>
              <a:t>C++</a:t>
            </a:r>
            <a:r>
              <a:rPr lang="zh-CN" altLang="en-US" sz="2000" dirty="0" smtClean="0"/>
              <a:t>中堆的应用场景，即什么时候应该用</a:t>
            </a:r>
            <a:r>
              <a:rPr lang="en-US" altLang="zh-CN" sz="2000" dirty="0" smtClean="0"/>
              <a:t>new</a:t>
            </a:r>
            <a:r>
              <a:rPr lang="zh-CN" altLang="en-US" sz="2000" dirty="0" smtClean="0"/>
              <a:t>和</a:t>
            </a:r>
            <a:r>
              <a:rPr lang="en-US" altLang="zh-CN" sz="2000" dirty="0" smtClean="0"/>
              <a:t>delete</a:t>
            </a:r>
          </a:p>
          <a:p>
            <a:pPr lvl="1">
              <a:lnSpc>
                <a:spcPts val="2880"/>
              </a:lnSpc>
              <a:spcBef>
                <a:spcPts val="0"/>
              </a:spcBef>
            </a:pPr>
            <a:r>
              <a:rPr lang="zh-CN" altLang="en-US" sz="1800" dirty="0" smtClean="0"/>
              <a:t>直到运行时才知道需要多少对象</a:t>
            </a:r>
            <a:endParaRPr lang="en-US" altLang="zh-CN" sz="1800" dirty="0" smtClean="0"/>
          </a:p>
          <a:p>
            <a:pPr lvl="1">
              <a:lnSpc>
                <a:spcPts val="2880"/>
              </a:lnSpc>
              <a:spcBef>
                <a:spcPts val="0"/>
              </a:spcBef>
            </a:pPr>
            <a:r>
              <a:rPr lang="zh-CN" altLang="en-US" sz="1800" dirty="0" smtClean="0"/>
              <a:t>直到运行时才知道一个对象需要多少空间</a:t>
            </a:r>
            <a:endParaRPr lang="en-US" altLang="zh-CN" sz="1800" dirty="0" smtClean="0"/>
          </a:p>
          <a:p>
            <a:pPr lvl="1">
              <a:lnSpc>
                <a:spcPts val="2880"/>
              </a:lnSpc>
              <a:spcBef>
                <a:spcPts val="0"/>
              </a:spcBef>
            </a:pPr>
            <a:r>
              <a:rPr lang="zh-CN" altLang="en-US" sz="1800" dirty="0" smtClean="0"/>
              <a:t>不知道对象的生存周期有多长</a:t>
            </a:r>
            <a:endParaRPr lang="en-US" altLang="zh-CN" sz="1800" dirty="0" smtClean="0"/>
          </a:p>
        </p:txBody>
      </p:sp>
      <p:sp>
        <p:nvSpPr>
          <p:cNvPr id="3" name="标题 2"/>
          <p:cNvSpPr>
            <a:spLocks noGrp="1"/>
          </p:cNvSpPr>
          <p:nvPr>
            <p:ph type="title"/>
          </p:nvPr>
        </p:nvSpPr>
        <p:spPr>
          <a:xfrm>
            <a:off x="457200" y="274638"/>
            <a:ext cx="8229600" cy="868346"/>
          </a:xfrm>
        </p:spPr>
        <p:txBody>
          <a:bodyPr>
            <a:normAutofit/>
          </a:bodyPr>
          <a:lstStyle/>
          <a:p>
            <a:r>
              <a:rPr lang="en-US" altLang="zh-CN" sz="3600" dirty="0" smtClean="0"/>
              <a:t>1.</a:t>
            </a:r>
            <a:r>
              <a:rPr lang="zh-CN" altLang="en-US" sz="3600" dirty="0" smtClean="0"/>
              <a:t>堆与构造函数</a:t>
            </a:r>
            <a:endParaRPr lang="zh-CN" altLang="en-US" sz="3600" dirty="0"/>
          </a:p>
        </p:txBody>
      </p:sp>
      <p:sp>
        <p:nvSpPr>
          <p:cNvPr id="5" name="页脚占位符 4"/>
          <p:cNvSpPr>
            <a:spLocks noGrp="1"/>
          </p:cNvSpPr>
          <p:nvPr>
            <p:ph type="ftr" sz="quarter" idx="11"/>
          </p:nvPr>
        </p:nvSpPr>
        <p:spPr/>
        <p:txBody>
          <a:bodyPr/>
          <a:lstStyle/>
          <a:p>
            <a:pPr>
              <a:defRPr/>
            </a:pPr>
            <a:fld id="{AD7BC6A2-D5BD-40D0-957C-A2CF55A98CE9}" type="slidenum">
              <a:rPr lang="zh-CN" altLang="en-US" smtClean="0"/>
              <a:pPr>
                <a:defRPr/>
              </a:pPr>
              <a:t>11</a:t>
            </a:fld>
            <a:endParaRPr lang="zh-CN" alt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8596" y="1142984"/>
            <a:ext cx="8429684" cy="4500594"/>
          </a:xfrm>
        </p:spPr>
        <p:txBody>
          <a:bodyPr/>
          <a:lstStyle/>
          <a:p>
            <a:pPr>
              <a:lnSpc>
                <a:spcPts val="2880"/>
              </a:lnSpc>
              <a:spcBef>
                <a:spcPts val="0"/>
              </a:spcBef>
            </a:pPr>
            <a:r>
              <a:rPr lang="zh-CN" altLang="en-US" sz="2000" dirty="0" smtClean="0"/>
              <a:t>在</a:t>
            </a:r>
            <a:r>
              <a:rPr lang="en-US" altLang="zh-CN" sz="2000" dirty="0" smtClean="0"/>
              <a:t>C++</a:t>
            </a:r>
            <a:r>
              <a:rPr lang="zh-CN" altLang="en-US" sz="2000" dirty="0" smtClean="0"/>
              <a:t>中，往往会遇到以下应用场景</a:t>
            </a:r>
            <a:endParaRPr lang="en-US" altLang="zh-CN" sz="2000" dirty="0" smtClean="0"/>
          </a:p>
          <a:p>
            <a:pPr lvl="1">
              <a:lnSpc>
                <a:spcPts val="2880"/>
              </a:lnSpc>
              <a:spcBef>
                <a:spcPts val="0"/>
              </a:spcBef>
            </a:pPr>
            <a:r>
              <a:rPr lang="zh-CN" altLang="en-US" sz="1800" dirty="0" smtClean="0"/>
              <a:t>用一个对象去构造另一个对象</a:t>
            </a:r>
            <a:endParaRPr lang="en-US" altLang="zh-CN" sz="1800" dirty="0" smtClean="0"/>
          </a:p>
          <a:p>
            <a:pPr lvl="1">
              <a:lnSpc>
                <a:spcPts val="2880"/>
              </a:lnSpc>
              <a:spcBef>
                <a:spcPts val="0"/>
              </a:spcBef>
              <a:buNone/>
            </a:pPr>
            <a:r>
              <a:rPr lang="en-US" altLang="zh-CN" sz="1600" dirty="0" err="1" smtClean="0"/>
              <a:t>Tdate</a:t>
            </a:r>
            <a:r>
              <a:rPr lang="en-US" altLang="zh-CN" sz="1600" dirty="0" smtClean="0"/>
              <a:t> d1(1,1,2015);</a:t>
            </a:r>
          </a:p>
          <a:p>
            <a:pPr lvl="1">
              <a:lnSpc>
                <a:spcPts val="2880"/>
              </a:lnSpc>
              <a:spcBef>
                <a:spcPts val="0"/>
              </a:spcBef>
              <a:buNone/>
            </a:pPr>
            <a:r>
              <a:rPr lang="en-US" altLang="zh-CN" sz="1600" dirty="0" err="1" smtClean="0"/>
              <a:t>Tdate</a:t>
            </a:r>
            <a:r>
              <a:rPr lang="en-US" altLang="zh-CN" sz="1600" dirty="0" smtClean="0"/>
              <a:t> d2 = d1;</a:t>
            </a:r>
          </a:p>
          <a:p>
            <a:pPr lvl="1">
              <a:lnSpc>
                <a:spcPts val="2880"/>
              </a:lnSpc>
              <a:spcBef>
                <a:spcPts val="0"/>
              </a:spcBef>
            </a:pPr>
            <a:r>
              <a:rPr lang="zh-CN" altLang="en-US" sz="1800" dirty="0" smtClean="0"/>
              <a:t>对象作为函数参数进行传递</a:t>
            </a:r>
            <a:endParaRPr lang="en-US" altLang="zh-CN" sz="1800" dirty="0" smtClean="0"/>
          </a:p>
          <a:p>
            <a:pPr lvl="1">
              <a:lnSpc>
                <a:spcPts val="2880"/>
              </a:lnSpc>
              <a:spcBef>
                <a:spcPts val="0"/>
              </a:spcBef>
              <a:buNone/>
            </a:pPr>
            <a:r>
              <a:rPr lang="en-US" altLang="zh-CN" sz="1600" dirty="0" smtClean="0"/>
              <a:t>Void fn(</a:t>
            </a:r>
            <a:r>
              <a:rPr lang="en-US" altLang="zh-CN" sz="1600" dirty="0" err="1" smtClean="0"/>
              <a:t>Tdate</a:t>
            </a:r>
            <a:r>
              <a:rPr lang="en-US" altLang="zh-CN" sz="1600" dirty="0" smtClean="0"/>
              <a:t> t1)</a:t>
            </a:r>
          </a:p>
          <a:p>
            <a:pPr lvl="1">
              <a:lnSpc>
                <a:spcPts val="2880"/>
              </a:lnSpc>
              <a:spcBef>
                <a:spcPts val="0"/>
              </a:spcBef>
              <a:buNone/>
            </a:pPr>
            <a:r>
              <a:rPr lang="en-US" altLang="zh-CN" sz="1600" dirty="0" smtClean="0"/>
              <a:t>{………}</a:t>
            </a:r>
          </a:p>
          <a:p>
            <a:pPr lvl="1">
              <a:lnSpc>
                <a:spcPts val="2880"/>
              </a:lnSpc>
              <a:spcBef>
                <a:spcPts val="0"/>
              </a:spcBef>
              <a:buNone/>
            </a:pPr>
            <a:r>
              <a:rPr lang="en-US" altLang="zh-CN" sz="1600" dirty="0" smtClean="0"/>
              <a:t>void main()</a:t>
            </a:r>
          </a:p>
          <a:p>
            <a:pPr lvl="1">
              <a:lnSpc>
                <a:spcPts val="2880"/>
              </a:lnSpc>
              <a:spcBef>
                <a:spcPts val="0"/>
              </a:spcBef>
              <a:buNone/>
            </a:pPr>
            <a:r>
              <a:rPr lang="en-US" altLang="zh-CN" sz="1600" dirty="0" smtClean="0"/>
              <a:t>{ </a:t>
            </a:r>
            <a:r>
              <a:rPr lang="en-US" altLang="zh-CN" sz="1600" dirty="0" err="1" smtClean="0"/>
              <a:t>Tdate</a:t>
            </a:r>
            <a:r>
              <a:rPr lang="en-US" altLang="zh-CN" sz="1600" dirty="0" smtClean="0"/>
              <a:t> d1(1,1,2015);</a:t>
            </a:r>
          </a:p>
          <a:p>
            <a:pPr lvl="1">
              <a:lnSpc>
                <a:spcPts val="2880"/>
              </a:lnSpc>
              <a:spcBef>
                <a:spcPts val="0"/>
              </a:spcBef>
              <a:buNone/>
            </a:pPr>
            <a:r>
              <a:rPr lang="en-US" altLang="zh-CN" sz="1600" dirty="0" smtClean="0"/>
              <a:t>  fn(d1); </a:t>
            </a:r>
            <a:r>
              <a:rPr lang="zh-CN" altLang="en-US" sz="1600" dirty="0" smtClean="0"/>
              <a:t> </a:t>
            </a:r>
            <a:r>
              <a:rPr lang="en-US" altLang="zh-CN" sz="1600" dirty="0" smtClean="0"/>
              <a:t>//</a:t>
            </a:r>
            <a:r>
              <a:rPr lang="zh-CN" altLang="en-US" sz="1600" dirty="0" smtClean="0"/>
              <a:t>当把</a:t>
            </a:r>
            <a:r>
              <a:rPr lang="en-US" altLang="zh-CN" sz="1600" dirty="0" smtClean="0"/>
              <a:t>d1</a:t>
            </a:r>
            <a:r>
              <a:rPr lang="zh-CN" altLang="en-US" sz="1600" dirty="0" smtClean="0"/>
              <a:t>传递给</a:t>
            </a:r>
            <a:r>
              <a:rPr lang="en-US" altLang="zh-CN" sz="1600" dirty="0" smtClean="0"/>
              <a:t>t1</a:t>
            </a:r>
            <a:r>
              <a:rPr lang="zh-CN" altLang="en-US" sz="1600" dirty="0" smtClean="0"/>
              <a:t>，就是创建临时对象</a:t>
            </a:r>
            <a:r>
              <a:rPr lang="en-US" altLang="zh-CN" sz="1600" dirty="0" smtClean="0"/>
              <a:t>t1</a:t>
            </a:r>
            <a:r>
              <a:rPr lang="zh-CN" altLang="en-US" sz="1600" dirty="0" smtClean="0"/>
              <a:t>，并用</a:t>
            </a:r>
            <a:r>
              <a:rPr lang="en-US" altLang="zh-CN" sz="1600" dirty="0" smtClean="0"/>
              <a:t>d1</a:t>
            </a:r>
            <a:r>
              <a:rPr lang="zh-CN" altLang="en-US" sz="1600" dirty="0" smtClean="0"/>
              <a:t>对</a:t>
            </a:r>
            <a:r>
              <a:rPr lang="en-US" altLang="zh-CN" sz="1600" dirty="0" smtClean="0"/>
              <a:t>t1</a:t>
            </a:r>
            <a:r>
              <a:rPr lang="zh-CN" altLang="en-US" sz="1600" dirty="0" smtClean="0"/>
              <a:t>进行初始化构造</a:t>
            </a:r>
            <a:endParaRPr lang="en-US" altLang="zh-CN" sz="1600" dirty="0" smtClean="0"/>
          </a:p>
          <a:p>
            <a:pPr lvl="1">
              <a:lnSpc>
                <a:spcPts val="2880"/>
              </a:lnSpc>
              <a:spcBef>
                <a:spcPts val="0"/>
              </a:spcBef>
              <a:buNone/>
            </a:pPr>
            <a:r>
              <a:rPr lang="en-US" altLang="zh-CN" sz="1600" dirty="0" smtClean="0"/>
              <a:t>}</a:t>
            </a:r>
          </a:p>
          <a:p>
            <a:pPr>
              <a:lnSpc>
                <a:spcPts val="2880"/>
              </a:lnSpc>
              <a:spcBef>
                <a:spcPts val="0"/>
              </a:spcBef>
            </a:pPr>
            <a:r>
              <a:rPr lang="zh-CN" altLang="en-US" sz="2000" dirty="0" smtClean="0"/>
              <a:t>上述情况，又称为使用了拷贝构造函数的方法</a:t>
            </a:r>
            <a:endParaRPr lang="en-US" altLang="zh-CN" sz="1800" dirty="0" smtClean="0"/>
          </a:p>
          <a:p>
            <a:pPr marL="342900" indent="-342900" eaLnBrk="1" hangingPunct="1">
              <a:lnSpc>
                <a:spcPts val="2000"/>
              </a:lnSpc>
              <a:spcBef>
                <a:spcPct val="20000"/>
              </a:spcBef>
              <a:buClr>
                <a:srgbClr val="FF5050"/>
              </a:buClr>
              <a:buNone/>
              <a:defRPr/>
            </a:pPr>
            <a:endParaRPr lang="en-US" altLang="zh-CN" sz="1800" dirty="0" smtClean="0"/>
          </a:p>
          <a:p>
            <a:pPr marL="342900" indent="-342900" eaLnBrk="1" hangingPunct="1">
              <a:spcBef>
                <a:spcPct val="20000"/>
              </a:spcBef>
              <a:buClr>
                <a:srgbClr val="FF5050"/>
              </a:buClr>
              <a:buNone/>
            </a:pPr>
            <a:endParaRPr lang="zh-CN" altLang="en-US" sz="1800" dirty="0" smtClean="0"/>
          </a:p>
          <a:p>
            <a:pPr>
              <a:lnSpc>
                <a:spcPts val="2880"/>
              </a:lnSpc>
              <a:spcBef>
                <a:spcPts val="0"/>
              </a:spcBef>
            </a:pPr>
            <a:endParaRPr lang="en-US" altLang="zh-CN" sz="1800" dirty="0" smtClean="0"/>
          </a:p>
        </p:txBody>
      </p:sp>
      <p:sp>
        <p:nvSpPr>
          <p:cNvPr id="3" name="标题 2"/>
          <p:cNvSpPr>
            <a:spLocks noGrp="1"/>
          </p:cNvSpPr>
          <p:nvPr>
            <p:ph type="title"/>
          </p:nvPr>
        </p:nvSpPr>
        <p:spPr>
          <a:xfrm>
            <a:off x="457200" y="274638"/>
            <a:ext cx="8229600" cy="868346"/>
          </a:xfrm>
        </p:spPr>
        <p:txBody>
          <a:bodyPr>
            <a:normAutofit/>
          </a:bodyPr>
          <a:lstStyle/>
          <a:p>
            <a:r>
              <a:rPr lang="en-US" altLang="zh-CN" sz="3600" dirty="0" smtClean="0"/>
              <a:t>2.</a:t>
            </a:r>
            <a:r>
              <a:rPr lang="zh-CN" altLang="en-US" sz="3600" dirty="0" smtClean="0"/>
              <a:t>拷贝构造函数</a:t>
            </a:r>
            <a:endParaRPr lang="zh-CN" altLang="en-US" sz="3600" dirty="0"/>
          </a:p>
        </p:txBody>
      </p:sp>
      <p:sp>
        <p:nvSpPr>
          <p:cNvPr id="5" name="页脚占位符 4"/>
          <p:cNvSpPr>
            <a:spLocks noGrp="1"/>
          </p:cNvSpPr>
          <p:nvPr>
            <p:ph type="ftr" sz="quarter" idx="11"/>
          </p:nvPr>
        </p:nvSpPr>
        <p:spPr/>
        <p:txBody>
          <a:bodyPr/>
          <a:lstStyle/>
          <a:p>
            <a:pPr>
              <a:defRPr/>
            </a:pPr>
            <a:fld id="{AD7BC6A2-D5BD-40D0-957C-A2CF55A98CE9}" type="slidenum">
              <a:rPr lang="zh-CN" altLang="en-US" smtClean="0"/>
              <a:pPr>
                <a:defRPr/>
              </a:pPr>
              <a:t>12</a:t>
            </a:fld>
            <a:endParaRPr lang="zh-CN" alt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8596" y="1142984"/>
            <a:ext cx="8429684" cy="4286280"/>
          </a:xfrm>
        </p:spPr>
        <p:txBody>
          <a:bodyPr/>
          <a:lstStyle/>
          <a:p>
            <a:pPr>
              <a:lnSpc>
                <a:spcPts val="2880"/>
              </a:lnSpc>
              <a:spcBef>
                <a:spcPts val="0"/>
              </a:spcBef>
            </a:pPr>
            <a:r>
              <a:rPr lang="zh-CN" altLang="en-US" sz="2000" dirty="0" smtClean="0"/>
              <a:t>在</a:t>
            </a:r>
            <a:r>
              <a:rPr lang="en-US" altLang="zh-CN" sz="2000" dirty="0" smtClean="0"/>
              <a:t>C++</a:t>
            </a:r>
            <a:r>
              <a:rPr lang="zh-CN" altLang="en-US" sz="2000" dirty="0" smtClean="0"/>
              <a:t>中，允许用户自定义拷贝构造函数，即使用一个已知的对象初始化另一个对象，格式如下：</a:t>
            </a:r>
          </a:p>
          <a:p>
            <a:pPr marL="342900" indent="-342900" eaLnBrk="1" hangingPunct="1">
              <a:spcBef>
                <a:spcPct val="20000"/>
              </a:spcBef>
              <a:buClr>
                <a:srgbClr val="FF5050"/>
              </a:buClr>
              <a:buNone/>
            </a:pPr>
            <a:r>
              <a:rPr lang="zh-CN" altLang="en-US" sz="2000" dirty="0" smtClean="0">
                <a:solidFill>
                  <a:srgbClr val="FF0000"/>
                </a:solidFill>
              </a:rPr>
              <a:t>        </a:t>
            </a:r>
            <a:r>
              <a:rPr lang="en-US" altLang="zh-CN" sz="1800" dirty="0" smtClean="0">
                <a:solidFill>
                  <a:srgbClr val="FF0000"/>
                </a:solidFill>
              </a:rPr>
              <a:t>&lt;</a:t>
            </a:r>
            <a:r>
              <a:rPr lang="zh-CN" altLang="en-US" sz="1800" dirty="0" smtClean="0">
                <a:solidFill>
                  <a:srgbClr val="FF0000"/>
                </a:solidFill>
              </a:rPr>
              <a:t>类名</a:t>
            </a:r>
            <a:r>
              <a:rPr lang="en-US" altLang="zh-CN" sz="1800" dirty="0" smtClean="0">
                <a:solidFill>
                  <a:srgbClr val="FF0000"/>
                </a:solidFill>
              </a:rPr>
              <a:t>&gt;::&lt;</a:t>
            </a:r>
            <a:r>
              <a:rPr lang="zh-CN" altLang="en-US" sz="1800" dirty="0" smtClean="0">
                <a:solidFill>
                  <a:srgbClr val="FF0000"/>
                </a:solidFill>
              </a:rPr>
              <a:t>拷贝构造函数名</a:t>
            </a:r>
            <a:r>
              <a:rPr lang="en-US" altLang="zh-CN" sz="1800" dirty="0" smtClean="0">
                <a:solidFill>
                  <a:srgbClr val="FF0000"/>
                </a:solidFill>
              </a:rPr>
              <a:t>&gt; (&lt;</a:t>
            </a:r>
            <a:r>
              <a:rPr lang="zh-CN" altLang="en-US" sz="1800" dirty="0" smtClean="0">
                <a:solidFill>
                  <a:srgbClr val="FF0000"/>
                </a:solidFill>
              </a:rPr>
              <a:t>类名</a:t>
            </a:r>
            <a:r>
              <a:rPr lang="en-US" altLang="zh-CN" sz="1800" dirty="0" smtClean="0">
                <a:solidFill>
                  <a:srgbClr val="FF0000"/>
                </a:solidFill>
              </a:rPr>
              <a:t>&gt; &amp; &lt;</a:t>
            </a:r>
            <a:r>
              <a:rPr lang="zh-CN" altLang="en-US" sz="1800" dirty="0" smtClean="0">
                <a:solidFill>
                  <a:srgbClr val="FF0000"/>
                </a:solidFill>
              </a:rPr>
              <a:t>引用名</a:t>
            </a:r>
            <a:r>
              <a:rPr lang="en-US" altLang="zh-CN" sz="1800" dirty="0" smtClean="0">
                <a:solidFill>
                  <a:srgbClr val="FF0000"/>
                </a:solidFill>
              </a:rPr>
              <a:t>&gt;)</a:t>
            </a:r>
          </a:p>
          <a:p>
            <a:pPr marL="342900" indent="-342900" eaLnBrk="1" hangingPunct="1">
              <a:lnSpc>
                <a:spcPts val="2000"/>
              </a:lnSpc>
              <a:spcBef>
                <a:spcPct val="20000"/>
              </a:spcBef>
              <a:buClr>
                <a:srgbClr val="FF5050"/>
              </a:buClr>
              <a:buNone/>
              <a:defRPr/>
            </a:pPr>
            <a:r>
              <a:rPr lang="en-US" altLang="zh-CN" sz="1600" dirty="0" smtClean="0"/>
              <a:t>class </a:t>
            </a:r>
            <a:r>
              <a:rPr lang="en-US" altLang="zh-CN" sz="1600" dirty="0" err="1" smtClean="0"/>
              <a:t>CDate</a:t>
            </a:r>
            <a:endParaRPr lang="en-US" altLang="zh-CN" sz="1600" dirty="0" smtClean="0"/>
          </a:p>
          <a:p>
            <a:pPr marL="342900" indent="-342900" eaLnBrk="1" hangingPunct="1">
              <a:lnSpc>
                <a:spcPts val="2000"/>
              </a:lnSpc>
              <a:spcBef>
                <a:spcPct val="20000"/>
              </a:spcBef>
              <a:buClr>
                <a:srgbClr val="FF5050"/>
              </a:buClr>
              <a:buNone/>
              <a:defRPr/>
            </a:pPr>
            <a:r>
              <a:rPr lang="en-US" altLang="zh-CN" sz="1600" dirty="0" smtClean="0"/>
              <a:t>{private:</a:t>
            </a:r>
          </a:p>
          <a:p>
            <a:pPr marL="342900" indent="-342900" eaLnBrk="1" hangingPunct="1">
              <a:lnSpc>
                <a:spcPts val="2000"/>
              </a:lnSpc>
              <a:spcBef>
                <a:spcPct val="20000"/>
              </a:spcBef>
              <a:buClr>
                <a:srgbClr val="FF5050"/>
              </a:buClr>
              <a:buNone/>
              <a:defRPr/>
            </a:pPr>
            <a:r>
              <a:rPr lang="en-US" altLang="zh-CN" sz="1600" dirty="0" smtClean="0"/>
              <a:t>       </a:t>
            </a:r>
            <a:r>
              <a:rPr lang="en-US" altLang="zh-CN" sz="1600" dirty="0" err="1" smtClean="0"/>
              <a:t>int</a:t>
            </a:r>
            <a:r>
              <a:rPr lang="en-US" altLang="zh-CN" sz="1600" dirty="0" smtClean="0"/>
              <a:t>  year, month, day;</a:t>
            </a:r>
          </a:p>
          <a:p>
            <a:pPr marL="342900" indent="-342900" eaLnBrk="1" hangingPunct="1">
              <a:lnSpc>
                <a:spcPts val="2000"/>
              </a:lnSpc>
              <a:spcBef>
                <a:spcPct val="20000"/>
              </a:spcBef>
              <a:buClr>
                <a:srgbClr val="FF5050"/>
              </a:buClr>
              <a:buNone/>
              <a:defRPr/>
            </a:pPr>
            <a:r>
              <a:rPr lang="en-US" altLang="zh-CN" sz="1600" dirty="0" smtClean="0"/>
              <a:t>public:</a:t>
            </a:r>
          </a:p>
          <a:p>
            <a:pPr marL="342900" indent="-342900" eaLnBrk="1" hangingPunct="1">
              <a:lnSpc>
                <a:spcPts val="2000"/>
              </a:lnSpc>
              <a:spcBef>
                <a:spcPct val="20000"/>
              </a:spcBef>
              <a:buClr>
                <a:srgbClr val="FF5050"/>
              </a:buClr>
              <a:buNone/>
              <a:defRPr/>
            </a:pPr>
            <a:r>
              <a:rPr lang="en-US" altLang="zh-CN" sz="1600" dirty="0" smtClean="0"/>
              <a:t>   </a:t>
            </a:r>
            <a:r>
              <a:rPr lang="en-US" altLang="zh-CN" sz="1600" dirty="0" err="1" smtClean="0"/>
              <a:t>CDate</a:t>
            </a:r>
            <a:r>
              <a:rPr lang="en-US" altLang="zh-CN" sz="1600" dirty="0" smtClean="0"/>
              <a:t>(</a:t>
            </a:r>
            <a:r>
              <a:rPr lang="en-US" altLang="zh-CN" sz="1600" dirty="0" err="1" smtClean="0"/>
              <a:t>int</a:t>
            </a:r>
            <a:r>
              <a:rPr lang="en-US" altLang="zh-CN" sz="1600" dirty="0" smtClean="0"/>
              <a:t> y, </a:t>
            </a:r>
            <a:r>
              <a:rPr lang="en-US" altLang="zh-CN" sz="1600" dirty="0" err="1" smtClean="0"/>
              <a:t>int</a:t>
            </a:r>
            <a:r>
              <a:rPr lang="en-US" altLang="zh-CN" sz="1600" dirty="0" smtClean="0"/>
              <a:t> m, </a:t>
            </a:r>
            <a:r>
              <a:rPr lang="en-US" altLang="zh-CN" sz="1600" dirty="0" err="1" smtClean="0"/>
              <a:t>int</a:t>
            </a:r>
            <a:r>
              <a:rPr lang="en-US" altLang="zh-CN" sz="1600" dirty="0" smtClean="0"/>
              <a:t> d) { …… }  //</a:t>
            </a:r>
            <a:r>
              <a:rPr lang="zh-CN" altLang="en-US" sz="1600" dirty="0" smtClean="0"/>
              <a:t>构造函数</a:t>
            </a:r>
            <a:endParaRPr lang="en-US" altLang="zh-CN" sz="1600" dirty="0" smtClean="0"/>
          </a:p>
          <a:p>
            <a:pPr marL="342900" indent="-342900" eaLnBrk="1" hangingPunct="1">
              <a:lnSpc>
                <a:spcPts val="2000"/>
              </a:lnSpc>
              <a:spcBef>
                <a:spcPct val="20000"/>
              </a:spcBef>
              <a:buClr>
                <a:srgbClr val="FF5050"/>
              </a:buClr>
              <a:buNone/>
              <a:defRPr/>
            </a:pPr>
            <a:r>
              <a:rPr lang="en-US" altLang="zh-CN" sz="1600" dirty="0" smtClean="0"/>
              <a:t>   </a:t>
            </a:r>
            <a:r>
              <a:rPr lang="en-US" altLang="zh-CN" sz="1600" dirty="0" err="1" smtClean="0"/>
              <a:t>CDate</a:t>
            </a:r>
            <a:r>
              <a:rPr lang="en-US" altLang="zh-CN" sz="1600" dirty="0" smtClean="0"/>
              <a:t>(</a:t>
            </a:r>
            <a:r>
              <a:rPr lang="en-US" altLang="zh-CN" sz="1600" dirty="0" err="1" smtClean="0"/>
              <a:t>CDate</a:t>
            </a:r>
            <a:r>
              <a:rPr lang="en-US" altLang="zh-CN" sz="1600" dirty="0" smtClean="0"/>
              <a:t> &amp;r)  //</a:t>
            </a:r>
            <a:r>
              <a:rPr lang="zh-CN" altLang="en-US" sz="1600" dirty="0" smtClean="0"/>
              <a:t>拷贝构造函数</a:t>
            </a:r>
            <a:endParaRPr lang="en-US" altLang="zh-CN" sz="1600" dirty="0" smtClean="0"/>
          </a:p>
          <a:p>
            <a:pPr marL="342900" indent="-342900" eaLnBrk="1" hangingPunct="1">
              <a:lnSpc>
                <a:spcPts val="2000"/>
              </a:lnSpc>
              <a:spcBef>
                <a:spcPct val="20000"/>
              </a:spcBef>
              <a:buClr>
                <a:srgbClr val="FF5050"/>
              </a:buClr>
              <a:buNone/>
              <a:defRPr/>
            </a:pPr>
            <a:r>
              <a:rPr lang="en-US" altLang="zh-CN" sz="1600" dirty="0" smtClean="0"/>
              <a:t>   { year = </a:t>
            </a:r>
            <a:r>
              <a:rPr lang="en-US" altLang="zh-CN" sz="1600" dirty="0" err="1" smtClean="0"/>
              <a:t>r.year</a:t>
            </a:r>
            <a:r>
              <a:rPr lang="en-US" altLang="zh-CN" sz="1600" dirty="0" smtClean="0"/>
              <a:t>; </a:t>
            </a:r>
          </a:p>
          <a:p>
            <a:pPr marL="342900" indent="-342900" eaLnBrk="1" hangingPunct="1">
              <a:lnSpc>
                <a:spcPts val="2000"/>
              </a:lnSpc>
              <a:spcBef>
                <a:spcPct val="20000"/>
              </a:spcBef>
              <a:buClr>
                <a:srgbClr val="FF5050"/>
              </a:buClr>
              <a:buNone/>
              <a:defRPr/>
            </a:pPr>
            <a:r>
              <a:rPr lang="en-US" altLang="zh-CN" sz="1600" dirty="0" smtClean="0"/>
              <a:t>	month = </a:t>
            </a:r>
            <a:r>
              <a:rPr lang="en-US" altLang="zh-CN" sz="1600" dirty="0" err="1" smtClean="0"/>
              <a:t>r.month</a:t>
            </a:r>
            <a:r>
              <a:rPr lang="en-US" altLang="zh-CN" sz="1600" dirty="0" smtClean="0"/>
              <a:t>; </a:t>
            </a:r>
          </a:p>
          <a:p>
            <a:pPr marL="342900" indent="-342900" eaLnBrk="1" hangingPunct="1">
              <a:lnSpc>
                <a:spcPts val="2000"/>
              </a:lnSpc>
              <a:spcBef>
                <a:spcPct val="20000"/>
              </a:spcBef>
              <a:buClr>
                <a:srgbClr val="FF5050"/>
              </a:buClr>
              <a:buNone/>
              <a:defRPr/>
            </a:pPr>
            <a:r>
              <a:rPr lang="en-US" altLang="zh-CN" sz="1600" dirty="0" smtClean="0"/>
              <a:t>	day=</a:t>
            </a:r>
            <a:r>
              <a:rPr lang="en-US" altLang="zh-CN" sz="1600" dirty="0" err="1" smtClean="0"/>
              <a:t>r.day</a:t>
            </a:r>
            <a:r>
              <a:rPr lang="en-US" altLang="zh-CN" sz="1600" dirty="0" smtClean="0"/>
              <a:t>; }</a:t>
            </a:r>
          </a:p>
          <a:p>
            <a:pPr marL="342900" indent="-342900" eaLnBrk="1" hangingPunct="1">
              <a:lnSpc>
                <a:spcPts val="2000"/>
              </a:lnSpc>
              <a:spcBef>
                <a:spcPct val="20000"/>
              </a:spcBef>
              <a:buClr>
                <a:srgbClr val="FF5050"/>
              </a:buClr>
              <a:buNone/>
              <a:defRPr/>
            </a:pPr>
            <a:r>
              <a:rPr lang="en-US" altLang="zh-CN" sz="1600" dirty="0" smtClean="0"/>
              <a:t>};</a:t>
            </a:r>
          </a:p>
          <a:p>
            <a:pPr marL="342900" indent="-342900" eaLnBrk="1" hangingPunct="1">
              <a:lnSpc>
                <a:spcPts val="2000"/>
              </a:lnSpc>
              <a:spcBef>
                <a:spcPct val="20000"/>
              </a:spcBef>
              <a:buClr>
                <a:srgbClr val="FF5050"/>
              </a:buClr>
              <a:buNone/>
              <a:defRPr/>
            </a:pPr>
            <a:endParaRPr lang="en-US" altLang="zh-CN" sz="1600" dirty="0" smtClean="0"/>
          </a:p>
          <a:p>
            <a:pPr marL="342900" indent="-342900" eaLnBrk="1" hangingPunct="1">
              <a:spcBef>
                <a:spcPct val="20000"/>
              </a:spcBef>
              <a:buClr>
                <a:srgbClr val="FF5050"/>
              </a:buClr>
              <a:buNone/>
            </a:pPr>
            <a:endParaRPr lang="zh-CN" altLang="en-US" sz="1800" dirty="0" smtClean="0"/>
          </a:p>
          <a:p>
            <a:pPr>
              <a:lnSpc>
                <a:spcPts val="2880"/>
              </a:lnSpc>
              <a:spcBef>
                <a:spcPts val="0"/>
              </a:spcBef>
            </a:pPr>
            <a:endParaRPr lang="en-US" altLang="zh-CN" sz="1800" dirty="0" smtClean="0"/>
          </a:p>
        </p:txBody>
      </p:sp>
      <p:sp>
        <p:nvSpPr>
          <p:cNvPr id="3" name="标题 2"/>
          <p:cNvSpPr>
            <a:spLocks noGrp="1"/>
          </p:cNvSpPr>
          <p:nvPr>
            <p:ph type="title"/>
          </p:nvPr>
        </p:nvSpPr>
        <p:spPr>
          <a:xfrm>
            <a:off x="457200" y="274638"/>
            <a:ext cx="8229600" cy="868346"/>
          </a:xfrm>
        </p:spPr>
        <p:txBody>
          <a:bodyPr>
            <a:normAutofit/>
          </a:bodyPr>
          <a:lstStyle/>
          <a:p>
            <a:r>
              <a:rPr lang="en-US" altLang="zh-CN" sz="3600" dirty="0" smtClean="0"/>
              <a:t>2.</a:t>
            </a:r>
            <a:r>
              <a:rPr lang="zh-CN" altLang="en-US" sz="3600" dirty="0" smtClean="0"/>
              <a:t>拷贝构造函数</a:t>
            </a:r>
            <a:endParaRPr lang="zh-CN" altLang="en-US" sz="3600" dirty="0"/>
          </a:p>
        </p:txBody>
      </p:sp>
      <p:sp>
        <p:nvSpPr>
          <p:cNvPr id="5" name="页脚占位符 4"/>
          <p:cNvSpPr>
            <a:spLocks noGrp="1"/>
          </p:cNvSpPr>
          <p:nvPr>
            <p:ph type="ftr" sz="quarter" idx="11"/>
          </p:nvPr>
        </p:nvSpPr>
        <p:spPr/>
        <p:txBody>
          <a:bodyPr/>
          <a:lstStyle/>
          <a:p>
            <a:pPr>
              <a:defRPr/>
            </a:pPr>
            <a:fld id="{AD7BC6A2-D5BD-40D0-957C-A2CF55A98CE9}" type="slidenum">
              <a:rPr lang="zh-CN" altLang="en-US" smtClean="0"/>
              <a:pPr>
                <a:defRPr/>
              </a:pPr>
              <a:t>13</a:t>
            </a:fld>
            <a:endParaRPr lang="zh-CN" altLang="en-US" dirty="0"/>
          </a:p>
        </p:txBody>
      </p:sp>
      <p:sp>
        <p:nvSpPr>
          <p:cNvPr id="6" name="矩形 5"/>
          <p:cNvSpPr/>
          <p:nvPr/>
        </p:nvSpPr>
        <p:spPr>
          <a:xfrm>
            <a:off x="2786050" y="4786322"/>
            <a:ext cx="5857916" cy="1815882"/>
          </a:xfrm>
          <a:prstGeom prst="rect">
            <a:avLst/>
          </a:prstGeom>
        </p:spPr>
        <p:txBody>
          <a:bodyPr wrap="square">
            <a:spAutoFit/>
          </a:bodyPr>
          <a:lstStyle/>
          <a:p>
            <a:r>
              <a:rPr lang="en-US" altLang="zh-CN" sz="1600" dirty="0" smtClean="0"/>
              <a:t>void main()</a:t>
            </a:r>
          </a:p>
          <a:p>
            <a:r>
              <a:rPr lang="en-US" altLang="zh-CN" sz="1600" dirty="0" smtClean="0"/>
              <a:t>{</a:t>
            </a:r>
          </a:p>
          <a:p>
            <a:r>
              <a:rPr lang="en-US" altLang="zh-CN" sz="1600" dirty="0" err="1" smtClean="0"/>
              <a:t>CDate</a:t>
            </a:r>
            <a:r>
              <a:rPr lang="en-US" altLang="zh-CN" sz="1600" dirty="0" smtClean="0"/>
              <a:t> day(1949, 10, 1);</a:t>
            </a:r>
          </a:p>
          <a:p>
            <a:r>
              <a:rPr lang="en-US" altLang="zh-CN" sz="1600" dirty="0" err="1" smtClean="0"/>
              <a:t>CDate</a:t>
            </a:r>
            <a:r>
              <a:rPr lang="en-US" altLang="zh-CN" sz="1600" dirty="0" smtClean="0"/>
              <a:t>  day1 = day, day2(day1); </a:t>
            </a:r>
          </a:p>
          <a:p>
            <a:r>
              <a:rPr lang="en-US" altLang="zh-CN" sz="1600" dirty="0" smtClean="0">
                <a:solidFill>
                  <a:schemeClr val="tx1">
                    <a:lumMod val="85000"/>
                    <a:lumOff val="15000"/>
                  </a:schemeClr>
                </a:solidFill>
              </a:rPr>
              <a:t>//</a:t>
            </a:r>
            <a:r>
              <a:rPr lang="en-US" altLang="zh-CN" sz="1600" b="1" dirty="0" smtClean="0">
                <a:solidFill>
                  <a:schemeClr val="tx1">
                    <a:lumMod val="85000"/>
                    <a:lumOff val="15000"/>
                  </a:schemeClr>
                </a:solidFill>
              </a:rPr>
              <a:t>day1</a:t>
            </a:r>
            <a:r>
              <a:rPr lang="zh-CN" altLang="en-US" sz="1600" b="1" dirty="0" smtClean="0">
                <a:solidFill>
                  <a:schemeClr val="tx1">
                    <a:lumMod val="85000"/>
                    <a:lumOff val="15000"/>
                  </a:schemeClr>
                </a:solidFill>
              </a:rPr>
              <a:t>和</a:t>
            </a:r>
            <a:r>
              <a:rPr lang="en-US" altLang="zh-CN" sz="1600" b="1" dirty="0" smtClean="0">
                <a:solidFill>
                  <a:schemeClr val="tx1">
                    <a:lumMod val="85000"/>
                    <a:lumOff val="15000"/>
                  </a:schemeClr>
                </a:solidFill>
              </a:rPr>
              <a:t>day2</a:t>
            </a:r>
            <a:r>
              <a:rPr lang="zh-CN" altLang="en-US" sz="1600" b="1" dirty="0" smtClean="0">
                <a:solidFill>
                  <a:schemeClr val="tx1">
                    <a:lumMod val="85000"/>
                    <a:lumOff val="15000"/>
                  </a:schemeClr>
                </a:solidFill>
              </a:rPr>
              <a:t>看起来没有符合格式的构造函数，但是能执行，</a:t>
            </a:r>
            <a:endParaRPr lang="en-US" altLang="zh-CN" sz="1600" b="1" dirty="0" smtClean="0">
              <a:solidFill>
                <a:schemeClr val="tx1">
                  <a:lumMod val="85000"/>
                  <a:lumOff val="15000"/>
                </a:schemeClr>
              </a:solidFill>
            </a:endParaRPr>
          </a:p>
          <a:p>
            <a:r>
              <a:rPr lang="en-US" altLang="zh-CN" sz="1600" b="1" dirty="0" smtClean="0">
                <a:solidFill>
                  <a:srgbClr val="FF0000"/>
                </a:solidFill>
              </a:rPr>
              <a:t>//</a:t>
            </a:r>
            <a:r>
              <a:rPr lang="zh-CN" altLang="en-US" sz="1600" b="1" dirty="0" smtClean="0">
                <a:solidFill>
                  <a:srgbClr val="FF0000"/>
                </a:solidFill>
              </a:rPr>
              <a:t>因为语句符合</a:t>
            </a:r>
            <a:r>
              <a:rPr lang="zh-CN" altLang="en-US" sz="1600" b="1" dirty="0" smtClean="0">
                <a:solidFill>
                  <a:srgbClr val="FF0000"/>
                </a:solidFill>
                <a:latin typeface="+mn-lt"/>
                <a:ea typeface="+mn-ea"/>
              </a:rPr>
              <a:t>调用了拷贝构造函数的场景</a:t>
            </a:r>
            <a:endParaRPr lang="en-US" altLang="zh-CN" sz="1600" b="1" dirty="0" smtClean="0">
              <a:solidFill>
                <a:srgbClr val="FF0000"/>
              </a:solidFill>
              <a:latin typeface="+mn-lt"/>
              <a:ea typeface="+mn-ea"/>
            </a:endParaRPr>
          </a:p>
          <a:p>
            <a:r>
              <a:rPr lang="en-US" altLang="zh-CN" sz="1600" dirty="0" smtClean="0"/>
              <a:t>}</a:t>
            </a:r>
            <a:endParaRPr lang="zh-CN" altLang="en-US" sz="16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8596" y="1142984"/>
            <a:ext cx="8429684" cy="4500594"/>
          </a:xfrm>
        </p:spPr>
        <p:txBody>
          <a:bodyPr/>
          <a:lstStyle/>
          <a:p>
            <a:pPr>
              <a:lnSpc>
                <a:spcPts val="2880"/>
              </a:lnSpc>
              <a:spcBef>
                <a:spcPts val="0"/>
              </a:spcBef>
            </a:pPr>
            <a:r>
              <a:rPr lang="zh-CN" altLang="en-US" sz="2000" dirty="0" smtClean="0"/>
              <a:t>自动调用拷贝构造函数的三种场景</a:t>
            </a:r>
            <a:endParaRPr lang="en-US" altLang="zh-CN" sz="2000" dirty="0" smtClean="0"/>
          </a:p>
          <a:p>
            <a:pPr lvl="1">
              <a:lnSpc>
                <a:spcPts val="2880"/>
              </a:lnSpc>
              <a:spcBef>
                <a:spcPts val="0"/>
              </a:spcBef>
            </a:pPr>
            <a:r>
              <a:rPr lang="zh-CN" altLang="en-US" sz="1800" dirty="0" smtClean="0"/>
              <a:t>用一个已有的对象来初始化另一个同类的对象</a:t>
            </a:r>
            <a:endParaRPr lang="en-US" altLang="zh-CN" sz="1800" dirty="0" smtClean="0"/>
          </a:p>
          <a:p>
            <a:pPr lvl="1">
              <a:lnSpc>
                <a:spcPts val="2880"/>
              </a:lnSpc>
              <a:spcBef>
                <a:spcPts val="0"/>
              </a:spcBef>
              <a:buNone/>
            </a:pPr>
            <a:r>
              <a:rPr lang="en-US" altLang="zh-CN" sz="1800" dirty="0" smtClean="0"/>
              <a:t>	</a:t>
            </a:r>
            <a:r>
              <a:rPr lang="en-US" altLang="zh-CN" sz="1800" dirty="0" err="1" smtClean="0"/>
              <a:t>CDay</a:t>
            </a:r>
            <a:r>
              <a:rPr lang="en-US" altLang="zh-CN" sz="1800" dirty="0" smtClean="0"/>
              <a:t>  day1(2018,3,3);</a:t>
            </a:r>
          </a:p>
          <a:p>
            <a:pPr lvl="1">
              <a:lnSpc>
                <a:spcPts val="2880"/>
              </a:lnSpc>
              <a:spcBef>
                <a:spcPts val="0"/>
              </a:spcBef>
              <a:buNone/>
            </a:pPr>
            <a:r>
              <a:rPr lang="en-US" altLang="zh-CN" sz="1800" dirty="0" smtClean="0"/>
              <a:t>	</a:t>
            </a:r>
            <a:r>
              <a:rPr lang="en-US" altLang="zh-CN" sz="1800" dirty="0" err="1" smtClean="0"/>
              <a:t>CDay</a:t>
            </a:r>
            <a:r>
              <a:rPr lang="en-US" altLang="zh-CN" sz="1800" dirty="0" smtClean="0"/>
              <a:t>  day2(day1);</a:t>
            </a:r>
          </a:p>
          <a:p>
            <a:pPr lvl="1">
              <a:lnSpc>
                <a:spcPts val="2880"/>
              </a:lnSpc>
              <a:spcBef>
                <a:spcPts val="0"/>
              </a:spcBef>
              <a:buNone/>
            </a:pPr>
            <a:r>
              <a:rPr lang="zh-CN" altLang="en-US" sz="1800" dirty="0" smtClean="0"/>
              <a:t>  </a:t>
            </a:r>
            <a:r>
              <a:rPr lang="en-US" altLang="zh-CN" sz="1800" dirty="0" smtClean="0"/>
              <a:t>	</a:t>
            </a:r>
            <a:r>
              <a:rPr lang="en-US" altLang="zh-CN" sz="1800" dirty="0" err="1" smtClean="0"/>
              <a:t>CDay</a:t>
            </a:r>
            <a:r>
              <a:rPr lang="en-US" altLang="zh-CN" sz="1800" dirty="0" smtClean="0"/>
              <a:t>  day3 = day2;</a:t>
            </a:r>
          </a:p>
          <a:p>
            <a:pPr lvl="1">
              <a:lnSpc>
                <a:spcPts val="2880"/>
              </a:lnSpc>
              <a:spcBef>
                <a:spcPts val="0"/>
              </a:spcBef>
            </a:pPr>
            <a:r>
              <a:rPr lang="zh-CN" altLang="en-US" sz="1800" dirty="0" smtClean="0"/>
              <a:t>类对象作为函数参数</a:t>
            </a:r>
            <a:endParaRPr lang="en-US" altLang="zh-CN" sz="1800" dirty="0" smtClean="0"/>
          </a:p>
          <a:p>
            <a:pPr lvl="1">
              <a:lnSpc>
                <a:spcPts val="2880"/>
              </a:lnSpc>
              <a:spcBef>
                <a:spcPts val="0"/>
              </a:spcBef>
              <a:buNone/>
            </a:pPr>
            <a:r>
              <a:rPr lang="en-US" altLang="zh-CN" sz="1800" dirty="0" smtClean="0"/>
              <a:t>	Fn(</a:t>
            </a:r>
            <a:r>
              <a:rPr lang="en-US" altLang="zh-CN" sz="1800" dirty="0" err="1" smtClean="0"/>
              <a:t>CDay</a:t>
            </a:r>
            <a:r>
              <a:rPr lang="en-US" altLang="zh-CN" sz="1800" dirty="0" smtClean="0"/>
              <a:t>  t) {};   </a:t>
            </a:r>
          </a:p>
          <a:p>
            <a:pPr lvl="1">
              <a:lnSpc>
                <a:spcPts val="2880"/>
              </a:lnSpc>
              <a:spcBef>
                <a:spcPts val="0"/>
              </a:spcBef>
              <a:buNone/>
            </a:pPr>
            <a:r>
              <a:rPr lang="en-US" altLang="zh-CN" sz="1800" dirty="0" smtClean="0"/>
              <a:t>	Fn(day1);</a:t>
            </a:r>
          </a:p>
          <a:p>
            <a:pPr lvl="1">
              <a:lnSpc>
                <a:spcPts val="2880"/>
              </a:lnSpc>
              <a:spcBef>
                <a:spcPts val="0"/>
              </a:spcBef>
            </a:pPr>
            <a:r>
              <a:rPr lang="zh-CN" altLang="en-US" sz="1800" dirty="0" smtClean="0"/>
              <a:t>类对象作为函数返回值</a:t>
            </a:r>
            <a:endParaRPr lang="en-US" altLang="zh-CN" sz="1800" dirty="0" smtClean="0"/>
          </a:p>
          <a:p>
            <a:pPr lvl="1">
              <a:lnSpc>
                <a:spcPts val="2880"/>
              </a:lnSpc>
              <a:spcBef>
                <a:spcPts val="0"/>
              </a:spcBef>
              <a:buNone/>
            </a:pPr>
            <a:r>
              <a:rPr lang="en-US" altLang="zh-CN" sz="1800" dirty="0" smtClean="0"/>
              <a:t>	</a:t>
            </a:r>
            <a:r>
              <a:rPr lang="en-US" altLang="zh-CN" sz="1800" dirty="0" err="1" smtClean="0"/>
              <a:t>Cday</a:t>
            </a:r>
            <a:r>
              <a:rPr lang="en-US" altLang="zh-CN" sz="1800" dirty="0" smtClean="0"/>
              <a:t> </a:t>
            </a:r>
            <a:r>
              <a:rPr lang="en-US" altLang="zh-CN" sz="1800" dirty="0" err="1" smtClean="0"/>
              <a:t>Fn</a:t>
            </a:r>
            <a:r>
              <a:rPr lang="en-US" altLang="zh-CN" sz="1800" dirty="0" smtClean="0"/>
              <a:t>()</a:t>
            </a:r>
          </a:p>
          <a:p>
            <a:pPr lvl="1">
              <a:lnSpc>
                <a:spcPts val="2880"/>
              </a:lnSpc>
              <a:spcBef>
                <a:spcPts val="0"/>
              </a:spcBef>
              <a:buNone/>
            </a:pPr>
            <a:r>
              <a:rPr lang="en-US" altLang="zh-CN" sz="1800" dirty="0"/>
              <a:t> </a:t>
            </a:r>
            <a:r>
              <a:rPr lang="en-US" altLang="zh-CN" sz="1800" dirty="0" smtClean="0"/>
              <a:t>   { </a:t>
            </a:r>
            <a:r>
              <a:rPr lang="en-US" altLang="zh-CN" sz="1800" dirty="0" err="1" smtClean="0"/>
              <a:t>CDay</a:t>
            </a:r>
            <a:r>
              <a:rPr lang="en-US" altLang="zh-CN" sz="1800" dirty="0" smtClean="0"/>
              <a:t>  t;  ……  return t};   </a:t>
            </a:r>
          </a:p>
          <a:p>
            <a:pPr lvl="1">
              <a:lnSpc>
                <a:spcPts val="2880"/>
              </a:lnSpc>
              <a:spcBef>
                <a:spcPts val="0"/>
              </a:spcBef>
              <a:buNone/>
            </a:pPr>
            <a:r>
              <a:rPr lang="en-US" altLang="zh-CN" sz="1800" dirty="0" smtClean="0"/>
              <a:t>   day2 = Fn();   </a:t>
            </a:r>
          </a:p>
          <a:p>
            <a:pPr lvl="1">
              <a:lnSpc>
                <a:spcPts val="2880"/>
              </a:lnSpc>
              <a:spcBef>
                <a:spcPts val="0"/>
              </a:spcBef>
              <a:buNone/>
            </a:pPr>
            <a:endParaRPr lang="en-US" altLang="zh-CN" sz="1800" dirty="0" smtClean="0"/>
          </a:p>
          <a:p>
            <a:pPr>
              <a:lnSpc>
                <a:spcPts val="2880"/>
              </a:lnSpc>
              <a:spcBef>
                <a:spcPts val="0"/>
              </a:spcBef>
            </a:pPr>
            <a:endParaRPr lang="zh-CN" altLang="en-US" sz="2000" dirty="0" smtClean="0"/>
          </a:p>
          <a:p>
            <a:pPr marL="342900" indent="-342900" eaLnBrk="1" hangingPunct="1">
              <a:lnSpc>
                <a:spcPts val="2000"/>
              </a:lnSpc>
              <a:spcBef>
                <a:spcPct val="20000"/>
              </a:spcBef>
              <a:buClr>
                <a:srgbClr val="FF5050"/>
              </a:buClr>
              <a:buNone/>
              <a:defRPr/>
            </a:pPr>
            <a:endParaRPr lang="en-US" altLang="zh-CN" sz="1800" dirty="0" smtClean="0"/>
          </a:p>
          <a:p>
            <a:pPr marL="342900" indent="-342900" eaLnBrk="1" hangingPunct="1">
              <a:spcBef>
                <a:spcPct val="20000"/>
              </a:spcBef>
              <a:buClr>
                <a:srgbClr val="FF5050"/>
              </a:buClr>
              <a:buNone/>
            </a:pPr>
            <a:endParaRPr lang="zh-CN" altLang="en-US" sz="1800" dirty="0" smtClean="0"/>
          </a:p>
          <a:p>
            <a:pPr>
              <a:lnSpc>
                <a:spcPts val="2880"/>
              </a:lnSpc>
              <a:spcBef>
                <a:spcPts val="0"/>
              </a:spcBef>
            </a:pPr>
            <a:endParaRPr lang="en-US" altLang="zh-CN" sz="1800" dirty="0" smtClean="0"/>
          </a:p>
        </p:txBody>
      </p:sp>
      <p:sp>
        <p:nvSpPr>
          <p:cNvPr id="3" name="标题 2"/>
          <p:cNvSpPr>
            <a:spLocks noGrp="1"/>
          </p:cNvSpPr>
          <p:nvPr>
            <p:ph type="title"/>
          </p:nvPr>
        </p:nvSpPr>
        <p:spPr>
          <a:xfrm>
            <a:off x="457200" y="274638"/>
            <a:ext cx="8229600" cy="868346"/>
          </a:xfrm>
        </p:spPr>
        <p:txBody>
          <a:bodyPr>
            <a:normAutofit/>
          </a:bodyPr>
          <a:lstStyle/>
          <a:p>
            <a:r>
              <a:rPr lang="en-US" altLang="zh-CN" sz="3600" dirty="0" smtClean="0"/>
              <a:t>2.</a:t>
            </a:r>
            <a:r>
              <a:rPr lang="zh-CN" altLang="en-US" sz="3600" dirty="0" smtClean="0"/>
              <a:t>拷贝构造函数</a:t>
            </a:r>
            <a:endParaRPr lang="zh-CN" altLang="en-US" sz="3600" dirty="0"/>
          </a:p>
        </p:txBody>
      </p:sp>
      <p:sp>
        <p:nvSpPr>
          <p:cNvPr id="5" name="页脚占位符 4"/>
          <p:cNvSpPr>
            <a:spLocks noGrp="1"/>
          </p:cNvSpPr>
          <p:nvPr>
            <p:ph type="ftr" sz="quarter" idx="11"/>
          </p:nvPr>
        </p:nvSpPr>
        <p:spPr/>
        <p:txBody>
          <a:bodyPr/>
          <a:lstStyle/>
          <a:p>
            <a:pPr>
              <a:defRPr/>
            </a:pPr>
            <a:fld id="{AD7BC6A2-D5BD-40D0-957C-A2CF55A98CE9}" type="slidenum">
              <a:rPr lang="zh-CN" altLang="en-US" smtClean="0"/>
              <a:pPr>
                <a:defRPr/>
              </a:pPr>
              <a:t>14</a:t>
            </a:fld>
            <a:endParaRPr lang="zh-CN" alt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8596" y="1142984"/>
            <a:ext cx="8429684" cy="4500594"/>
          </a:xfrm>
        </p:spPr>
        <p:txBody>
          <a:bodyPr/>
          <a:lstStyle/>
          <a:p>
            <a:pPr>
              <a:lnSpc>
                <a:spcPts val="2880"/>
              </a:lnSpc>
              <a:spcBef>
                <a:spcPts val="0"/>
              </a:spcBef>
            </a:pPr>
            <a:r>
              <a:rPr lang="zh-CN" altLang="en-US" sz="2000" dirty="0" smtClean="0"/>
              <a:t>拷贝构造函数的特点</a:t>
            </a:r>
            <a:endParaRPr lang="en-US" altLang="zh-CN" sz="2000" dirty="0" smtClean="0"/>
          </a:p>
          <a:p>
            <a:pPr lvl="1">
              <a:lnSpc>
                <a:spcPts val="2880"/>
              </a:lnSpc>
              <a:spcBef>
                <a:spcPts val="0"/>
              </a:spcBef>
            </a:pPr>
            <a:r>
              <a:rPr lang="zh-CN" altLang="en-US" sz="1800" dirty="0" smtClean="0"/>
              <a:t>拷贝构造函数的参数只有一个，即本类对象的常引用</a:t>
            </a:r>
            <a:endParaRPr lang="en-US" altLang="zh-CN" sz="1800" dirty="0" smtClean="0"/>
          </a:p>
          <a:p>
            <a:pPr lvl="1">
              <a:lnSpc>
                <a:spcPts val="2880"/>
              </a:lnSpc>
              <a:spcBef>
                <a:spcPts val="0"/>
              </a:spcBef>
            </a:pPr>
            <a:r>
              <a:rPr lang="zh-CN" altLang="en-US" sz="1800" dirty="0" smtClean="0"/>
              <a:t>拷贝构造函数只有一个，不能重载</a:t>
            </a:r>
            <a:endParaRPr lang="en-US" altLang="zh-CN" sz="1800" dirty="0" smtClean="0"/>
          </a:p>
          <a:p>
            <a:pPr lvl="1">
              <a:lnSpc>
                <a:spcPts val="2880"/>
              </a:lnSpc>
              <a:spcBef>
                <a:spcPts val="0"/>
              </a:spcBef>
            </a:pPr>
            <a:r>
              <a:rPr lang="zh-CN" altLang="en-US" sz="1800" dirty="0" smtClean="0"/>
              <a:t>拷贝构造函数是自动隐式调用</a:t>
            </a:r>
            <a:endParaRPr lang="en-US" altLang="zh-CN" sz="1800" dirty="0" smtClean="0"/>
          </a:p>
          <a:p>
            <a:pPr>
              <a:lnSpc>
                <a:spcPts val="2880"/>
              </a:lnSpc>
              <a:spcBef>
                <a:spcPts val="0"/>
              </a:spcBef>
            </a:pPr>
            <a:endParaRPr lang="zh-CN" altLang="en-US" sz="2000" dirty="0" smtClean="0"/>
          </a:p>
          <a:p>
            <a:pPr marL="342900" indent="-342900" eaLnBrk="1" hangingPunct="1">
              <a:lnSpc>
                <a:spcPts val="2000"/>
              </a:lnSpc>
              <a:spcBef>
                <a:spcPct val="20000"/>
              </a:spcBef>
              <a:buClr>
                <a:srgbClr val="FF5050"/>
              </a:buClr>
              <a:buNone/>
              <a:defRPr/>
            </a:pPr>
            <a:endParaRPr lang="en-US" altLang="zh-CN" sz="1800" dirty="0" smtClean="0"/>
          </a:p>
          <a:p>
            <a:pPr marL="342900" indent="-342900" eaLnBrk="1" hangingPunct="1">
              <a:spcBef>
                <a:spcPct val="20000"/>
              </a:spcBef>
              <a:buClr>
                <a:srgbClr val="FF5050"/>
              </a:buClr>
              <a:buNone/>
            </a:pPr>
            <a:endParaRPr lang="zh-CN" altLang="en-US" sz="1800" dirty="0" smtClean="0"/>
          </a:p>
          <a:p>
            <a:pPr>
              <a:lnSpc>
                <a:spcPts val="2880"/>
              </a:lnSpc>
              <a:spcBef>
                <a:spcPts val="0"/>
              </a:spcBef>
            </a:pPr>
            <a:endParaRPr lang="en-US" altLang="zh-CN" sz="1800" dirty="0" smtClean="0"/>
          </a:p>
        </p:txBody>
      </p:sp>
      <p:sp>
        <p:nvSpPr>
          <p:cNvPr id="3" name="标题 2"/>
          <p:cNvSpPr>
            <a:spLocks noGrp="1"/>
          </p:cNvSpPr>
          <p:nvPr>
            <p:ph type="title"/>
          </p:nvPr>
        </p:nvSpPr>
        <p:spPr>
          <a:xfrm>
            <a:off x="457200" y="274638"/>
            <a:ext cx="8229600" cy="868346"/>
          </a:xfrm>
        </p:spPr>
        <p:txBody>
          <a:bodyPr>
            <a:normAutofit/>
          </a:bodyPr>
          <a:lstStyle/>
          <a:p>
            <a:r>
              <a:rPr lang="en-US" altLang="zh-CN" sz="3600" dirty="0" smtClean="0"/>
              <a:t>2.</a:t>
            </a:r>
            <a:r>
              <a:rPr lang="zh-CN" altLang="en-US" sz="3600" dirty="0" smtClean="0"/>
              <a:t>拷贝构造函数</a:t>
            </a:r>
            <a:endParaRPr lang="zh-CN" altLang="en-US" sz="3600" dirty="0"/>
          </a:p>
        </p:txBody>
      </p:sp>
      <p:sp>
        <p:nvSpPr>
          <p:cNvPr id="5" name="页脚占位符 4"/>
          <p:cNvSpPr>
            <a:spLocks noGrp="1"/>
          </p:cNvSpPr>
          <p:nvPr>
            <p:ph type="ftr" sz="quarter" idx="11"/>
          </p:nvPr>
        </p:nvSpPr>
        <p:spPr/>
        <p:txBody>
          <a:bodyPr/>
          <a:lstStyle/>
          <a:p>
            <a:pPr>
              <a:defRPr/>
            </a:pPr>
            <a:fld id="{AD7BC6A2-D5BD-40D0-957C-A2CF55A98CE9}" type="slidenum">
              <a:rPr lang="zh-CN" altLang="en-US" smtClean="0"/>
              <a:pPr>
                <a:defRPr/>
              </a:pPr>
              <a:t>15</a:t>
            </a:fld>
            <a:endParaRPr lang="zh-CN" alt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8596" y="1142984"/>
            <a:ext cx="8429684" cy="4500594"/>
          </a:xfrm>
        </p:spPr>
        <p:txBody>
          <a:bodyPr/>
          <a:lstStyle/>
          <a:p>
            <a:pPr>
              <a:lnSpc>
                <a:spcPts val="2880"/>
              </a:lnSpc>
              <a:spcBef>
                <a:spcPts val="0"/>
              </a:spcBef>
            </a:pPr>
            <a:r>
              <a:rPr lang="zh-CN" altLang="en-US" sz="2000" dirty="0" smtClean="0"/>
              <a:t>拷贝构造函数举例</a:t>
            </a:r>
            <a:endParaRPr lang="en-US" altLang="zh-CN" sz="2000" dirty="0" smtClean="0"/>
          </a:p>
          <a:p>
            <a:pPr>
              <a:lnSpc>
                <a:spcPts val="2000"/>
              </a:lnSpc>
              <a:spcBef>
                <a:spcPts val="0"/>
              </a:spcBef>
              <a:buNone/>
            </a:pPr>
            <a:r>
              <a:rPr lang="en-US" altLang="zh-CN" sz="1600" dirty="0" smtClean="0"/>
              <a:t>class Student{</a:t>
            </a:r>
          </a:p>
          <a:p>
            <a:pPr>
              <a:lnSpc>
                <a:spcPts val="2000"/>
              </a:lnSpc>
              <a:spcBef>
                <a:spcPts val="0"/>
              </a:spcBef>
              <a:buNone/>
            </a:pPr>
            <a:r>
              <a:rPr lang="en-US" altLang="zh-CN" sz="1600" dirty="0" smtClean="0"/>
              <a:t>public:</a:t>
            </a:r>
          </a:p>
          <a:p>
            <a:pPr>
              <a:lnSpc>
                <a:spcPts val="2000"/>
              </a:lnSpc>
              <a:spcBef>
                <a:spcPts val="0"/>
              </a:spcBef>
              <a:buNone/>
            </a:pPr>
            <a:r>
              <a:rPr lang="en-US" altLang="zh-CN" sz="1600" dirty="0" smtClean="0"/>
              <a:t>  Student(char* </a:t>
            </a:r>
            <a:r>
              <a:rPr lang="en-US" altLang="zh-CN" sz="1600" dirty="0" err="1" smtClean="0"/>
              <a:t>pName</a:t>
            </a:r>
            <a:r>
              <a:rPr lang="en-US" altLang="zh-CN" sz="1600" dirty="0" smtClean="0"/>
              <a:t>="no </a:t>
            </a:r>
            <a:r>
              <a:rPr lang="en-US" altLang="zh-CN" sz="1600" dirty="0" err="1" smtClean="0"/>
              <a:t>name",int</a:t>
            </a:r>
            <a:r>
              <a:rPr lang="en-US" altLang="zh-CN" sz="1600" dirty="0" smtClean="0"/>
              <a:t> </a:t>
            </a:r>
            <a:r>
              <a:rPr lang="en-US" altLang="zh-CN" sz="1600" dirty="0" err="1" smtClean="0"/>
              <a:t>ssId</a:t>
            </a:r>
            <a:r>
              <a:rPr lang="en-US" altLang="zh-CN" sz="1600" dirty="0" smtClean="0"/>
              <a:t>=0)</a:t>
            </a:r>
          </a:p>
          <a:p>
            <a:pPr>
              <a:lnSpc>
                <a:spcPts val="2000"/>
              </a:lnSpc>
              <a:spcBef>
                <a:spcPts val="0"/>
              </a:spcBef>
              <a:buNone/>
            </a:pPr>
            <a:r>
              <a:rPr lang="en-US" altLang="zh-CN" sz="1600" dirty="0" smtClean="0"/>
              <a:t>  { </a:t>
            </a:r>
            <a:r>
              <a:rPr lang="en-US" altLang="zh-CN" sz="1600" dirty="0" err="1" smtClean="0"/>
              <a:t>strcpy</a:t>
            </a:r>
            <a:r>
              <a:rPr lang="en-US" altLang="zh-CN" sz="1600" dirty="0" smtClean="0"/>
              <a:t>(</a:t>
            </a:r>
            <a:r>
              <a:rPr lang="en-US" altLang="zh-CN" sz="1600" dirty="0" err="1" smtClean="0"/>
              <a:t>name,pName</a:t>
            </a:r>
            <a:r>
              <a:rPr lang="en-US" altLang="zh-CN" sz="1600" dirty="0" smtClean="0"/>
              <a:t>);</a:t>
            </a:r>
          </a:p>
          <a:p>
            <a:pPr>
              <a:lnSpc>
                <a:spcPts val="2000"/>
              </a:lnSpc>
              <a:spcBef>
                <a:spcPts val="0"/>
              </a:spcBef>
              <a:buNone/>
            </a:pPr>
            <a:r>
              <a:rPr lang="en-US" altLang="zh-CN" sz="1600" dirty="0" smtClean="0"/>
              <a:t>	id = </a:t>
            </a:r>
            <a:r>
              <a:rPr lang="en-US" altLang="zh-CN" sz="1600" dirty="0" err="1" smtClean="0"/>
              <a:t>ssId</a:t>
            </a:r>
            <a:r>
              <a:rPr lang="en-US" altLang="zh-CN" sz="1600" dirty="0" smtClean="0"/>
              <a:t>;</a:t>
            </a:r>
          </a:p>
          <a:p>
            <a:pPr>
              <a:lnSpc>
                <a:spcPts val="2000"/>
              </a:lnSpc>
              <a:spcBef>
                <a:spcPts val="0"/>
              </a:spcBef>
              <a:buNone/>
            </a:pPr>
            <a:r>
              <a:rPr lang="en-US" altLang="zh-CN" sz="1600" dirty="0" smtClean="0"/>
              <a:t>    </a:t>
            </a:r>
            <a:r>
              <a:rPr lang="en-US" altLang="zh-CN" sz="1600" dirty="0" err="1" smtClean="0"/>
              <a:t>cout</a:t>
            </a:r>
            <a:r>
              <a:rPr lang="en-US" altLang="zh-CN" sz="1600" dirty="0" smtClean="0"/>
              <a:t> &lt;&lt;"Constructing new student " </a:t>
            </a:r>
          </a:p>
          <a:p>
            <a:pPr>
              <a:lnSpc>
                <a:spcPts val="2000"/>
              </a:lnSpc>
              <a:spcBef>
                <a:spcPts val="0"/>
              </a:spcBef>
              <a:buNone/>
            </a:pPr>
            <a:r>
              <a:rPr lang="en-US" altLang="zh-CN" sz="1600" dirty="0" smtClean="0"/>
              <a:t>		&lt;&lt;</a:t>
            </a:r>
            <a:r>
              <a:rPr lang="en-US" altLang="zh-CN" sz="1600" dirty="0" err="1" smtClean="0"/>
              <a:t>pName</a:t>
            </a:r>
            <a:r>
              <a:rPr lang="en-US" altLang="zh-CN" sz="1600" dirty="0" smtClean="0"/>
              <a:t> &lt;&lt;</a:t>
            </a:r>
            <a:r>
              <a:rPr lang="en-US" altLang="zh-CN" sz="1600" dirty="0" err="1" smtClean="0"/>
              <a:t>endl</a:t>
            </a:r>
            <a:r>
              <a:rPr lang="en-US" altLang="zh-CN" sz="1600" dirty="0" smtClean="0"/>
              <a:t>;  }</a:t>
            </a:r>
          </a:p>
          <a:p>
            <a:pPr>
              <a:lnSpc>
                <a:spcPts val="2000"/>
              </a:lnSpc>
              <a:spcBef>
                <a:spcPts val="0"/>
              </a:spcBef>
              <a:buNone/>
            </a:pPr>
            <a:r>
              <a:rPr lang="en-US" altLang="zh-CN" sz="1600" dirty="0" smtClean="0"/>
              <a:t>  Student(Student&amp; s)        //</a:t>
            </a:r>
            <a:r>
              <a:rPr lang="zh-CN" altLang="en-US" sz="1600" dirty="0" smtClean="0"/>
              <a:t>拷贝构造函数</a:t>
            </a:r>
          </a:p>
          <a:p>
            <a:pPr>
              <a:lnSpc>
                <a:spcPts val="2000"/>
              </a:lnSpc>
              <a:spcBef>
                <a:spcPts val="0"/>
              </a:spcBef>
              <a:buNone/>
            </a:pPr>
            <a:r>
              <a:rPr lang="zh-CN" altLang="en-US" sz="1600" dirty="0" smtClean="0"/>
              <a:t>  </a:t>
            </a:r>
            <a:r>
              <a:rPr lang="en-US" altLang="zh-CN" sz="1600" dirty="0" smtClean="0"/>
              <a:t>{ </a:t>
            </a:r>
            <a:r>
              <a:rPr lang="en-US" altLang="zh-CN" sz="1600" dirty="0" err="1" smtClean="0"/>
              <a:t>cout</a:t>
            </a:r>
            <a:r>
              <a:rPr lang="en-US" altLang="zh-CN" sz="1600" dirty="0" smtClean="0"/>
              <a:t> &lt;&lt;"Constructing copy of " &lt;&lt;s.name &lt;&lt;</a:t>
            </a:r>
            <a:r>
              <a:rPr lang="en-US" altLang="zh-CN" sz="1600" dirty="0" err="1" smtClean="0"/>
              <a:t>endl</a:t>
            </a:r>
            <a:r>
              <a:rPr lang="en-US" altLang="zh-CN" sz="1600" dirty="0" smtClean="0"/>
              <a:t>;</a:t>
            </a:r>
          </a:p>
          <a:p>
            <a:pPr>
              <a:lnSpc>
                <a:spcPts val="2000"/>
              </a:lnSpc>
              <a:spcBef>
                <a:spcPts val="0"/>
              </a:spcBef>
              <a:buNone/>
            </a:pPr>
            <a:r>
              <a:rPr lang="en-US" altLang="zh-CN" sz="1600" dirty="0" smtClean="0"/>
              <a:t>    </a:t>
            </a:r>
            <a:r>
              <a:rPr lang="en-US" altLang="zh-CN" sz="1600" dirty="0" err="1" smtClean="0"/>
              <a:t>strcpy</a:t>
            </a:r>
            <a:r>
              <a:rPr lang="en-US" altLang="zh-CN" sz="1600" dirty="0" smtClean="0"/>
              <a:t>(</a:t>
            </a:r>
            <a:r>
              <a:rPr lang="en-US" altLang="zh-CN" sz="1600" dirty="0" err="1" smtClean="0"/>
              <a:t>name,"copy</a:t>
            </a:r>
            <a:r>
              <a:rPr lang="en-US" altLang="zh-CN" sz="1600" dirty="0" smtClean="0"/>
              <a:t> of ");</a:t>
            </a:r>
          </a:p>
          <a:p>
            <a:pPr>
              <a:lnSpc>
                <a:spcPts val="2000"/>
              </a:lnSpc>
              <a:spcBef>
                <a:spcPts val="0"/>
              </a:spcBef>
              <a:buNone/>
            </a:pPr>
            <a:r>
              <a:rPr lang="en-US" altLang="zh-CN" sz="1600" dirty="0" smtClean="0"/>
              <a:t>    </a:t>
            </a:r>
            <a:r>
              <a:rPr lang="en-US" altLang="zh-CN" sz="1600" dirty="0" err="1" smtClean="0"/>
              <a:t>strcat</a:t>
            </a:r>
            <a:r>
              <a:rPr lang="en-US" altLang="zh-CN" sz="1600" dirty="0" smtClean="0"/>
              <a:t>(</a:t>
            </a:r>
            <a:r>
              <a:rPr lang="en-US" altLang="zh-CN" sz="1600" dirty="0" err="1" smtClean="0"/>
              <a:t>name,s.name</a:t>
            </a:r>
            <a:r>
              <a:rPr lang="en-US" altLang="zh-CN" sz="1600" dirty="0" smtClean="0"/>
              <a:t>);</a:t>
            </a:r>
          </a:p>
          <a:p>
            <a:pPr>
              <a:lnSpc>
                <a:spcPts val="2000"/>
              </a:lnSpc>
              <a:spcBef>
                <a:spcPts val="0"/>
              </a:spcBef>
              <a:buNone/>
            </a:pPr>
            <a:r>
              <a:rPr lang="en-US" altLang="zh-CN" sz="1600" dirty="0" smtClean="0"/>
              <a:t>    id=s.id;</a:t>
            </a:r>
          </a:p>
          <a:p>
            <a:pPr>
              <a:lnSpc>
                <a:spcPts val="2000"/>
              </a:lnSpc>
              <a:spcBef>
                <a:spcPts val="0"/>
              </a:spcBef>
              <a:buNone/>
            </a:pPr>
            <a:r>
              <a:rPr lang="en-US" altLang="zh-CN" sz="1600" dirty="0" smtClean="0"/>
              <a:t>  }</a:t>
            </a:r>
          </a:p>
          <a:p>
            <a:pPr>
              <a:lnSpc>
                <a:spcPts val="2000"/>
              </a:lnSpc>
              <a:spcBef>
                <a:spcPts val="0"/>
              </a:spcBef>
              <a:buNone/>
            </a:pPr>
            <a:r>
              <a:rPr lang="en-US" altLang="zh-CN" sz="1600" dirty="0" smtClean="0"/>
              <a:t> ~Student()</a:t>
            </a:r>
          </a:p>
          <a:p>
            <a:pPr>
              <a:lnSpc>
                <a:spcPts val="2000"/>
              </a:lnSpc>
              <a:spcBef>
                <a:spcPts val="0"/>
              </a:spcBef>
              <a:buNone/>
            </a:pPr>
            <a:r>
              <a:rPr lang="en-US" altLang="zh-CN" sz="1600" dirty="0" smtClean="0"/>
              <a:t>  {	</a:t>
            </a:r>
            <a:r>
              <a:rPr lang="en-US" altLang="zh-CN" sz="1600" dirty="0" err="1" smtClean="0"/>
              <a:t>cout</a:t>
            </a:r>
            <a:r>
              <a:rPr lang="en-US" altLang="zh-CN" sz="1600" dirty="0" smtClean="0"/>
              <a:t> &lt;&lt;"Destructing " &lt;&lt;name &lt;&lt;</a:t>
            </a:r>
            <a:r>
              <a:rPr lang="en-US" altLang="zh-CN" sz="1600" dirty="0" err="1" smtClean="0"/>
              <a:t>endl</a:t>
            </a:r>
            <a:r>
              <a:rPr lang="en-US" altLang="zh-CN" sz="1600" dirty="0" smtClean="0"/>
              <a:t>;  }</a:t>
            </a:r>
          </a:p>
          <a:p>
            <a:pPr>
              <a:lnSpc>
                <a:spcPts val="2000"/>
              </a:lnSpc>
              <a:spcBef>
                <a:spcPts val="0"/>
              </a:spcBef>
              <a:buNone/>
            </a:pPr>
            <a:r>
              <a:rPr lang="en-US" altLang="zh-CN" sz="1600" dirty="0" smtClean="0"/>
              <a:t>private:</a:t>
            </a:r>
          </a:p>
          <a:p>
            <a:pPr>
              <a:lnSpc>
                <a:spcPts val="2000"/>
              </a:lnSpc>
              <a:spcBef>
                <a:spcPts val="0"/>
              </a:spcBef>
              <a:buNone/>
            </a:pPr>
            <a:r>
              <a:rPr lang="en-US" altLang="zh-CN" sz="1600" dirty="0" smtClean="0"/>
              <a:t>  char name[40];</a:t>
            </a:r>
          </a:p>
          <a:p>
            <a:pPr>
              <a:lnSpc>
                <a:spcPts val="2000"/>
              </a:lnSpc>
              <a:spcBef>
                <a:spcPts val="0"/>
              </a:spcBef>
              <a:buNone/>
            </a:pPr>
            <a:r>
              <a:rPr lang="en-US" altLang="zh-CN" sz="1600" dirty="0" smtClean="0"/>
              <a:t>  </a:t>
            </a:r>
            <a:r>
              <a:rPr lang="en-US" altLang="zh-CN" sz="1600" dirty="0" err="1" smtClean="0"/>
              <a:t>int</a:t>
            </a:r>
            <a:r>
              <a:rPr lang="en-US" altLang="zh-CN" sz="1600" dirty="0" smtClean="0"/>
              <a:t> id;</a:t>
            </a:r>
          </a:p>
          <a:p>
            <a:pPr>
              <a:lnSpc>
                <a:spcPts val="2000"/>
              </a:lnSpc>
              <a:spcBef>
                <a:spcPts val="0"/>
              </a:spcBef>
              <a:buNone/>
            </a:pPr>
            <a:r>
              <a:rPr lang="en-US" altLang="zh-CN" sz="1600" dirty="0" smtClean="0"/>
              <a:t>};</a:t>
            </a:r>
          </a:p>
          <a:p>
            <a:pPr>
              <a:lnSpc>
                <a:spcPts val="2880"/>
              </a:lnSpc>
              <a:spcBef>
                <a:spcPts val="0"/>
              </a:spcBef>
              <a:buNone/>
            </a:pPr>
            <a:endParaRPr lang="zh-CN" altLang="en-US" sz="2000" dirty="0" smtClean="0"/>
          </a:p>
          <a:p>
            <a:pPr marL="342900" indent="-342900" eaLnBrk="1" hangingPunct="1">
              <a:lnSpc>
                <a:spcPts val="2000"/>
              </a:lnSpc>
              <a:spcBef>
                <a:spcPct val="20000"/>
              </a:spcBef>
              <a:buClr>
                <a:srgbClr val="FF5050"/>
              </a:buClr>
              <a:buNone/>
              <a:defRPr/>
            </a:pPr>
            <a:endParaRPr lang="en-US" altLang="zh-CN" sz="1800" dirty="0" smtClean="0"/>
          </a:p>
          <a:p>
            <a:pPr marL="342900" indent="-342900" eaLnBrk="1" hangingPunct="1">
              <a:spcBef>
                <a:spcPct val="20000"/>
              </a:spcBef>
              <a:buClr>
                <a:srgbClr val="FF5050"/>
              </a:buClr>
              <a:buNone/>
            </a:pPr>
            <a:endParaRPr lang="zh-CN" altLang="en-US" sz="1800" dirty="0" smtClean="0"/>
          </a:p>
          <a:p>
            <a:pPr>
              <a:lnSpc>
                <a:spcPts val="2880"/>
              </a:lnSpc>
              <a:spcBef>
                <a:spcPts val="0"/>
              </a:spcBef>
            </a:pPr>
            <a:endParaRPr lang="en-US" altLang="zh-CN" sz="1800" dirty="0" smtClean="0"/>
          </a:p>
        </p:txBody>
      </p:sp>
      <p:sp>
        <p:nvSpPr>
          <p:cNvPr id="3" name="标题 2"/>
          <p:cNvSpPr>
            <a:spLocks noGrp="1"/>
          </p:cNvSpPr>
          <p:nvPr>
            <p:ph type="title"/>
          </p:nvPr>
        </p:nvSpPr>
        <p:spPr>
          <a:xfrm>
            <a:off x="457200" y="274638"/>
            <a:ext cx="8229600" cy="868346"/>
          </a:xfrm>
        </p:spPr>
        <p:txBody>
          <a:bodyPr>
            <a:normAutofit/>
          </a:bodyPr>
          <a:lstStyle/>
          <a:p>
            <a:r>
              <a:rPr lang="en-US" altLang="zh-CN" sz="3600" dirty="0" smtClean="0"/>
              <a:t>2.</a:t>
            </a:r>
            <a:r>
              <a:rPr lang="zh-CN" altLang="en-US" sz="3600" dirty="0" smtClean="0"/>
              <a:t>拷贝构造函数</a:t>
            </a:r>
            <a:endParaRPr lang="zh-CN" altLang="en-US" sz="3600" dirty="0"/>
          </a:p>
        </p:txBody>
      </p:sp>
      <p:sp>
        <p:nvSpPr>
          <p:cNvPr id="5" name="页脚占位符 4"/>
          <p:cNvSpPr>
            <a:spLocks noGrp="1"/>
          </p:cNvSpPr>
          <p:nvPr>
            <p:ph type="ftr" sz="quarter" idx="11"/>
          </p:nvPr>
        </p:nvSpPr>
        <p:spPr/>
        <p:txBody>
          <a:bodyPr/>
          <a:lstStyle/>
          <a:p>
            <a:pPr>
              <a:defRPr/>
            </a:pPr>
            <a:fld id="{AD7BC6A2-D5BD-40D0-957C-A2CF55A98CE9}" type="slidenum">
              <a:rPr lang="zh-CN" altLang="en-US" smtClean="0"/>
              <a:pPr>
                <a:defRPr/>
              </a:pPr>
              <a:t>16</a:t>
            </a:fld>
            <a:endParaRPr lang="zh-CN" altLang="en-US" dirty="0"/>
          </a:p>
        </p:txBody>
      </p:sp>
      <p:sp>
        <p:nvSpPr>
          <p:cNvPr id="6" name="矩形 5"/>
          <p:cNvSpPr/>
          <p:nvPr/>
        </p:nvSpPr>
        <p:spPr>
          <a:xfrm>
            <a:off x="5357818" y="714356"/>
            <a:ext cx="3571900" cy="5509200"/>
          </a:xfrm>
          <a:prstGeom prst="rect">
            <a:avLst/>
          </a:prstGeom>
        </p:spPr>
        <p:txBody>
          <a:bodyPr wrap="square">
            <a:spAutoFit/>
          </a:bodyPr>
          <a:lstStyle/>
          <a:p>
            <a:r>
              <a:rPr lang="en-US" altLang="zh-CN" sz="1600" dirty="0" smtClean="0"/>
              <a:t>void fn(Student s)</a:t>
            </a:r>
          </a:p>
          <a:p>
            <a:r>
              <a:rPr lang="en-US" altLang="zh-CN" sz="1600" dirty="0" smtClean="0"/>
              <a:t>{  </a:t>
            </a:r>
            <a:r>
              <a:rPr lang="en-US" altLang="zh-CN" sz="1600" dirty="0" err="1" smtClean="0"/>
              <a:t>cout</a:t>
            </a:r>
            <a:r>
              <a:rPr lang="en-US" altLang="zh-CN" sz="1600" dirty="0" smtClean="0"/>
              <a:t> &lt;&lt;"In function fn()\n"; }</a:t>
            </a:r>
          </a:p>
          <a:p>
            <a:endParaRPr lang="en-US" altLang="zh-CN" sz="1600" dirty="0" smtClean="0"/>
          </a:p>
          <a:p>
            <a:r>
              <a:rPr lang="en-US" altLang="zh-CN" sz="1600" dirty="0" smtClean="0"/>
              <a:t>void main()</a:t>
            </a:r>
          </a:p>
          <a:p>
            <a:r>
              <a:rPr lang="en-US" altLang="zh-CN" sz="1600" dirty="0" smtClean="0"/>
              <a:t>{</a:t>
            </a:r>
          </a:p>
          <a:p>
            <a:r>
              <a:rPr lang="en-US" altLang="zh-CN" sz="1600" dirty="0" smtClean="0"/>
              <a:t>  Student randy("Randy",1234);</a:t>
            </a:r>
          </a:p>
          <a:p>
            <a:r>
              <a:rPr lang="en-US" altLang="zh-CN" sz="1600" dirty="0" smtClean="0"/>
              <a:t>  </a:t>
            </a:r>
            <a:r>
              <a:rPr lang="en-US" altLang="zh-CN" sz="1600" dirty="0" err="1" smtClean="0"/>
              <a:t>cout</a:t>
            </a:r>
            <a:r>
              <a:rPr lang="en-US" altLang="zh-CN" sz="1600" dirty="0" smtClean="0"/>
              <a:t> &lt;&lt;"Calling fn()\n";</a:t>
            </a:r>
          </a:p>
          <a:p>
            <a:r>
              <a:rPr lang="en-US" altLang="zh-CN" sz="1600" dirty="0" smtClean="0"/>
              <a:t>  fn(randy);</a:t>
            </a:r>
          </a:p>
          <a:p>
            <a:r>
              <a:rPr lang="en-US" altLang="zh-CN" sz="1600" dirty="0" smtClean="0"/>
              <a:t>  </a:t>
            </a:r>
            <a:r>
              <a:rPr lang="en-US" altLang="zh-CN" sz="1600" dirty="0" err="1" smtClean="0"/>
              <a:t>cout</a:t>
            </a:r>
            <a:r>
              <a:rPr lang="en-US" altLang="zh-CN" sz="1600" dirty="0" smtClean="0"/>
              <a:t> &lt;&lt;"Returned from fn()\n";</a:t>
            </a:r>
          </a:p>
          <a:p>
            <a:r>
              <a:rPr lang="en-US" altLang="zh-CN" sz="1600" dirty="0" smtClean="0"/>
              <a:t>}</a:t>
            </a:r>
          </a:p>
          <a:p>
            <a:endParaRPr lang="en-US" altLang="zh-CN" sz="1600" dirty="0" smtClean="0"/>
          </a:p>
          <a:p>
            <a:endParaRPr lang="en-US" altLang="zh-CN" sz="1600" dirty="0" smtClean="0"/>
          </a:p>
          <a:p>
            <a:endParaRPr lang="en-US" altLang="zh-CN" sz="1600" dirty="0" smtClean="0"/>
          </a:p>
          <a:p>
            <a:endParaRPr lang="en-US" altLang="zh-CN" sz="1600" dirty="0" smtClean="0"/>
          </a:p>
          <a:p>
            <a:r>
              <a:rPr lang="en-US" altLang="zh-CN" sz="1600" dirty="0" smtClean="0"/>
              <a:t>//</a:t>
            </a:r>
            <a:r>
              <a:rPr lang="zh-CN" altLang="en-US" sz="1600" dirty="0" smtClean="0"/>
              <a:t>输出信息</a:t>
            </a:r>
            <a:endParaRPr lang="en-US" altLang="zh-CN" sz="1600" dirty="0" smtClean="0"/>
          </a:p>
          <a:p>
            <a:r>
              <a:rPr lang="en-US" altLang="zh-CN" sz="1600" dirty="0" smtClean="0"/>
              <a:t>Constructing new student Randy</a:t>
            </a:r>
          </a:p>
          <a:p>
            <a:r>
              <a:rPr lang="en-US" altLang="zh-CN" sz="1600" dirty="0" smtClean="0"/>
              <a:t>Calling fn()</a:t>
            </a:r>
          </a:p>
          <a:p>
            <a:r>
              <a:rPr lang="en-US" altLang="zh-CN" sz="1600" dirty="0" smtClean="0"/>
              <a:t>Constructing copy of Randy</a:t>
            </a:r>
          </a:p>
          <a:p>
            <a:r>
              <a:rPr lang="en-US" altLang="zh-CN" sz="1600" dirty="0" smtClean="0"/>
              <a:t>In function fn()</a:t>
            </a:r>
          </a:p>
          <a:p>
            <a:r>
              <a:rPr lang="en-US" altLang="zh-CN" sz="1600" dirty="0" smtClean="0"/>
              <a:t>Destructing copy of Randy</a:t>
            </a:r>
          </a:p>
          <a:p>
            <a:r>
              <a:rPr lang="en-US" altLang="zh-CN" sz="1600" dirty="0" smtClean="0"/>
              <a:t>Returned from fn()</a:t>
            </a:r>
          </a:p>
          <a:p>
            <a:r>
              <a:rPr lang="en-US" altLang="zh-CN" sz="1600" dirty="0" smtClean="0"/>
              <a:t>Destructing Randy</a:t>
            </a:r>
            <a:endParaRPr lang="zh-CN" altLang="en-US" sz="16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8596" y="1142984"/>
            <a:ext cx="8429684" cy="4500594"/>
          </a:xfrm>
        </p:spPr>
        <p:txBody>
          <a:bodyPr/>
          <a:lstStyle/>
          <a:p>
            <a:pPr>
              <a:lnSpc>
                <a:spcPts val="2880"/>
              </a:lnSpc>
              <a:spcBef>
                <a:spcPts val="0"/>
              </a:spcBef>
            </a:pPr>
            <a:r>
              <a:rPr lang="zh-CN" altLang="en-US" sz="2000" dirty="0" smtClean="0"/>
              <a:t>如果类没有定义拷贝构造函数，</a:t>
            </a:r>
            <a:r>
              <a:rPr lang="en-US" altLang="zh-CN" sz="2000" dirty="0" smtClean="0"/>
              <a:t>C++</a:t>
            </a:r>
            <a:r>
              <a:rPr lang="zh-CN" altLang="en-US" sz="2000" dirty="0" smtClean="0"/>
              <a:t>会提供一个默认拷贝构造函数</a:t>
            </a:r>
            <a:endParaRPr lang="en-US" altLang="zh-CN" sz="2000" dirty="0" smtClean="0"/>
          </a:p>
          <a:p>
            <a:pPr>
              <a:lnSpc>
                <a:spcPts val="2880"/>
              </a:lnSpc>
              <a:spcBef>
                <a:spcPts val="0"/>
              </a:spcBef>
            </a:pPr>
            <a:r>
              <a:rPr lang="zh-CN" altLang="en-US" sz="2000" dirty="0" smtClean="0"/>
              <a:t>默认拷贝构造函数就是将源对象中的数据成员值逐个拷贝到目标对象中。</a:t>
            </a:r>
            <a:endParaRPr lang="en-US" altLang="zh-CN" sz="2000" dirty="0" smtClean="0"/>
          </a:p>
          <a:p>
            <a:pPr>
              <a:lnSpc>
                <a:spcPts val="2880"/>
              </a:lnSpc>
              <a:spcBef>
                <a:spcPts val="0"/>
              </a:spcBef>
            </a:pPr>
            <a:r>
              <a:rPr lang="zh-CN" altLang="en-US" sz="2000" dirty="0" smtClean="0"/>
              <a:t>如果成员是类对象（即复合类），则调用该成员的默认拷贝构造函数</a:t>
            </a:r>
            <a:endParaRPr lang="en-US" altLang="zh-CN" sz="2000" dirty="0" smtClean="0"/>
          </a:p>
          <a:p>
            <a:pPr>
              <a:lnSpc>
                <a:spcPts val="1800"/>
              </a:lnSpc>
              <a:spcBef>
                <a:spcPts val="0"/>
              </a:spcBef>
              <a:buNone/>
            </a:pPr>
            <a:endParaRPr lang="en-US" altLang="zh-CN" sz="1400" dirty="0" smtClean="0"/>
          </a:p>
          <a:p>
            <a:pPr>
              <a:lnSpc>
                <a:spcPts val="2880"/>
              </a:lnSpc>
              <a:spcBef>
                <a:spcPts val="0"/>
              </a:spcBef>
            </a:pPr>
            <a:endParaRPr lang="zh-CN" altLang="en-US" sz="2000" dirty="0" smtClean="0"/>
          </a:p>
          <a:p>
            <a:pPr marL="342900" indent="-342900" eaLnBrk="1" hangingPunct="1">
              <a:lnSpc>
                <a:spcPts val="2000"/>
              </a:lnSpc>
              <a:spcBef>
                <a:spcPct val="20000"/>
              </a:spcBef>
              <a:buClr>
                <a:srgbClr val="FF5050"/>
              </a:buClr>
              <a:buNone/>
              <a:defRPr/>
            </a:pPr>
            <a:endParaRPr lang="en-US" altLang="zh-CN" sz="1800" dirty="0" smtClean="0"/>
          </a:p>
          <a:p>
            <a:pPr marL="342900" indent="-342900" eaLnBrk="1" hangingPunct="1">
              <a:spcBef>
                <a:spcPct val="20000"/>
              </a:spcBef>
              <a:buClr>
                <a:srgbClr val="FF5050"/>
              </a:buClr>
              <a:buNone/>
            </a:pPr>
            <a:endParaRPr lang="zh-CN" altLang="en-US" sz="1800" dirty="0" smtClean="0"/>
          </a:p>
          <a:p>
            <a:pPr>
              <a:lnSpc>
                <a:spcPts val="2880"/>
              </a:lnSpc>
              <a:spcBef>
                <a:spcPts val="0"/>
              </a:spcBef>
            </a:pPr>
            <a:endParaRPr lang="en-US" altLang="zh-CN" sz="1800" dirty="0" smtClean="0"/>
          </a:p>
        </p:txBody>
      </p:sp>
      <p:sp>
        <p:nvSpPr>
          <p:cNvPr id="3" name="标题 2"/>
          <p:cNvSpPr>
            <a:spLocks noGrp="1"/>
          </p:cNvSpPr>
          <p:nvPr>
            <p:ph type="title"/>
          </p:nvPr>
        </p:nvSpPr>
        <p:spPr>
          <a:xfrm>
            <a:off x="457200" y="274638"/>
            <a:ext cx="8229600" cy="868346"/>
          </a:xfrm>
        </p:spPr>
        <p:txBody>
          <a:bodyPr>
            <a:normAutofit/>
          </a:bodyPr>
          <a:lstStyle/>
          <a:p>
            <a:r>
              <a:rPr lang="en-US" altLang="zh-CN" sz="3600" dirty="0" smtClean="0"/>
              <a:t>2.</a:t>
            </a:r>
            <a:r>
              <a:rPr lang="zh-CN" altLang="en-US" sz="3600" dirty="0" smtClean="0"/>
              <a:t>拷贝构造函数</a:t>
            </a:r>
            <a:endParaRPr lang="zh-CN" altLang="en-US" sz="3600" dirty="0"/>
          </a:p>
        </p:txBody>
      </p:sp>
      <p:sp>
        <p:nvSpPr>
          <p:cNvPr id="5" name="页脚占位符 4"/>
          <p:cNvSpPr>
            <a:spLocks noGrp="1"/>
          </p:cNvSpPr>
          <p:nvPr>
            <p:ph type="ftr" sz="quarter" idx="11"/>
          </p:nvPr>
        </p:nvSpPr>
        <p:spPr/>
        <p:txBody>
          <a:bodyPr/>
          <a:lstStyle/>
          <a:p>
            <a:pPr>
              <a:defRPr/>
            </a:pPr>
            <a:fld id="{AD7BC6A2-D5BD-40D0-957C-A2CF55A98CE9}" type="slidenum">
              <a:rPr lang="zh-CN" altLang="en-US" smtClean="0"/>
              <a:pPr>
                <a:defRPr/>
              </a:pPr>
              <a:t>17</a:t>
            </a:fld>
            <a:endParaRPr lang="zh-CN" alt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8596" y="1142984"/>
            <a:ext cx="8429684" cy="4500594"/>
          </a:xfrm>
        </p:spPr>
        <p:txBody>
          <a:bodyPr/>
          <a:lstStyle/>
          <a:p>
            <a:pPr>
              <a:lnSpc>
                <a:spcPts val="2880"/>
              </a:lnSpc>
              <a:spcBef>
                <a:spcPts val="0"/>
              </a:spcBef>
            </a:pPr>
            <a:r>
              <a:rPr lang="zh-CN" altLang="en-US" sz="1800" dirty="0" smtClean="0"/>
              <a:t>默认拷贝构造函数举例</a:t>
            </a:r>
            <a:endParaRPr lang="en-US" altLang="zh-CN" sz="1800" dirty="0" smtClean="0"/>
          </a:p>
          <a:p>
            <a:pPr>
              <a:lnSpc>
                <a:spcPts val="1800"/>
              </a:lnSpc>
              <a:spcBef>
                <a:spcPts val="0"/>
              </a:spcBef>
              <a:buNone/>
            </a:pPr>
            <a:r>
              <a:rPr lang="en-US" altLang="zh-CN" sz="1400" dirty="0" smtClean="0"/>
              <a:t>class Student{</a:t>
            </a:r>
          </a:p>
          <a:p>
            <a:pPr>
              <a:lnSpc>
                <a:spcPts val="1800"/>
              </a:lnSpc>
              <a:spcBef>
                <a:spcPts val="0"/>
              </a:spcBef>
              <a:buNone/>
            </a:pPr>
            <a:r>
              <a:rPr lang="en-US" altLang="zh-CN" sz="1400" dirty="0" smtClean="0"/>
              <a:t>public:</a:t>
            </a:r>
          </a:p>
          <a:p>
            <a:pPr>
              <a:lnSpc>
                <a:spcPts val="1800"/>
              </a:lnSpc>
              <a:spcBef>
                <a:spcPts val="0"/>
              </a:spcBef>
              <a:buNone/>
            </a:pPr>
            <a:r>
              <a:rPr lang="en-US" altLang="zh-CN" sz="1400" dirty="0" smtClean="0"/>
              <a:t>  Student(char* </a:t>
            </a:r>
            <a:r>
              <a:rPr lang="en-US" altLang="zh-CN" sz="1400" dirty="0" err="1" smtClean="0"/>
              <a:t>pName</a:t>
            </a:r>
            <a:r>
              <a:rPr lang="en-US" altLang="zh-CN" sz="1400" dirty="0" smtClean="0"/>
              <a:t>="no name")</a:t>
            </a:r>
          </a:p>
          <a:p>
            <a:pPr>
              <a:lnSpc>
                <a:spcPts val="1800"/>
              </a:lnSpc>
              <a:spcBef>
                <a:spcPts val="0"/>
              </a:spcBef>
              <a:buNone/>
            </a:pPr>
            <a:r>
              <a:rPr lang="en-US" altLang="zh-CN" sz="1400" dirty="0" smtClean="0"/>
              <a:t>  { </a:t>
            </a:r>
            <a:r>
              <a:rPr lang="en-US" altLang="zh-CN" sz="1400" dirty="0" err="1" smtClean="0"/>
              <a:t>cout</a:t>
            </a:r>
            <a:r>
              <a:rPr lang="en-US" altLang="zh-CN" sz="1400" dirty="0" smtClean="0"/>
              <a:t> &lt;&lt;"Constructing new student " </a:t>
            </a:r>
          </a:p>
          <a:p>
            <a:pPr>
              <a:lnSpc>
                <a:spcPts val="1800"/>
              </a:lnSpc>
              <a:spcBef>
                <a:spcPts val="0"/>
              </a:spcBef>
              <a:buNone/>
            </a:pPr>
            <a:r>
              <a:rPr lang="en-US" altLang="zh-CN" sz="1400" dirty="0" smtClean="0"/>
              <a:t>		&lt;&lt;</a:t>
            </a:r>
            <a:r>
              <a:rPr lang="en-US" altLang="zh-CN" sz="1400" dirty="0" err="1" smtClean="0"/>
              <a:t>pName</a:t>
            </a:r>
            <a:r>
              <a:rPr lang="en-US" altLang="zh-CN" sz="1400" dirty="0" smtClean="0"/>
              <a:t> &lt;&lt;</a:t>
            </a:r>
            <a:r>
              <a:rPr lang="en-US" altLang="zh-CN" sz="1400" dirty="0" err="1" smtClean="0"/>
              <a:t>endl</a:t>
            </a:r>
            <a:r>
              <a:rPr lang="en-US" altLang="zh-CN" sz="1400" dirty="0" smtClean="0"/>
              <a:t>;    </a:t>
            </a:r>
          </a:p>
          <a:p>
            <a:pPr>
              <a:lnSpc>
                <a:spcPts val="1800"/>
              </a:lnSpc>
              <a:spcBef>
                <a:spcPts val="0"/>
              </a:spcBef>
              <a:buNone/>
            </a:pPr>
            <a:r>
              <a:rPr lang="en-US" altLang="zh-CN" sz="1400" dirty="0" smtClean="0"/>
              <a:t>   </a:t>
            </a:r>
            <a:r>
              <a:rPr lang="en-US" altLang="zh-CN" sz="1400" dirty="0" err="1" smtClean="0"/>
              <a:t>strncpy</a:t>
            </a:r>
            <a:r>
              <a:rPr lang="en-US" altLang="zh-CN" sz="1400" dirty="0" smtClean="0"/>
              <a:t>(</a:t>
            </a:r>
            <a:r>
              <a:rPr lang="en-US" altLang="zh-CN" sz="1400" dirty="0" err="1" smtClean="0"/>
              <a:t>name,pName,sizeof</a:t>
            </a:r>
            <a:r>
              <a:rPr lang="en-US" altLang="zh-CN" sz="1400" dirty="0" smtClean="0"/>
              <a:t>(name));</a:t>
            </a:r>
          </a:p>
          <a:p>
            <a:pPr>
              <a:lnSpc>
                <a:spcPts val="1800"/>
              </a:lnSpc>
              <a:spcBef>
                <a:spcPts val="0"/>
              </a:spcBef>
              <a:buNone/>
            </a:pPr>
            <a:r>
              <a:rPr lang="en-US" altLang="zh-CN" sz="1400" dirty="0" smtClean="0"/>
              <a:t>    name[</a:t>
            </a:r>
            <a:r>
              <a:rPr lang="en-US" altLang="zh-CN" sz="1400" dirty="0" err="1" smtClean="0"/>
              <a:t>sizeof</a:t>
            </a:r>
            <a:r>
              <a:rPr lang="en-US" altLang="zh-CN" sz="1400" dirty="0" smtClean="0"/>
              <a:t>(name)-1]='\0';</a:t>
            </a:r>
          </a:p>
          <a:p>
            <a:pPr>
              <a:lnSpc>
                <a:spcPts val="1800"/>
              </a:lnSpc>
              <a:spcBef>
                <a:spcPts val="0"/>
              </a:spcBef>
              <a:buNone/>
            </a:pPr>
            <a:r>
              <a:rPr lang="en-US" altLang="zh-CN" sz="1400" dirty="0" smtClean="0"/>
              <a:t>  }</a:t>
            </a:r>
          </a:p>
          <a:p>
            <a:pPr>
              <a:lnSpc>
                <a:spcPts val="1800"/>
              </a:lnSpc>
              <a:spcBef>
                <a:spcPts val="0"/>
              </a:spcBef>
              <a:buNone/>
            </a:pPr>
            <a:r>
              <a:rPr lang="en-US" altLang="zh-CN" sz="1400" dirty="0" smtClean="0"/>
              <a:t>  Student(Student&amp; s) //</a:t>
            </a:r>
            <a:r>
              <a:rPr lang="zh-CN" altLang="en-US" sz="1400" dirty="0" smtClean="0"/>
              <a:t>拷贝构造函数</a:t>
            </a:r>
            <a:endParaRPr lang="en-US" altLang="zh-CN" sz="1400" dirty="0" smtClean="0"/>
          </a:p>
          <a:p>
            <a:pPr>
              <a:lnSpc>
                <a:spcPts val="1800"/>
              </a:lnSpc>
              <a:spcBef>
                <a:spcPts val="0"/>
              </a:spcBef>
              <a:buNone/>
            </a:pPr>
            <a:r>
              <a:rPr lang="en-US" altLang="zh-CN" sz="1400" dirty="0" smtClean="0"/>
              <a:t>  { </a:t>
            </a:r>
            <a:r>
              <a:rPr lang="en-US" altLang="zh-CN" sz="1400" dirty="0" err="1" smtClean="0"/>
              <a:t>cout</a:t>
            </a:r>
            <a:r>
              <a:rPr lang="en-US" altLang="zh-CN" sz="1400" dirty="0" smtClean="0"/>
              <a:t> &lt;&lt;"Constructing copy of " </a:t>
            </a:r>
          </a:p>
          <a:p>
            <a:pPr>
              <a:lnSpc>
                <a:spcPts val="1800"/>
              </a:lnSpc>
              <a:spcBef>
                <a:spcPts val="0"/>
              </a:spcBef>
              <a:buNone/>
            </a:pPr>
            <a:r>
              <a:rPr lang="en-US" altLang="zh-CN" sz="1400" dirty="0" smtClean="0"/>
              <a:t>		&lt;&lt;s.name &lt;&lt;</a:t>
            </a:r>
            <a:r>
              <a:rPr lang="en-US" altLang="zh-CN" sz="1400" dirty="0" err="1" smtClean="0"/>
              <a:t>endl</a:t>
            </a:r>
            <a:r>
              <a:rPr lang="en-US" altLang="zh-CN" sz="1400" dirty="0" smtClean="0"/>
              <a:t>;</a:t>
            </a:r>
          </a:p>
          <a:p>
            <a:pPr>
              <a:lnSpc>
                <a:spcPts val="1800"/>
              </a:lnSpc>
              <a:spcBef>
                <a:spcPts val="0"/>
              </a:spcBef>
              <a:buNone/>
            </a:pPr>
            <a:r>
              <a:rPr lang="en-US" altLang="zh-CN" sz="1400" dirty="0" smtClean="0"/>
              <a:t>    </a:t>
            </a:r>
            <a:r>
              <a:rPr lang="en-US" altLang="zh-CN" sz="1400" dirty="0" err="1" smtClean="0"/>
              <a:t>strcpy</a:t>
            </a:r>
            <a:r>
              <a:rPr lang="en-US" altLang="zh-CN" sz="1400" dirty="0" smtClean="0"/>
              <a:t>(</a:t>
            </a:r>
            <a:r>
              <a:rPr lang="en-US" altLang="zh-CN" sz="1400" dirty="0" err="1" smtClean="0"/>
              <a:t>name,"copy</a:t>
            </a:r>
            <a:r>
              <a:rPr lang="en-US" altLang="zh-CN" sz="1400" dirty="0" smtClean="0"/>
              <a:t> of ");</a:t>
            </a:r>
          </a:p>
          <a:p>
            <a:pPr>
              <a:lnSpc>
                <a:spcPts val="1800"/>
              </a:lnSpc>
              <a:spcBef>
                <a:spcPts val="0"/>
              </a:spcBef>
              <a:buNone/>
            </a:pPr>
            <a:r>
              <a:rPr lang="en-US" altLang="zh-CN" sz="1400" dirty="0" smtClean="0"/>
              <a:t>    </a:t>
            </a:r>
            <a:r>
              <a:rPr lang="en-US" altLang="zh-CN" sz="1400" dirty="0" err="1" smtClean="0"/>
              <a:t>strcat</a:t>
            </a:r>
            <a:r>
              <a:rPr lang="en-US" altLang="zh-CN" sz="1400" dirty="0" smtClean="0"/>
              <a:t>(</a:t>
            </a:r>
            <a:r>
              <a:rPr lang="en-US" altLang="zh-CN" sz="1400" dirty="0" err="1" smtClean="0"/>
              <a:t>name,s.name</a:t>
            </a:r>
            <a:r>
              <a:rPr lang="en-US" altLang="zh-CN" sz="1400" dirty="0" smtClean="0"/>
              <a:t>);</a:t>
            </a:r>
          </a:p>
          <a:p>
            <a:pPr>
              <a:lnSpc>
                <a:spcPts val="1800"/>
              </a:lnSpc>
              <a:spcBef>
                <a:spcPts val="0"/>
              </a:spcBef>
              <a:buNone/>
            </a:pPr>
            <a:r>
              <a:rPr lang="en-US" altLang="zh-CN" sz="1400" dirty="0" smtClean="0"/>
              <a:t>  }</a:t>
            </a:r>
          </a:p>
          <a:p>
            <a:pPr>
              <a:lnSpc>
                <a:spcPts val="1800"/>
              </a:lnSpc>
              <a:spcBef>
                <a:spcPts val="0"/>
              </a:spcBef>
              <a:buNone/>
            </a:pPr>
            <a:r>
              <a:rPr lang="en-US" altLang="zh-CN" sz="1400" dirty="0" smtClean="0"/>
              <a:t>  ~Student()</a:t>
            </a:r>
          </a:p>
          <a:p>
            <a:pPr>
              <a:lnSpc>
                <a:spcPts val="1800"/>
              </a:lnSpc>
              <a:spcBef>
                <a:spcPts val="0"/>
              </a:spcBef>
              <a:buNone/>
            </a:pPr>
            <a:r>
              <a:rPr lang="en-US" altLang="zh-CN" sz="1400" dirty="0" smtClean="0"/>
              <a:t>  {    </a:t>
            </a:r>
            <a:r>
              <a:rPr lang="en-US" altLang="zh-CN" sz="1400" dirty="0" err="1" smtClean="0"/>
              <a:t>cout</a:t>
            </a:r>
            <a:r>
              <a:rPr lang="en-US" altLang="zh-CN" sz="1400" dirty="0" smtClean="0"/>
              <a:t> &lt;&lt;"Destructing " &lt;&lt;name &lt;&lt;</a:t>
            </a:r>
            <a:r>
              <a:rPr lang="en-US" altLang="zh-CN" sz="1400" dirty="0" err="1" smtClean="0"/>
              <a:t>endl</a:t>
            </a:r>
            <a:r>
              <a:rPr lang="en-US" altLang="zh-CN" sz="1400" dirty="0" smtClean="0"/>
              <a:t>;  }</a:t>
            </a:r>
          </a:p>
          <a:p>
            <a:pPr>
              <a:lnSpc>
                <a:spcPts val="1800"/>
              </a:lnSpc>
              <a:spcBef>
                <a:spcPts val="0"/>
              </a:spcBef>
              <a:buNone/>
            </a:pPr>
            <a:r>
              <a:rPr lang="en-US" altLang="zh-CN" sz="1400" dirty="0" smtClean="0"/>
              <a:t>private:</a:t>
            </a:r>
          </a:p>
          <a:p>
            <a:pPr>
              <a:lnSpc>
                <a:spcPts val="1800"/>
              </a:lnSpc>
              <a:spcBef>
                <a:spcPts val="0"/>
              </a:spcBef>
              <a:buNone/>
            </a:pPr>
            <a:r>
              <a:rPr lang="en-US" altLang="zh-CN" sz="1400" dirty="0" smtClean="0"/>
              <a:t>  char name[40];</a:t>
            </a:r>
          </a:p>
          <a:p>
            <a:pPr>
              <a:lnSpc>
                <a:spcPts val="1800"/>
              </a:lnSpc>
              <a:spcBef>
                <a:spcPts val="0"/>
              </a:spcBef>
              <a:buNone/>
            </a:pPr>
            <a:r>
              <a:rPr lang="en-US" altLang="zh-CN" sz="1400" dirty="0" smtClean="0"/>
              <a:t>};</a:t>
            </a:r>
          </a:p>
          <a:p>
            <a:pPr>
              <a:lnSpc>
                <a:spcPts val="2880"/>
              </a:lnSpc>
              <a:spcBef>
                <a:spcPts val="0"/>
              </a:spcBef>
            </a:pPr>
            <a:endParaRPr lang="en-US" altLang="zh-CN" sz="1800" dirty="0" smtClean="0"/>
          </a:p>
        </p:txBody>
      </p:sp>
      <p:sp>
        <p:nvSpPr>
          <p:cNvPr id="3" name="标题 2"/>
          <p:cNvSpPr>
            <a:spLocks noGrp="1"/>
          </p:cNvSpPr>
          <p:nvPr>
            <p:ph type="title"/>
          </p:nvPr>
        </p:nvSpPr>
        <p:spPr>
          <a:xfrm>
            <a:off x="457200" y="274638"/>
            <a:ext cx="8229600" cy="868346"/>
          </a:xfrm>
        </p:spPr>
        <p:txBody>
          <a:bodyPr>
            <a:normAutofit/>
          </a:bodyPr>
          <a:lstStyle/>
          <a:p>
            <a:r>
              <a:rPr lang="en-US" altLang="zh-CN" sz="3600" dirty="0" smtClean="0"/>
              <a:t>2.</a:t>
            </a:r>
            <a:r>
              <a:rPr lang="zh-CN" altLang="en-US" sz="3600" dirty="0" smtClean="0"/>
              <a:t>拷贝构造函数</a:t>
            </a:r>
            <a:endParaRPr lang="zh-CN" altLang="en-US" sz="3600" dirty="0"/>
          </a:p>
        </p:txBody>
      </p:sp>
      <p:sp>
        <p:nvSpPr>
          <p:cNvPr id="5" name="页脚占位符 4"/>
          <p:cNvSpPr>
            <a:spLocks noGrp="1"/>
          </p:cNvSpPr>
          <p:nvPr>
            <p:ph type="ftr" sz="quarter" idx="11"/>
          </p:nvPr>
        </p:nvSpPr>
        <p:spPr/>
        <p:txBody>
          <a:bodyPr/>
          <a:lstStyle/>
          <a:p>
            <a:pPr>
              <a:defRPr/>
            </a:pPr>
            <a:fld id="{AD7BC6A2-D5BD-40D0-957C-A2CF55A98CE9}" type="slidenum">
              <a:rPr lang="zh-CN" altLang="en-US" smtClean="0"/>
              <a:pPr>
                <a:defRPr/>
              </a:pPr>
              <a:t>18</a:t>
            </a:fld>
            <a:endParaRPr lang="zh-CN" altLang="en-US" dirty="0"/>
          </a:p>
        </p:txBody>
      </p:sp>
      <p:sp>
        <p:nvSpPr>
          <p:cNvPr id="6" name="矩形 5"/>
          <p:cNvSpPr/>
          <p:nvPr/>
        </p:nvSpPr>
        <p:spPr>
          <a:xfrm>
            <a:off x="4572000" y="285728"/>
            <a:ext cx="4357718" cy="2031325"/>
          </a:xfrm>
          <a:prstGeom prst="rect">
            <a:avLst/>
          </a:prstGeom>
        </p:spPr>
        <p:txBody>
          <a:bodyPr wrap="square">
            <a:spAutoFit/>
          </a:bodyPr>
          <a:lstStyle/>
          <a:p>
            <a:r>
              <a:rPr lang="en-US" altLang="zh-CN" sz="1400" dirty="0" smtClean="0"/>
              <a:t>class Tutor{</a:t>
            </a:r>
          </a:p>
          <a:p>
            <a:r>
              <a:rPr lang="en-US" altLang="zh-CN" sz="1400" dirty="0" smtClean="0"/>
              <a:t>Public: </a:t>
            </a:r>
            <a:r>
              <a:rPr lang="en-US" altLang="zh-CN" sz="1400" b="1" dirty="0" smtClean="0">
                <a:solidFill>
                  <a:srgbClr val="FF0000"/>
                </a:solidFill>
              </a:rPr>
              <a:t>//</a:t>
            </a:r>
            <a:r>
              <a:rPr lang="zh-CN" altLang="en-US" sz="1400" b="1" dirty="0" smtClean="0">
                <a:solidFill>
                  <a:srgbClr val="FF0000"/>
                </a:solidFill>
              </a:rPr>
              <a:t>构造函数用引用的方法来做参数</a:t>
            </a:r>
            <a:endParaRPr lang="en-US" altLang="zh-CN" sz="1400" b="1" dirty="0" smtClean="0">
              <a:solidFill>
                <a:srgbClr val="FF0000"/>
              </a:solidFill>
            </a:endParaRPr>
          </a:p>
          <a:p>
            <a:r>
              <a:rPr lang="en-US" altLang="zh-CN" sz="1400" dirty="0" smtClean="0"/>
              <a:t>Tutor(Student&amp; s):student(s) </a:t>
            </a:r>
          </a:p>
          <a:p>
            <a:r>
              <a:rPr lang="en-US" altLang="zh-CN" sz="1400" dirty="0" smtClean="0"/>
              <a:t>    {    </a:t>
            </a:r>
            <a:r>
              <a:rPr lang="en-US" altLang="zh-CN" sz="1400" dirty="0" err="1" smtClean="0"/>
              <a:t>cout</a:t>
            </a:r>
            <a:r>
              <a:rPr lang="en-US" altLang="zh-CN" sz="1400" dirty="0" smtClean="0"/>
              <a:t> &lt;&lt;"Constructing tutor\n";  }</a:t>
            </a:r>
          </a:p>
          <a:p>
            <a:r>
              <a:rPr lang="en-US" altLang="zh-CN" sz="1400" dirty="0" smtClean="0"/>
              <a:t>private:</a:t>
            </a:r>
          </a:p>
          <a:p>
            <a:r>
              <a:rPr lang="en-US" altLang="zh-CN" sz="1400" dirty="0" smtClean="0"/>
              <a:t>  </a:t>
            </a:r>
            <a:r>
              <a:rPr lang="en-US" altLang="zh-CN" sz="1400" b="1" dirty="0" smtClean="0"/>
              <a:t>Student </a:t>
            </a:r>
            <a:r>
              <a:rPr lang="en-US" altLang="zh-CN" sz="1400" b="1" dirty="0" err="1" smtClean="0"/>
              <a:t>student</a:t>
            </a:r>
            <a:r>
              <a:rPr lang="en-US" altLang="zh-CN" sz="1400" b="1" dirty="0" smtClean="0"/>
              <a:t>;  </a:t>
            </a:r>
            <a:endParaRPr lang="en-US" altLang="zh-CN" sz="1400" b="1" dirty="0" smtClean="0">
              <a:solidFill>
                <a:srgbClr val="FF0000"/>
              </a:solidFill>
            </a:endParaRPr>
          </a:p>
          <a:p>
            <a:r>
              <a:rPr lang="en-US" altLang="zh-CN" sz="1400" dirty="0" smtClean="0"/>
              <a:t>};</a:t>
            </a:r>
          </a:p>
          <a:p>
            <a:endParaRPr lang="en-US" altLang="zh-CN" sz="1400" dirty="0" smtClean="0"/>
          </a:p>
          <a:p>
            <a:endParaRPr lang="zh-CN" altLang="en-US" sz="1400" dirty="0"/>
          </a:p>
        </p:txBody>
      </p:sp>
      <p:sp>
        <p:nvSpPr>
          <p:cNvPr id="7" name="矩形 6"/>
          <p:cNvSpPr/>
          <p:nvPr/>
        </p:nvSpPr>
        <p:spPr>
          <a:xfrm>
            <a:off x="5000628" y="1857364"/>
            <a:ext cx="3571932" cy="4616648"/>
          </a:xfrm>
          <a:prstGeom prst="rect">
            <a:avLst/>
          </a:prstGeom>
        </p:spPr>
        <p:txBody>
          <a:bodyPr wrap="square">
            <a:spAutoFit/>
          </a:bodyPr>
          <a:lstStyle/>
          <a:p>
            <a:r>
              <a:rPr lang="en-US" altLang="zh-CN" sz="1400" dirty="0" smtClean="0"/>
              <a:t>void fn(Tutor </a:t>
            </a:r>
            <a:r>
              <a:rPr lang="en-US" altLang="zh-CN" sz="1400" dirty="0" err="1" smtClean="0"/>
              <a:t>tutor</a:t>
            </a:r>
            <a:r>
              <a:rPr lang="en-US" altLang="zh-CN" sz="1400" dirty="0" smtClean="0"/>
              <a:t>)</a:t>
            </a:r>
          </a:p>
          <a:p>
            <a:r>
              <a:rPr lang="en-US" altLang="zh-CN" sz="1400" dirty="0" smtClean="0"/>
              <a:t>{  </a:t>
            </a:r>
            <a:r>
              <a:rPr lang="en-US" altLang="zh-CN" sz="1400" dirty="0" err="1" smtClean="0"/>
              <a:t>cout</a:t>
            </a:r>
            <a:r>
              <a:rPr lang="en-US" altLang="zh-CN" sz="1400" dirty="0" smtClean="0"/>
              <a:t> &lt;&lt;"In function fn()\n"; }</a:t>
            </a:r>
          </a:p>
          <a:p>
            <a:endParaRPr lang="en-US" altLang="zh-CN" sz="1400" dirty="0" smtClean="0"/>
          </a:p>
          <a:p>
            <a:r>
              <a:rPr lang="en-US" altLang="zh-CN" sz="1400" dirty="0" smtClean="0"/>
              <a:t>void main()</a:t>
            </a:r>
          </a:p>
          <a:p>
            <a:r>
              <a:rPr lang="en-US" altLang="zh-CN" sz="1400" dirty="0" smtClean="0"/>
              <a:t>{ Student randy("Randy");</a:t>
            </a:r>
          </a:p>
          <a:p>
            <a:r>
              <a:rPr lang="en-US" altLang="zh-CN" sz="1400" dirty="0" smtClean="0"/>
              <a:t>  Tutor </a:t>
            </a:r>
            <a:r>
              <a:rPr lang="en-US" altLang="zh-CN" sz="1400" dirty="0" err="1" smtClean="0"/>
              <a:t>tutor</a:t>
            </a:r>
            <a:r>
              <a:rPr lang="en-US" altLang="zh-CN" sz="1400" dirty="0" smtClean="0"/>
              <a:t>(randy);</a:t>
            </a:r>
          </a:p>
          <a:p>
            <a:r>
              <a:rPr lang="en-US" altLang="zh-CN" sz="1400" dirty="0" smtClean="0"/>
              <a:t>  </a:t>
            </a:r>
            <a:r>
              <a:rPr lang="en-US" altLang="zh-CN" sz="1400" dirty="0" err="1" smtClean="0"/>
              <a:t>cout</a:t>
            </a:r>
            <a:r>
              <a:rPr lang="en-US" altLang="zh-CN" sz="1400" dirty="0" smtClean="0"/>
              <a:t> &lt;&lt;"Calling fn()\n";</a:t>
            </a:r>
          </a:p>
          <a:p>
            <a:r>
              <a:rPr lang="en-US" altLang="zh-CN" sz="1400" dirty="0" smtClean="0"/>
              <a:t>  fn(tutor);  //</a:t>
            </a:r>
            <a:r>
              <a:rPr lang="zh-CN" altLang="en-US" sz="1400" dirty="0" smtClean="0"/>
              <a:t>实参传形参</a:t>
            </a:r>
            <a:endParaRPr lang="en-US" altLang="zh-CN" sz="1400" dirty="0" smtClean="0"/>
          </a:p>
          <a:p>
            <a:r>
              <a:rPr lang="en-US" altLang="zh-CN" sz="1400" dirty="0" smtClean="0"/>
              <a:t>  </a:t>
            </a:r>
            <a:r>
              <a:rPr lang="en-US" altLang="zh-CN" sz="1400" dirty="0" err="1" smtClean="0"/>
              <a:t>cout</a:t>
            </a:r>
            <a:r>
              <a:rPr lang="en-US" altLang="zh-CN" sz="1400" dirty="0" smtClean="0"/>
              <a:t> &lt;&lt;"Returned from fn()\n";</a:t>
            </a:r>
          </a:p>
          <a:p>
            <a:r>
              <a:rPr lang="en-US" altLang="zh-CN" sz="1400" dirty="0" smtClean="0"/>
              <a:t>}</a:t>
            </a:r>
          </a:p>
          <a:p>
            <a:r>
              <a:rPr lang="en-US" altLang="zh-CN" sz="1400" dirty="0" smtClean="0"/>
              <a:t>//</a:t>
            </a:r>
            <a:r>
              <a:rPr lang="zh-CN" altLang="en-US" sz="1400" dirty="0" smtClean="0"/>
              <a:t>输出结果</a:t>
            </a:r>
            <a:endParaRPr lang="en-US" altLang="zh-CN" sz="1400" dirty="0" smtClean="0"/>
          </a:p>
          <a:p>
            <a:r>
              <a:rPr lang="en-US" altLang="zh-CN" sz="1400" dirty="0" smtClean="0"/>
              <a:t>1.  Constructing new student Randy</a:t>
            </a:r>
          </a:p>
          <a:p>
            <a:r>
              <a:rPr lang="en-US" altLang="zh-CN" sz="1400" dirty="0" smtClean="0"/>
              <a:t>2.  Constructing copy of Randy</a:t>
            </a:r>
          </a:p>
          <a:p>
            <a:r>
              <a:rPr lang="en-US" altLang="zh-CN" sz="1400" dirty="0" smtClean="0"/>
              <a:t>3.  Constructing tutor</a:t>
            </a:r>
          </a:p>
          <a:p>
            <a:r>
              <a:rPr lang="en-US" altLang="zh-CN" sz="1400" dirty="0" smtClean="0"/>
              <a:t>4.  Calling fn()</a:t>
            </a:r>
          </a:p>
          <a:p>
            <a:r>
              <a:rPr lang="en-US" altLang="zh-CN" sz="1400" dirty="0" smtClean="0"/>
              <a:t>5.  Constructing copy of copy of Randy</a:t>
            </a:r>
          </a:p>
          <a:p>
            <a:r>
              <a:rPr lang="en-US" altLang="zh-CN" sz="1400" dirty="0" smtClean="0"/>
              <a:t>6.  In function fn()</a:t>
            </a:r>
          </a:p>
          <a:p>
            <a:r>
              <a:rPr lang="en-US" altLang="zh-CN" sz="1400" dirty="0" smtClean="0"/>
              <a:t>7.  Destructing copy of copy of Randy</a:t>
            </a:r>
          </a:p>
          <a:p>
            <a:r>
              <a:rPr lang="en-US" altLang="zh-CN" sz="1400" dirty="0" smtClean="0"/>
              <a:t>8.  Returned from fn()</a:t>
            </a:r>
          </a:p>
          <a:p>
            <a:r>
              <a:rPr lang="en-US" altLang="zh-CN" sz="1400" dirty="0" smtClean="0"/>
              <a:t>9.  Destructing copy of Randy</a:t>
            </a:r>
          </a:p>
          <a:p>
            <a:r>
              <a:rPr lang="en-US" altLang="zh-CN" sz="1400" dirty="0" smtClean="0"/>
              <a:t>10.Destructing Randy</a:t>
            </a:r>
            <a:endParaRPr lang="en-US" altLang="zh-CN" sz="1400" dirty="0"/>
          </a:p>
        </p:txBody>
      </p:sp>
      <p:pic>
        <p:nvPicPr>
          <p:cNvPr id="1026" name="Picture 2"/>
          <p:cNvPicPr>
            <a:picLocks noChangeAspect="1" noChangeArrowheads="1"/>
          </p:cNvPicPr>
          <p:nvPr/>
        </p:nvPicPr>
        <p:blipFill>
          <a:blip r:embed="rId2"/>
          <a:srcRect/>
          <a:stretch>
            <a:fillRect/>
          </a:stretch>
        </p:blipFill>
        <p:spPr bwMode="auto">
          <a:xfrm>
            <a:off x="785786" y="5933415"/>
            <a:ext cx="3571900" cy="92458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142844" y="928670"/>
            <a:ext cx="8429684" cy="4500594"/>
          </a:xfrm>
        </p:spPr>
        <p:txBody>
          <a:bodyPr/>
          <a:lstStyle/>
          <a:p>
            <a:pPr>
              <a:lnSpc>
                <a:spcPts val="2880"/>
              </a:lnSpc>
              <a:spcBef>
                <a:spcPts val="0"/>
              </a:spcBef>
            </a:pPr>
            <a:r>
              <a:rPr lang="zh-CN" altLang="en-US" sz="1800" dirty="0" smtClean="0"/>
              <a:t>默认拷贝构造函数举例</a:t>
            </a:r>
            <a:r>
              <a:rPr lang="en-US" altLang="zh-CN" sz="1800" dirty="0" smtClean="0"/>
              <a:t>2</a:t>
            </a:r>
          </a:p>
          <a:p>
            <a:pPr>
              <a:lnSpc>
                <a:spcPts val="1800"/>
              </a:lnSpc>
              <a:spcBef>
                <a:spcPts val="0"/>
              </a:spcBef>
              <a:buNone/>
            </a:pPr>
            <a:r>
              <a:rPr lang="en-US" altLang="zh-CN" sz="1400" dirty="0" smtClean="0"/>
              <a:t>class Student{</a:t>
            </a:r>
          </a:p>
          <a:p>
            <a:pPr>
              <a:lnSpc>
                <a:spcPts val="1800"/>
              </a:lnSpc>
              <a:spcBef>
                <a:spcPts val="0"/>
              </a:spcBef>
              <a:buNone/>
            </a:pPr>
            <a:r>
              <a:rPr lang="en-US" altLang="zh-CN" sz="1400" dirty="0" smtClean="0"/>
              <a:t>public:</a:t>
            </a:r>
          </a:p>
          <a:p>
            <a:pPr>
              <a:lnSpc>
                <a:spcPts val="1800"/>
              </a:lnSpc>
              <a:spcBef>
                <a:spcPts val="0"/>
              </a:spcBef>
              <a:buNone/>
            </a:pPr>
            <a:r>
              <a:rPr lang="en-US" altLang="zh-CN" sz="1400" dirty="0" smtClean="0"/>
              <a:t>  Student(char* </a:t>
            </a:r>
            <a:r>
              <a:rPr lang="en-US" altLang="zh-CN" sz="1400" dirty="0" err="1" smtClean="0"/>
              <a:t>pName</a:t>
            </a:r>
            <a:r>
              <a:rPr lang="en-US" altLang="zh-CN" sz="1400" dirty="0" smtClean="0"/>
              <a:t>="no name")</a:t>
            </a:r>
          </a:p>
          <a:p>
            <a:pPr>
              <a:lnSpc>
                <a:spcPts val="1800"/>
              </a:lnSpc>
              <a:spcBef>
                <a:spcPts val="0"/>
              </a:spcBef>
              <a:buNone/>
            </a:pPr>
            <a:r>
              <a:rPr lang="en-US" altLang="zh-CN" sz="1400" dirty="0" smtClean="0"/>
              <a:t>  { </a:t>
            </a:r>
            <a:r>
              <a:rPr lang="en-US" altLang="zh-CN" sz="1400" dirty="0" err="1" smtClean="0"/>
              <a:t>cout</a:t>
            </a:r>
            <a:r>
              <a:rPr lang="en-US" altLang="zh-CN" sz="1400" dirty="0" smtClean="0"/>
              <a:t> &lt;&lt;"Constructing new student " </a:t>
            </a:r>
          </a:p>
          <a:p>
            <a:pPr>
              <a:lnSpc>
                <a:spcPts val="1800"/>
              </a:lnSpc>
              <a:spcBef>
                <a:spcPts val="0"/>
              </a:spcBef>
              <a:buNone/>
            </a:pPr>
            <a:r>
              <a:rPr lang="en-US" altLang="zh-CN" sz="1400" dirty="0" smtClean="0"/>
              <a:t>		&lt;&lt;</a:t>
            </a:r>
            <a:r>
              <a:rPr lang="en-US" altLang="zh-CN" sz="1400" dirty="0" err="1" smtClean="0"/>
              <a:t>pName</a:t>
            </a:r>
            <a:r>
              <a:rPr lang="en-US" altLang="zh-CN" sz="1400" dirty="0" smtClean="0"/>
              <a:t> &lt;&lt;</a:t>
            </a:r>
            <a:r>
              <a:rPr lang="en-US" altLang="zh-CN" sz="1400" dirty="0" err="1" smtClean="0"/>
              <a:t>endl</a:t>
            </a:r>
            <a:r>
              <a:rPr lang="en-US" altLang="zh-CN" sz="1400" dirty="0" smtClean="0"/>
              <a:t>;    </a:t>
            </a:r>
          </a:p>
          <a:p>
            <a:pPr>
              <a:lnSpc>
                <a:spcPts val="1800"/>
              </a:lnSpc>
              <a:spcBef>
                <a:spcPts val="0"/>
              </a:spcBef>
              <a:buNone/>
            </a:pPr>
            <a:r>
              <a:rPr lang="en-US" altLang="zh-CN" sz="1400" dirty="0" smtClean="0"/>
              <a:t>…….  }</a:t>
            </a:r>
          </a:p>
          <a:p>
            <a:pPr>
              <a:lnSpc>
                <a:spcPts val="1800"/>
              </a:lnSpc>
              <a:spcBef>
                <a:spcPts val="0"/>
              </a:spcBef>
              <a:buNone/>
            </a:pPr>
            <a:r>
              <a:rPr lang="en-US" altLang="zh-CN" sz="1400" dirty="0" smtClean="0"/>
              <a:t>  Student(Student&amp; s) //</a:t>
            </a:r>
            <a:r>
              <a:rPr lang="zh-CN" altLang="en-US" sz="1400" dirty="0" smtClean="0"/>
              <a:t>拷贝构造函数</a:t>
            </a:r>
            <a:endParaRPr lang="en-US" altLang="zh-CN" sz="1400" dirty="0" smtClean="0"/>
          </a:p>
          <a:p>
            <a:pPr>
              <a:lnSpc>
                <a:spcPts val="1800"/>
              </a:lnSpc>
              <a:spcBef>
                <a:spcPts val="0"/>
              </a:spcBef>
              <a:buNone/>
            </a:pPr>
            <a:r>
              <a:rPr lang="en-US" altLang="zh-CN" sz="1400" dirty="0" smtClean="0"/>
              <a:t>  { </a:t>
            </a:r>
            <a:r>
              <a:rPr lang="en-US" altLang="zh-CN" sz="1400" dirty="0" err="1" smtClean="0"/>
              <a:t>cout</a:t>
            </a:r>
            <a:r>
              <a:rPr lang="en-US" altLang="zh-CN" sz="1400" dirty="0" smtClean="0"/>
              <a:t> &lt;&lt;"Constructing copy of " </a:t>
            </a:r>
          </a:p>
          <a:p>
            <a:pPr>
              <a:lnSpc>
                <a:spcPts val="1800"/>
              </a:lnSpc>
              <a:spcBef>
                <a:spcPts val="0"/>
              </a:spcBef>
              <a:buNone/>
            </a:pPr>
            <a:r>
              <a:rPr lang="en-US" altLang="zh-CN" sz="1400" dirty="0" smtClean="0"/>
              <a:t>		&lt;&lt;s.name &lt;&lt;</a:t>
            </a:r>
            <a:r>
              <a:rPr lang="en-US" altLang="zh-CN" sz="1400" dirty="0" err="1" smtClean="0"/>
              <a:t>endl</a:t>
            </a:r>
            <a:r>
              <a:rPr lang="en-US" altLang="zh-CN" sz="1400" dirty="0" smtClean="0"/>
              <a:t>;</a:t>
            </a:r>
          </a:p>
          <a:p>
            <a:pPr>
              <a:lnSpc>
                <a:spcPts val="1800"/>
              </a:lnSpc>
              <a:spcBef>
                <a:spcPts val="0"/>
              </a:spcBef>
              <a:buNone/>
            </a:pPr>
            <a:r>
              <a:rPr lang="en-US" altLang="zh-CN" sz="1400" dirty="0" smtClean="0"/>
              <a:t>……}</a:t>
            </a:r>
          </a:p>
          <a:p>
            <a:pPr>
              <a:lnSpc>
                <a:spcPts val="1800"/>
              </a:lnSpc>
              <a:spcBef>
                <a:spcPts val="0"/>
              </a:spcBef>
              <a:buNone/>
            </a:pPr>
            <a:r>
              <a:rPr lang="en-US" altLang="zh-CN" sz="1400" dirty="0" smtClean="0"/>
              <a:t>  ~Student()</a:t>
            </a:r>
          </a:p>
          <a:p>
            <a:pPr>
              <a:lnSpc>
                <a:spcPts val="1800"/>
              </a:lnSpc>
              <a:spcBef>
                <a:spcPts val="0"/>
              </a:spcBef>
              <a:buNone/>
            </a:pPr>
            <a:r>
              <a:rPr lang="en-US" altLang="zh-CN" sz="1400" dirty="0" smtClean="0"/>
              <a:t>  {    </a:t>
            </a:r>
            <a:r>
              <a:rPr lang="en-US" altLang="zh-CN" sz="1400" dirty="0" err="1" smtClean="0"/>
              <a:t>cout</a:t>
            </a:r>
            <a:r>
              <a:rPr lang="en-US" altLang="zh-CN" sz="1400" dirty="0" smtClean="0"/>
              <a:t> &lt;&lt;"Destructing " &lt;&lt;name &lt;&lt;</a:t>
            </a:r>
            <a:r>
              <a:rPr lang="en-US" altLang="zh-CN" sz="1400" dirty="0" err="1" smtClean="0"/>
              <a:t>endl</a:t>
            </a:r>
            <a:r>
              <a:rPr lang="en-US" altLang="zh-CN" sz="1400" dirty="0" smtClean="0"/>
              <a:t>;  }</a:t>
            </a:r>
          </a:p>
          <a:p>
            <a:pPr>
              <a:lnSpc>
                <a:spcPts val="1800"/>
              </a:lnSpc>
              <a:spcBef>
                <a:spcPts val="0"/>
              </a:spcBef>
              <a:buNone/>
            </a:pPr>
            <a:r>
              <a:rPr lang="en-US" altLang="zh-CN" sz="1400" dirty="0" smtClean="0"/>
              <a:t>private:</a:t>
            </a:r>
          </a:p>
          <a:p>
            <a:pPr>
              <a:lnSpc>
                <a:spcPts val="1800"/>
              </a:lnSpc>
              <a:spcBef>
                <a:spcPts val="0"/>
              </a:spcBef>
              <a:buNone/>
            </a:pPr>
            <a:r>
              <a:rPr lang="en-US" altLang="zh-CN" sz="1400" dirty="0" smtClean="0"/>
              <a:t>  char name[40];</a:t>
            </a:r>
          </a:p>
          <a:p>
            <a:pPr>
              <a:lnSpc>
                <a:spcPts val="1800"/>
              </a:lnSpc>
              <a:spcBef>
                <a:spcPts val="0"/>
              </a:spcBef>
              <a:buNone/>
            </a:pPr>
            <a:r>
              <a:rPr lang="en-US" altLang="zh-CN" sz="1400" dirty="0" smtClean="0"/>
              <a:t>};</a:t>
            </a:r>
          </a:p>
          <a:p>
            <a:pPr>
              <a:lnSpc>
                <a:spcPts val="1800"/>
              </a:lnSpc>
              <a:spcBef>
                <a:spcPts val="0"/>
              </a:spcBef>
              <a:buNone/>
            </a:pPr>
            <a:r>
              <a:rPr lang="en-US" altLang="zh-CN" sz="1400" dirty="0" smtClean="0"/>
              <a:t>class Tutor{</a:t>
            </a:r>
          </a:p>
          <a:p>
            <a:pPr>
              <a:lnSpc>
                <a:spcPts val="1800"/>
              </a:lnSpc>
              <a:spcBef>
                <a:spcPts val="0"/>
              </a:spcBef>
              <a:buNone/>
            </a:pPr>
            <a:r>
              <a:rPr lang="en-US" altLang="zh-CN" sz="1400" dirty="0" smtClean="0"/>
              <a:t>public:</a:t>
            </a:r>
          </a:p>
          <a:p>
            <a:pPr>
              <a:lnSpc>
                <a:spcPts val="1800"/>
              </a:lnSpc>
              <a:spcBef>
                <a:spcPts val="0"/>
              </a:spcBef>
              <a:buNone/>
            </a:pPr>
            <a:r>
              <a:rPr lang="en-US" altLang="zh-CN" sz="1400" b="1" dirty="0" smtClean="0">
                <a:solidFill>
                  <a:srgbClr val="FF0000"/>
                </a:solidFill>
              </a:rPr>
              <a:t>Tutor(Student s):student(s) //</a:t>
            </a:r>
            <a:r>
              <a:rPr lang="zh-CN" altLang="en-US" sz="1400" b="1" dirty="0" smtClean="0">
                <a:solidFill>
                  <a:srgbClr val="FF0000"/>
                </a:solidFill>
              </a:rPr>
              <a:t>去掉</a:t>
            </a:r>
            <a:r>
              <a:rPr lang="en-US" altLang="zh-CN" sz="1400" b="1" dirty="0" smtClean="0">
                <a:solidFill>
                  <a:srgbClr val="FF0000"/>
                </a:solidFill>
              </a:rPr>
              <a:t>&amp;，</a:t>
            </a:r>
            <a:r>
              <a:rPr lang="zh-CN" altLang="en-US" sz="1400" b="1" dirty="0" smtClean="0">
                <a:solidFill>
                  <a:srgbClr val="FF0000"/>
                </a:solidFill>
              </a:rPr>
              <a:t>构造函数用形参</a:t>
            </a:r>
            <a:endParaRPr lang="en-US" altLang="zh-CN" sz="1400" b="1" dirty="0" smtClean="0">
              <a:solidFill>
                <a:srgbClr val="FF0000"/>
              </a:solidFill>
            </a:endParaRPr>
          </a:p>
          <a:p>
            <a:pPr>
              <a:lnSpc>
                <a:spcPts val="1800"/>
              </a:lnSpc>
              <a:spcBef>
                <a:spcPts val="0"/>
              </a:spcBef>
              <a:buNone/>
            </a:pPr>
            <a:r>
              <a:rPr lang="en-US" altLang="zh-CN" sz="1400" dirty="0" smtClean="0"/>
              <a:t>{    </a:t>
            </a:r>
            <a:r>
              <a:rPr lang="en-US" altLang="zh-CN" sz="1400" dirty="0" err="1" smtClean="0"/>
              <a:t>cout</a:t>
            </a:r>
            <a:r>
              <a:rPr lang="en-US" altLang="zh-CN" sz="1400" dirty="0" smtClean="0"/>
              <a:t> &lt;&lt;"Constructing tutor\n";  }</a:t>
            </a:r>
          </a:p>
          <a:p>
            <a:pPr>
              <a:lnSpc>
                <a:spcPts val="1800"/>
              </a:lnSpc>
              <a:spcBef>
                <a:spcPts val="0"/>
              </a:spcBef>
              <a:buNone/>
            </a:pPr>
            <a:r>
              <a:rPr lang="en-US" altLang="zh-CN" sz="1400" dirty="0" smtClean="0"/>
              <a:t>private:</a:t>
            </a:r>
          </a:p>
          <a:p>
            <a:pPr>
              <a:lnSpc>
                <a:spcPts val="1800"/>
              </a:lnSpc>
              <a:spcBef>
                <a:spcPts val="0"/>
              </a:spcBef>
              <a:buNone/>
            </a:pPr>
            <a:r>
              <a:rPr lang="en-US" altLang="zh-CN" sz="1400" dirty="0" smtClean="0"/>
              <a:t>  </a:t>
            </a:r>
            <a:r>
              <a:rPr lang="en-US" altLang="zh-CN" sz="1400" b="1" dirty="0" smtClean="0">
                <a:solidFill>
                  <a:srgbClr val="FF0000"/>
                </a:solidFill>
              </a:rPr>
              <a:t>Student </a:t>
            </a:r>
            <a:r>
              <a:rPr lang="en-US" altLang="zh-CN" sz="1400" b="1" dirty="0" err="1" smtClean="0">
                <a:solidFill>
                  <a:srgbClr val="FF0000"/>
                </a:solidFill>
              </a:rPr>
              <a:t>student</a:t>
            </a:r>
            <a:r>
              <a:rPr lang="en-US" altLang="zh-CN" sz="1400" b="1" dirty="0" smtClean="0">
                <a:solidFill>
                  <a:srgbClr val="FF0000"/>
                </a:solidFill>
              </a:rPr>
              <a:t>;  </a:t>
            </a:r>
          </a:p>
          <a:p>
            <a:pPr>
              <a:lnSpc>
                <a:spcPts val="1800"/>
              </a:lnSpc>
              <a:spcBef>
                <a:spcPts val="0"/>
              </a:spcBef>
              <a:buNone/>
            </a:pPr>
            <a:r>
              <a:rPr lang="en-US" altLang="zh-CN" sz="1400" dirty="0" smtClean="0"/>
              <a:t>};</a:t>
            </a:r>
            <a:endParaRPr lang="zh-CN" altLang="en-US" sz="1400" dirty="0" smtClean="0"/>
          </a:p>
          <a:p>
            <a:pPr>
              <a:lnSpc>
                <a:spcPts val="2880"/>
              </a:lnSpc>
              <a:spcBef>
                <a:spcPts val="0"/>
              </a:spcBef>
              <a:buNone/>
            </a:pPr>
            <a:endParaRPr lang="en-US" altLang="zh-CN" sz="1800" dirty="0" smtClean="0"/>
          </a:p>
        </p:txBody>
      </p:sp>
      <p:sp>
        <p:nvSpPr>
          <p:cNvPr id="3" name="标题 2"/>
          <p:cNvSpPr>
            <a:spLocks noGrp="1"/>
          </p:cNvSpPr>
          <p:nvPr>
            <p:ph type="title"/>
          </p:nvPr>
        </p:nvSpPr>
        <p:spPr>
          <a:xfrm>
            <a:off x="457200" y="274638"/>
            <a:ext cx="8229600" cy="868346"/>
          </a:xfrm>
        </p:spPr>
        <p:txBody>
          <a:bodyPr>
            <a:normAutofit/>
          </a:bodyPr>
          <a:lstStyle/>
          <a:p>
            <a:r>
              <a:rPr lang="en-US" altLang="zh-CN" sz="3600" dirty="0" smtClean="0"/>
              <a:t>2.</a:t>
            </a:r>
            <a:r>
              <a:rPr lang="zh-CN" altLang="en-US" sz="3600" dirty="0" smtClean="0"/>
              <a:t>拷贝构造函数</a:t>
            </a:r>
            <a:endParaRPr lang="zh-CN" altLang="en-US" sz="3600" dirty="0"/>
          </a:p>
        </p:txBody>
      </p:sp>
      <p:sp>
        <p:nvSpPr>
          <p:cNvPr id="5" name="页脚占位符 4"/>
          <p:cNvSpPr>
            <a:spLocks noGrp="1"/>
          </p:cNvSpPr>
          <p:nvPr>
            <p:ph type="ftr" sz="quarter" idx="11"/>
          </p:nvPr>
        </p:nvSpPr>
        <p:spPr/>
        <p:txBody>
          <a:bodyPr/>
          <a:lstStyle/>
          <a:p>
            <a:pPr>
              <a:defRPr/>
            </a:pPr>
            <a:fld id="{AD7BC6A2-D5BD-40D0-957C-A2CF55A98CE9}" type="slidenum">
              <a:rPr lang="zh-CN" altLang="en-US" smtClean="0"/>
              <a:pPr>
                <a:defRPr/>
              </a:pPr>
              <a:t>19</a:t>
            </a:fld>
            <a:endParaRPr lang="zh-CN" altLang="en-US" dirty="0"/>
          </a:p>
        </p:txBody>
      </p:sp>
      <p:sp>
        <p:nvSpPr>
          <p:cNvPr id="7" name="矩形 6"/>
          <p:cNvSpPr/>
          <p:nvPr/>
        </p:nvSpPr>
        <p:spPr>
          <a:xfrm>
            <a:off x="4857752" y="214290"/>
            <a:ext cx="4071998" cy="5047536"/>
          </a:xfrm>
          <a:prstGeom prst="rect">
            <a:avLst/>
          </a:prstGeom>
        </p:spPr>
        <p:txBody>
          <a:bodyPr wrap="square">
            <a:spAutoFit/>
          </a:bodyPr>
          <a:lstStyle/>
          <a:p>
            <a:r>
              <a:rPr lang="en-US" altLang="zh-CN" sz="1400" dirty="0" smtClean="0"/>
              <a:t>void fn(Tutor </a:t>
            </a:r>
            <a:r>
              <a:rPr lang="en-US" altLang="zh-CN" sz="1400" dirty="0" err="1" smtClean="0"/>
              <a:t>tutor</a:t>
            </a:r>
            <a:r>
              <a:rPr lang="en-US" altLang="zh-CN" sz="1400" dirty="0" smtClean="0"/>
              <a:t>)</a:t>
            </a:r>
          </a:p>
          <a:p>
            <a:r>
              <a:rPr lang="en-US" altLang="zh-CN" sz="1400" dirty="0" smtClean="0"/>
              <a:t>{  </a:t>
            </a:r>
            <a:r>
              <a:rPr lang="en-US" altLang="zh-CN" sz="1400" dirty="0" err="1" smtClean="0"/>
              <a:t>cout</a:t>
            </a:r>
            <a:r>
              <a:rPr lang="en-US" altLang="zh-CN" sz="1400" dirty="0" smtClean="0"/>
              <a:t> &lt;&lt;"In function fn()\n"; }</a:t>
            </a:r>
          </a:p>
          <a:p>
            <a:endParaRPr lang="en-US" altLang="zh-CN" sz="1400" dirty="0" smtClean="0"/>
          </a:p>
          <a:p>
            <a:r>
              <a:rPr lang="en-US" altLang="zh-CN" sz="1400" dirty="0" smtClean="0"/>
              <a:t>void main()</a:t>
            </a:r>
          </a:p>
          <a:p>
            <a:r>
              <a:rPr lang="en-US" altLang="zh-CN" sz="1400" dirty="0" smtClean="0"/>
              <a:t>{ Student randy("Randy");</a:t>
            </a:r>
          </a:p>
          <a:p>
            <a:r>
              <a:rPr lang="en-US" altLang="zh-CN" sz="1400" dirty="0" smtClean="0"/>
              <a:t>  Tutor </a:t>
            </a:r>
            <a:r>
              <a:rPr lang="en-US" altLang="zh-CN" sz="1400" dirty="0" err="1" smtClean="0"/>
              <a:t>tutor</a:t>
            </a:r>
            <a:r>
              <a:rPr lang="en-US" altLang="zh-CN" sz="1400" dirty="0" smtClean="0"/>
              <a:t>(randy);</a:t>
            </a:r>
          </a:p>
          <a:p>
            <a:r>
              <a:rPr lang="en-US" altLang="zh-CN" sz="1400" dirty="0" smtClean="0"/>
              <a:t>  </a:t>
            </a:r>
            <a:r>
              <a:rPr lang="en-US" altLang="zh-CN" sz="1400" dirty="0" err="1" smtClean="0"/>
              <a:t>cout</a:t>
            </a:r>
            <a:r>
              <a:rPr lang="en-US" altLang="zh-CN" sz="1400" dirty="0" smtClean="0"/>
              <a:t> &lt;&lt;"Calling fn()\n";</a:t>
            </a:r>
          </a:p>
          <a:p>
            <a:r>
              <a:rPr lang="en-US" altLang="zh-CN" sz="1400" dirty="0" smtClean="0"/>
              <a:t>  fn(tutor); //</a:t>
            </a:r>
            <a:r>
              <a:rPr lang="zh-CN" altLang="en-US" sz="1400" dirty="0" smtClean="0"/>
              <a:t>没有调用</a:t>
            </a:r>
            <a:r>
              <a:rPr lang="en-US" altLang="zh-CN" sz="1400" dirty="0" smtClean="0"/>
              <a:t>Tutor</a:t>
            </a:r>
            <a:r>
              <a:rPr lang="zh-CN" altLang="en-US" sz="1400" dirty="0" smtClean="0"/>
              <a:t>的构造函数</a:t>
            </a:r>
            <a:endParaRPr lang="en-US" altLang="zh-CN" sz="1400" dirty="0" smtClean="0"/>
          </a:p>
          <a:p>
            <a:r>
              <a:rPr lang="en-US" altLang="zh-CN" sz="1400" dirty="0" smtClean="0"/>
              <a:t>  </a:t>
            </a:r>
            <a:r>
              <a:rPr lang="en-US" altLang="zh-CN" sz="1400" dirty="0" err="1" smtClean="0"/>
              <a:t>cout</a:t>
            </a:r>
            <a:r>
              <a:rPr lang="en-US" altLang="zh-CN" sz="1400" dirty="0" smtClean="0"/>
              <a:t> &lt;&lt;"Returned from fn()\n";</a:t>
            </a:r>
          </a:p>
          <a:p>
            <a:r>
              <a:rPr lang="en-US" altLang="zh-CN" sz="1400" dirty="0" smtClean="0"/>
              <a:t>}</a:t>
            </a:r>
          </a:p>
          <a:p>
            <a:r>
              <a:rPr lang="en-US" altLang="zh-CN" sz="1400" dirty="0" smtClean="0"/>
              <a:t>//</a:t>
            </a:r>
            <a:r>
              <a:rPr lang="zh-CN" altLang="en-US" sz="1400" dirty="0" smtClean="0"/>
              <a:t>输出结果</a:t>
            </a:r>
            <a:endParaRPr lang="en-US" altLang="zh-CN" sz="1400" dirty="0" smtClean="0"/>
          </a:p>
          <a:p>
            <a:r>
              <a:rPr lang="en-US" altLang="zh-CN" sz="1400" dirty="0" smtClean="0"/>
              <a:t>Constructing new student Randy</a:t>
            </a:r>
          </a:p>
          <a:p>
            <a:r>
              <a:rPr lang="en-US" altLang="zh-CN" sz="1400" dirty="0" smtClean="0"/>
              <a:t>Constructing copy of Randy</a:t>
            </a:r>
          </a:p>
          <a:p>
            <a:r>
              <a:rPr lang="en-US" altLang="zh-CN" sz="1400" dirty="0" smtClean="0"/>
              <a:t>Constructing copy of copy of Randy</a:t>
            </a:r>
          </a:p>
          <a:p>
            <a:r>
              <a:rPr lang="en-US" altLang="zh-CN" sz="1400" dirty="0" smtClean="0"/>
              <a:t>Constructing tutor</a:t>
            </a:r>
          </a:p>
          <a:p>
            <a:r>
              <a:rPr lang="en-US" altLang="zh-CN" sz="1400" dirty="0" smtClean="0"/>
              <a:t>Destructing copy of Randy</a:t>
            </a:r>
          </a:p>
          <a:p>
            <a:r>
              <a:rPr lang="en-US" altLang="zh-CN" sz="1400" dirty="0" smtClean="0"/>
              <a:t>Calling fn()</a:t>
            </a:r>
          </a:p>
          <a:p>
            <a:r>
              <a:rPr lang="en-US" altLang="zh-CN" sz="1400" dirty="0" smtClean="0"/>
              <a:t>Constructing copy of copy of copy of Randy</a:t>
            </a:r>
          </a:p>
          <a:p>
            <a:r>
              <a:rPr lang="en-US" altLang="zh-CN" sz="1400" dirty="0" smtClean="0"/>
              <a:t>In function fn()</a:t>
            </a:r>
          </a:p>
          <a:p>
            <a:r>
              <a:rPr lang="en-US" altLang="zh-CN" sz="1400" dirty="0" smtClean="0"/>
              <a:t>Destructing copy of copy of copy of Randy</a:t>
            </a:r>
          </a:p>
          <a:p>
            <a:r>
              <a:rPr lang="en-US" altLang="zh-CN" sz="1400" dirty="0" smtClean="0"/>
              <a:t>Returned from fn()</a:t>
            </a:r>
          </a:p>
          <a:p>
            <a:r>
              <a:rPr lang="en-US" altLang="zh-CN" sz="1400" dirty="0" smtClean="0"/>
              <a:t>Destructing copy of copy of Randy</a:t>
            </a:r>
          </a:p>
          <a:p>
            <a:r>
              <a:rPr lang="en-US" altLang="zh-CN" sz="1400" dirty="0" smtClean="0"/>
              <a:t>Destructing Randy</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内容占位符 2"/>
          <p:cNvSpPr>
            <a:spLocks noGrp="1"/>
          </p:cNvSpPr>
          <p:nvPr>
            <p:ph idx="1"/>
          </p:nvPr>
        </p:nvSpPr>
        <p:spPr>
          <a:xfrm>
            <a:off x="457200" y="1357298"/>
            <a:ext cx="8229600" cy="4525962"/>
          </a:xfrm>
        </p:spPr>
        <p:txBody>
          <a:bodyPr/>
          <a:lstStyle/>
          <a:p>
            <a:pPr marL="566737" indent="-457200">
              <a:buClr>
                <a:srgbClr val="FF0000"/>
              </a:buClr>
              <a:buSzPct val="100000"/>
              <a:buFont typeface="+mj-lt"/>
              <a:buAutoNum type="arabicPeriod"/>
            </a:pPr>
            <a:r>
              <a:rPr lang="zh-CN" altLang="en-US" dirty="0" smtClean="0"/>
              <a:t>类的基本用法</a:t>
            </a:r>
            <a:endParaRPr lang="en-US" altLang="zh-CN" dirty="0" smtClean="0"/>
          </a:p>
          <a:p>
            <a:pPr marL="566737" indent="-457200">
              <a:buClr>
                <a:srgbClr val="FF0000"/>
              </a:buClr>
              <a:buSzPct val="100000"/>
              <a:buFont typeface="+mj-lt"/>
              <a:buAutoNum type="arabicPeriod"/>
            </a:pPr>
            <a:r>
              <a:rPr lang="zh-CN" altLang="en-US" dirty="0" smtClean="0"/>
              <a:t>带默认值的构造函数和无参构造</a:t>
            </a:r>
            <a:endParaRPr lang="en-US" altLang="zh-CN" dirty="0" smtClean="0"/>
          </a:p>
          <a:p>
            <a:pPr marL="566737" indent="-457200">
              <a:buClr>
                <a:srgbClr val="FF0000"/>
              </a:buClr>
              <a:buSzPct val="100000"/>
              <a:buFont typeface="+mj-lt"/>
              <a:buAutoNum type="arabicPeriod"/>
            </a:pPr>
            <a:r>
              <a:rPr lang="zh-CN" altLang="en-US" dirty="0" smtClean="0"/>
              <a:t>复合类构造</a:t>
            </a:r>
            <a:endParaRPr lang="en-US" altLang="zh-CN" dirty="0" smtClean="0"/>
          </a:p>
          <a:p>
            <a:endParaRPr lang="zh-CN" altLang="en-US" dirty="0" smtClean="0"/>
          </a:p>
        </p:txBody>
      </p:sp>
      <p:sp>
        <p:nvSpPr>
          <p:cNvPr id="2" name="标题 1"/>
          <p:cNvSpPr>
            <a:spLocks noGrp="1"/>
          </p:cNvSpPr>
          <p:nvPr>
            <p:ph type="title"/>
          </p:nvPr>
        </p:nvSpPr>
        <p:spPr/>
        <p:txBody>
          <a:bodyPr/>
          <a:lstStyle/>
          <a:p>
            <a:pPr fontAlgn="auto">
              <a:spcAft>
                <a:spcPts val="0"/>
              </a:spcAft>
              <a:defRPr/>
            </a:pPr>
            <a:r>
              <a:rPr lang="zh-CN" altLang="en-US" dirty="0" smtClean="0"/>
              <a:t>构造的主要编程点</a:t>
            </a:r>
            <a:endParaRPr lang="zh-CN" altLang="en-US" dirty="0"/>
          </a:p>
        </p:txBody>
      </p:sp>
    </p:spTree>
    <p:extLst>
      <p:ext uri="{BB962C8B-B14F-4D97-AF65-F5344CB8AC3E}">
        <p14:creationId xmlns:p14="http://schemas.microsoft.com/office/powerpoint/2010/main" xmlns="" val="384186512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8596" y="1142984"/>
            <a:ext cx="8429684" cy="4500594"/>
          </a:xfrm>
        </p:spPr>
        <p:txBody>
          <a:bodyPr/>
          <a:lstStyle/>
          <a:p>
            <a:pPr>
              <a:lnSpc>
                <a:spcPts val="2880"/>
              </a:lnSpc>
              <a:spcBef>
                <a:spcPts val="0"/>
              </a:spcBef>
            </a:pPr>
            <a:r>
              <a:rPr lang="zh-CN" altLang="en-US" sz="2000" dirty="0" smtClean="0"/>
              <a:t>如果类没有定义拷贝构造函数，</a:t>
            </a:r>
            <a:r>
              <a:rPr lang="en-US" altLang="zh-CN" sz="2000" dirty="0" smtClean="0"/>
              <a:t>C++</a:t>
            </a:r>
            <a:r>
              <a:rPr lang="zh-CN" altLang="en-US" sz="2000" dirty="0" smtClean="0"/>
              <a:t>会提供一个默认拷贝构造函数</a:t>
            </a:r>
            <a:endParaRPr lang="en-US" altLang="zh-CN" sz="2000" dirty="0" smtClean="0"/>
          </a:p>
          <a:p>
            <a:pPr>
              <a:lnSpc>
                <a:spcPts val="2880"/>
              </a:lnSpc>
              <a:spcBef>
                <a:spcPts val="0"/>
              </a:spcBef>
            </a:pPr>
            <a:r>
              <a:rPr lang="zh-CN" altLang="en-US" sz="2000" dirty="0" smtClean="0"/>
              <a:t>默认拷贝构造函数就是将源对象中的数据成员值逐个拷贝到目标对象中。</a:t>
            </a:r>
            <a:endParaRPr lang="en-US" altLang="zh-CN" sz="2000" dirty="0" smtClean="0"/>
          </a:p>
          <a:p>
            <a:pPr lvl="1">
              <a:lnSpc>
                <a:spcPts val="2880"/>
              </a:lnSpc>
              <a:spcBef>
                <a:spcPts val="0"/>
              </a:spcBef>
            </a:pPr>
            <a:r>
              <a:rPr lang="zh-CN" altLang="en-US" sz="1600" dirty="0" smtClean="0"/>
              <a:t>如果成员是类对象（即复合类），则调用该成员的默认拷贝构造函数</a:t>
            </a:r>
            <a:endParaRPr lang="en-US" altLang="zh-CN" sz="1600" dirty="0" smtClean="0"/>
          </a:p>
          <a:p>
            <a:pPr>
              <a:lnSpc>
                <a:spcPts val="2880"/>
              </a:lnSpc>
              <a:spcBef>
                <a:spcPts val="0"/>
              </a:spcBef>
            </a:pPr>
            <a:r>
              <a:rPr lang="zh-CN" altLang="en-US" sz="2000" dirty="0" smtClean="0"/>
              <a:t>默认拷贝构造函数是一种浅拷贝</a:t>
            </a:r>
            <a:endParaRPr lang="en-US" altLang="zh-CN" sz="2000" dirty="0" smtClean="0"/>
          </a:p>
          <a:p>
            <a:pPr lvl="1">
              <a:lnSpc>
                <a:spcPts val="2880"/>
              </a:lnSpc>
              <a:spcBef>
                <a:spcPts val="0"/>
              </a:spcBef>
            </a:pPr>
            <a:r>
              <a:rPr lang="zh-CN" altLang="en-US" sz="1600" dirty="0" smtClean="0"/>
              <a:t>浅拷贝即直接复制数据成员的数值</a:t>
            </a:r>
            <a:endParaRPr lang="en-US" altLang="zh-CN" sz="1600" dirty="0" smtClean="0"/>
          </a:p>
          <a:p>
            <a:pPr>
              <a:lnSpc>
                <a:spcPts val="2880"/>
              </a:lnSpc>
              <a:spcBef>
                <a:spcPts val="0"/>
              </a:spcBef>
            </a:pPr>
            <a:endParaRPr lang="en-US" altLang="zh-CN" sz="2000" dirty="0" smtClean="0"/>
          </a:p>
          <a:p>
            <a:pPr>
              <a:lnSpc>
                <a:spcPts val="1800"/>
              </a:lnSpc>
              <a:spcBef>
                <a:spcPts val="0"/>
              </a:spcBef>
              <a:buNone/>
            </a:pPr>
            <a:endParaRPr lang="en-US" altLang="zh-CN" sz="1400" dirty="0" smtClean="0"/>
          </a:p>
          <a:p>
            <a:pPr>
              <a:lnSpc>
                <a:spcPts val="2880"/>
              </a:lnSpc>
              <a:spcBef>
                <a:spcPts val="0"/>
              </a:spcBef>
            </a:pPr>
            <a:endParaRPr lang="zh-CN" altLang="en-US" sz="2000" dirty="0" smtClean="0"/>
          </a:p>
          <a:p>
            <a:pPr marL="342900" indent="-342900" eaLnBrk="1" hangingPunct="1">
              <a:lnSpc>
                <a:spcPts val="2000"/>
              </a:lnSpc>
              <a:spcBef>
                <a:spcPct val="20000"/>
              </a:spcBef>
              <a:buClr>
                <a:srgbClr val="FF5050"/>
              </a:buClr>
              <a:buNone/>
              <a:defRPr/>
            </a:pPr>
            <a:endParaRPr lang="en-US" altLang="zh-CN" sz="1800" dirty="0" smtClean="0"/>
          </a:p>
          <a:p>
            <a:pPr marL="342900" indent="-342900" eaLnBrk="1" hangingPunct="1">
              <a:spcBef>
                <a:spcPct val="20000"/>
              </a:spcBef>
              <a:buClr>
                <a:srgbClr val="FF5050"/>
              </a:buClr>
              <a:buNone/>
            </a:pPr>
            <a:endParaRPr lang="zh-CN" altLang="en-US" sz="1800" dirty="0" smtClean="0"/>
          </a:p>
          <a:p>
            <a:pPr>
              <a:lnSpc>
                <a:spcPts val="2880"/>
              </a:lnSpc>
              <a:spcBef>
                <a:spcPts val="0"/>
              </a:spcBef>
            </a:pPr>
            <a:endParaRPr lang="en-US" altLang="zh-CN" sz="1800" dirty="0" smtClean="0"/>
          </a:p>
        </p:txBody>
      </p:sp>
      <p:sp>
        <p:nvSpPr>
          <p:cNvPr id="3" name="标题 2"/>
          <p:cNvSpPr>
            <a:spLocks noGrp="1"/>
          </p:cNvSpPr>
          <p:nvPr>
            <p:ph type="title"/>
          </p:nvPr>
        </p:nvSpPr>
        <p:spPr>
          <a:xfrm>
            <a:off x="457200" y="274638"/>
            <a:ext cx="8229600" cy="868346"/>
          </a:xfrm>
        </p:spPr>
        <p:txBody>
          <a:bodyPr>
            <a:normAutofit/>
          </a:bodyPr>
          <a:lstStyle/>
          <a:p>
            <a:r>
              <a:rPr lang="en-US" altLang="zh-CN" sz="3600" dirty="0" smtClean="0"/>
              <a:t>2.</a:t>
            </a:r>
            <a:r>
              <a:rPr lang="zh-CN" altLang="en-US" sz="3600" dirty="0" smtClean="0"/>
              <a:t>拷贝构造函数</a:t>
            </a:r>
            <a:endParaRPr lang="zh-CN" altLang="en-US" sz="3600" dirty="0"/>
          </a:p>
        </p:txBody>
      </p:sp>
      <p:sp>
        <p:nvSpPr>
          <p:cNvPr id="5" name="页脚占位符 4"/>
          <p:cNvSpPr>
            <a:spLocks noGrp="1"/>
          </p:cNvSpPr>
          <p:nvPr>
            <p:ph type="ftr" sz="quarter" idx="11"/>
          </p:nvPr>
        </p:nvSpPr>
        <p:spPr/>
        <p:txBody>
          <a:bodyPr/>
          <a:lstStyle/>
          <a:p>
            <a:pPr>
              <a:defRPr/>
            </a:pPr>
            <a:fld id="{AD7BC6A2-D5BD-40D0-957C-A2CF55A98CE9}" type="slidenum">
              <a:rPr lang="zh-CN" altLang="en-US" smtClean="0"/>
              <a:pPr>
                <a:defRPr/>
              </a:pPr>
              <a:t>20</a:t>
            </a:fld>
            <a:endParaRPr lang="zh-CN" alt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8596" y="1142984"/>
            <a:ext cx="8429684" cy="4500594"/>
          </a:xfrm>
        </p:spPr>
        <p:txBody>
          <a:bodyPr/>
          <a:lstStyle/>
          <a:p>
            <a:pPr>
              <a:lnSpc>
                <a:spcPts val="2880"/>
              </a:lnSpc>
              <a:spcBef>
                <a:spcPts val="0"/>
              </a:spcBef>
            </a:pPr>
            <a:r>
              <a:rPr lang="zh-CN" altLang="en-US" sz="2000" dirty="0" smtClean="0"/>
              <a:t>浅拷贝引发的错误</a:t>
            </a:r>
            <a:endParaRPr lang="en-US" altLang="zh-CN" sz="2000" dirty="0" smtClean="0"/>
          </a:p>
          <a:p>
            <a:pPr>
              <a:lnSpc>
                <a:spcPts val="2000"/>
              </a:lnSpc>
              <a:spcBef>
                <a:spcPts val="0"/>
              </a:spcBef>
              <a:buNone/>
            </a:pPr>
            <a:r>
              <a:rPr lang="en-US" altLang="zh-CN" sz="1600" dirty="0" smtClean="0"/>
              <a:t>class Person{	</a:t>
            </a:r>
          </a:p>
          <a:p>
            <a:pPr>
              <a:lnSpc>
                <a:spcPts val="2000"/>
              </a:lnSpc>
              <a:spcBef>
                <a:spcPts val="0"/>
              </a:spcBef>
              <a:buNone/>
            </a:pPr>
            <a:r>
              <a:rPr lang="en-US" altLang="zh-CN" sz="1600" dirty="0" smtClean="0"/>
              <a:t>public:</a:t>
            </a:r>
          </a:p>
          <a:p>
            <a:pPr>
              <a:lnSpc>
                <a:spcPts val="2000"/>
              </a:lnSpc>
              <a:spcBef>
                <a:spcPts val="0"/>
              </a:spcBef>
              <a:buNone/>
            </a:pPr>
            <a:r>
              <a:rPr lang="en-US" altLang="zh-CN" sz="1600" dirty="0" smtClean="0"/>
              <a:t>  Person(char* </a:t>
            </a:r>
            <a:r>
              <a:rPr lang="en-US" altLang="zh-CN" sz="1600" dirty="0" err="1" smtClean="0"/>
              <a:t>pN</a:t>
            </a:r>
            <a:r>
              <a:rPr lang="en-US" altLang="zh-CN" sz="1600" dirty="0" smtClean="0"/>
              <a:t>) //</a:t>
            </a:r>
            <a:r>
              <a:rPr lang="zh-CN" altLang="en-US" sz="1600" dirty="0" smtClean="0"/>
              <a:t>构造函数</a:t>
            </a:r>
            <a:endParaRPr lang="en-US" altLang="zh-CN" sz="1600" dirty="0" smtClean="0"/>
          </a:p>
          <a:p>
            <a:pPr>
              <a:lnSpc>
                <a:spcPts val="2000"/>
              </a:lnSpc>
              <a:spcBef>
                <a:spcPts val="0"/>
              </a:spcBef>
              <a:buNone/>
            </a:pPr>
            <a:r>
              <a:rPr lang="en-US" altLang="zh-CN" sz="1600" dirty="0" smtClean="0"/>
              <a:t>  { </a:t>
            </a:r>
            <a:r>
              <a:rPr lang="en-US" altLang="zh-CN" sz="1600" dirty="0" err="1" smtClean="0"/>
              <a:t>cout</a:t>
            </a:r>
            <a:r>
              <a:rPr lang="en-US" altLang="zh-CN" sz="1600" dirty="0" smtClean="0"/>
              <a:t> &lt;&lt;"Constructing " &lt;&lt;</a:t>
            </a:r>
            <a:r>
              <a:rPr lang="en-US" altLang="zh-CN" sz="1600" dirty="0" err="1" smtClean="0"/>
              <a:t>pN</a:t>
            </a:r>
            <a:r>
              <a:rPr lang="en-US" altLang="zh-CN" sz="1600" dirty="0" smtClean="0"/>
              <a:t> &lt;&lt;</a:t>
            </a:r>
            <a:r>
              <a:rPr lang="en-US" altLang="zh-CN" sz="1600" dirty="0" err="1" smtClean="0"/>
              <a:t>endl</a:t>
            </a:r>
            <a:r>
              <a:rPr lang="en-US" altLang="zh-CN" sz="1600" dirty="0" smtClean="0"/>
              <a:t>;</a:t>
            </a:r>
          </a:p>
          <a:p>
            <a:pPr>
              <a:lnSpc>
                <a:spcPts val="2000"/>
              </a:lnSpc>
              <a:spcBef>
                <a:spcPts val="0"/>
              </a:spcBef>
              <a:buNone/>
            </a:pPr>
            <a:r>
              <a:rPr lang="en-US" altLang="zh-CN" sz="1600" dirty="0" smtClean="0"/>
              <a:t>    </a:t>
            </a:r>
            <a:r>
              <a:rPr lang="en-US" altLang="zh-CN" sz="1600" dirty="0" err="1" smtClean="0"/>
              <a:t>pName</a:t>
            </a:r>
            <a:r>
              <a:rPr lang="en-US" altLang="zh-CN" sz="1600" dirty="0" smtClean="0"/>
              <a:t>=new char[</a:t>
            </a:r>
            <a:r>
              <a:rPr lang="en-US" altLang="zh-CN" sz="1600" dirty="0" err="1" smtClean="0"/>
              <a:t>strlen</a:t>
            </a:r>
            <a:r>
              <a:rPr lang="en-US" altLang="zh-CN" sz="1600" dirty="0" smtClean="0"/>
              <a:t>(</a:t>
            </a:r>
            <a:r>
              <a:rPr lang="en-US" altLang="zh-CN" sz="1600" dirty="0" err="1" smtClean="0"/>
              <a:t>pN</a:t>
            </a:r>
            <a:r>
              <a:rPr lang="en-US" altLang="zh-CN" sz="1600" dirty="0" smtClean="0"/>
              <a:t>)+1];</a:t>
            </a:r>
          </a:p>
          <a:p>
            <a:pPr>
              <a:lnSpc>
                <a:spcPts val="2000"/>
              </a:lnSpc>
              <a:spcBef>
                <a:spcPts val="0"/>
              </a:spcBef>
              <a:buNone/>
            </a:pPr>
            <a:r>
              <a:rPr lang="en-US" altLang="zh-CN" sz="1600" dirty="0" smtClean="0"/>
              <a:t>    if(</a:t>
            </a:r>
            <a:r>
              <a:rPr lang="en-US" altLang="zh-CN" sz="1600" dirty="0" err="1" smtClean="0"/>
              <a:t>pName</a:t>
            </a:r>
            <a:r>
              <a:rPr lang="en-US" altLang="zh-CN" sz="1600" dirty="0" smtClean="0"/>
              <a:t>!=0)</a:t>
            </a:r>
          </a:p>
          <a:p>
            <a:pPr>
              <a:lnSpc>
                <a:spcPts val="2000"/>
              </a:lnSpc>
              <a:spcBef>
                <a:spcPts val="0"/>
              </a:spcBef>
              <a:buNone/>
            </a:pPr>
            <a:r>
              <a:rPr lang="en-US" altLang="zh-CN" sz="1600" dirty="0" smtClean="0"/>
              <a:t>      </a:t>
            </a:r>
            <a:r>
              <a:rPr lang="en-US" altLang="zh-CN" sz="1600" dirty="0" err="1" smtClean="0"/>
              <a:t>strcpy</a:t>
            </a:r>
            <a:r>
              <a:rPr lang="en-US" altLang="zh-CN" sz="1600" dirty="0" smtClean="0"/>
              <a:t>(</a:t>
            </a:r>
            <a:r>
              <a:rPr lang="en-US" altLang="zh-CN" sz="1600" dirty="0" err="1" smtClean="0"/>
              <a:t>pName,pN</a:t>
            </a:r>
            <a:r>
              <a:rPr lang="en-US" altLang="zh-CN" sz="1600" dirty="0" smtClean="0"/>
              <a:t>);</a:t>
            </a:r>
          </a:p>
          <a:p>
            <a:pPr>
              <a:lnSpc>
                <a:spcPts val="2000"/>
              </a:lnSpc>
              <a:spcBef>
                <a:spcPts val="0"/>
              </a:spcBef>
              <a:buNone/>
            </a:pPr>
            <a:r>
              <a:rPr lang="en-US" altLang="zh-CN" sz="1600" dirty="0" smtClean="0"/>
              <a:t>  }</a:t>
            </a:r>
          </a:p>
          <a:p>
            <a:pPr>
              <a:lnSpc>
                <a:spcPts val="2000"/>
              </a:lnSpc>
              <a:spcBef>
                <a:spcPts val="0"/>
              </a:spcBef>
              <a:buNone/>
            </a:pPr>
            <a:r>
              <a:rPr lang="en-US" altLang="zh-CN" sz="1600" dirty="0" smtClean="0"/>
              <a:t>  ~Person()</a:t>
            </a:r>
          </a:p>
          <a:p>
            <a:pPr>
              <a:lnSpc>
                <a:spcPts val="2000"/>
              </a:lnSpc>
              <a:spcBef>
                <a:spcPts val="0"/>
              </a:spcBef>
              <a:buNone/>
            </a:pPr>
            <a:r>
              <a:rPr lang="en-US" altLang="zh-CN" sz="1600" dirty="0" smtClean="0"/>
              <a:t>  { </a:t>
            </a:r>
            <a:r>
              <a:rPr lang="en-US" altLang="zh-CN" sz="1600" dirty="0" err="1" smtClean="0"/>
              <a:t>cout</a:t>
            </a:r>
            <a:r>
              <a:rPr lang="en-US" altLang="zh-CN" sz="1600" dirty="0" smtClean="0"/>
              <a:t> &lt;&lt;"Destructing " </a:t>
            </a:r>
          </a:p>
          <a:p>
            <a:pPr>
              <a:lnSpc>
                <a:spcPts val="2000"/>
              </a:lnSpc>
              <a:spcBef>
                <a:spcPts val="0"/>
              </a:spcBef>
              <a:buNone/>
            </a:pPr>
            <a:r>
              <a:rPr lang="en-US" altLang="zh-CN" sz="1600" dirty="0" smtClean="0"/>
              <a:t>		&lt;&lt;</a:t>
            </a:r>
            <a:r>
              <a:rPr lang="en-US" altLang="zh-CN" sz="1600" dirty="0" err="1" smtClean="0"/>
              <a:t>pName</a:t>
            </a:r>
            <a:r>
              <a:rPr lang="en-US" altLang="zh-CN" sz="1600" dirty="0" smtClean="0"/>
              <a:t> &lt;&lt;</a:t>
            </a:r>
            <a:r>
              <a:rPr lang="en-US" altLang="zh-CN" sz="1600" dirty="0" err="1" smtClean="0"/>
              <a:t>endl</a:t>
            </a:r>
            <a:r>
              <a:rPr lang="en-US" altLang="zh-CN" sz="1600" dirty="0" smtClean="0"/>
              <a:t>;</a:t>
            </a:r>
          </a:p>
          <a:p>
            <a:pPr>
              <a:lnSpc>
                <a:spcPts val="2000"/>
              </a:lnSpc>
              <a:spcBef>
                <a:spcPts val="0"/>
              </a:spcBef>
              <a:buNone/>
            </a:pPr>
            <a:r>
              <a:rPr lang="en-US" altLang="zh-CN" sz="1600" dirty="0" smtClean="0"/>
              <a:t>    </a:t>
            </a:r>
            <a:r>
              <a:rPr lang="en-US" altLang="zh-CN" sz="1600" dirty="0" err="1" smtClean="0"/>
              <a:t>pName</a:t>
            </a:r>
            <a:r>
              <a:rPr lang="en-US" altLang="zh-CN" sz="1600" dirty="0" smtClean="0"/>
              <a:t>[0]='\0';</a:t>
            </a:r>
          </a:p>
          <a:p>
            <a:pPr>
              <a:lnSpc>
                <a:spcPts val="2000"/>
              </a:lnSpc>
              <a:spcBef>
                <a:spcPts val="0"/>
              </a:spcBef>
              <a:buNone/>
            </a:pPr>
            <a:r>
              <a:rPr lang="en-US" altLang="zh-CN" sz="1600" dirty="0" smtClean="0"/>
              <a:t>    delete </a:t>
            </a:r>
            <a:r>
              <a:rPr lang="en-US" altLang="zh-CN" sz="1600" dirty="0" err="1" smtClean="0"/>
              <a:t>pName</a:t>
            </a:r>
            <a:r>
              <a:rPr lang="en-US" altLang="zh-CN" sz="1600" dirty="0" smtClean="0"/>
              <a:t>;</a:t>
            </a:r>
          </a:p>
          <a:p>
            <a:pPr>
              <a:lnSpc>
                <a:spcPts val="2000"/>
              </a:lnSpc>
              <a:spcBef>
                <a:spcPts val="0"/>
              </a:spcBef>
              <a:buNone/>
            </a:pPr>
            <a:r>
              <a:rPr lang="en-US" altLang="zh-CN" sz="1600" dirty="0" smtClean="0"/>
              <a:t>  }</a:t>
            </a:r>
          </a:p>
          <a:p>
            <a:pPr>
              <a:lnSpc>
                <a:spcPts val="2000"/>
              </a:lnSpc>
              <a:spcBef>
                <a:spcPts val="0"/>
              </a:spcBef>
              <a:buNone/>
            </a:pPr>
            <a:r>
              <a:rPr lang="en-US" altLang="zh-CN" sz="1600" dirty="0" smtClean="0"/>
              <a:t>protected:</a:t>
            </a:r>
          </a:p>
          <a:p>
            <a:pPr>
              <a:lnSpc>
                <a:spcPts val="2000"/>
              </a:lnSpc>
              <a:spcBef>
                <a:spcPts val="0"/>
              </a:spcBef>
              <a:buNone/>
            </a:pPr>
            <a:r>
              <a:rPr lang="en-US" altLang="zh-CN" sz="1600" dirty="0" smtClean="0"/>
              <a:t>  </a:t>
            </a:r>
            <a:r>
              <a:rPr lang="en-US" altLang="zh-CN" sz="1600" dirty="0" smtClean="0">
                <a:solidFill>
                  <a:srgbClr val="FF0000"/>
                </a:solidFill>
              </a:rPr>
              <a:t>char* </a:t>
            </a:r>
            <a:r>
              <a:rPr lang="en-US" altLang="zh-CN" sz="1600" dirty="0" err="1" smtClean="0">
                <a:solidFill>
                  <a:srgbClr val="FF0000"/>
                </a:solidFill>
              </a:rPr>
              <a:t>pName</a:t>
            </a:r>
            <a:r>
              <a:rPr lang="en-US" altLang="zh-CN" sz="1600" dirty="0" smtClean="0">
                <a:solidFill>
                  <a:srgbClr val="FF0000"/>
                </a:solidFill>
              </a:rPr>
              <a:t>;</a:t>
            </a:r>
          </a:p>
          <a:p>
            <a:pPr>
              <a:lnSpc>
                <a:spcPts val="2000"/>
              </a:lnSpc>
              <a:spcBef>
                <a:spcPts val="0"/>
              </a:spcBef>
              <a:buNone/>
            </a:pPr>
            <a:r>
              <a:rPr lang="en-US" altLang="zh-CN" sz="1600" dirty="0" smtClean="0"/>
              <a:t>}; </a:t>
            </a:r>
            <a:endParaRPr lang="en-US" altLang="zh-CN" sz="1800" dirty="0" smtClean="0"/>
          </a:p>
        </p:txBody>
      </p:sp>
      <p:sp>
        <p:nvSpPr>
          <p:cNvPr id="3" name="标题 2"/>
          <p:cNvSpPr>
            <a:spLocks noGrp="1"/>
          </p:cNvSpPr>
          <p:nvPr>
            <p:ph type="title"/>
          </p:nvPr>
        </p:nvSpPr>
        <p:spPr>
          <a:xfrm>
            <a:off x="457200" y="274638"/>
            <a:ext cx="8229600" cy="868346"/>
          </a:xfrm>
        </p:spPr>
        <p:txBody>
          <a:bodyPr>
            <a:normAutofit/>
          </a:bodyPr>
          <a:lstStyle/>
          <a:p>
            <a:r>
              <a:rPr lang="en-US" altLang="zh-CN" sz="3600" dirty="0" smtClean="0"/>
              <a:t>2.</a:t>
            </a:r>
            <a:r>
              <a:rPr lang="zh-CN" altLang="en-US" sz="3600" dirty="0" smtClean="0"/>
              <a:t>拷贝构造函数</a:t>
            </a:r>
            <a:endParaRPr lang="zh-CN" altLang="en-US" sz="3600" dirty="0"/>
          </a:p>
        </p:txBody>
      </p:sp>
      <p:sp>
        <p:nvSpPr>
          <p:cNvPr id="5" name="页脚占位符 4"/>
          <p:cNvSpPr>
            <a:spLocks noGrp="1"/>
          </p:cNvSpPr>
          <p:nvPr>
            <p:ph type="ftr" sz="quarter" idx="11"/>
          </p:nvPr>
        </p:nvSpPr>
        <p:spPr/>
        <p:txBody>
          <a:bodyPr/>
          <a:lstStyle/>
          <a:p>
            <a:pPr>
              <a:defRPr/>
            </a:pPr>
            <a:fld id="{AD7BC6A2-D5BD-40D0-957C-A2CF55A98CE9}" type="slidenum">
              <a:rPr lang="zh-CN" altLang="en-US" smtClean="0"/>
              <a:pPr>
                <a:defRPr/>
              </a:pPr>
              <a:t>21</a:t>
            </a:fld>
            <a:endParaRPr lang="zh-CN" altLang="en-US" dirty="0"/>
          </a:p>
        </p:txBody>
      </p:sp>
      <p:sp>
        <p:nvSpPr>
          <p:cNvPr id="6" name="矩形 5"/>
          <p:cNvSpPr/>
          <p:nvPr/>
        </p:nvSpPr>
        <p:spPr>
          <a:xfrm>
            <a:off x="5000628" y="3143248"/>
            <a:ext cx="3929090" cy="2893100"/>
          </a:xfrm>
          <a:prstGeom prst="rect">
            <a:avLst/>
          </a:prstGeom>
        </p:spPr>
        <p:txBody>
          <a:bodyPr wrap="square">
            <a:spAutoFit/>
          </a:bodyPr>
          <a:lstStyle/>
          <a:p>
            <a:r>
              <a:rPr lang="en-US" altLang="zh-CN" sz="1600" dirty="0" smtClean="0"/>
              <a:t>void main()</a:t>
            </a:r>
          </a:p>
          <a:p>
            <a:r>
              <a:rPr lang="en-US" altLang="zh-CN" sz="1600" dirty="0" smtClean="0"/>
              <a:t>{</a:t>
            </a:r>
          </a:p>
          <a:p>
            <a:r>
              <a:rPr lang="en-US" altLang="zh-CN" sz="1600" dirty="0" smtClean="0"/>
              <a:t>  Person p1("Randy");</a:t>
            </a:r>
          </a:p>
          <a:p>
            <a:r>
              <a:rPr lang="en-US" altLang="zh-CN" sz="1600" dirty="0" smtClean="0"/>
              <a:t>  Person p2=p1;      </a:t>
            </a:r>
          </a:p>
          <a:p>
            <a:r>
              <a:rPr lang="en-US" altLang="zh-CN" sz="1600" dirty="0" smtClean="0"/>
              <a:t> //</a:t>
            </a:r>
            <a:r>
              <a:rPr lang="zh-CN" altLang="en-US" sz="1600" dirty="0" smtClean="0"/>
              <a:t>等价于</a:t>
            </a:r>
            <a:r>
              <a:rPr lang="en-US" altLang="zh-CN" sz="1600" dirty="0" smtClean="0"/>
              <a:t>Person p2(p1);</a:t>
            </a:r>
          </a:p>
          <a:p>
            <a:r>
              <a:rPr lang="en-US" altLang="zh-CN" sz="1600" dirty="0" smtClean="0"/>
              <a:t>}</a:t>
            </a:r>
          </a:p>
          <a:p>
            <a:r>
              <a:rPr lang="en-US" altLang="zh-CN" sz="1600" dirty="0" smtClean="0"/>
              <a:t>//</a:t>
            </a:r>
            <a:r>
              <a:rPr lang="zh-CN" altLang="en-US" sz="1600" dirty="0" smtClean="0"/>
              <a:t>运行结果</a:t>
            </a:r>
            <a:endParaRPr lang="en-US" altLang="zh-CN" sz="1600" dirty="0" smtClean="0"/>
          </a:p>
          <a:p>
            <a:r>
              <a:rPr lang="en-US" altLang="zh-CN" sz="1400" dirty="0" smtClean="0"/>
              <a:t>Constructing Randy</a:t>
            </a:r>
          </a:p>
          <a:p>
            <a:r>
              <a:rPr lang="en-US" altLang="zh-CN" sz="1400" dirty="0" smtClean="0"/>
              <a:t>Destructing Randy</a:t>
            </a:r>
          </a:p>
          <a:p>
            <a:r>
              <a:rPr lang="en-US" altLang="zh-CN" sz="1400" dirty="0" smtClean="0"/>
              <a:t>Destructing </a:t>
            </a:r>
            <a:r>
              <a:rPr lang="zh-CN" altLang="en-US" sz="1400" dirty="0" smtClean="0"/>
              <a:t>葺葺葺葺葺葺葺葺</a:t>
            </a:r>
            <a:r>
              <a:rPr lang="en-US" altLang="zh-CN" sz="1400" dirty="0" smtClean="0"/>
              <a:t>7</a:t>
            </a:r>
          </a:p>
          <a:p>
            <a:r>
              <a:rPr lang="zh-CN" altLang="en-US" sz="1400" dirty="0" smtClean="0"/>
              <a:t>在第三行就出现乱码，并且运行报错</a:t>
            </a:r>
            <a:endParaRPr lang="en-US" altLang="zh-CN" sz="1400" dirty="0" smtClean="0"/>
          </a:p>
          <a:p>
            <a:endParaRPr lang="zh-CN" altLang="en-US" sz="1400" dirty="0"/>
          </a:p>
        </p:txBody>
      </p:sp>
      <p:sp>
        <p:nvSpPr>
          <p:cNvPr id="7" name="矩形 6"/>
          <p:cNvSpPr/>
          <p:nvPr/>
        </p:nvSpPr>
        <p:spPr>
          <a:xfrm>
            <a:off x="5000628" y="1571612"/>
            <a:ext cx="4000528" cy="1374735"/>
          </a:xfrm>
          <a:prstGeom prst="rect">
            <a:avLst/>
          </a:prstGeom>
        </p:spPr>
        <p:txBody>
          <a:bodyPr wrap="square">
            <a:spAutoFit/>
          </a:bodyPr>
          <a:lstStyle/>
          <a:p>
            <a:pPr>
              <a:lnSpc>
                <a:spcPts val="2000"/>
              </a:lnSpc>
              <a:spcBef>
                <a:spcPts val="0"/>
              </a:spcBef>
              <a:buNone/>
            </a:pPr>
            <a:r>
              <a:rPr lang="zh-CN" altLang="en-US" sz="1600" dirty="0" smtClean="0">
                <a:solidFill>
                  <a:srgbClr val="FF0000"/>
                </a:solidFill>
              </a:rPr>
              <a:t>该类无拷贝构造函数</a:t>
            </a:r>
            <a:endParaRPr lang="en-US" altLang="zh-CN" sz="1600" dirty="0" smtClean="0">
              <a:solidFill>
                <a:srgbClr val="FF0000"/>
              </a:solidFill>
            </a:endParaRPr>
          </a:p>
          <a:p>
            <a:pPr>
              <a:lnSpc>
                <a:spcPts val="2000"/>
              </a:lnSpc>
              <a:spcBef>
                <a:spcPts val="0"/>
              </a:spcBef>
              <a:buNone/>
            </a:pPr>
            <a:r>
              <a:rPr lang="zh-CN" altLang="en-US" sz="1600" dirty="0" smtClean="0">
                <a:solidFill>
                  <a:srgbClr val="FF0000"/>
                </a:solidFill>
              </a:rPr>
              <a:t>使用</a:t>
            </a:r>
            <a:r>
              <a:rPr lang="en-US" altLang="zh-CN" sz="1600" dirty="0" smtClean="0">
                <a:solidFill>
                  <a:srgbClr val="FF0000"/>
                </a:solidFill>
              </a:rPr>
              <a:t>C++</a:t>
            </a:r>
            <a:r>
              <a:rPr lang="zh-CN" altLang="en-US" sz="1600" dirty="0" smtClean="0">
                <a:solidFill>
                  <a:srgbClr val="FF0000"/>
                </a:solidFill>
              </a:rPr>
              <a:t>的默认拷贝构造函数</a:t>
            </a:r>
            <a:endParaRPr lang="en-US" altLang="zh-CN" sz="1600" dirty="0" smtClean="0">
              <a:solidFill>
                <a:srgbClr val="FF0000"/>
              </a:solidFill>
            </a:endParaRPr>
          </a:p>
          <a:p>
            <a:pPr>
              <a:lnSpc>
                <a:spcPts val="2000"/>
              </a:lnSpc>
              <a:spcBef>
                <a:spcPts val="0"/>
              </a:spcBef>
              <a:buNone/>
            </a:pPr>
            <a:r>
              <a:rPr lang="zh-CN" altLang="en-US" sz="1600" dirty="0" smtClean="0">
                <a:solidFill>
                  <a:srgbClr val="FF0000"/>
                </a:solidFill>
              </a:rPr>
              <a:t>自动产生类似代码：</a:t>
            </a:r>
            <a:endParaRPr lang="en-US" altLang="zh-CN" sz="1600" dirty="0" smtClean="0">
              <a:solidFill>
                <a:srgbClr val="FF0000"/>
              </a:solidFill>
            </a:endParaRPr>
          </a:p>
          <a:p>
            <a:pPr>
              <a:lnSpc>
                <a:spcPts val="2000"/>
              </a:lnSpc>
              <a:spcBef>
                <a:spcPts val="0"/>
              </a:spcBef>
              <a:buNone/>
            </a:pPr>
            <a:r>
              <a:rPr lang="en-US" altLang="zh-CN" sz="1600" dirty="0" smtClean="0">
                <a:solidFill>
                  <a:srgbClr val="FF0000"/>
                </a:solidFill>
              </a:rPr>
              <a:t>Person(Person &amp;</a:t>
            </a:r>
            <a:r>
              <a:rPr lang="en-US" altLang="zh-CN" sz="1600" dirty="0" err="1" smtClean="0">
                <a:solidFill>
                  <a:srgbClr val="FF0000"/>
                </a:solidFill>
              </a:rPr>
              <a:t>obj</a:t>
            </a:r>
            <a:r>
              <a:rPr lang="en-US" altLang="zh-CN" sz="1600" dirty="0" smtClean="0">
                <a:solidFill>
                  <a:srgbClr val="FF0000"/>
                </a:solidFill>
              </a:rPr>
              <a:t>) </a:t>
            </a:r>
            <a:r>
              <a:rPr lang="en-US" altLang="zh-CN" sz="1400" dirty="0" smtClean="0">
                <a:solidFill>
                  <a:srgbClr val="FF0000"/>
                </a:solidFill>
              </a:rPr>
              <a:t>//</a:t>
            </a:r>
            <a:r>
              <a:rPr lang="zh-CN" altLang="en-US" sz="1400" dirty="0" smtClean="0">
                <a:solidFill>
                  <a:srgbClr val="FF0000"/>
                </a:solidFill>
              </a:rPr>
              <a:t>默认拷贝构造函数</a:t>
            </a:r>
            <a:endParaRPr lang="en-US" altLang="zh-CN" sz="1600" dirty="0" smtClean="0">
              <a:solidFill>
                <a:srgbClr val="FF0000"/>
              </a:solidFill>
            </a:endParaRPr>
          </a:p>
          <a:p>
            <a:pPr>
              <a:lnSpc>
                <a:spcPts val="2000"/>
              </a:lnSpc>
              <a:spcBef>
                <a:spcPts val="0"/>
              </a:spcBef>
              <a:buNone/>
            </a:pPr>
            <a:r>
              <a:rPr lang="en-US" altLang="zh-CN" sz="1600" dirty="0" smtClean="0">
                <a:solidFill>
                  <a:srgbClr val="FF0000"/>
                </a:solidFill>
              </a:rPr>
              <a:t>{  </a:t>
            </a:r>
            <a:r>
              <a:rPr lang="en-US" altLang="zh-CN" sz="1600" dirty="0" err="1" smtClean="0">
                <a:solidFill>
                  <a:srgbClr val="FF0000"/>
                </a:solidFill>
              </a:rPr>
              <a:t>pName</a:t>
            </a:r>
            <a:r>
              <a:rPr lang="en-US" altLang="zh-CN" sz="1600" dirty="0" smtClean="0">
                <a:solidFill>
                  <a:srgbClr val="FF0000"/>
                </a:solidFill>
              </a:rPr>
              <a:t> = </a:t>
            </a:r>
            <a:r>
              <a:rPr lang="en-US" altLang="zh-CN" sz="1600" dirty="0" err="1" smtClean="0">
                <a:solidFill>
                  <a:srgbClr val="FF0000"/>
                </a:solidFill>
              </a:rPr>
              <a:t>obj.pName</a:t>
            </a:r>
            <a:r>
              <a:rPr lang="en-US" altLang="zh-CN" sz="1600" dirty="0" smtClean="0">
                <a:solidFill>
                  <a:srgbClr val="FF0000"/>
                </a:solidFill>
              </a:rPr>
              <a:t> }</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8596" y="1142984"/>
            <a:ext cx="8429684" cy="4500594"/>
          </a:xfrm>
        </p:spPr>
        <p:txBody>
          <a:bodyPr/>
          <a:lstStyle/>
          <a:p>
            <a:pPr>
              <a:lnSpc>
                <a:spcPts val="2880"/>
              </a:lnSpc>
              <a:spcBef>
                <a:spcPts val="0"/>
              </a:spcBef>
            </a:pPr>
            <a:r>
              <a:rPr lang="zh-CN" altLang="en-US" sz="2000" dirty="0" smtClean="0"/>
              <a:t>浅拷贝引发的错误：当类对象包含指针数据成员，如果没有拷贝构造函数，当把一个对象复制到另一个对象时，两个对象的指针指向同一块内存空间，在析构函数执行时，同一个内存空间会被回收两次，因此报错！</a:t>
            </a:r>
            <a:endParaRPr lang="en-US" altLang="zh-CN" sz="2000" dirty="0" smtClean="0"/>
          </a:p>
          <a:p>
            <a:pPr>
              <a:lnSpc>
                <a:spcPts val="2880"/>
              </a:lnSpc>
              <a:spcBef>
                <a:spcPts val="0"/>
              </a:spcBef>
            </a:pPr>
            <a:r>
              <a:rPr lang="zh-CN" altLang="en-US" sz="2000" dirty="0" smtClean="0"/>
              <a:t>当把一个对象复制给另一个对象，只是复制数值，没有复制资源，则称为浅拷贝。数值和资源都被复制，则称为深拷贝</a:t>
            </a:r>
            <a:endParaRPr lang="en-US" altLang="zh-CN" sz="2000" dirty="0" smtClean="0"/>
          </a:p>
        </p:txBody>
      </p:sp>
      <p:sp>
        <p:nvSpPr>
          <p:cNvPr id="3" name="标题 2"/>
          <p:cNvSpPr>
            <a:spLocks noGrp="1"/>
          </p:cNvSpPr>
          <p:nvPr>
            <p:ph type="title"/>
          </p:nvPr>
        </p:nvSpPr>
        <p:spPr>
          <a:xfrm>
            <a:off x="457200" y="274638"/>
            <a:ext cx="8229600" cy="868346"/>
          </a:xfrm>
        </p:spPr>
        <p:txBody>
          <a:bodyPr>
            <a:normAutofit/>
          </a:bodyPr>
          <a:lstStyle/>
          <a:p>
            <a:r>
              <a:rPr lang="en-US" altLang="zh-CN" sz="3600" dirty="0" smtClean="0"/>
              <a:t>2.</a:t>
            </a:r>
            <a:r>
              <a:rPr lang="zh-CN" altLang="en-US" sz="3600" dirty="0" smtClean="0"/>
              <a:t>拷贝构造函数</a:t>
            </a:r>
            <a:endParaRPr lang="zh-CN" altLang="en-US" sz="3600" dirty="0"/>
          </a:p>
        </p:txBody>
      </p:sp>
      <p:sp>
        <p:nvSpPr>
          <p:cNvPr id="5" name="页脚占位符 4"/>
          <p:cNvSpPr>
            <a:spLocks noGrp="1"/>
          </p:cNvSpPr>
          <p:nvPr>
            <p:ph type="ftr" sz="quarter" idx="11"/>
          </p:nvPr>
        </p:nvSpPr>
        <p:spPr/>
        <p:txBody>
          <a:bodyPr/>
          <a:lstStyle/>
          <a:p>
            <a:pPr>
              <a:defRPr/>
            </a:pPr>
            <a:fld id="{AD7BC6A2-D5BD-40D0-957C-A2CF55A98CE9}" type="slidenum">
              <a:rPr lang="zh-CN" altLang="en-US" smtClean="0"/>
              <a:pPr>
                <a:defRPr/>
              </a:pPr>
              <a:t>22</a:t>
            </a:fld>
            <a:endParaRPr lang="zh-CN" altLang="en-US" dirty="0"/>
          </a:p>
        </p:txBody>
      </p:sp>
      <p:pic>
        <p:nvPicPr>
          <p:cNvPr id="1027" name="Picture 3"/>
          <p:cNvPicPr>
            <a:picLocks noChangeAspect="1" noChangeArrowheads="1"/>
          </p:cNvPicPr>
          <p:nvPr/>
        </p:nvPicPr>
        <p:blipFill>
          <a:blip r:embed="rId2"/>
          <a:srcRect/>
          <a:stretch>
            <a:fillRect/>
          </a:stretch>
        </p:blipFill>
        <p:spPr bwMode="auto">
          <a:xfrm>
            <a:off x="642910" y="3143248"/>
            <a:ext cx="4071966" cy="3211802"/>
          </a:xfrm>
          <a:prstGeom prst="rect">
            <a:avLst/>
          </a:prstGeom>
          <a:noFill/>
          <a:ln w="9525">
            <a:noFill/>
            <a:miter lim="800000"/>
            <a:headEnd/>
            <a:tailEnd/>
          </a:ln>
          <a:effectLst/>
        </p:spPr>
      </p:pic>
      <p:pic>
        <p:nvPicPr>
          <p:cNvPr id="1028" name="Picture 4"/>
          <p:cNvPicPr>
            <a:picLocks noChangeAspect="1" noChangeArrowheads="1"/>
          </p:cNvPicPr>
          <p:nvPr/>
        </p:nvPicPr>
        <p:blipFill>
          <a:blip r:embed="rId3"/>
          <a:srcRect/>
          <a:stretch>
            <a:fillRect/>
          </a:stretch>
        </p:blipFill>
        <p:spPr bwMode="auto">
          <a:xfrm>
            <a:off x="5000628" y="3143248"/>
            <a:ext cx="3814772" cy="300893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8596" y="1142984"/>
            <a:ext cx="8429684" cy="5357850"/>
          </a:xfrm>
        </p:spPr>
        <p:txBody>
          <a:bodyPr/>
          <a:lstStyle/>
          <a:p>
            <a:pPr>
              <a:lnSpc>
                <a:spcPts val="2880"/>
              </a:lnSpc>
              <a:spcBef>
                <a:spcPts val="0"/>
              </a:spcBef>
            </a:pPr>
            <a:r>
              <a:rPr lang="zh-CN" altLang="en-US" sz="2000" dirty="0" smtClean="0"/>
              <a:t>深拷贝示例</a:t>
            </a:r>
            <a:endParaRPr lang="en-US" altLang="zh-CN" sz="2000" dirty="0" smtClean="0"/>
          </a:p>
          <a:p>
            <a:pPr>
              <a:lnSpc>
                <a:spcPts val="2000"/>
              </a:lnSpc>
              <a:spcBef>
                <a:spcPts val="0"/>
              </a:spcBef>
              <a:buNone/>
            </a:pPr>
            <a:r>
              <a:rPr lang="en-US" altLang="zh-CN" sz="1400" dirty="0" smtClean="0"/>
              <a:t>class Person{</a:t>
            </a:r>
          </a:p>
          <a:p>
            <a:pPr>
              <a:lnSpc>
                <a:spcPts val="2000"/>
              </a:lnSpc>
              <a:spcBef>
                <a:spcPts val="0"/>
              </a:spcBef>
              <a:buNone/>
            </a:pPr>
            <a:r>
              <a:rPr lang="en-US" altLang="zh-CN" sz="1400" dirty="0" smtClean="0"/>
              <a:t>public:</a:t>
            </a:r>
          </a:p>
          <a:p>
            <a:pPr>
              <a:lnSpc>
                <a:spcPts val="2000"/>
              </a:lnSpc>
              <a:spcBef>
                <a:spcPts val="0"/>
              </a:spcBef>
              <a:buNone/>
            </a:pPr>
            <a:r>
              <a:rPr lang="en-US" altLang="zh-CN" sz="1400" dirty="0" smtClean="0"/>
              <a:t>  Person(char* </a:t>
            </a:r>
            <a:r>
              <a:rPr lang="en-US" altLang="zh-CN" sz="1400" dirty="0" err="1" smtClean="0"/>
              <a:t>pN</a:t>
            </a:r>
            <a:r>
              <a:rPr lang="en-US" altLang="zh-CN" sz="1400" dirty="0" smtClean="0"/>
              <a:t>) //</a:t>
            </a:r>
            <a:r>
              <a:rPr lang="zh-CN" altLang="en-US" sz="1400" dirty="0" smtClean="0"/>
              <a:t>构造函数</a:t>
            </a:r>
            <a:endParaRPr lang="en-US" altLang="zh-CN" sz="1400" dirty="0" smtClean="0"/>
          </a:p>
          <a:p>
            <a:pPr>
              <a:lnSpc>
                <a:spcPts val="2000"/>
              </a:lnSpc>
              <a:spcBef>
                <a:spcPts val="0"/>
              </a:spcBef>
              <a:buNone/>
            </a:pPr>
            <a:r>
              <a:rPr lang="en-US" altLang="zh-CN" sz="1400" dirty="0" smtClean="0"/>
              <a:t>  { </a:t>
            </a:r>
            <a:r>
              <a:rPr lang="en-US" altLang="zh-CN" sz="1400" dirty="0" err="1" smtClean="0"/>
              <a:t>cout</a:t>
            </a:r>
            <a:r>
              <a:rPr lang="en-US" altLang="zh-CN" sz="1400" dirty="0" smtClean="0"/>
              <a:t> &lt;&lt;"Constructing " &lt;&lt;</a:t>
            </a:r>
            <a:r>
              <a:rPr lang="en-US" altLang="zh-CN" sz="1400" dirty="0" err="1" smtClean="0"/>
              <a:t>pN</a:t>
            </a:r>
            <a:r>
              <a:rPr lang="en-US" altLang="zh-CN" sz="1400" dirty="0" smtClean="0"/>
              <a:t> &lt;&lt;</a:t>
            </a:r>
            <a:r>
              <a:rPr lang="en-US" altLang="zh-CN" sz="1400" dirty="0" err="1" smtClean="0"/>
              <a:t>endl</a:t>
            </a:r>
            <a:r>
              <a:rPr lang="en-US" altLang="zh-CN" sz="1400" dirty="0" smtClean="0"/>
              <a:t>;</a:t>
            </a:r>
          </a:p>
          <a:p>
            <a:pPr>
              <a:lnSpc>
                <a:spcPts val="2000"/>
              </a:lnSpc>
              <a:spcBef>
                <a:spcPts val="0"/>
              </a:spcBef>
              <a:buNone/>
            </a:pPr>
            <a:r>
              <a:rPr lang="en-US" altLang="zh-CN" sz="1400" dirty="0" smtClean="0"/>
              <a:t>    </a:t>
            </a:r>
            <a:r>
              <a:rPr lang="en-US" altLang="zh-CN" sz="1400" dirty="0" err="1" smtClean="0"/>
              <a:t>pName</a:t>
            </a:r>
            <a:r>
              <a:rPr lang="en-US" altLang="zh-CN" sz="1400" dirty="0" smtClean="0"/>
              <a:t>=new char[</a:t>
            </a:r>
            <a:r>
              <a:rPr lang="en-US" altLang="zh-CN" sz="1400" dirty="0" err="1" smtClean="0"/>
              <a:t>strlen</a:t>
            </a:r>
            <a:r>
              <a:rPr lang="en-US" altLang="zh-CN" sz="1400" dirty="0" smtClean="0"/>
              <a:t>(</a:t>
            </a:r>
            <a:r>
              <a:rPr lang="en-US" altLang="zh-CN" sz="1400" dirty="0" err="1" smtClean="0"/>
              <a:t>pN</a:t>
            </a:r>
            <a:r>
              <a:rPr lang="en-US" altLang="zh-CN" sz="1400" dirty="0" smtClean="0"/>
              <a:t>)+1];</a:t>
            </a:r>
          </a:p>
          <a:p>
            <a:pPr>
              <a:lnSpc>
                <a:spcPts val="2000"/>
              </a:lnSpc>
              <a:spcBef>
                <a:spcPts val="0"/>
              </a:spcBef>
              <a:buNone/>
            </a:pPr>
            <a:r>
              <a:rPr lang="en-US" altLang="zh-CN" sz="1400" dirty="0" smtClean="0"/>
              <a:t>    if(</a:t>
            </a:r>
            <a:r>
              <a:rPr lang="en-US" altLang="zh-CN" sz="1400" dirty="0" err="1" smtClean="0"/>
              <a:t>pName</a:t>
            </a:r>
            <a:r>
              <a:rPr lang="en-US" altLang="zh-CN" sz="1400" dirty="0" smtClean="0"/>
              <a:t>!=0)      </a:t>
            </a:r>
            <a:r>
              <a:rPr lang="en-US" altLang="zh-CN" sz="1400" dirty="0" err="1" smtClean="0"/>
              <a:t>strcpy</a:t>
            </a:r>
            <a:r>
              <a:rPr lang="en-US" altLang="zh-CN" sz="1400" dirty="0" smtClean="0"/>
              <a:t>(</a:t>
            </a:r>
            <a:r>
              <a:rPr lang="en-US" altLang="zh-CN" sz="1400" dirty="0" err="1" smtClean="0"/>
              <a:t>pName,pN</a:t>
            </a:r>
            <a:r>
              <a:rPr lang="en-US" altLang="zh-CN" sz="1400" dirty="0" smtClean="0"/>
              <a:t>);</a:t>
            </a:r>
          </a:p>
          <a:p>
            <a:pPr>
              <a:lnSpc>
                <a:spcPts val="2000"/>
              </a:lnSpc>
              <a:spcBef>
                <a:spcPts val="0"/>
              </a:spcBef>
              <a:buNone/>
            </a:pPr>
            <a:r>
              <a:rPr lang="en-US" altLang="zh-CN" sz="1400" dirty="0" smtClean="0"/>
              <a:t>  }</a:t>
            </a:r>
          </a:p>
          <a:p>
            <a:pPr>
              <a:lnSpc>
                <a:spcPts val="2000"/>
              </a:lnSpc>
              <a:spcBef>
                <a:spcPts val="0"/>
              </a:spcBef>
              <a:buNone/>
            </a:pPr>
            <a:r>
              <a:rPr lang="en-US" altLang="zh-CN" sz="1400" dirty="0" smtClean="0"/>
              <a:t>Person(Person&amp; p) //</a:t>
            </a:r>
            <a:r>
              <a:rPr lang="zh-CN" altLang="en-US" sz="1400" smtClean="0"/>
              <a:t>拷贝构造函数</a:t>
            </a:r>
            <a:endParaRPr lang="en-US" altLang="zh-CN" sz="1400" dirty="0" smtClean="0"/>
          </a:p>
          <a:p>
            <a:pPr>
              <a:lnSpc>
                <a:spcPts val="2000"/>
              </a:lnSpc>
              <a:spcBef>
                <a:spcPts val="0"/>
              </a:spcBef>
              <a:buNone/>
            </a:pPr>
            <a:r>
              <a:rPr lang="en-US" altLang="zh-CN" sz="1400" dirty="0" smtClean="0"/>
              <a:t> {  </a:t>
            </a:r>
            <a:r>
              <a:rPr lang="en-US" altLang="zh-CN" sz="1400" dirty="0" err="1" smtClean="0"/>
              <a:t>cout</a:t>
            </a:r>
            <a:r>
              <a:rPr lang="en-US" altLang="zh-CN" sz="1400" dirty="0" smtClean="0"/>
              <a:t> &lt;&lt;"Copying " &lt;&lt;</a:t>
            </a:r>
            <a:r>
              <a:rPr lang="en-US" altLang="zh-CN" sz="1400" dirty="0" err="1" smtClean="0"/>
              <a:t>p.pName</a:t>
            </a:r>
            <a:r>
              <a:rPr lang="en-US" altLang="zh-CN" sz="1400" dirty="0" smtClean="0"/>
              <a:t> &lt;&lt;" into its own block\n";     </a:t>
            </a:r>
          </a:p>
          <a:p>
            <a:pPr>
              <a:lnSpc>
                <a:spcPts val="2000"/>
              </a:lnSpc>
              <a:spcBef>
                <a:spcPts val="0"/>
              </a:spcBef>
              <a:buNone/>
            </a:pPr>
            <a:r>
              <a:rPr lang="en-US" altLang="zh-CN" sz="1400" dirty="0" smtClean="0"/>
              <a:t>    </a:t>
            </a:r>
            <a:r>
              <a:rPr lang="en-US" altLang="zh-CN" sz="1400" dirty="0" err="1" smtClean="0"/>
              <a:t>pName</a:t>
            </a:r>
            <a:r>
              <a:rPr lang="en-US" altLang="zh-CN" sz="1400" dirty="0" smtClean="0"/>
              <a:t>=new char[</a:t>
            </a:r>
            <a:r>
              <a:rPr lang="en-US" altLang="zh-CN" sz="1400" dirty="0" err="1" smtClean="0"/>
              <a:t>strlen</a:t>
            </a:r>
            <a:r>
              <a:rPr lang="en-US" altLang="zh-CN" sz="1400" dirty="0" smtClean="0"/>
              <a:t>(</a:t>
            </a:r>
            <a:r>
              <a:rPr lang="en-US" altLang="zh-CN" sz="1400" dirty="0" err="1" smtClean="0"/>
              <a:t>p.pName</a:t>
            </a:r>
            <a:r>
              <a:rPr lang="en-US" altLang="zh-CN" sz="1400" dirty="0" smtClean="0"/>
              <a:t>)+1];</a:t>
            </a:r>
          </a:p>
          <a:p>
            <a:pPr>
              <a:lnSpc>
                <a:spcPts val="2000"/>
              </a:lnSpc>
              <a:spcBef>
                <a:spcPts val="0"/>
              </a:spcBef>
              <a:buNone/>
            </a:pPr>
            <a:r>
              <a:rPr lang="en-US" altLang="zh-CN" sz="1400" dirty="0" smtClean="0"/>
              <a:t>   if(</a:t>
            </a:r>
            <a:r>
              <a:rPr lang="en-US" altLang="zh-CN" sz="1400" dirty="0" err="1" smtClean="0"/>
              <a:t>pName</a:t>
            </a:r>
            <a:r>
              <a:rPr lang="en-US" altLang="zh-CN" sz="1400" dirty="0" smtClean="0"/>
              <a:t>!=0)     </a:t>
            </a:r>
            <a:r>
              <a:rPr lang="en-US" altLang="zh-CN" sz="1400" dirty="0" err="1" smtClean="0"/>
              <a:t>strcpy</a:t>
            </a:r>
            <a:r>
              <a:rPr lang="en-US" altLang="zh-CN" sz="1400" dirty="0" smtClean="0"/>
              <a:t>(</a:t>
            </a:r>
            <a:r>
              <a:rPr lang="en-US" altLang="zh-CN" sz="1400" dirty="0" err="1" smtClean="0"/>
              <a:t>pName,p.pName</a:t>
            </a:r>
            <a:r>
              <a:rPr lang="en-US" altLang="zh-CN" sz="1400" dirty="0" smtClean="0"/>
              <a:t>);</a:t>
            </a:r>
          </a:p>
          <a:p>
            <a:pPr>
              <a:lnSpc>
                <a:spcPts val="2000"/>
              </a:lnSpc>
              <a:spcBef>
                <a:spcPts val="0"/>
              </a:spcBef>
              <a:buNone/>
            </a:pPr>
            <a:r>
              <a:rPr lang="en-US" altLang="zh-CN" sz="1400" dirty="0" smtClean="0"/>
              <a:t> }</a:t>
            </a:r>
          </a:p>
          <a:p>
            <a:pPr>
              <a:lnSpc>
                <a:spcPts val="2000"/>
              </a:lnSpc>
              <a:spcBef>
                <a:spcPts val="0"/>
              </a:spcBef>
              <a:buNone/>
            </a:pPr>
            <a:r>
              <a:rPr lang="en-US" altLang="zh-CN" sz="1400" dirty="0" smtClean="0"/>
              <a:t>  ~Person()</a:t>
            </a:r>
          </a:p>
          <a:p>
            <a:pPr>
              <a:lnSpc>
                <a:spcPts val="2000"/>
              </a:lnSpc>
              <a:spcBef>
                <a:spcPts val="0"/>
              </a:spcBef>
              <a:buNone/>
            </a:pPr>
            <a:r>
              <a:rPr lang="en-US" altLang="zh-CN" sz="1400" dirty="0" smtClean="0"/>
              <a:t>  { </a:t>
            </a:r>
            <a:r>
              <a:rPr lang="en-US" altLang="zh-CN" sz="1400" dirty="0" err="1" smtClean="0"/>
              <a:t>cout</a:t>
            </a:r>
            <a:r>
              <a:rPr lang="en-US" altLang="zh-CN" sz="1400" dirty="0" smtClean="0"/>
              <a:t> &lt;&lt;"Destructing “ &lt;&lt;</a:t>
            </a:r>
            <a:r>
              <a:rPr lang="en-US" altLang="zh-CN" sz="1400" dirty="0" err="1" smtClean="0"/>
              <a:t>pName</a:t>
            </a:r>
            <a:r>
              <a:rPr lang="en-US" altLang="zh-CN" sz="1400" dirty="0" smtClean="0"/>
              <a:t> &lt;&lt;</a:t>
            </a:r>
            <a:r>
              <a:rPr lang="en-US" altLang="zh-CN" sz="1400" dirty="0" err="1" smtClean="0"/>
              <a:t>endl</a:t>
            </a:r>
            <a:r>
              <a:rPr lang="en-US" altLang="zh-CN" sz="1400" dirty="0" smtClean="0"/>
              <a:t>;    </a:t>
            </a:r>
            <a:r>
              <a:rPr lang="en-US" altLang="zh-CN" sz="1400" dirty="0" err="1" smtClean="0"/>
              <a:t>pName</a:t>
            </a:r>
            <a:r>
              <a:rPr lang="en-US" altLang="zh-CN" sz="1400" dirty="0" smtClean="0"/>
              <a:t>[0]='\0';</a:t>
            </a:r>
          </a:p>
          <a:p>
            <a:pPr>
              <a:lnSpc>
                <a:spcPts val="2000"/>
              </a:lnSpc>
              <a:spcBef>
                <a:spcPts val="0"/>
              </a:spcBef>
              <a:buNone/>
            </a:pPr>
            <a:r>
              <a:rPr lang="en-US" altLang="zh-CN" sz="1400" dirty="0" smtClean="0"/>
              <a:t>    delete </a:t>
            </a:r>
            <a:r>
              <a:rPr lang="en-US" altLang="zh-CN" sz="1400" dirty="0" err="1" smtClean="0"/>
              <a:t>pName</a:t>
            </a:r>
            <a:r>
              <a:rPr lang="en-US" altLang="zh-CN" sz="1400" dirty="0" smtClean="0"/>
              <a:t>;</a:t>
            </a:r>
          </a:p>
          <a:p>
            <a:pPr>
              <a:lnSpc>
                <a:spcPts val="2000"/>
              </a:lnSpc>
              <a:spcBef>
                <a:spcPts val="0"/>
              </a:spcBef>
              <a:buNone/>
            </a:pPr>
            <a:r>
              <a:rPr lang="en-US" altLang="zh-CN" sz="1400" dirty="0" smtClean="0"/>
              <a:t>  }</a:t>
            </a:r>
          </a:p>
          <a:p>
            <a:pPr>
              <a:lnSpc>
                <a:spcPts val="2000"/>
              </a:lnSpc>
              <a:spcBef>
                <a:spcPts val="0"/>
              </a:spcBef>
              <a:buNone/>
            </a:pPr>
            <a:r>
              <a:rPr lang="en-US" altLang="zh-CN" sz="1400" dirty="0" smtClean="0"/>
              <a:t>         protected:</a:t>
            </a:r>
          </a:p>
          <a:p>
            <a:pPr>
              <a:lnSpc>
                <a:spcPts val="2000"/>
              </a:lnSpc>
              <a:spcBef>
                <a:spcPts val="0"/>
              </a:spcBef>
              <a:buNone/>
            </a:pPr>
            <a:r>
              <a:rPr lang="en-US" altLang="zh-CN" sz="1400" dirty="0" smtClean="0"/>
              <a:t>                </a:t>
            </a:r>
            <a:r>
              <a:rPr lang="en-US" altLang="zh-CN" sz="1400" dirty="0" smtClean="0">
                <a:solidFill>
                  <a:srgbClr val="FF0000"/>
                </a:solidFill>
              </a:rPr>
              <a:t>char* </a:t>
            </a:r>
            <a:r>
              <a:rPr lang="en-US" altLang="zh-CN" sz="1400" dirty="0" err="1" smtClean="0">
                <a:solidFill>
                  <a:srgbClr val="FF0000"/>
                </a:solidFill>
              </a:rPr>
              <a:t>pName</a:t>
            </a:r>
            <a:r>
              <a:rPr lang="en-US" altLang="zh-CN" sz="1400" dirty="0" smtClean="0">
                <a:solidFill>
                  <a:srgbClr val="FF0000"/>
                </a:solidFill>
              </a:rPr>
              <a:t>;</a:t>
            </a:r>
          </a:p>
          <a:p>
            <a:pPr>
              <a:lnSpc>
                <a:spcPts val="2000"/>
              </a:lnSpc>
              <a:spcBef>
                <a:spcPts val="0"/>
              </a:spcBef>
              <a:buNone/>
            </a:pPr>
            <a:r>
              <a:rPr lang="en-US" altLang="zh-CN" sz="1600" dirty="0" smtClean="0"/>
              <a:t>};</a:t>
            </a:r>
            <a:endParaRPr lang="en-US" altLang="zh-CN" sz="1800" dirty="0" smtClean="0"/>
          </a:p>
        </p:txBody>
      </p:sp>
      <p:sp>
        <p:nvSpPr>
          <p:cNvPr id="3" name="标题 2"/>
          <p:cNvSpPr>
            <a:spLocks noGrp="1"/>
          </p:cNvSpPr>
          <p:nvPr>
            <p:ph type="title"/>
          </p:nvPr>
        </p:nvSpPr>
        <p:spPr>
          <a:xfrm>
            <a:off x="457200" y="274638"/>
            <a:ext cx="8229600" cy="868346"/>
          </a:xfrm>
        </p:spPr>
        <p:txBody>
          <a:bodyPr>
            <a:normAutofit/>
          </a:bodyPr>
          <a:lstStyle/>
          <a:p>
            <a:r>
              <a:rPr lang="en-US" altLang="zh-CN" sz="3600" dirty="0" smtClean="0"/>
              <a:t>2.</a:t>
            </a:r>
            <a:r>
              <a:rPr lang="zh-CN" altLang="en-US" sz="3600" dirty="0" smtClean="0"/>
              <a:t>拷贝构造函数</a:t>
            </a:r>
            <a:endParaRPr lang="zh-CN" altLang="en-US" sz="3600" dirty="0"/>
          </a:p>
        </p:txBody>
      </p:sp>
      <p:sp>
        <p:nvSpPr>
          <p:cNvPr id="5" name="页脚占位符 4"/>
          <p:cNvSpPr>
            <a:spLocks noGrp="1"/>
          </p:cNvSpPr>
          <p:nvPr>
            <p:ph type="ftr" sz="quarter" idx="11"/>
          </p:nvPr>
        </p:nvSpPr>
        <p:spPr/>
        <p:txBody>
          <a:bodyPr/>
          <a:lstStyle/>
          <a:p>
            <a:pPr>
              <a:defRPr/>
            </a:pPr>
            <a:fld id="{AD7BC6A2-D5BD-40D0-957C-A2CF55A98CE9}" type="slidenum">
              <a:rPr lang="zh-CN" altLang="en-US" smtClean="0"/>
              <a:pPr>
                <a:defRPr/>
              </a:pPr>
              <a:t>23</a:t>
            </a:fld>
            <a:endParaRPr lang="zh-CN" altLang="en-US" dirty="0"/>
          </a:p>
        </p:txBody>
      </p:sp>
      <p:sp>
        <p:nvSpPr>
          <p:cNvPr id="6" name="矩形 5"/>
          <p:cNvSpPr/>
          <p:nvPr/>
        </p:nvSpPr>
        <p:spPr>
          <a:xfrm>
            <a:off x="5214942" y="571480"/>
            <a:ext cx="3714776" cy="2431435"/>
          </a:xfrm>
          <a:prstGeom prst="rect">
            <a:avLst/>
          </a:prstGeom>
        </p:spPr>
        <p:txBody>
          <a:bodyPr wrap="square">
            <a:spAutoFit/>
          </a:bodyPr>
          <a:lstStyle/>
          <a:p>
            <a:r>
              <a:rPr lang="en-US" altLang="zh-CN" sz="1400" dirty="0" smtClean="0"/>
              <a:t>void main()</a:t>
            </a:r>
          </a:p>
          <a:p>
            <a:r>
              <a:rPr lang="en-US" altLang="zh-CN" sz="1400" dirty="0" smtClean="0"/>
              <a:t>{</a:t>
            </a:r>
          </a:p>
          <a:p>
            <a:r>
              <a:rPr lang="en-US" altLang="zh-CN" sz="1400" dirty="0" smtClean="0"/>
              <a:t>  Person p1("Randy");</a:t>
            </a:r>
          </a:p>
          <a:p>
            <a:r>
              <a:rPr lang="en-US" altLang="zh-CN" sz="1400" dirty="0" smtClean="0"/>
              <a:t>  Person p2=p1;  //</a:t>
            </a:r>
            <a:r>
              <a:rPr lang="zh-CN" altLang="en-US" sz="1400" dirty="0" smtClean="0"/>
              <a:t>即</a:t>
            </a:r>
            <a:r>
              <a:rPr lang="en-US" altLang="zh-CN" sz="1400" dirty="0" smtClean="0"/>
              <a:t>Person p2(p1);</a:t>
            </a:r>
          </a:p>
          <a:p>
            <a:r>
              <a:rPr lang="en-US" altLang="zh-CN" sz="1400" dirty="0" smtClean="0"/>
              <a:t>}</a:t>
            </a:r>
          </a:p>
          <a:p>
            <a:r>
              <a:rPr lang="en-US" altLang="zh-CN" sz="1400" dirty="0" smtClean="0"/>
              <a:t>//</a:t>
            </a:r>
            <a:r>
              <a:rPr lang="zh-CN" altLang="en-US" sz="1400" dirty="0" smtClean="0"/>
              <a:t>运行结果</a:t>
            </a:r>
            <a:endParaRPr lang="en-US" altLang="zh-CN" sz="1400" dirty="0" smtClean="0"/>
          </a:p>
          <a:p>
            <a:r>
              <a:rPr lang="en-US" altLang="zh-CN" sz="1400" dirty="0" smtClean="0"/>
              <a:t>Constructing Randy</a:t>
            </a:r>
          </a:p>
          <a:p>
            <a:r>
              <a:rPr lang="en-US" altLang="zh-CN" sz="1400" dirty="0" smtClean="0"/>
              <a:t>Copying Randy into its own block</a:t>
            </a:r>
          </a:p>
          <a:p>
            <a:r>
              <a:rPr lang="en-US" altLang="zh-CN" sz="1400" dirty="0" smtClean="0"/>
              <a:t>Destructing Randy</a:t>
            </a:r>
          </a:p>
          <a:p>
            <a:r>
              <a:rPr lang="en-US" altLang="zh-CN" sz="1400" dirty="0" smtClean="0"/>
              <a:t>Destructing Randy</a:t>
            </a:r>
          </a:p>
          <a:p>
            <a:endParaRPr lang="zh-CN" altLang="en-US" sz="1200"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214282" y="1142984"/>
            <a:ext cx="8429684" cy="5357850"/>
          </a:xfrm>
        </p:spPr>
        <p:txBody>
          <a:bodyPr/>
          <a:lstStyle/>
          <a:p>
            <a:pPr>
              <a:lnSpc>
                <a:spcPts val="2880"/>
              </a:lnSpc>
              <a:spcBef>
                <a:spcPts val="0"/>
              </a:spcBef>
            </a:pPr>
            <a:r>
              <a:rPr lang="zh-CN" altLang="en-US" sz="2000" dirty="0" smtClean="0"/>
              <a:t>复合类与深拷贝的综合用法</a:t>
            </a:r>
            <a:endParaRPr lang="en-US" altLang="zh-CN" sz="2000" dirty="0" smtClean="0"/>
          </a:p>
          <a:p>
            <a:pPr lvl="1">
              <a:lnSpc>
                <a:spcPts val="2880"/>
              </a:lnSpc>
              <a:spcBef>
                <a:spcPts val="0"/>
              </a:spcBef>
            </a:pPr>
            <a:r>
              <a:rPr lang="zh-CN" altLang="en-US" sz="1800" dirty="0" smtClean="0">
                <a:solidFill>
                  <a:srgbClr val="FF0000"/>
                </a:solidFill>
              </a:rPr>
              <a:t>当类的数据成员是一个类对象指针，如何在构造函数中初始化？</a:t>
            </a:r>
            <a:endParaRPr lang="en-US" altLang="zh-CN" sz="1800" dirty="0" smtClean="0">
              <a:solidFill>
                <a:srgbClr val="FF0000"/>
              </a:solidFill>
            </a:endParaRPr>
          </a:p>
          <a:p>
            <a:pPr lvl="1">
              <a:lnSpc>
                <a:spcPts val="2880"/>
              </a:lnSpc>
              <a:spcBef>
                <a:spcPts val="0"/>
              </a:spcBef>
            </a:pPr>
            <a:r>
              <a:rPr lang="zh-CN" altLang="en-US" sz="1800" dirty="0" smtClean="0"/>
              <a:t>无法使用冒号来初始化，因为类对象指针还没有分配空间</a:t>
            </a:r>
            <a:endParaRPr lang="en-US" altLang="zh-CN" sz="1800" dirty="0" smtClean="0"/>
          </a:p>
          <a:p>
            <a:pPr>
              <a:buNone/>
            </a:pPr>
            <a:endParaRPr lang="en-US" altLang="zh-CN" sz="1800" dirty="0" smtClean="0">
              <a:solidFill>
                <a:srgbClr val="FF0000"/>
              </a:solidFill>
            </a:endParaRPr>
          </a:p>
          <a:p>
            <a:pPr lvl="1">
              <a:lnSpc>
                <a:spcPts val="2880"/>
              </a:lnSpc>
              <a:spcBef>
                <a:spcPts val="0"/>
              </a:spcBef>
              <a:buNone/>
            </a:pPr>
            <a:endParaRPr lang="en-US" altLang="zh-CN" sz="1800" dirty="0" smtClean="0">
              <a:solidFill>
                <a:srgbClr val="FF0000"/>
              </a:solidFill>
            </a:endParaRPr>
          </a:p>
          <a:p>
            <a:pPr lvl="1">
              <a:lnSpc>
                <a:spcPts val="2880"/>
              </a:lnSpc>
              <a:spcBef>
                <a:spcPts val="0"/>
              </a:spcBef>
            </a:pPr>
            <a:endParaRPr lang="en-US" altLang="zh-CN" sz="1800" dirty="0" smtClean="0">
              <a:solidFill>
                <a:srgbClr val="FF0000"/>
              </a:solidFill>
            </a:endParaRPr>
          </a:p>
          <a:p>
            <a:pPr lvl="1">
              <a:lnSpc>
                <a:spcPts val="2880"/>
              </a:lnSpc>
              <a:spcBef>
                <a:spcPts val="0"/>
              </a:spcBef>
            </a:pPr>
            <a:endParaRPr lang="en-US" altLang="zh-CN" sz="1800" dirty="0" smtClean="0">
              <a:solidFill>
                <a:srgbClr val="FF0000"/>
              </a:solidFill>
            </a:endParaRPr>
          </a:p>
          <a:p>
            <a:pPr lvl="1">
              <a:lnSpc>
                <a:spcPts val="2880"/>
              </a:lnSpc>
              <a:spcBef>
                <a:spcPts val="0"/>
              </a:spcBef>
            </a:pPr>
            <a:endParaRPr lang="en-US" altLang="zh-CN" sz="1800" dirty="0" smtClean="0">
              <a:solidFill>
                <a:srgbClr val="FF0000"/>
              </a:solidFill>
            </a:endParaRPr>
          </a:p>
          <a:p>
            <a:pPr lvl="1">
              <a:lnSpc>
                <a:spcPts val="2880"/>
              </a:lnSpc>
              <a:spcBef>
                <a:spcPts val="0"/>
              </a:spcBef>
            </a:pPr>
            <a:r>
              <a:rPr lang="zh-CN" altLang="en-US" sz="1800" dirty="0" smtClean="0">
                <a:solidFill>
                  <a:srgbClr val="FF0000"/>
                </a:solidFill>
              </a:rPr>
              <a:t>只能在构造函数中先分配空间，再用对象赋值或参数赋值的方法。</a:t>
            </a:r>
            <a:endParaRPr lang="en-US" altLang="zh-CN" sz="1800" dirty="0" smtClean="0">
              <a:solidFill>
                <a:srgbClr val="FF0000"/>
              </a:solidFill>
            </a:endParaRPr>
          </a:p>
          <a:p>
            <a:pPr lvl="1">
              <a:lnSpc>
                <a:spcPts val="2880"/>
              </a:lnSpc>
              <a:spcBef>
                <a:spcPts val="0"/>
              </a:spcBef>
              <a:buNone/>
            </a:pPr>
            <a:endParaRPr lang="en-US" altLang="zh-CN" sz="1800" dirty="0" smtClean="0">
              <a:solidFill>
                <a:srgbClr val="FF0000"/>
              </a:solidFill>
            </a:endParaRPr>
          </a:p>
        </p:txBody>
      </p:sp>
      <p:sp>
        <p:nvSpPr>
          <p:cNvPr id="3" name="标题 2"/>
          <p:cNvSpPr>
            <a:spLocks noGrp="1"/>
          </p:cNvSpPr>
          <p:nvPr>
            <p:ph type="title"/>
          </p:nvPr>
        </p:nvSpPr>
        <p:spPr>
          <a:xfrm>
            <a:off x="457200" y="274638"/>
            <a:ext cx="8229600" cy="868346"/>
          </a:xfrm>
        </p:spPr>
        <p:txBody>
          <a:bodyPr>
            <a:normAutofit/>
          </a:bodyPr>
          <a:lstStyle/>
          <a:p>
            <a:r>
              <a:rPr lang="en-US" altLang="zh-CN" sz="3600" dirty="0" smtClean="0"/>
              <a:t>2.</a:t>
            </a:r>
            <a:r>
              <a:rPr lang="zh-CN" altLang="en-US" sz="3600" dirty="0" smtClean="0"/>
              <a:t>拷贝构造函数</a:t>
            </a:r>
            <a:endParaRPr lang="zh-CN" altLang="en-US" sz="3600" dirty="0"/>
          </a:p>
        </p:txBody>
      </p:sp>
      <p:sp>
        <p:nvSpPr>
          <p:cNvPr id="5" name="页脚占位符 4"/>
          <p:cNvSpPr>
            <a:spLocks noGrp="1"/>
          </p:cNvSpPr>
          <p:nvPr>
            <p:ph type="ftr" sz="quarter" idx="11"/>
          </p:nvPr>
        </p:nvSpPr>
        <p:spPr/>
        <p:txBody>
          <a:bodyPr/>
          <a:lstStyle/>
          <a:p>
            <a:pPr>
              <a:defRPr/>
            </a:pPr>
            <a:fld id="{AD7BC6A2-D5BD-40D0-957C-A2CF55A98CE9}" type="slidenum">
              <a:rPr lang="zh-CN" altLang="en-US" smtClean="0"/>
              <a:pPr>
                <a:defRPr/>
              </a:pPr>
              <a:t>24</a:t>
            </a:fld>
            <a:endParaRPr lang="zh-CN" altLang="en-US" dirty="0"/>
          </a:p>
        </p:txBody>
      </p:sp>
      <p:sp>
        <p:nvSpPr>
          <p:cNvPr id="7" name="矩形 6"/>
          <p:cNvSpPr/>
          <p:nvPr/>
        </p:nvSpPr>
        <p:spPr>
          <a:xfrm>
            <a:off x="142844" y="2357430"/>
            <a:ext cx="3643338" cy="1815882"/>
          </a:xfrm>
          <a:prstGeom prst="rect">
            <a:avLst/>
          </a:prstGeom>
        </p:spPr>
        <p:txBody>
          <a:bodyPr wrap="square">
            <a:spAutoFit/>
          </a:bodyPr>
          <a:lstStyle/>
          <a:p>
            <a:r>
              <a:rPr lang="en-US" altLang="zh-CN" sz="1600" dirty="0" smtClean="0"/>
              <a:t>class Tutor{</a:t>
            </a:r>
          </a:p>
          <a:p>
            <a:r>
              <a:rPr lang="en-US" altLang="zh-CN" sz="1600" dirty="0" smtClean="0"/>
              <a:t>Public:</a:t>
            </a:r>
          </a:p>
          <a:p>
            <a:r>
              <a:rPr lang="en-US" altLang="zh-CN" sz="1600" dirty="0" smtClean="0"/>
              <a:t>Tutor(Student&amp; s):student(s) </a:t>
            </a:r>
          </a:p>
          <a:p>
            <a:r>
              <a:rPr lang="en-US" altLang="zh-CN" sz="1600" dirty="0" smtClean="0"/>
              <a:t>    {    </a:t>
            </a:r>
            <a:r>
              <a:rPr lang="en-US" altLang="zh-CN" sz="1600" dirty="0" err="1" smtClean="0"/>
              <a:t>cout</a:t>
            </a:r>
            <a:r>
              <a:rPr lang="en-US" altLang="zh-CN" sz="1600" dirty="0" smtClean="0"/>
              <a:t> &lt;&lt;"Constructing \n";  }</a:t>
            </a:r>
          </a:p>
          <a:p>
            <a:r>
              <a:rPr lang="en-US" altLang="zh-CN" sz="1600" dirty="0" smtClean="0"/>
              <a:t>private:</a:t>
            </a:r>
          </a:p>
          <a:p>
            <a:r>
              <a:rPr lang="en-US" altLang="zh-CN" sz="1600" dirty="0" smtClean="0"/>
              <a:t>  </a:t>
            </a:r>
            <a:r>
              <a:rPr lang="en-US" altLang="zh-CN" sz="1600" b="1" dirty="0" smtClean="0"/>
              <a:t>Student </a:t>
            </a:r>
            <a:r>
              <a:rPr lang="en-US" altLang="zh-CN" sz="1600" b="1" dirty="0" err="1" smtClean="0"/>
              <a:t>student</a:t>
            </a:r>
            <a:r>
              <a:rPr lang="en-US" altLang="zh-CN" sz="1600" b="1" dirty="0" smtClean="0"/>
              <a:t>;  </a:t>
            </a:r>
            <a:endParaRPr lang="en-US" altLang="zh-CN" sz="1600" b="1" dirty="0" smtClean="0">
              <a:solidFill>
                <a:srgbClr val="FF0000"/>
              </a:solidFill>
            </a:endParaRPr>
          </a:p>
          <a:p>
            <a:r>
              <a:rPr lang="en-US" altLang="zh-CN" sz="1600" dirty="0" smtClean="0"/>
              <a:t>};</a:t>
            </a:r>
            <a:endParaRPr lang="zh-CN" altLang="en-US" sz="1600" dirty="0"/>
          </a:p>
        </p:txBody>
      </p:sp>
      <p:sp>
        <p:nvSpPr>
          <p:cNvPr id="8" name="矩形 7"/>
          <p:cNvSpPr/>
          <p:nvPr/>
        </p:nvSpPr>
        <p:spPr>
          <a:xfrm>
            <a:off x="4714876" y="2357430"/>
            <a:ext cx="4071966" cy="1815882"/>
          </a:xfrm>
          <a:prstGeom prst="rect">
            <a:avLst/>
          </a:prstGeom>
        </p:spPr>
        <p:txBody>
          <a:bodyPr wrap="square">
            <a:spAutoFit/>
          </a:bodyPr>
          <a:lstStyle/>
          <a:p>
            <a:r>
              <a:rPr lang="en-US" altLang="zh-CN" sz="1600" dirty="0" smtClean="0"/>
              <a:t>class Tutor{</a:t>
            </a:r>
          </a:p>
          <a:p>
            <a:r>
              <a:rPr lang="en-US" altLang="zh-CN" sz="1600" dirty="0" smtClean="0"/>
              <a:t>Public: </a:t>
            </a:r>
          </a:p>
          <a:p>
            <a:r>
              <a:rPr lang="en-US" altLang="zh-CN" sz="1600" dirty="0" smtClean="0"/>
              <a:t>Tutor(Student&amp; s) </a:t>
            </a:r>
            <a:r>
              <a:rPr lang="en-US" altLang="zh-CN" sz="1600" b="1" dirty="0" smtClean="0">
                <a:solidFill>
                  <a:schemeClr val="accent2"/>
                </a:solidFill>
              </a:rPr>
              <a:t>:student(s)  //error</a:t>
            </a:r>
          </a:p>
          <a:p>
            <a:r>
              <a:rPr lang="en-US" altLang="zh-CN" sz="1600" dirty="0" smtClean="0"/>
              <a:t>    {    </a:t>
            </a:r>
            <a:r>
              <a:rPr lang="en-US" altLang="zh-CN" sz="1600" dirty="0" err="1" smtClean="0"/>
              <a:t>cout</a:t>
            </a:r>
            <a:r>
              <a:rPr lang="en-US" altLang="zh-CN" sz="1600" dirty="0" smtClean="0"/>
              <a:t> &lt;&lt;"Constructing \n";  }</a:t>
            </a:r>
          </a:p>
          <a:p>
            <a:r>
              <a:rPr lang="en-US" altLang="zh-CN" sz="1600" dirty="0" smtClean="0"/>
              <a:t>private:</a:t>
            </a:r>
          </a:p>
          <a:p>
            <a:r>
              <a:rPr lang="en-US" altLang="zh-CN" sz="1600" dirty="0" smtClean="0"/>
              <a:t>  </a:t>
            </a:r>
            <a:r>
              <a:rPr lang="en-US" altLang="zh-CN" sz="1600" b="1" dirty="0" smtClean="0"/>
              <a:t>Student  *student;  </a:t>
            </a:r>
            <a:endParaRPr lang="en-US" altLang="zh-CN" sz="1600" b="1" dirty="0" smtClean="0">
              <a:solidFill>
                <a:srgbClr val="FF0000"/>
              </a:solidFill>
            </a:endParaRPr>
          </a:p>
          <a:p>
            <a:r>
              <a:rPr lang="en-US" altLang="zh-CN" sz="1600" dirty="0" smtClean="0"/>
              <a:t>};</a:t>
            </a:r>
            <a:endParaRPr lang="zh-CN" altLang="en-US" sz="1600" dirty="0"/>
          </a:p>
        </p:txBody>
      </p:sp>
      <p:sp>
        <p:nvSpPr>
          <p:cNvPr id="9" name="矩形 8"/>
          <p:cNvSpPr/>
          <p:nvPr/>
        </p:nvSpPr>
        <p:spPr>
          <a:xfrm>
            <a:off x="4143372" y="0"/>
            <a:ext cx="3357586" cy="1569660"/>
          </a:xfrm>
          <a:prstGeom prst="rect">
            <a:avLst/>
          </a:prstGeom>
        </p:spPr>
        <p:txBody>
          <a:bodyPr wrap="square">
            <a:spAutoFit/>
          </a:bodyPr>
          <a:lstStyle/>
          <a:p>
            <a:r>
              <a:rPr lang="en-US" altLang="zh-CN" sz="1600" dirty="0" smtClean="0"/>
              <a:t>class Student {</a:t>
            </a:r>
          </a:p>
          <a:p>
            <a:r>
              <a:rPr lang="en-US" altLang="zh-CN" sz="1600" dirty="0" smtClean="0"/>
              <a:t>private:</a:t>
            </a:r>
          </a:p>
          <a:p>
            <a:r>
              <a:rPr lang="en-US" altLang="zh-CN" sz="1600" dirty="0" smtClean="0"/>
              <a:t>   </a:t>
            </a:r>
            <a:r>
              <a:rPr lang="en-US" altLang="zh-CN" sz="1600" dirty="0" err="1" smtClean="0"/>
              <a:t>int</a:t>
            </a:r>
            <a:r>
              <a:rPr lang="en-US" altLang="zh-CN" sz="1600" dirty="0" smtClean="0"/>
              <a:t> </a:t>
            </a:r>
            <a:r>
              <a:rPr lang="en-US" altLang="zh-CN" sz="1600" dirty="0" err="1" smtClean="0"/>
              <a:t>sid</a:t>
            </a:r>
            <a:r>
              <a:rPr lang="en-US" altLang="zh-CN" sz="1600" dirty="0" smtClean="0"/>
              <a:t>;</a:t>
            </a:r>
          </a:p>
          <a:p>
            <a:r>
              <a:rPr lang="en-US" altLang="zh-CN" sz="1600" dirty="0" smtClean="0"/>
              <a:t>public:</a:t>
            </a:r>
          </a:p>
          <a:p>
            <a:r>
              <a:rPr lang="en-US" altLang="zh-CN" sz="1600" dirty="0" smtClean="0"/>
              <a:t>   Student(</a:t>
            </a:r>
            <a:r>
              <a:rPr lang="en-US" altLang="zh-CN" sz="1600" dirty="0" err="1" smtClean="0"/>
              <a:t>int</a:t>
            </a:r>
            <a:r>
              <a:rPr lang="en-US" altLang="zh-CN" sz="1600" dirty="0" smtClean="0"/>
              <a:t> t) : </a:t>
            </a:r>
            <a:r>
              <a:rPr lang="en-US" altLang="zh-CN" sz="1600" dirty="0" err="1" smtClean="0"/>
              <a:t>sid</a:t>
            </a:r>
            <a:r>
              <a:rPr lang="en-US" altLang="zh-CN" sz="1600" dirty="0" smtClean="0"/>
              <a:t>(t)    { }</a:t>
            </a:r>
          </a:p>
          <a:p>
            <a:r>
              <a:rPr lang="en-US" altLang="zh-CN" sz="1600" dirty="0" smtClean="0"/>
              <a:t>}</a:t>
            </a:r>
          </a:p>
        </p:txBody>
      </p:sp>
      <p:sp>
        <p:nvSpPr>
          <p:cNvPr id="10" name="矩形 9"/>
          <p:cNvSpPr/>
          <p:nvPr/>
        </p:nvSpPr>
        <p:spPr>
          <a:xfrm>
            <a:off x="285720" y="4500570"/>
            <a:ext cx="3571900" cy="1323439"/>
          </a:xfrm>
          <a:prstGeom prst="rect">
            <a:avLst/>
          </a:prstGeom>
        </p:spPr>
        <p:txBody>
          <a:bodyPr wrap="square">
            <a:spAutoFit/>
          </a:bodyPr>
          <a:lstStyle/>
          <a:p>
            <a:r>
              <a:rPr lang="en-US" altLang="zh-CN" sz="1600" dirty="0" smtClean="0"/>
              <a:t>Tutor(Student&amp; s) //</a:t>
            </a:r>
            <a:r>
              <a:rPr lang="zh-CN" altLang="en-US" sz="1600" dirty="0" smtClean="0"/>
              <a:t>参数为对象</a:t>
            </a:r>
            <a:endParaRPr lang="en-US" altLang="zh-CN" sz="1600" dirty="0" smtClean="0"/>
          </a:p>
          <a:p>
            <a:r>
              <a:rPr lang="en-US" altLang="zh-CN" sz="1600" dirty="0" smtClean="0"/>
              <a:t> {  student = new Student; </a:t>
            </a:r>
          </a:p>
          <a:p>
            <a:r>
              <a:rPr lang="en-US" altLang="zh-CN" sz="1600" dirty="0" smtClean="0"/>
              <a:t>    student = s;   //</a:t>
            </a:r>
            <a:r>
              <a:rPr lang="zh-CN" altLang="en-US" sz="1600" dirty="0" smtClean="0"/>
              <a:t>拷贝构造初始化</a:t>
            </a:r>
            <a:endParaRPr lang="en-US" altLang="zh-CN" sz="1600" dirty="0" smtClean="0"/>
          </a:p>
          <a:p>
            <a:r>
              <a:rPr lang="en-US" altLang="zh-CN" sz="1600" dirty="0" smtClean="0"/>
              <a:t>    </a:t>
            </a:r>
            <a:r>
              <a:rPr lang="en-US" altLang="zh-CN" sz="1600" dirty="0" err="1" smtClean="0"/>
              <a:t>cout</a:t>
            </a:r>
            <a:r>
              <a:rPr lang="en-US" altLang="zh-CN" sz="1600" dirty="0" smtClean="0"/>
              <a:t> &lt;&lt;"Constructing \n";  </a:t>
            </a:r>
          </a:p>
          <a:p>
            <a:r>
              <a:rPr lang="en-US" altLang="zh-CN" sz="1600" dirty="0" smtClean="0"/>
              <a:t>}</a:t>
            </a:r>
          </a:p>
        </p:txBody>
      </p:sp>
      <p:sp>
        <p:nvSpPr>
          <p:cNvPr id="11" name="矩形 10"/>
          <p:cNvSpPr/>
          <p:nvPr/>
        </p:nvSpPr>
        <p:spPr>
          <a:xfrm>
            <a:off x="4786314" y="4572008"/>
            <a:ext cx="3286148" cy="1323439"/>
          </a:xfrm>
          <a:prstGeom prst="rect">
            <a:avLst/>
          </a:prstGeom>
        </p:spPr>
        <p:txBody>
          <a:bodyPr wrap="square">
            <a:spAutoFit/>
          </a:bodyPr>
          <a:lstStyle/>
          <a:p>
            <a:r>
              <a:rPr lang="en-US" altLang="zh-CN" sz="1600" dirty="0" smtClean="0"/>
              <a:t>Tutor(</a:t>
            </a:r>
            <a:r>
              <a:rPr lang="en-US" altLang="zh-CN" sz="1600" dirty="0" err="1" smtClean="0"/>
              <a:t>int</a:t>
            </a:r>
            <a:r>
              <a:rPr lang="en-US" altLang="zh-CN" sz="1600" dirty="0" smtClean="0"/>
              <a:t> id) //</a:t>
            </a:r>
            <a:r>
              <a:rPr lang="zh-CN" altLang="en-US" sz="1600" dirty="0" smtClean="0"/>
              <a:t>参数为对象</a:t>
            </a:r>
            <a:endParaRPr lang="en-US" altLang="zh-CN" sz="1600" dirty="0" smtClean="0"/>
          </a:p>
          <a:p>
            <a:r>
              <a:rPr lang="en-US" altLang="zh-CN" sz="1600" dirty="0" smtClean="0"/>
              <a:t> { //</a:t>
            </a:r>
            <a:r>
              <a:rPr lang="zh-CN" altLang="en-US" sz="1600" dirty="0" smtClean="0"/>
              <a:t>创建无名对象并拷贝构造</a:t>
            </a:r>
            <a:endParaRPr lang="en-US" altLang="zh-CN" sz="1600" dirty="0" smtClean="0"/>
          </a:p>
          <a:p>
            <a:r>
              <a:rPr lang="en-US" altLang="zh-CN" sz="1600" dirty="0" smtClean="0"/>
              <a:t>   student = new Student(id);</a:t>
            </a:r>
          </a:p>
          <a:p>
            <a:r>
              <a:rPr lang="en-US" altLang="zh-CN" sz="1600" dirty="0" smtClean="0"/>
              <a:t>    </a:t>
            </a:r>
            <a:r>
              <a:rPr lang="en-US" altLang="zh-CN" sz="1600" dirty="0" err="1" smtClean="0"/>
              <a:t>cout</a:t>
            </a:r>
            <a:r>
              <a:rPr lang="en-US" altLang="zh-CN" sz="1600" dirty="0" smtClean="0"/>
              <a:t> &lt;&lt;"Constructing \n";  </a:t>
            </a:r>
          </a:p>
          <a:p>
            <a:r>
              <a:rPr lang="en-US" altLang="zh-CN" sz="1600" dirty="0" smtClean="0"/>
              <a:t>}</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285720" y="1000108"/>
            <a:ext cx="8429684" cy="5357850"/>
          </a:xfrm>
        </p:spPr>
        <p:txBody>
          <a:bodyPr/>
          <a:lstStyle/>
          <a:p>
            <a:pPr>
              <a:lnSpc>
                <a:spcPts val="2880"/>
              </a:lnSpc>
              <a:spcBef>
                <a:spcPts val="0"/>
              </a:spcBef>
            </a:pPr>
            <a:r>
              <a:rPr lang="zh-CN" altLang="en-US" sz="1800" dirty="0" smtClean="0"/>
              <a:t>综合示例，设置软件最大拷贝次数防盗版</a:t>
            </a:r>
            <a:endParaRPr lang="en-US" altLang="zh-CN" sz="1800" dirty="0" smtClean="0"/>
          </a:p>
        </p:txBody>
      </p:sp>
      <p:sp>
        <p:nvSpPr>
          <p:cNvPr id="3" name="标题 2"/>
          <p:cNvSpPr>
            <a:spLocks noGrp="1"/>
          </p:cNvSpPr>
          <p:nvPr>
            <p:ph type="title"/>
          </p:nvPr>
        </p:nvSpPr>
        <p:spPr>
          <a:xfrm>
            <a:off x="457200" y="274638"/>
            <a:ext cx="8229600" cy="868346"/>
          </a:xfrm>
        </p:spPr>
        <p:txBody>
          <a:bodyPr>
            <a:normAutofit/>
          </a:bodyPr>
          <a:lstStyle/>
          <a:p>
            <a:r>
              <a:rPr lang="en-US" altLang="zh-CN" sz="3600" dirty="0" smtClean="0"/>
              <a:t>2.</a:t>
            </a:r>
            <a:r>
              <a:rPr lang="zh-CN" altLang="en-US" sz="3600" dirty="0" smtClean="0"/>
              <a:t>拷贝构造函数</a:t>
            </a:r>
            <a:endParaRPr lang="zh-CN" altLang="en-US" sz="3600" dirty="0"/>
          </a:p>
        </p:txBody>
      </p:sp>
      <p:sp>
        <p:nvSpPr>
          <p:cNvPr id="5" name="页脚占位符 4"/>
          <p:cNvSpPr>
            <a:spLocks noGrp="1"/>
          </p:cNvSpPr>
          <p:nvPr>
            <p:ph type="ftr" sz="quarter" idx="11"/>
          </p:nvPr>
        </p:nvSpPr>
        <p:spPr/>
        <p:txBody>
          <a:bodyPr/>
          <a:lstStyle/>
          <a:p>
            <a:pPr>
              <a:defRPr/>
            </a:pPr>
            <a:fld id="{AD7BC6A2-D5BD-40D0-957C-A2CF55A98CE9}" type="slidenum">
              <a:rPr lang="zh-CN" altLang="en-US" smtClean="0"/>
              <a:pPr>
                <a:defRPr/>
              </a:pPr>
              <a:t>25</a:t>
            </a:fld>
            <a:endParaRPr lang="zh-CN" altLang="en-US" dirty="0"/>
          </a:p>
        </p:txBody>
      </p:sp>
      <p:pic>
        <p:nvPicPr>
          <p:cNvPr id="2052" name="Picture 4"/>
          <p:cNvPicPr>
            <a:picLocks noChangeAspect="1" noChangeArrowheads="1"/>
          </p:cNvPicPr>
          <p:nvPr/>
        </p:nvPicPr>
        <p:blipFill>
          <a:blip r:embed="rId2"/>
          <a:srcRect/>
          <a:stretch>
            <a:fillRect/>
          </a:stretch>
        </p:blipFill>
        <p:spPr bwMode="auto">
          <a:xfrm>
            <a:off x="4929190" y="142852"/>
            <a:ext cx="3857652" cy="5126482"/>
          </a:xfrm>
          <a:prstGeom prst="rect">
            <a:avLst/>
          </a:prstGeom>
          <a:noFill/>
          <a:ln w="9525">
            <a:noFill/>
            <a:miter lim="800000"/>
            <a:headEnd/>
            <a:tailEnd/>
          </a:ln>
          <a:effectLst/>
        </p:spPr>
      </p:pic>
      <p:pic>
        <p:nvPicPr>
          <p:cNvPr id="2053" name="Picture 5"/>
          <p:cNvPicPr>
            <a:picLocks noChangeAspect="1" noChangeArrowheads="1"/>
          </p:cNvPicPr>
          <p:nvPr/>
        </p:nvPicPr>
        <p:blipFill>
          <a:blip r:embed="rId3"/>
          <a:srcRect/>
          <a:stretch>
            <a:fillRect/>
          </a:stretch>
        </p:blipFill>
        <p:spPr bwMode="auto">
          <a:xfrm>
            <a:off x="0" y="3538763"/>
            <a:ext cx="3643338" cy="3319237"/>
          </a:xfrm>
          <a:prstGeom prst="rect">
            <a:avLst/>
          </a:prstGeom>
          <a:noFill/>
          <a:ln w="9525">
            <a:noFill/>
            <a:miter lim="800000"/>
            <a:headEnd/>
            <a:tailEnd/>
          </a:ln>
          <a:effectLst/>
        </p:spPr>
      </p:pic>
      <p:pic>
        <p:nvPicPr>
          <p:cNvPr id="2054" name="Picture 6"/>
          <p:cNvPicPr>
            <a:picLocks noChangeAspect="1" noChangeArrowheads="1"/>
          </p:cNvPicPr>
          <p:nvPr/>
        </p:nvPicPr>
        <p:blipFill>
          <a:blip r:embed="rId4"/>
          <a:srcRect/>
          <a:stretch>
            <a:fillRect/>
          </a:stretch>
        </p:blipFill>
        <p:spPr bwMode="auto">
          <a:xfrm>
            <a:off x="0" y="1428736"/>
            <a:ext cx="3757402" cy="2000264"/>
          </a:xfrm>
          <a:prstGeom prst="rect">
            <a:avLst/>
          </a:prstGeom>
          <a:noFill/>
          <a:ln w="9525">
            <a:noFill/>
            <a:miter lim="800000"/>
            <a:headEnd/>
            <a:tailEnd/>
          </a:ln>
          <a:effectLst/>
        </p:spPr>
      </p:pic>
      <p:pic>
        <p:nvPicPr>
          <p:cNvPr id="2055" name="Picture 7"/>
          <p:cNvPicPr>
            <a:picLocks noChangeAspect="1" noChangeArrowheads="1"/>
          </p:cNvPicPr>
          <p:nvPr/>
        </p:nvPicPr>
        <p:blipFill>
          <a:blip r:embed="rId5"/>
          <a:srcRect/>
          <a:stretch>
            <a:fillRect/>
          </a:stretch>
        </p:blipFill>
        <p:spPr bwMode="auto">
          <a:xfrm>
            <a:off x="4000496" y="5532054"/>
            <a:ext cx="5143504" cy="132594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285720" y="1000108"/>
            <a:ext cx="8429684" cy="5357850"/>
          </a:xfrm>
        </p:spPr>
        <p:txBody>
          <a:bodyPr/>
          <a:lstStyle/>
          <a:p>
            <a:pPr>
              <a:lnSpc>
                <a:spcPts val="2880"/>
              </a:lnSpc>
              <a:spcBef>
                <a:spcPts val="0"/>
              </a:spcBef>
            </a:pPr>
            <a:r>
              <a:rPr lang="zh-CN" altLang="en-US" sz="1800" dirty="0" smtClean="0"/>
              <a:t>综合示例，设置软件最大拷贝次数防盗版</a:t>
            </a:r>
            <a:endParaRPr lang="en-US" altLang="zh-CN" sz="1800" dirty="0" smtClean="0"/>
          </a:p>
        </p:txBody>
      </p:sp>
      <p:sp>
        <p:nvSpPr>
          <p:cNvPr id="3" name="标题 2"/>
          <p:cNvSpPr>
            <a:spLocks noGrp="1"/>
          </p:cNvSpPr>
          <p:nvPr>
            <p:ph type="title"/>
          </p:nvPr>
        </p:nvSpPr>
        <p:spPr>
          <a:xfrm>
            <a:off x="457200" y="274638"/>
            <a:ext cx="8229600" cy="868346"/>
          </a:xfrm>
        </p:spPr>
        <p:txBody>
          <a:bodyPr>
            <a:normAutofit/>
          </a:bodyPr>
          <a:lstStyle/>
          <a:p>
            <a:r>
              <a:rPr lang="en-US" altLang="zh-CN" sz="3600" dirty="0" smtClean="0"/>
              <a:t>2.</a:t>
            </a:r>
            <a:r>
              <a:rPr lang="zh-CN" altLang="en-US" sz="3600" dirty="0" smtClean="0"/>
              <a:t>拷贝构造函数</a:t>
            </a:r>
            <a:endParaRPr lang="zh-CN" altLang="en-US" sz="3600" dirty="0"/>
          </a:p>
        </p:txBody>
      </p:sp>
      <p:sp>
        <p:nvSpPr>
          <p:cNvPr id="5" name="页脚占位符 4"/>
          <p:cNvSpPr>
            <a:spLocks noGrp="1"/>
          </p:cNvSpPr>
          <p:nvPr>
            <p:ph type="ftr" sz="quarter" idx="11"/>
          </p:nvPr>
        </p:nvSpPr>
        <p:spPr/>
        <p:txBody>
          <a:bodyPr/>
          <a:lstStyle/>
          <a:p>
            <a:pPr>
              <a:defRPr/>
            </a:pPr>
            <a:fld id="{AD7BC6A2-D5BD-40D0-957C-A2CF55A98CE9}" type="slidenum">
              <a:rPr lang="zh-CN" altLang="en-US" smtClean="0"/>
              <a:pPr>
                <a:defRPr/>
              </a:pPr>
              <a:t>26</a:t>
            </a:fld>
            <a:endParaRPr lang="zh-CN" altLang="en-US" dirty="0"/>
          </a:p>
        </p:txBody>
      </p:sp>
      <p:pic>
        <p:nvPicPr>
          <p:cNvPr id="2054" name="Picture 6"/>
          <p:cNvPicPr>
            <a:picLocks noChangeAspect="1" noChangeArrowheads="1"/>
          </p:cNvPicPr>
          <p:nvPr/>
        </p:nvPicPr>
        <p:blipFill>
          <a:blip r:embed="rId2"/>
          <a:srcRect/>
          <a:stretch>
            <a:fillRect/>
          </a:stretch>
        </p:blipFill>
        <p:spPr bwMode="auto">
          <a:xfrm>
            <a:off x="0" y="1428736"/>
            <a:ext cx="3757402" cy="2000264"/>
          </a:xfrm>
          <a:prstGeom prst="rect">
            <a:avLst/>
          </a:prstGeom>
          <a:noFill/>
          <a:ln w="9525">
            <a:noFill/>
            <a:miter lim="800000"/>
            <a:headEnd/>
            <a:tailEnd/>
          </a:ln>
          <a:effectLst/>
        </p:spPr>
      </p:pic>
      <p:pic>
        <p:nvPicPr>
          <p:cNvPr id="3075" name="Picture 3"/>
          <p:cNvPicPr>
            <a:picLocks noChangeAspect="1" noChangeArrowheads="1"/>
          </p:cNvPicPr>
          <p:nvPr/>
        </p:nvPicPr>
        <p:blipFill>
          <a:blip r:embed="rId3"/>
          <a:srcRect/>
          <a:stretch>
            <a:fillRect/>
          </a:stretch>
        </p:blipFill>
        <p:spPr bwMode="auto">
          <a:xfrm>
            <a:off x="5357786" y="0"/>
            <a:ext cx="3786214" cy="5099589"/>
          </a:xfrm>
          <a:prstGeom prst="rect">
            <a:avLst/>
          </a:prstGeom>
          <a:noFill/>
          <a:ln w="9525">
            <a:noFill/>
            <a:miter lim="800000"/>
            <a:headEnd/>
            <a:tailEnd/>
          </a:ln>
          <a:effectLst/>
        </p:spPr>
      </p:pic>
      <p:pic>
        <p:nvPicPr>
          <p:cNvPr id="3076" name="Picture 4"/>
          <p:cNvPicPr>
            <a:picLocks noChangeAspect="1" noChangeArrowheads="1"/>
          </p:cNvPicPr>
          <p:nvPr/>
        </p:nvPicPr>
        <p:blipFill>
          <a:blip r:embed="rId4"/>
          <a:srcRect/>
          <a:stretch>
            <a:fillRect/>
          </a:stretch>
        </p:blipFill>
        <p:spPr bwMode="auto">
          <a:xfrm>
            <a:off x="0" y="3509186"/>
            <a:ext cx="3714744" cy="3348814"/>
          </a:xfrm>
          <a:prstGeom prst="rect">
            <a:avLst/>
          </a:prstGeom>
          <a:noFill/>
          <a:ln w="9525">
            <a:noFill/>
            <a:miter lim="800000"/>
            <a:headEnd/>
            <a:tailEnd/>
          </a:ln>
          <a:effectLst/>
        </p:spPr>
      </p:pic>
      <p:pic>
        <p:nvPicPr>
          <p:cNvPr id="3077" name="Picture 5"/>
          <p:cNvPicPr>
            <a:picLocks noChangeAspect="1" noChangeArrowheads="1"/>
          </p:cNvPicPr>
          <p:nvPr/>
        </p:nvPicPr>
        <p:blipFill>
          <a:blip r:embed="rId5"/>
          <a:srcRect/>
          <a:stretch>
            <a:fillRect/>
          </a:stretch>
        </p:blipFill>
        <p:spPr bwMode="auto">
          <a:xfrm>
            <a:off x="3957120" y="5572116"/>
            <a:ext cx="5186880" cy="128588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8596" y="1142984"/>
            <a:ext cx="8429684" cy="4500594"/>
          </a:xfrm>
        </p:spPr>
        <p:txBody>
          <a:bodyPr/>
          <a:lstStyle/>
          <a:p>
            <a:pPr>
              <a:lnSpc>
                <a:spcPts val="2880"/>
              </a:lnSpc>
              <a:spcBef>
                <a:spcPts val="0"/>
              </a:spcBef>
            </a:pPr>
            <a:r>
              <a:rPr lang="zh-CN" altLang="en-US" sz="2000" dirty="0" smtClean="0"/>
              <a:t>当函数返回值是对象时，要创建一个</a:t>
            </a:r>
            <a:r>
              <a:rPr lang="zh-CN" altLang="en-US" sz="2000" b="1" dirty="0" smtClean="0">
                <a:solidFill>
                  <a:srgbClr val="FF0000"/>
                </a:solidFill>
              </a:rPr>
              <a:t>临时对象</a:t>
            </a:r>
            <a:r>
              <a:rPr lang="zh-CN" altLang="en-US" sz="2000" dirty="0" smtClean="0"/>
              <a:t>来存放返回的对象</a:t>
            </a:r>
            <a:endParaRPr lang="en-US" altLang="zh-CN" sz="2000" dirty="0" smtClean="0"/>
          </a:p>
          <a:p>
            <a:pPr>
              <a:lnSpc>
                <a:spcPts val="2880"/>
              </a:lnSpc>
              <a:spcBef>
                <a:spcPts val="0"/>
              </a:spcBef>
              <a:buNone/>
            </a:pPr>
            <a:r>
              <a:rPr lang="en-US" altLang="zh-CN" sz="1600" dirty="0" smtClean="0"/>
              <a:t>Student </a:t>
            </a:r>
            <a:r>
              <a:rPr lang="en-US" altLang="zh-CN" sz="1600" dirty="0" err="1" smtClean="0"/>
              <a:t>Func</a:t>
            </a:r>
            <a:r>
              <a:rPr lang="en-US" altLang="zh-CN" sz="1600" dirty="0" smtClean="0"/>
              <a:t>()</a:t>
            </a:r>
          </a:p>
          <a:p>
            <a:pPr>
              <a:lnSpc>
                <a:spcPts val="2880"/>
              </a:lnSpc>
              <a:spcBef>
                <a:spcPts val="0"/>
              </a:spcBef>
              <a:buNone/>
            </a:pPr>
            <a:r>
              <a:rPr lang="en-US" altLang="zh-CN" sz="1600" dirty="0" smtClean="0"/>
              <a:t>{ ……</a:t>
            </a:r>
          </a:p>
          <a:p>
            <a:pPr>
              <a:lnSpc>
                <a:spcPts val="2880"/>
              </a:lnSpc>
              <a:spcBef>
                <a:spcPts val="0"/>
              </a:spcBef>
              <a:buNone/>
            </a:pPr>
            <a:r>
              <a:rPr lang="en-US" altLang="zh-CN" sz="1600" dirty="0" smtClean="0"/>
              <a:t>  </a:t>
            </a:r>
            <a:r>
              <a:rPr lang="en-US" altLang="zh-CN" sz="1600" dirty="0" err="1" smtClean="0"/>
              <a:t>Stuedent</a:t>
            </a:r>
            <a:r>
              <a:rPr lang="en-US" altLang="zh-CN" sz="1600" dirty="0" smtClean="0"/>
              <a:t> ms(“Randy”);</a:t>
            </a:r>
          </a:p>
          <a:p>
            <a:pPr>
              <a:lnSpc>
                <a:spcPts val="2880"/>
              </a:lnSpc>
              <a:spcBef>
                <a:spcPts val="0"/>
              </a:spcBef>
              <a:buNone/>
            </a:pPr>
            <a:r>
              <a:rPr lang="en-US" altLang="zh-CN" sz="1600" dirty="0" smtClean="0"/>
              <a:t>  return ms;</a:t>
            </a:r>
          </a:p>
          <a:p>
            <a:pPr>
              <a:lnSpc>
                <a:spcPts val="2880"/>
              </a:lnSpc>
              <a:spcBef>
                <a:spcPts val="0"/>
              </a:spcBef>
              <a:buNone/>
            </a:pPr>
            <a:r>
              <a:rPr lang="en-US" altLang="zh-CN" sz="1600" dirty="0" smtClean="0"/>
              <a:t>}</a:t>
            </a:r>
          </a:p>
          <a:p>
            <a:pPr>
              <a:lnSpc>
                <a:spcPts val="2880"/>
              </a:lnSpc>
              <a:spcBef>
                <a:spcPts val="0"/>
              </a:spcBef>
              <a:buNone/>
            </a:pPr>
            <a:r>
              <a:rPr lang="en-US" altLang="zh-CN" sz="1600" dirty="0" smtClean="0"/>
              <a:t>void main()</a:t>
            </a:r>
          </a:p>
          <a:p>
            <a:pPr>
              <a:lnSpc>
                <a:spcPts val="2880"/>
              </a:lnSpc>
              <a:spcBef>
                <a:spcPts val="0"/>
              </a:spcBef>
              <a:buNone/>
            </a:pPr>
            <a:r>
              <a:rPr lang="en-US" altLang="zh-CN" sz="1600" dirty="0" smtClean="0"/>
              <a:t>{ Student </a:t>
            </a:r>
            <a:r>
              <a:rPr lang="en-US" altLang="zh-CN" sz="1600" dirty="0" err="1" smtClean="0"/>
              <a:t>obj</a:t>
            </a:r>
            <a:r>
              <a:rPr lang="en-US" altLang="zh-CN" sz="1600" dirty="0" smtClean="0"/>
              <a:t>;</a:t>
            </a:r>
          </a:p>
          <a:p>
            <a:pPr>
              <a:lnSpc>
                <a:spcPts val="2880"/>
              </a:lnSpc>
              <a:spcBef>
                <a:spcPts val="0"/>
              </a:spcBef>
              <a:buNone/>
            </a:pPr>
            <a:r>
              <a:rPr lang="en-US" altLang="zh-CN" sz="1600" dirty="0" smtClean="0"/>
              <a:t>  fn(); //</a:t>
            </a:r>
            <a:r>
              <a:rPr lang="zh-CN" altLang="en-US" sz="1600" dirty="0" smtClean="0"/>
              <a:t>可以通过，但返回值会丢失</a:t>
            </a:r>
            <a:endParaRPr lang="en-US" altLang="zh-CN" sz="1600" dirty="0" smtClean="0"/>
          </a:p>
          <a:p>
            <a:pPr>
              <a:lnSpc>
                <a:spcPts val="2880"/>
              </a:lnSpc>
              <a:spcBef>
                <a:spcPts val="0"/>
              </a:spcBef>
              <a:buNone/>
            </a:pPr>
            <a:r>
              <a:rPr lang="en-US" altLang="zh-CN" sz="1600" dirty="0" smtClean="0"/>
              <a:t>  </a:t>
            </a:r>
            <a:r>
              <a:rPr lang="en-US" altLang="zh-CN" sz="1600" dirty="0" err="1" smtClean="0"/>
              <a:t>obj</a:t>
            </a:r>
            <a:r>
              <a:rPr lang="en-US" altLang="zh-CN" sz="1600" dirty="0" smtClean="0"/>
              <a:t> = fn()</a:t>
            </a:r>
            <a:r>
              <a:rPr lang="en-US" altLang="zh-CN" sz="1600" b="1" dirty="0" smtClean="0">
                <a:solidFill>
                  <a:srgbClr val="FF0000"/>
                </a:solidFill>
              </a:rPr>
              <a:t>;//</a:t>
            </a:r>
            <a:r>
              <a:rPr lang="zh-CN" altLang="en-US" sz="1600" b="1" dirty="0" smtClean="0">
                <a:solidFill>
                  <a:srgbClr val="FF0000"/>
                </a:solidFill>
              </a:rPr>
              <a:t>用一个对象接收返回值</a:t>
            </a:r>
            <a:endParaRPr lang="en-US" altLang="zh-CN" sz="1600" b="1" dirty="0" smtClean="0">
              <a:solidFill>
                <a:srgbClr val="FF0000"/>
              </a:solidFill>
            </a:endParaRPr>
          </a:p>
          <a:p>
            <a:pPr>
              <a:lnSpc>
                <a:spcPts val="2880"/>
              </a:lnSpc>
              <a:spcBef>
                <a:spcPts val="0"/>
              </a:spcBef>
              <a:buNone/>
            </a:pPr>
            <a:r>
              <a:rPr lang="en-US" altLang="zh-CN" sz="1600" b="1" dirty="0" smtClean="0">
                <a:solidFill>
                  <a:srgbClr val="FF0000"/>
                </a:solidFill>
              </a:rPr>
              <a:t>		//</a:t>
            </a:r>
            <a:r>
              <a:rPr lang="zh-CN" altLang="en-US" sz="1600" b="1" dirty="0" smtClean="0">
                <a:solidFill>
                  <a:srgbClr val="FF0000"/>
                </a:solidFill>
              </a:rPr>
              <a:t>会调用拷贝构造函数</a:t>
            </a:r>
            <a:endParaRPr lang="en-US" altLang="zh-CN" sz="1600" b="1" dirty="0" smtClean="0">
              <a:solidFill>
                <a:srgbClr val="FF0000"/>
              </a:solidFill>
            </a:endParaRPr>
          </a:p>
          <a:p>
            <a:pPr>
              <a:lnSpc>
                <a:spcPts val="2880"/>
              </a:lnSpc>
              <a:spcBef>
                <a:spcPts val="0"/>
              </a:spcBef>
              <a:buNone/>
            </a:pPr>
            <a:r>
              <a:rPr lang="en-US" altLang="zh-CN" sz="1600" b="1" dirty="0" smtClean="0">
                <a:solidFill>
                  <a:srgbClr val="FF0000"/>
                </a:solidFill>
              </a:rPr>
              <a:t>		//</a:t>
            </a:r>
            <a:r>
              <a:rPr lang="zh-CN" altLang="en-US" sz="1600" b="1" dirty="0" smtClean="0">
                <a:solidFill>
                  <a:srgbClr val="FF0000"/>
                </a:solidFill>
              </a:rPr>
              <a:t>要注意浅拷贝可能引发的问题</a:t>
            </a:r>
            <a:endParaRPr lang="en-US" altLang="zh-CN" sz="1600" b="1" dirty="0" smtClean="0">
              <a:solidFill>
                <a:srgbClr val="FF0000"/>
              </a:solidFill>
            </a:endParaRPr>
          </a:p>
          <a:p>
            <a:pPr>
              <a:lnSpc>
                <a:spcPts val="2880"/>
              </a:lnSpc>
              <a:spcBef>
                <a:spcPts val="0"/>
              </a:spcBef>
              <a:buNone/>
            </a:pPr>
            <a:r>
              <a:rPr lang="en-US" altLang="zh-CN" sz="1600" dirty="0" smtClean="0"/>
              <a:t>}</a:t>
            </a:r>
          </a:p>
        </p:txBody>
      </p:sp>
      <p:sp>
        <p:nvSpPr>
          <p:cNvPr id="3" name="标题 2"/>
          <p:cNvSpPr>
            <a:spLocks noGrp="1"/>
          </p:cNvSpPr>
          <p:nvPr>
            <p:ph type="title"/>
          </p:nvPr>
        </p:nvSpPr>
        <p:spPr>
          <a:xfrm>
            <a:off x="457200" y="274638"/>
            <a:ext cx="8229600" cy="868346"/>
          </a:xfrm>
        </p:spPr>
        <p:txBody>
          <a:bodyPr>
            <a:normAutofit/>
          </a:bodyPr>
          <a:lstStyle/>
          <a:p>
            <a:r>
              <a:rPr lang="en-US" altLang="zh-CN" sz="3600" dirty="0" smtClean="0"/>
              <a:t>3.</a:t>
            </a:r>
            <a:r>
              <a:rPr lang="zh-CN" altLang="en-US" sz="3600" dirty="0" smtClean="0"/>
              <a:t>各种对象</a:t>
            </a:r>
            <a:endParaRPr lang="zh-CN" altLang="en-US" sz="3600" dirty="0"/>
          </a:p>
        </p:txBody>
      </p:sp>
      <p:sp>
        <p:nvSpPr>
          <p:cNvPr id="5" name="页脚占位符 4"/>
          <p:cNvSpPr>
            <a:spLocks noGrp="1"/>
          </p:cNvSpPr>
          <p:nvPr>
            <p:ph type="ftr" sz="quarter" idx="11"/>
          </p:nvPr>
        </p:nvSpPr>
        <p:spPr/>
        <p:txBody>
          <a:bodyPr/>
          <a:lstStyle/>
          <a:p>
            <a:pPr>
              <a:defRPr/>
            </a:pPr>
            <a:fld id="{AD7BC6A2-D5BD-40D0-957C-A2CF55A98CE9}" type="slidenum">
              <a:rPr lang="zh-CN" altLang="en-US" smtClean="0"/>
              <a:pPr>
                <a:defRPr/>
              </a:pPr>
              <a:t>27</a:t>
            </a:fld>
            <a:endParaRPr lang="zh-CN" altLang="en-US" dirty="0"/>
          </a:p>
        </p:txBody>
      </p:sp>
      <p:pic>
        <p:nvPicPr>
          <p:cNvPr id="2051" name="Picture 3"/>
          <p:cNvPicPr>
            <a:picLocks noChangeAspect="1" noChangeArrowheads="1"/>
          </p:cNvPicPr>
          <p:nvPr/>
        </p:nvPicPr>
        <p:blipFill>
          <a:blip r:embed="rId2"/>
          <a:srcRect/>
          <a:stretch>
            <a:fillRect/>
          </a:stretch>
        </p:blipFill>
        <p:spPr bwMode="auto">
          <a:xfrm>
            <a:off x="4429124" y="2071678"/>
            <a:ext cx="4264939" cy="2928958"/>
          </a:xfrm>
          <a:prstGeom prst="rect">
            <a:avLst/>
          </a:prstGeom>
          <a:noFill/>
          <a:ln w="9525">
            <a:noFill/>
            <a:miter lim="800000"/>
            <a:headEnd/>
            <a:tailEnd/>
          </a:ln>
          <a:effectLst/>
        </p:spPr>
      </p:pic>
      <p:sp>
        <p:nvSpPr>
          <p:cNvPr id="6" name="矩形 5"/>
          <p:cNvSpPr/>
          <p:nvPr/>
        </p:nvSpPr>
        <p:spPr>
          <a:xfrm>
            <a:off x="3286116" y="5643578"/>
            <a:ext cx="5143536" cy="830997"/>
          </a:xfrm>
          <a:prstGeom prst="rect">
            <a:avLst/>
          </a:prstGeom>
        </p:spPr>
        <p:txBody>
          <a:bodyPr wrap="square">
            <a:spAutoFit/>
          </a:bodyPr>
          <a:lstStyle/>
          <a:p>
            <a:pPr>
              <a:spcBef>
                <a:spcPts val="0"/>
              </a:spcBef>
            </a:pPr>
            <a:r>
              <a:rPr lang="zh-CN" altLang="en-US" sz="1600" b="1" dirty="0" smtClean="0"/>
              <a:t>临时对象的生命周期是创建它的外部表达式的范围。例如上述代码，临时对象有效期就是</a:t>
            </a:r>
            <a:r>
              <a:rPr lang="en-US" altLang="zh-CN" sz="1600" b="1" dirty="0" err="1" smtClean="0"/>
              <a:t>obj</a:t>
            </a:r>
            <a:r>
              <a:rPr lang="en-US" altLang="zh-CN" sz="1600" b="1" dirty="0" smtClean="0"/>
              <a:t> = fn();</a:t>
            </a:r>
            <a:r>
              <a:rPr lang="zh-CN" altLang="en-US" sz="1600" b="1" dirty="0" smtClean="0"/>
              <a:t>这一行语句，当执行到分号，临时对象就被析构。</a:t>
            </a:r>
            <a:endParaRPr lang="en-US" altLang="zh-CN" sz="1600" b="1" dirty="0" smtClean="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8596" y="1142984"/>
            <a:ext cx="8429684" cy="4500594"/>
          </a:xfrm>
        </p:spPr>
        <p:txBody>
          <a:bodyPr/>
          <a:lstStyle/>
          <a:p>
            <a:pPr>
              <a:lnSpc>
                <a:spcPts val="2880"/>
              </a:lnSpc>
              <a:spcBef>
                <a:spcPts val="0"/>
              </a:spcBef>
            </a:pPr>
            <a:r>
              <a:rPr lang="zh-CN" altLang="en-US" sz="2000" dirty="0" smtClean="0"/>
              <a:t>临时对象的错误示例</a:t>
            </a:r>
            <a:endParaRPr lang="en-US" altLang="zh-CN" sz="2000" dirty="0" smtClean="0"/>
          </a:p>
          <a:p>
            <a:pPr>
              <a:lnSpc>
                <a:spcPts val="2880"/>
              </a:lnSpc>
              <a:spcBef>
                <a:spcPts val="0"/>
              </a:spcBef>
              <a:buNone/>
            </a:pPr>
            <a:r>
              <a:rPr lang="en-US" altLang="zh-CN" sz="1600" dirty="0" smtClean="0"/>
              <a:t>Student&amp; fn()</a:t>
            </a:r>
          </a:p>
          <a:p>
            <a:pPr>
              <a:lnSpc>
                <a:spcPts val="2880"/>
              </a:lnSpc>
              <a:spcBef>
                <a:spcPts val="0"/>
              </a:spcBef>
              <a:buNone/>
            </a:pPr>
            <a:r>
              <a:rPr lang="en-US" altLang="zh-CN" sz="1600" dirty="0" smtClean="0"/>
              <a:t>{ ……</a:t>
            </a:r>
          </a:p>
          <a:p>
            <a:pPr>
              <a:lnSpc>
                <a:spcPts val="2880"/>
              </a:lnSpc>
              <a:spcBef>
                <a:spcPts val="0"/>
              </a:spcBef>
              <a:buNone/>
            </a:pPr>
            <a:r>
              <a:rPr lang="en-US" altLang="zh-CN" sz="1600" dirty="0" smtClean="0"/>
              <a:t>  </a:t>
            </a:r>
            <a:r>
              <a:rPr lang="en-US" altLang="zh-CN" sz="1600" dirty="0" err="1" smtClean="0"/>
              <a:t>Stuedent</a:t>
            </a:r>
            <a:r>
              <a:rPr lang="en-US" altLang="zh-CN" sz="1600" dirty="0" smtClean="0"/>
              <a:t> s1(“Randy”);</a:t>
            </a:r>
          </a:p>
          <a:p>
            <a:pPr>
              <a:lnSpc>
                <a:spcPts val="2880"/>
              </a:lnSpc>
              <a:spcBef>
                <a:spcPts val="0"/>
              </a:spcBef>
              <a:buNone/>
            </a:pPr>
            <a:r>
              <a:rPr lang="en-US" altLang="zh-CN" sz="1600" dirty="0" smtClean="0"/>
              <a:t>  return s1;</a:t>
            </a:r>
          </a:p>
          <a:p>
            <a:pPr>
              <a:lnSpc>
                <a:spcPts val="2880"/>
              </a:lnSpc>
              <a:spcBef>
                <a:spcPts val="0"/>
              </a:spcBef>
              <a:buNone/>
            </a:pPr>
            <a:r>
              <a:rPr lang="en-US" altLang="zh-CN" sz="1600" dirty="0" smtClean="0"/>
              <a:t>}</a:t>
            </a:r>
          </a:p>
          <a:p>
            <a:pPr>
              <a:lnSpc>
                <a:spcPts val="2880"/>
              </a:lnSpc>
              <a:spcBef>
                <a:spcPts val="0"/>
              </a:spcBef>
              <a:buNone/>
            </a:pPr>
            <a:r>
              <a:rPr lang="en-US" altLang="zh-CN" sz="1600" dirty="0" smtClean="0"/>
              <a:t>void main()</a:t>
            </a:r>
          </a:p>
          <a:p>
            <a:pPr>
              <a:lnSpc>
                <a:spcPts val="2880"/>
              </a:lnSpc>
              <a:spcBef>
                <a:spcPts val="0"/>
              </a:spcBef>
              <a:buNone/>
            </a:pPr>
            <a:r>
              <a:rPr lang="en-US" altLang="zh-CN" sz="1600" dirty="0" smtClean="0"/>
              <a:t>{  Student &amp;</a:t>
            </a:r>
            <a:r>
              <a:rPr lang="en-US" altLang="zh-CN" sz="1600" dirty="0" err="1" smtClean="0"/>
              <a:t>obj</a:t>
            </a:r>
            <a:r>
              <a:rPr lang="en-US" altLang="zh-CN" sz="1600" dirty="0" smtClean="0"/>
              <a:t> = fn(); </a:t>
            </a:r>
          </a:p>
          <a:p>
            <a:pPr>
              <a:lnSpc>
                <a:spcPts val="2880"/>
              </a:lnSpc>
              <a:spcBef>
                <a:spcPts val="0"/>
              </a:spcBef>
              <a:buNone/>
            </a:pPr>
            <a:r>
              <a:rPr lang="en-US" altLang="zh-CN" sz="1600" dirty="0" smtClean="0"/>
              <a:t>   //</a:t>
            </a:r>
            <a:r>
              <a:rPr lang="zh-CN" altLang="en-US" sz="1600" dirty="0" smtClean="0"/>
              <a:t>后面使用</a:t>
            </a:r>
            <a:r>
              <a:rPr lang="en-US" altLang="zh-CN" sz="1600" dirty="0" err="1" smtClean="0"/>
              <a:t>obj</a:t>
            </a:r>
            <a:r>
              <a:rPr lang="zh-CN" altLang="en-US" sz="1600" dirty="0" smtClean="0"/>
              <a:t>的任何代码都是错误的</a:t>
            </a:r>
            <a:endParaRPr lang="en-US" altLang="zh-CN" sz="1600" dirty="0" smtClean="0"/>
          </a:p>
          <a:p>
            <a:pPr>
              <a:lnSpc>
                <a:spcPts val="2880"/>
              </a:lnSpc>
              <a:spcBef>
                <a:spcPts val="0"/>
              </a:spcBef>
              <a:buNone/>
            </a:pPr>
            <a:r>
              <a:rPr lang="en-US" altLang="zh-CN" sz="1600" dirty="0" smtClean="0"/>
              <a:t>   //</a:t>
            </a:r>
            <a:r>
              <a:rPr lang="zh-CN" altLang="en-US" sz="1600" dirty="0" smtClean="0"/>
              <a:t>因为</a:t>
            </a:r>
            <a:r>
              <a:rPr lang="en-US" altLang="zh-CN" sz="1600" dirty="0" err="1" smtClean="0"/>
              <a:t>obj</a:t>
            </a:r>
            <a:r>
              <a:rPr lang="zh-CN" altLang="en-US" sz="1600" dirty="0" smtClean="0"/>
              <a:t>是对</a:t>
            </a:r>
            <a:r>
              <a:rPr lang="en-US" altLang="zh-CN" sz="1600" dirty="0" smtClean="0"/>
              <a:t>fn</a:t>
            </a:r>
            <a:r>
              <a:rPr lang="zh-CN" altLang="en-US" sz="1600" dirty="0" smtClean="0"/>
              <a:t>函数返回对象的引用，但是该对象在这一行语句已经被析构</a:t>
            </a:r>
            <a:endParaRPr lang="en-US" altLang="zh-CN" sz="1600" dirty="0" smtClean="0"/>
          </a:p>
          <a:p>
            <a:pPr>
              <a:lnSpc>
                <a:spcPts val="2880"/>
              </a:lnSpc>
              <a:spcBef>
                <a:spcPts val="0"/>
              </a:spcBef>
              <a:buNone/>
            </a:pPr>
            <a:r>
              <a:rPr lang="en-US" altLang="zh-CN" sz="1600" dirty="0" smtClean="0"/>
              <a:t>}</a:t>
            </a:r>
          </a:p>
        </p:txBody>
      </p:sp>
      <p:sp>
        <p:nvSpPr>
          <p:cNvPr id="3" name="标题 2"/>
          <p:cNvSpPr>
            <a:spLocks noGrp="1"/>
          </p:cNvSpPr>
          <p:nvPr>
            <p:ph type="title"/>
          </p:nvPr>
        </p:nvSpPr>
        <p:spPr>
          <a:xfrm>
            <a:off x="457200" y="274638"/>
            <a:ext cx="8229600" cy="868346"/>
          </a:xfrm>
        </p:spPr>
        <p:txBody>
          <a:bodyPr>
            <a:normAutofit/>
          </a:bodyPr>
          <a:lstStyle/>
          <a:p>
            <a:r>
              <a:rPr lang="en-US" altLang="zh-CN" sz="3600" dirty="0" smtClean="0"/>
              <a:t>3.</a:t>
            </a:r>
            <a:r>
              <a:rPr lang="zh-CN" altLang="en-US" sz="3600" dirty="0" smtClean="0"/>
              <a:t>各种对象</a:t>
            </a:r>
            <a:endParaRPr lang="zh-CN" altLang="en-US" sz="3600" dirty="0"/>
          </a:p>
        </p:txBody>
      </p:sp>
      <p:sp>
        <p:nvSpPr>
          <p:cNvPr id="5" name="页脚占位符 4"/>
          <p:cNvSpPr>
            <a:spLocks noGrp="1"/>
          </p:cNvSpPr>
          <p:nvPr>
            <p:ph type="ftr" sz="quarter" idx="11"/>
          </p:nvPr>
        </p:nvSpPr>
        <p:spPr/>
        <p:txBody>
          <a:bodyPr/>
          <a:lstStyle/>
          <a:p>
            <a:pPr>
              <a:defRPr/>
            </a:pPr>
            <a:fld id="{AD7BC6A2-D5BD-40D0-957C-A2CF55A98CE9}" type="slidenum">
              <a:rPr lang="zh-CN" altLang="en-US" smtClean="0"/>
              <a:pPr>
                <a:defRPr/>
              </a:pPr>
              <a:t>28</a:t>
            </a:fld>
            <a:endParaRPr lang="zh-CN" alt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8596" y="1142984"/>
            <a:ext cx="8429684" cy="4500594"/>
          </a:xfrm>
        </p:spPr>
        <p:txBody>
          <a:bodyPr/>
          <a:lstStyle/>
          <a:p>
            <a:pPr>
              <a:lnSpc>
                <a:spcPts val="2880"/>
              </a:lnSpc>
              <a:spcBef>
                <a:spcPts val="0"/>
              </a:spcBef>
            </a:pPr>
            <a:r>
              <a:rPr lang="zh-CN" altLang="en-US" sz="2000" dirty="0" smtClean="0"/>
              <a:t>无名对象，当直接调用构造函数会产生无名对象</a:t>
            </a:r>
            <a:endParaRPr lang="en-US" altLang="zh-CN" sz="2000" dirty="0" smtClean="0"/>
          </a:p>
          <a:p>
            <a:pPr>
              <a:lnSpc>
                <a:spcPts val="2000"/>
              </a:lnSpc>
              <a:spcBef>
                <a:spcPts val="0"/>
              </a:spcBef>
              <a:buNone/>
            </a:pPr>
            <a:r>
              <a:rPr lang="en-US" altLang="zh-CN" sz="1600" dirty="0" smtClean="0"/>
              <a:t>class Student{</a:t>
            </a:r>
          </a:p>
          <a:p>
            <a:pPr>
              <a:lnSpc>
                <a:spcPts val="2000"/>
              </a:lnSpc>
              <a:spcBef>
                <a:spcPts val="0"/>
              </a:spcBef>
              <a:buNone/>
            </a:pPr>
            <a:r>
              <a:rPr lang="en-US" altLang="zh-CN" sz="1600" dirty="0" smtClean="0"/>
              <a:t>public:</a:t>
            </a:r>
          </a:p>
          <a:p>
            <a:pPr>
              <a:lnSpc>
                <a:spcPts val="2000"/>
              </a:lnSpc>
              <a:spcBef>
                <a:spcPts val="0"/>
              </a:spcBef>
              <a:buNone/>
            </a:pPr>
            <a:r>
              <a:rPr lang="en-US" altLang="zh-CN" sz="1600" dirty="0" smtClean="0"/>
              <a:t>  Student(char* </a:t>
            </a:r>
            <a:r>
              <a:rPr lang="en-US" altLang="zh-CN" sz="1600" dirty="0" err="1" smtClean="0"/>
              <a:t>pName</a:t>
            </a:r>
            <a:r>
              <a:rPr lang="en-US" altLang="zh-CN" sz="1600" dirty="0" smtClean="0"/>
              <a:t>=“no name”)</a:t>
            </a:r>
            <a:r>
              <a:rPr lang="zh-CN" altLang="en-US" sz="1600" dirty="0" smtClean="0"/>
              <a:t>；</a:t>
            </a:r>
            <a:endParaRPr lang="en-US" altLang="zh-CN" sz="1600" dirty="0" smtClean="0"/>
          </a:p>
          <a:p>
            <a:pPr>
              <a:lnSpc>
                <a:spcPts val="2000"/>
              </a:lnSpc>
              <a:spcBef>
                <a:spcPts val="0"/>
              </a:spcBef>
              <a:buNone/>
            </a:pPr>
            <a:r>
              <a:rPr lang="en-US" altLang="zh-CN" sz="1600" dirty="0" smtClean="0"/>
              <a:t>  {…… }</a:t>
            </a:r>
          </a:p>
          <a:p>
            <a:pPr>
              <a:lnSpc>
                <a:spcPts val="2000"/>
              </a:lnSpc>
              <a:spcBef>
                <a:spcPts val="0"/>
              </a:spcBef>
              <a:buNone/>
            </a:pPr>
            <a:r>
              <a:rPr lang="en-US" altLang="zh-CN" sz="1600" dirty="0" smtClean="0"/>
              <a:t>……</a:t>
            </a:r>
          </a:p>
          <a:p>
            <a:pPr>
              <a:lnSpc>
                <a:spcPts val="2000"/>
              </a:lnSpc>
              <a:spcBef>
                <a:spcPts val="0"/>
              </a:spcBef>
              <a:buNone/>
            </a:pPr>
            <a:r>
              <a:rPr lang="en-US" altLang="zh-CN" sz="1600" dirty="0" smtClean="0"/>
              <a:t>}</a:t>
            </a:r>
          </a:p>
          <a:p>
            <a:pPr>
              <a:lnSpc>
                <a:spcPts val="2000"/>
              </a:lnSpc>
              <a:spcBef>
                <a:spcPts val="0"/>
              </a:spcBef>
              <a:buNone/>
            </a:pPr>
            <a:r>
              <a:rPr lang="en-US" altLang="zh-CN" sz="1600" dirty="0" smtClean="0"/>
              <a:t>void  fn()</a:t>
            </a:r>
          </a:p>
          <a:p>
            <a:pPr>
              <a:lnSpc>
                <a:spcPts val="2000"/>
              </a:lnSpc>
              <a:spcBef>
                <a:spcPts val="0"/>
              </a:spcBef>
              <a:buNone/>
            </a:pPr>
            <a:r>
              <a:rPr lang="en-US" altLang="zh-CN" sz="1600" dirty="0" smtClean="0"/>
              <a:t>{ </a:t>
            </a:r>
            <a:r>
              <a:rPr lang="en-US" altLang="zh-CN" sz="1600" dirty="0" err="1" smtClean="0"/>
              <a:t>Stuedent</a:t>
            </a:r>
            <a:r>
              <a:rPr lang="en-US" altLang="zh-CN" sz="1600" dirty="0" smtClean="0"/>
              <a:t>(“Randy”); //</a:t>
            </a:r>
            <a:r>
              <a:rPr lang="zh-CN" altLang="en-US" sz="1600" dirty="0" smtClean="0"/>
              <a:t>创建了一个无名对象</a:t>
            </a:r>
            <a:endParaRPr lang="en-US" altLang="zh-CN" sz="1600" dirty="0" smtClean="0"/>
          </a:p>
          <a:p>
            <a:pPr>
              <a:lnSpc>
                <a:spcPts val="2000"/>
              </a:lnSpc>
              <a:spcBef>
                <a:spcPts val="0"/>
              </a:spcBef>
              <a:buNone/>
            </a:pPr>
            <a:r>
              <a:rPr lang="en-US" altLang="zh-CN" sz="1600" dirty="0" smtClean="0"/>
              <a:t>  ……</a:t>
            </a:r>
          </a:p>
          <a:p>
            <a:pPr>
              <a:lnSpc>
                <a:spcPts val="2000"/>
              </a:lnSpc>
              <a:spcBef>
                <a:spcPts val="0"/>
              </a:spcBef>
              <a:buNone/>
            </a:pPr>
            <a:r>
              <a:rPr lang="en-US" altLang="zh-CN" sz="1600" dirty="0" smtClean="0"/>
              <a:t>}</a:t>
            </a:r>
          </a:p>
        </p:txBody>
      </p:sp>
      <p:sp>
        <p:nvSpPr>
          <p:cNvPr id="3" name="标题 2"/>
          <p:cNvSpPr>
            <a:spLocks noGrp="1"/>
          </p:cNvSpPr>
          <p:nvPr>
            <p:ph type="title"/>
          </p:nvPr>
        </p:nvSpPr>
        <p:spPr>
          <a:xfrm>
            <a:off x="457200" y="274638"/>
            <a:ext cx="8229600" cy="868346"/>
          </a:xfrm>
        </p:spPr>
        <p:txBody>
          <a:bodyPr>
            <a:normAutofit/>
          </a:bodyPr>
          <a:lstStyle/>
          <a:p>
            <a:r>
              <a:rPr lang="en-US" altLang="zh-CN" sz="3600" dirty="0" smtClean="0"/>
              <a:t>3.</a:t>
            </a:r>
            <a:r>
              <a:rPr lang="zh-CN" altLang="en-US" sz="3600" dirty="0" smtClean="0"/>
              <a:t>各种对象</a:t>
            </a:r>
            <a:endParaRPr lang="zh-CN" altLang="en-US" sz="3600" dirty="0"/>
          </a:p>
        </p:txBody>
      </p:sp>
      <p:sp>
        <p:nvSpPr>
          <p:cNvPr id="5" name="页脚占位符 4"/>
          <p:cNvSpPr>
            <a:spLocks noGrp="1"/>
          </p:cNvSpPr>
          <p:nvPr>
            <p:ph type="ftr" sz="quarter" idx="11"/>
          </p:nvPr>
        </p:nvSpPr>
        <p:spPr/>
        <p:txBody>
          <a:bodyPr/>
          <a:lstStyle/>
          <a:p>
            <a:pPr>
              <a:defRPr/>
            </a:pPr>
            <a:fld id="{AD7BC6A2-D5BD-40D0-957C-A2CF55A98CE9}" type="slidenum">
              <a:rPr lang="zh-CN" altLang="en-US" smtClean="0"/>
              <a:pPr>
                <a:defRPr/>
              </a:pPr>
              <a:t>29</a:t>
            </a:fld>
            <a:endParaRPr lang="zh-CN" alt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214282" y="857232"/>
            <a:ext cx="8286808" cy="428628"/>
          </a:xfrm>
        </p:spPr>
        <p:txBody>
          <a:bodyPr/>
          <a:lstStyle/>
          <a:p>
            <a:pPr>
              <a:spcBef>
                <a:spcPts val="0"/>
              </a:spcBef>
            </a:pPr>
            <a:r>
              <a:rPr lang="zh-CN" altLang="en-US" sz="1800" dirty="0" smtClean="0"/>
              <a:t>有参构造和无参构造</a:t>
            </a:r>
            <a:endParaRPr lang="en-US" altLang="zh-CN" sz="1600" dirty="0" smtClean="0"/>
          </a:p>
        </p:txBody>
      </p:sp>
      <p:sp>
        <p:nvSpPr>
          <p:cNvPr id="3" name="标题 2"/>
          <p:cNvSpPr>
            <a:spLocks noGrp="1"/>
          </p:cNvSpPr>
          <p:nvPr>
            <p:ph type="title"/>
          </p:nvPr>
        </p:nvSpPr>
        <p:spPr>
          <a:xfrm>
            <a:off x="-32" y="-24"/>
            <a:ext cx="8229600" cy="868346"/>
          </a:xfrm>
        </p:spPr>
        <p:txBody>
          <a:bodyPr>
            <a:normAutofit/>
          </a:bodyPr>
          <a:lstStyle/>
          <a:p>
            <a:r>
              <a:rPr lang="zh-CN" altLang="en-US" dirty="0" smtClean="0">
                <a:solidFill>
                  <a:srgbClr val="FF0000"/>
                </a:solidFill>
              </a:rPr>
              <a:t>程序讲解</a:t>
            </a:r>
            <a:endParaRPr lang="zh-CN" altLang="en-US" sz="4000" dirty="0">
              <a:solidFill>
                <a:srgbClr val="FF0000"/>
              </a:solidFill>
            </a:endParaRPr>
          </a:p>
        </p:txBody>
      </p:sp>
      <p:sp>
        <p:nvSpPr>
          <p:cNvPr id="5" name="页脚占位符 4"/>
          <p:cNvSpPr>
            <a:spLocks noGrp="1"/>
          </p:cNvSpPr>
          <p:nvPr>
            <p:ph type="ftr" sz="quarter" idx="11"/>
          </p:nvPr>
        </p:nvSpPr>
        <p:spPr/>
        <p:txBody>
          <a:bodyPr/>
          <a:lstStyle/>
          <a:p>
            <a:pPr>
              <a:defRPr/>
            </a:pPr>
            <a:fld id="{AD7BC6A2-D5BD-40D0-957C-A2CF55A98CE9}" type="slidenum">
              <a:rPr lang="zh-CN" altLang="en-US" smtClean="0"/>
              <a:pPr>
                <a:defRPr/>
              </a:pPr>
              <a:t>3</a:t>
            </a:fld>
            <a:endParaRPr lang="zh-CN" altLang="en-US" dirty="0"/>
          </a:p>
        </p:txBody>
      </p:sp>
      <p:pic>
        <p:nvPicPr>
          <p:cNvPr id="1026" name="Picture 2"/>
          <p:cNvPicPr>
            <a:picLocks noChangeAspect="1" noChangeArrowheads="1"/>
          </p:cNvPicPr>
          <p:nvPr/>
        </p:nvPicPr>
        <p:blipFill>
          <a:blip r:embed="rId2"/>
          <a:srcRect/>
          <a:stretch>
            <a:fillRect/>
          </a:stretch>
        </p:blipFill>
        <p:spPr bwMode="auto">
          <a:xfrm>
            <a:off x="539552" y="1569954"/>
            <a:ext cx="3071834" cy="2136928"/>
          </a:xfrm>
          <a:prstGeom prst="rect">
            <a:avLst/>
          </a:prstGeom>
          <a:noFill/>
          <a:ln w="9525">
            <a:noFill/>
            <a:miter lim="800000"/>
            <a:headEnd/>
            <a:tailEnd/>
          </a:ln>
          <a:effectLst/>
        </p:spPr>
      </p:pic>
      <p:pic>
        <p:nvPicPr>
          <p:cNvPr id="1028" name="Picture 4"/>
          <p:cNvPicPr>
            <a:picLocks noChangeAspect="1" noChangeArrowheads="1"/>
          </p:cNvPicPr>
          <p:nvPr/>
        </p:nvPicPr>
        <p:blipFill>
          <a:blip r:embed="rId3"/>
          <a:srcRect/>
          <a:stretch>
            <a:fillRect/>
          </a:stretch>
        </p:blipFill>
        <p:spPr bwMode="auto">
          <a:xfrm>
            <a:off x="4357686" y="1857364"/>
            <a:ext cx="4563131" cy="3643338"/>
          </a:xfrm>
          <a:prstGeom prst="rect">
            <a:avLst/>
          </a:prstGeom>
          <a:noFill/>
          <a:ln w="9525">
            <a:noFill/>
            <a:miter lim="800000"/>
            <a:headEnd/>
            <a:tailEnd/>
          </a:ln>
          <a:effectLst/>
        </p:spPr>
      </p:pic>
    </p:spTree>
    <p:extLst>
      <p:ext uri="{BB962C8B-B14F-4D97-AF65-F5344CB8AC3E}">
        <p14:creationId xmlns:p14="http://schemas.microsoft.com/office/powerpoint/2010/main" xmlns="" val="400330779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8596" y="1142984"/>
            <a:ext cx="8429684" cy="4500594"/>
          </a:xfrm>
        </p:spPr>
        <p:txBody>
          <a:bodyPr/>
          <a:lstStyle/>
          <a:p>
            <a:pPr>
              <a:lnSpc>
                <a:spcPts val="2880"/>
              </a:lnSpc>
              <a:spcBef>
                <a:spcPts val="0"/>
              </a:spcBef>
            </a:pPr>
            <a:r>
              <a:rPr lang="zh-CN" altLang="en-US" sz="2000" dirty="0" smtClean="0"/>
              <a:t>无名对象并非全是错误，以下是无名对象的三种应用场景</a:t>
            </a:r>
            <a:endParaRPr lang="en-US" altLang="zh-CN" sz="2000" dirty="0" smtClean="0"/>
          </a:p>
          <a:p>
            <a:pPr>
              <a:lnSpc>
                <a:spcPts val="2000"/>
              </a:lnSpc>
              <a:spcBef>
                <a:spcPts val="0"/>
              </a:spcBef>
              <a:buNone/>
            </a:pPr>
            <a:r>
              <a:rPr lang="en-US" altLang="zh-CN" sz="1600" dirty="0" smtClean="0"/>
              <a:t>class Student{</a:t>
            </a:r>
          </a:p>
          <a:p>
            <a:pPr>
              <a:lnSpc>
                <a:spcPts val="2000"/>
              </a:lnSpc>
              <a:spcBef>
                <a:spcPts val="0"/>
              </a:spcBef>
              <a:buNone/>
            </a:pPr>
            <a:r>
              <a:rPr lang="en-US" altLang="zh-CN" sz="1600" dirty="0" smtClean="0"/>
              <a:t>public:</a:t>
            </a:r>
          </a:p>
          <a:p>
            <a:pPr>
              <a:lnSpc>
                <a:spcPts val="2000"/>
              </a:lnSpc>
              <a:spcBef>
                <a:spcPts val="0"/>
              </a:spcBef>
              <a:buNone/>
            </a:pPr>
            <a:r>
              <a:rPr lang="en-US" altLang="zh-CN" sz="1600" dirty="0" smtClean="0"/>
              <a:t>  Student(char* </a:t>
            </a:r>
            <a:r>
              <a:rPr lang="en-US" altLang="zh-CN" sz="1600" dirty="0" err="1" smtClean="0"/>
              <a:t>pName</a:t>
            </a:r>
            <a:r>
              <a:rPr lang="en-US" altLang="zh-CN" sz="1600" dirty="0" smtClean="0"/>
              <a:t>="no name”)</a:t>
            </a:r>
          </a:p>
          <a:p>
            <a:pPr>
              <a:lnSpc>
                <a:spcPts val="2000"/>
              </a:lnSpc>
              <a:spcBef>
                <a:spcPts val="0"/>
              </a:spcBef>
              <a:buNone/>
            </a:pPr>
            <a:r>
              <a:rPr lang="en-US" altLang="zh-CN" sz="1600" dirty="0" smtClean="0"/>
              <a:t>  {…… }</a:t>
            </a:r>
          </a:p>
          <a:p>
            <a:pPr>
              <a:lnSpc>
                <a:spcPts val="2000"/>
              </a:lnSpc>
              <a:spcBef>
                <a:spcPts val="0"/>
              </a:spcBef>
              <a:buNone/>
            </a:pPr>
            <a:r>
              <a:rPr lang="en-US" altLang="zh-CN" sz="1600" dirty="0" smtClean="0"/>
              <a:t>……</a:t>
            </a:r>
          </a:p>
          <a:p>
            <a:pPr>
              <a:lnSpc>
                <a:spcPts val="2000"/>
              </a:lnSpc>
              <a:spcBef>
                <a:spcPts val="0"/>
              </a:spcBef>
              <a:buNone/>
            </a:pPr>
            <a:r>
              <a:rPr lang="en-US" altLang="zh-CN" sz="1600" dirty="0" smtClean="0"/>
              <a:t>}</a:t>
            </a:r>
          </a:p>
          <a:p>
            <a:pPr>
              <a:lnSpc>
                <a:spcPts val="2000"/>
              </a:lnSpc>
              <a:spcBef>
                <a:spcPts val="0"/>
              </a:spcBef>
              <a:buNone/>
            </a:pPr>
            <a:r>
              <a:rPr lang="en-US" altLang="zh-CN" sz="1600" dirty="0" smtClean="0"/>
              <a:t>void  fn(Student &amp;s) {……}</a:t>
            </a:r>
          </a:p>
          <a:p>
            <a:pPr>
              <a:lnSpc>
                <a:spcPts val="2000"/>
              </a:lnSpc>
              <a:spcBef>
                <a:spcPts val="0"/>
              </a:spcBef>
              <a:buNone/>
            </a:pPr>
            <a:r>
              <a:rPr lang="en-US" altLang="zh-CN" sz="1600" dirty="0" smtClean="0"/>
              <a:t>void main</a:t>
            </a:r>
            <a:r>
              <a:rPr lang="zh-CN" altLang="en-US" sz="1600" dirty="0" smtClean="0"/>
              <a:t>（）</a:t>
            </a:r>
            <a:endParaRPr lang="en-US" altLang="zh-CN" sz="1600" dirty="0" smtClean="0"/>
          </a:p>
          <a:p>
            <a:pPr>
              <a:lnSpc>
                <a:spcPts val="2000"/>
              </a:lnSpc>
              <a:spcBef>
                <a:spcPts val="0"/>
              </a:spcBef>
              <a:buNone/>
            </a:pPr>
            <a:r>
              <a:rPr lang="en-US" altLang="zh-CN" sz="1600" dirty="0" smtClean="0"/>
              <a:t>{ Student &amp;refs = Student(“Randy”);  //</a:t>
            </a:r>
            <a:r>
              <a:rPr lang="zh-CN" altLang="en-US" sz="1600" dirty="0" smtClean="0"/>
              <a:t>创建一个无名对象，并赋值给一个引用</a:t>
            </a:r>
            <a:endParaRPr lang="en-US" altLang="zh-CN" sz="1600" dirty="0" smtClean="0"/>
          </a:p>
          <a:p>
            <a:pPr>
              <a:lnSpc>
                <a:spcPts val="2000"/>
              </a:lnSpc>
              <a:spcBef>
                <a:spcPts val="0"/>
              </a:spcBef>
              <a:buNone/>
            </a:pPr>
            <a:r>
              <a:rPr lang="en-US" altLang="zh-CN" sz="1600" dirty="0" smtClean="0"/>
              <a:t>  Student s = Student(“Randy”); //</a:t>
            </a:r>
            <a:r>
              <a:rPr lang="zh-CN" altLang="en-US" sz="1600" dirty="0" smtClean="0"/>
              <a:t>创建一个无名对象，并复制到一个对象中</a:t>
            </a:r>
            <a:endParaRPr lang="en-US" altLang="zh-CN" sz="1600" dirty="0" smtClean="0"/>
          </a:p>
          <a:p>
            <a:pPr>
              <a:lnSpc>
                <a:spcPts val="2000"/>
              </a:lnSpc>
              <a:spcBef>
                <a:spcPts val="0"/>
              </a:spcBef>
              <a:buNone/>
            </a:pPr>
            <a:r>
              <a:rPr lang="en-US" altLang="zh-CN" sz="1600" dirty="0" smtClean="0"/>
              <a:t>  fn ( Student(“Randy”) ) ; //</a:t>
            </a:r>
            <a:r>
              <a:rPr lang="zh-CN" altLang="en-US" sz="1600" dirty="0" smtClean="0"/>
              <a:t>创建一个无名对象，并作为实参传递给函数</a:t>
            </a:r>
            <a:endParaRPr lang="en-US" altLang="zh-CN" sz="1600" dirty="0" smtClean="0"/>
          </a:p>
          <a:p>
            <a:pPr>
              <a:lnSpc>
                <a:spcPts val="2000"/>
              </a:lnSpc>
              <a:spcBef>
                <a:spcPts val="0"/>
              </a:spcBef>
              <a:buNone/>
            </a:pPr>
            <a:r>
              <a:rPr lang="en-US" altLang="zh-CN" sz="1600" dirty="0" smtClean="0">
                <a:solidFill>
                  <a:srgbClr val="FF0000"/>
                </a:solidFill>
              </a:rPr>
              <a:t>  //</a:t>
            </a:r>
            <a:r>
              <a:rPr lang="zh-CN" altLang="en-US" sz="1600" dirty="0" smtClean="0">
                <a:solidFill>
                  <a:srgbClr val="FF0000"/>
                </a:solidFill>
              </a:rPr>
              <a:t>后两句都要注意浅拷贝问题</a:t>
            </a:r>
            <a:endParaRPr lang="en-US" altLang="zh-CN" sz="1600" dirty="0" smtClean="0">
              <a:solidFill>
                <a:srgbClr val="FF0000"/>
              </a:solidFill>
            </a:endParaRPr>
          </a:p>
          <a:p>
            <a:pPr>
              <a:lnSpc>
                <a:spcPts val="2000"/>
              </a:lnSpc>
              <a:spcBef>
                <a:spcPts val="0"/>
              </a:spcBef>
              <a:buNone/>
            </a:pPr>
            <a:r>
              <a:rPr lang="en-US" altLang="zh-CN" sz="1600" dirty="0" smtClean="0"/>
              <a:t>}</a:t>
            </a:r>
          </a:p>
          <a:p>
            <a:pPr>
              <a:lnSpc>
                <a:spcPts val="2000"/>
              </a:lnSpc>
              <a:spcBef>
                <a:spcPts val="0"/>
              </a:spcBef>
              <a:buNone/>
            </a:pPr>
            <a:endParaRPr lang="en-US" altLang="zh-CN" sz="1600" dirty="0" smtClean="0"/>
          </a:p>
        </p:txBody>
      </p:sp>
      <p:sp>
        <p:nvSpPr>
          <p:cNvPr id="3" name="标题 2"/>
          <p:cNvSpPr>
            <a:spLocks noGrp="1"/>
          </p:cNvSpPr>
          <p:nvPr>
            <p:ph type="title"/>
          </p:nvPr>
        </p:nvSpPr>
        <p:spPr>
          <a:xfrm>
            <a:off x="457200" y="274638"/>
            <a:ext cx="8229600" cy="868346"/>
          </a:xfrm>
        </p:spPr>
        <p:txBody>
          <a:bodyPr>
            <a:normAutofit/>
          </a:bodyPr>
          <a:lstStyle/>
          <a:p>
            <a:r>
              <a:rPr lang="en-US" altLang="zh-CN" sz="3600" dirty="0" smtClean="0"/>
              <a:t>3.</a:t>
            </a:r>
            <a:r>
              <a:rPr lang="zh-CN" altLang="en-US" sz="3600" dirty="0" smtClean="0"/>
              <a:t>各种对象</a:t>
            </a:r>
            <a:endParaRPr lang="zh-CN" altLang="en-US" sz="3600" dirty="0"/>
          </a:p>
        </p:txBody>
      </p:sp>
      <p:sp>
        <p:nvSpPr>
          <p:cNvPr id="5" name="页脚占位符 4"/>
          <p:cNvSpPr>
            <a:spLocks noGrp="1"/>
          </p:cNvSpPr>
          <p:nvPr>
            <p:ph type="ftr" sz="quarter" idx="11"/>
          </p:nvPr>
        </p:nvSpPr>
        <p:spPr/>
        <p:txBody>
          <a:bodyPr/>
          <a:lstStyle/>
          <a:p>
            <a:pPr>
              <a:defRPr/>
            </a:pPr>
            <a:fld id="{AD7BC6A2-D5BD-40D0-957C-A2CF55A98CE9}" type="slidenum">
              <a:rPr lang="zh-CN" altLang="en-US" smtClean="0"/>
              <a:pPr>
                <a:defRPr/>
              </a:pPr>
              <a:t>30</a:t>
            </a:fld>
            <a:endParaRPr lang="zh-CN" alt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8596" y="1142984"/>
            <a:ext cx="8429684" cy="5286412"/>
          </a:xfrm>
        </p:spPr>
        <p:txBody>
          <a:bodyPr/>
          <a:lstStyle/>
          <a:p>
            <a:pPr>
              <a:lnSpc>
                <a:spcPts val="2880"/>
              </a:lnSpc>
              <a:spcBef>
                <a:spcPts val="0"/>
              </a:spcBef>
            </a:pPr>
            <a:r>
              <a:rPr lang="zh-CN" altLang="en-US" sz="2000" dirty="0" smtClean="0"/>
              <a:t>类型转换</a:t>
            </a:r>
            <a:endParaRPr lang="en-US" altLang="zh-CN" sz="2000" dirty="0" smtClean="0"/>
          </a:p>
          <a:p>
            <a:pPr lvl="1">
              <a:lnSpc>
                <a:spcPts val="2880"/>
              </a:lnSpc>
              <a:spcBef>
                <a:spcPts val="0"/>
              </a:spcBef>
            </a:pPr>
            <a:r>
              <a:rPr lang="en-US" altLang="zh-CN" sz="1800" dirty="0" smtClean="0"/>
              <a:t>5/8 </a:t>
            </a:r>
            <a:r>
              <a:rPr lang="zh-CN" altLang="en-US" sz="1800" dirty="0" smtClean="0"/>
              <a:t>和 </a:t>
            </a:r>
            <a:r>
              <a:rPr lang="en-US" altLang="zh-CN" sz="1800" dirty="0" smtClean="0"/>
              <a:t>5.0/8</a:t>
            </a:r>
            <a:r>
              <a:rPr lang="zh-CN" altLang="en-US" sz="1800" dirty="0" smtClean="0"/>
              <a:t>在</a:t>
            </a:r>
            <a:r>
              <a:rPr lang="en-US" altLang="zh-CN" sz="1800" dirty="0" smtClean="0"/>
              <a:t>C++</a:t>
            </a:r>
            <a:r>
              <a:rPr lang="zh-CN" altLang="en-US" sz="1800" dirty="0" smtClean="0"/>
              <a:t>中执行两种不同的操作，一个是整数相除，一个是先把</a:t>
            </a:r>
            <a:r>
              <a:rPr lang="en-US" altLang="zh-CN" sz="1800" dirty="0" smtClean="0"/>
              <a:t>8</a:t>
            </a:r>
            <a:r>
              <a:rPr lang="zh-CN" altLang="en-US" sz="1800" dirty="0" smtClean="0"/>
              <a:t>转成</a:t>
            </a:r>
            <a:r>
              <a:rPr lang="en-US" altLang="zh-CN" sz="1800" dirty="0" smtClean="0"/>
              <a:t>8.0</a:t>
            </a:r>
            <a:r>
              <a:rPr lang="zh-CN" altLang="en-US" sz="1800" dirty="0" smtClean="0"/>
              <a:t>，再执行浮点数相除</a:t>
            </a:r>
            <a:endParaRPr lang="en-US" altLang="zh-CN" sz="1800" dirty="0" smtClean="0"/>
          </a:p>
          <a:p>
            <a:pPr lvl="1">
              <a:lnSpc>
                <a:spcPts val="2880"/>
              </a:lnSpc>
              <a:spcBef>
                <a:spcPts val="0"/>
              </a:spcBef>
            </a:pPr>
            <a:r>
              <a:rPr lang="zh-CN" altLang="en-US" sz="1800" dirty="0" smtClean="0"/>
              <a:t>对象相关的类型转换是怎样？？</a:t>
            </a:r>
            <a:endParaRPr lang="en-US" altLang="zh-CN" sz="1800" dirty="0" smtClean="0"/>
          </a:p>
          <a:p>
            <a:pPr>
              <a:lnSpc>
                <a:spcPts val="2000"/>
              </a:lnSpc>
              <a:spcBef>
                <a:spcPts val="0"/>
              </a:spcBef>
              <a:buNone/>
            </a:pPr>
            <a:r>
              <a:rPr lang="en-US" altLang="zh-CN" sz="1600" dirty="0" smtClean="0"/>
              <a:t>class Student{</a:t>
            </a:r>
          </a:p>
          <a:p>
            <a:pPr>
              <a:lnSpc>
                <a:spcPts val="2000"/>
              </a:lnSpc>
              <a:spcBef>
                <a:spcPts val="0"/>
              </a:spcBef>
              <a:buNone/>
            </a:pPr>
            <a:r>
              <a:rPr lang="en-US" altLang="zh-CN" sz="1600" dirty="0" smtClean="0"/>
              <a:t>public:</a:t>
            </a:r>
          </a:p>
          <a:p>
            <a:pPr>
              <a:lnSpc>
                <a:spcPts val="2000"/>
              </a:lnSpc>
              <a:spcBef>
                <a:spcPts val="0"/>
              </a:spcBef>
              <a:buNone/>
            </a:pPr>
            <a:r>
              <a:rPr lang="en-US" altLang="zh-CN" sz="1600" dirty="0" smtClean="0"/>
              <a:t>  Student(char* p)</a:t>
            </a:r>
            <a:r>
              <a:rPr lang="zh-CN" altLang="en-US" sz="1600" dirty="0" smtClean="0"/>
              <a:t>；</a:t>
            </a:r>
            <a:endParaRPr lang="en-US" altLang="zh-CN" sz="1600" dirty="0" smtClean="0"/>
          </a:p>
          <a:p>
            <a:pPr>
              <a:lnSpc>
                <a:spcPts val="2000"/>
              </a:lnSpc>
              <a:spcBef>
                <a:spcPts val="0"/>
              </a:spcBef>
              <a:buNone/>
            </a:pPr>
            <a:r>
              <a:rPr lang="en-US" altLang="zh-CN" sz="1600" dirty="0" smtClean="0"/>
              <a:t>……</a:t>
            </a:r>
          </a:p>
          <a:p>
            <a:pPr>
              <a:lnSpc>
                <a:spcPts val="2000"/>
              </a:lnSpc>
              <a:spcBef>
                <a:spcPts val="0"/>
              </a:spcBef>
              <a:buNone/>
            </a:pPr>
            <a:r>
              <a:rPr lang="en-US" altLang="zh-CN" sz="1600" dirty="0" smtClean="0"/>
              <a:t>}</a:t>
            </a:r>
          </a:p>
          <a:p>
            <a:pPr>
              <a:lnSpc>
                <a:spcPts val="2000"/>
              </a:lnSpc>
              <a:spcBef>
                <a:spcPts val="0"/>
              </a:spcBef>
              <a:buNone/>
            </a:pPr>
            <a:r>
              <a:rPr lang="en-US" altLang="zh-CN" sz="1600" dirty="0" smtClean="0"/>
              <a:t>void  fn(Student &amp;s) {……}</a:t>
            </a:r>
          </a:p>
          <a:p>
            <a:pPr>
              <a:lnSpc>
                <a:spcPts val="2000"/>
              </a:lnSpc>
              <a:spcBef>
                <a:spcPts val="0"/>
              </a:spcBef>
              <a:buNone/>
            </a:pPr>
            <a:r>
              <a:rPr lang="en-US" altLang="zh-CN" sz="1600" dirty="0" smtClean="0"/>
              <a:t>void main</a:t>
            </a:r>
            <a:r>
              <a:rPr lang="zh-CN" altLang="en-US" sz="1600" dirty="0" smtClean="0"/>
              <a:t>（）</a:t>
            </a:r>
            <a:endParaRPr lang="en-US" altLang="zh-CN" sz="1600" dirty="0" smtClean="0"/>
          </a:p>
          <a:p>
            <a:pPr>
              <a:lnSpc>
                <a:spcPts val="2000"/>
              </a:lnSpc>
              <a:spcBef>
                <a:spcPts val="0"/>
              </a:spcBef>
              <a:buNone/>
            </a:pPr>
            <a:r>
              <a:rPr lang="en-US" altLang="zh-CN" sz="1600" dirty="0" smtClean="0"/>
              <a:t>{  //fn ( Student(“Randy”) ) ; </a:t>
            </a:r>
            <a:r>
              <a:rPr lang="zh-CN" altLang="en-US" sz="1600" dirty="0" smtClean="0"/>
              <a:t>正规的代码写法</a:t>
            </a:r>
            <a:endParaRPr lang="en-US" altLang="zh-CN" sz="1600" dirty="0" smtClean="0"/>
          </a:p>
          <a:p>
            <a:pPr>
              <a:lnSpc>
                <a:spcPts val="2000"/>
              </a:lnSpc>
              <a:spcBef>
                <a:spcPts val="0"/>
              </a:spcBef>
              <a:buNone/>
            </a:pPr>
            <a:r>
              <a:rPr lang="en-US" altLang="zh-CN" sz="1600" dirty="0" smtClean="0"/>
              <a:t>   fn (“Randy”) ; //</a:t>
            </a:r>
            <a:r>
              <a:rPr lang="zh-CN" altLang="en-US" sz="1600" dirty="0" smtClean="0"/>
              <a:t>执行了类型转换</a:t>
            </a:r>
            <a:endParaRPr lang="en-US" altLang="zh-CN" sz="1600" dirty="0" smtClean="0"/>
          </a:p>
          <a:p>
            <a:pPr>
              <a:lnSpc>
                <a:spcPts val="2000"/>
              </a:lnSpc>
              <a:spcBef>
                <a:spcPts val="0"/>
              </a:spcBef>
              <a:buNone/>
            </a:pPr>
            <a:r>
              <a:rPr lang="en-US" altLang="zh-CN" sz="1600" dirty="0" smtClean="0"/>
              <a:t>}</a:t>
            </a:r>
          </a:p>
          <a:p>
            <a:pPr>
              <a:lnSpc>
                <a:spcPts val="2000"/>
              </a:lnSpc>
              <a:spcBef>
                <a:spcPts val="0"/>
              </a:spcBef>
              <a:buNone/>
            </a:pPr>
            <a:r>
              <a:rPr lang="en-US" altLang="zh-CN" sz="1600" dirty="0" smtClean="0"/>
              <a:t>//</a:t>
            </a:r>
            <a:r>
              <a:rPr lang="zh-CN" altLang="en-US" sz="1600" dirty="0" smtClean="0"/>
              <a:t>上述代码中，因为</a:t>
            </a:r>
            <a:r>
              <a:rPr lang="en-US" altLang="zh-CN" sz="1600" dirty="0" smtClean="0"/>
              <a:t>Student</a:t>
            </a:r>
            <a:r>
              <a:rPr lang="zh-CN" altLang="en-US" sz="1600" dirty="0" smtClean="0"/>
              <a:t>类的构造函数已经声明了一个字符串参数</a:t>
            </a:r>
            <a:endParaRPr lang="en-US" altLang="zh-CN" sz="1600" dirty="0" smtClean="0"/>
          </a:p>
          <a:p>
            <a:pPr>
              <a:lnSpc>
                <a:spcPts val="2000"/>
              </a:lnSpc>
              <a:spcBef>
                <a:spcPts val="0"/>
              </a:spcBef>
              <a:buNone/>
            </a:pPr>
            <a:r>
              <a:rPr lang="en-US" altLang="zh-CN" sz="1600" dirty="0" smtClean="0"/>
              <a:t>//</a:t>
            </a:r>
            <a:r>
              <a:rPr lang="zh-CN" altLang="en-US" sz="1600" dirty="0" smtClean="0"/>
              <a:t>当调用函数</a:t>
            </a:r>
            <a:r>
              <a:rPr lang="en-US" altLang="zh-CN" sz="1600" dirty="0" smtClean="0"/>
              <a:t>fn</a:t>
            </a:r>
            <a:r>
              <a:rPr lang="zh-CN" altLang="en-US" sz="1600" dirty="0" smtClean="0"/>
              <a:t>并输入一个字符串时，因为</a:t>
            </a:r>
            <a:r>
              <a:rPr lang="en-US" altLang="zh-CN" sz="1600" dirty="0" smtClean="0"/>
              <a:t>fn</a:t>
            </a:r>
            <a:r>
              <a:rPr lang="zh-CN" altLang="en-US" sz="1600" dirty="0" smtClean="0"/>
              <a:t>函数的参数是一个对象，因此</a:t>
            </a:r>
            <a:r>
              <a:rPr lang="en-US" altLang="zh-CN" sz="1600" dirty="0" smtClean="0"/>
              <a:t>C++</a:t>
            </a:r>
            <a:r>
              <a:rPr lang="zh-CN" altLang="en-US" sz="1600" dirty="0" smtClean="0"/>
              <a:t>会进行类型转换试探。结果</a:t>
            </a:r>
            <a:r>
              <a:rPr lang="en-US" altLang="zh-CN" sz="1600" dirty="0" smtClean="0"/>
              <a:t>C++</a:t>
            </a:r>
            <a:r>
              <a:rPr lang="zh-CN" altLang="en-US" sz="1600" dirty="0" smtClean="0"/>
              <a:t>会把这句代码转成</a:t>
            </a:r>
            <a:r>
              <a:rPr lang="en-US" altLang="zh-CN" sz="1600" dirty="0" smtClean="0"/>
              <a:t>fn ( Student(“Randy”) )</a:t>
            </a:r>
            <a:r>
              <a:rPr lang="zh-CN" altLang="en-US" sz="1600" dirty="0" smtClean="0"/>
              <a:t>，予以匹配。</a:t>
            </a:r>
            <a:endParaRPr lang="en-US" altLang="zh-CN" sz="1600" dirty="0" smtClean="0"/>
          </a:p>
          <a:p>
            <a:pPr>
              <a:lnSpc>
                <a:spcPts val="2000"/>
              </a:lnSpc>
              <a:spcBef>
                <a:spcPts val="0"/>
              </a:spcBef>
              <a:buNone/>
            </a:pPr>
            <a:endParaRPr lang="en-US" altLang="zh-CN" sz="1600" dirty="0" smtClean="0"/>
          </a:p>
        </p:txBody>
      </p:sp>
      <p:sp>
        <p:nvSpPr>
          <p:cNvPr id="3" name="标题 2"/>
          <p:cNvSpPr>
            <a:spLocks noGrp="1"/>
          </p:cNvSpPr>
          <p:nvPr>
            <p:ph type="title"/>
          </p:nvPr>
        </p:nvSpPr>
        <p:spPr>
          <a:xfrm>
            <a:off x="457200" y="274638"/>
            <a:ext cx="8229600" cy="868346"/>
          </a:xfrm>
        </p:spPr>
        <p:txBody>
          <a:bodyPr>
            <a:normAutofit/>
          </a:bodyPr>
          <a:lstStyle/>
          <a:p>
            <a:r>
              <a:rPr lang="en-US" altLang="zh-CN" sz="3600" dirty="0" smtClean="0"/>
              <a:t>4.</a:t>
            </a:r>
            <a:r>
              <a:rPr lang="zh-CN" altLang="en-US" sz="3600" dirty="0" smtClean="0"/>
              <a:t>构造函数与类型转换</a:t>
            </a:r>
            <a:endParaRPr lang="zh-CN" altLang="en-US" sz="3600" dirty="0"/>
          </a:p>
        </p:txBody>
      </p:sp>
      <p:sp>
        <p:nvSpPr>
          <p:cNvPr id="5" name="页脚占位符 4"/>
          <p:cNvSpPr>
            <a:spLocks noGrp="1"/>
          </p:cNvSpPr>
          <p:nvPr>
            <p:ph type="ftr" sz="quarter" idx="11"/>
          </p:nvPr>
        </p:nvSpPr>
        <p:spPr/>
        <p:txBody>
          <a:bodyPr/>
          <a:lstStyle/>
          <a:p>
            <a:pPr>
              <a:defRPr/>
            </a:pPr>
            <a:fld id="{AD7BC6A2-D5BD-40D0-957C-A2CF55A98CE9}" type="slidenum">
              <a:rPr lang="zh-CN" altLang="en-US" smtClean="0"/>
              <a:pPr>
                <a:defRPr/>
              </a:pPr>
              <a:t>31</a:t>
            </a:fld>
            <a:endParaRPr lang="zh-CN" alt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8596" y="1142984"/>
            <a:ext cx="8429684" cy="4500594"/>
          </a:xfrm>
        </p:spPr>
        <p:txBody>
          <a:bodyPr/>
          <a:lstStyle/>
          <a:p>
            <a:pPr>
              <a:lnSpc>
                <a:spcPts val="2880"/>
              </a:lnSpc>
              <a:spcBef>
                <a:spcPts val="0"/>
              </a:spcBef>
            </a:pPr>
            <a:r>
              <a:rPr lang="zh-CN" altLang="en-US" sz="2000" dirty="0" smtClean="0"/>
              <a:t>把构造函数用来将一种类型转换成另一种类型，这是</a:t>
            </a:r>
            <a:r>
              <a:rPr lang="en-US" altLang="zh-CN" sz="2000" dirty="0" smtClean="0"/>
              <a:t>C++</a:t>
            </a:r>
            <a:r>
              <a:rPr lang="zh-CN" altLang="en-US" sz="2000" dirty="0" smtClean="0"/>
              <a:t>的附加性能，但是有所限制：</a:t>
            </a:r>
            <a:endParaRPr lang="en-US" altLang="zh-CN" sz="2000" dirty="0" smtClean="0"/>
          </a:p>
          <a:p>
            <a:pPr lvl="1">
              <a:lnSpc>
                <a:spcPts val="2880"/>
              </a:lnSpc>
              <a:spcBef>
                <a:spcPts val="0"/>
              </a:spcBef>
            </a:pPr>
            <a:r>
              <a:rPr lang="en-US" altLang="zh-CN" sz="1800" dirty="0" smtClean="0"/>
              <a:t>C++</a:t>
            </a:r>
            <a:r>
              <a:rPr lang="zh-CN" altLang="en-US" sz="1800" dirty="0" smtClean="0"/>
              <a:t>只会尝试含有一个参数的构造函数</a:t>
            </a:r>
            <a:endParaRPr lang="en-US" altLang="zh-CN" sz="1800" dirty="0" smtClean="0"/>
          </a:p>
          <a:p>
            <a:pPr lvl="1">
              <a:lnSpc>
                <a:spcPts val="2880"/>
              </a:lnSpc>
              <a:spcBef>
                <a:spcPts val="0"/>
              </a:spcBef>
            </a:pPr>
            <a:r>
              <a:rPr lang="zh-CN" altLang="en-US" sz="1800" dirty="0" smtClean="0"/>
              <a:t>如果有二义性，</a:t>
            </a:r>
            <a:r>
              <a:rPr lang="en-US" altLang="zh-CN" sz="1800" dirty="0" smtClean="0"/>
              <a:t>C++</a:t>
            </a:r>
            <a:r>
              <a:rPr lang="zh-CN" altLang="en-US" sz="1800" dirty="0" smtClean="0"/>
              <a:t>会放弃尝试</a:t>
            </a:r>
            <a:endParaRPr lang="en-US" altLang="zh-CN" sz="1800" dirty="0" smtClean="0"/>
          </a:p>
          <a:p>
            <a:pPr>
              <a:lnSpc>
                <a:spcPts val="2000"/>
              </a:lnSpc>
              <a:spcBef>
                <a:spcPts val="0"/>
              </a:spcBef>
              <a:buNone/>
            </a:pPr>
            <a:r>
              <a:rPr lang="en-US" altLang="zh-CN" sz="1600" dirty="0" smtClean="0"/>
              <a:t>class Student{</a:t>
            </a:r>
          </a:p>
          <a:p>
            <a:pPr>
              <a:lnSpc>
                <a:spcPts val="2000"/>
              </a:lnSpc>
              <a:spcBef>
                <a:spcPts val="0"/>
              </a:spcBef>
              <a:buNone/>
            </a:pPr>
            <a:r>
              <a:rPr lang="en-US" altLang="zh-CN" sz="1600" dirty="0" smtClean="0"/>
              <a:t>public:</a:t>
            </a:r>
          </a:p>
          <a:p>
            <a:pPr>
              <a:lnSpc>
                <a:spcPts val="2000"/>
              </a:lnSpc>
              <a:spcBef>
                <a:spcPts val="0"/>
              </a:spcBef>
              <a:buNone/>
            </a:pPr>
            <a:r>
              <a:rPr lang="en-US" altLang="zh-CN" sz="1600" dirty="0" smtClean="0"/>
              <a:t>  Student(char* p)</a:t>
            </a:r>
            <a:r>
              <a:rPr lang="zh-CN" altLang="en-US" sz="1600" dirty="0" smtClean="0"/>
              <a:t>；</a:t>
            </a:r>
            <a:endParaRPr lang="en-US" altLang="zh-CN" sz="1600" dirty="0" smtClean="0"/>
          </a:p>
          <a:p>
            <a:pPr>
              <a:lnSpc>
                <a:spcPts val="2000"/>
              </a:lnSpc>
              <a:spcBef>
                <a:spcPts val="0"/>
              </a:spcBef>
              <a:buNone/>
            </a:pPr>
            <a:r>
              <a:rPr lang="en-US" altLang="zh-CN" sz="1600" dirty="0" smtClean="0"/>
              <a:t>……</a:t>
            </a:r>
          </a:p>
          <a:p>
            <a:pPr>
              <a:lnSpc>
                <a:spcPts val="2000"/>
              </a:lnSpc>
              <a:spcBef>
                <a:spcPts val="0"/>
              </a:spcBef>
              <a:buNone/>
            </a:pPr>
            <a:r>
              <a:rPr lang="en-US" altLang="zh-CN" sz="1600" dirty="0" smtClean="0"/>
              <a:t>}</a:t>
            </a:r>
          </a:p>
          <a:p>
            <a:pPr>
              <a:lnSpc>
                <a:spcPts val="2000"/>
              </a:lnSpc>
              <a:spcBef>
                <a:spcPts val="0"/>
              </a:spcBef>
              <a:buNone/>
            </a:pPr>
            <a:r>
              <a:rPr lang="en-US" altLang="zh-CN" sz="1600" dirty="0" smtClean="0"/>
              <a:t>class Teacher{</a:t>
            </a:r>
          </a:p>
          <a:p>
            <a:pPr>
              <a:lnSpc>
                <a:spcPts val="2000"/>
              </a:lnSpc>
              <a:spcBef>
                <a:spcPts val="0"/>
              </a:spcBef>
              <a:buNone/>
            </a:pPr>
            <a:r>
              <a:rPr lang="en-US" altLang="zh-CN" sz="1600" dirty="0" smtClean="0"/>
              <a:t>public:</a:t>
            </a:r>
          </a:p>
          <a:p>
            <a:pPr>
              <a:lnSpc>
                <a:spcPts val="2000"/>
              </a:lnSpc>
              <a:spcBef>
                <a:spcPts val="0"/>
              </a:spcBef>
              <a:buNone/>
            </a:pPr>
            <a:r>
              <a:rPr lang="en-US" altLang="zh-CN" sz="1600" dirty="0" smtClean="0"/>
              <a:t>  Teacher(char* p)</a:t>
            </a:r>
            <a:r>
              <a:rPr lang="zh-CN" altLang="en-US" sz="1600" dirty="0" smtClean="0"/>
              <a:t>；</a:t>
            </a:r>
            <a:endParaRPr lang="en-US" altLang="zh-CN" sz="1600" dirty="0" smtClean="0"/>
          </a:p>
          <a:p>
            <a:pPr>
              <a:lnSpc>
                <a:spcPts val="2000"/>
              </a:lnSpc>
              <a:spcBef>
                <a:spcPts val="0"/>
              </a:spcBef>
              <a:buNone/>
            </a:pPr>
            <a:r>
              <a:rPr lang="en-US" altLang="zh-CN" sz="1600" dirty="0" smtClean="0"/>
              <a:t>……</a:t>
            </a:r>
          </a:p>
          <a:p>
            <a:pPr>
              <a:lnSpc>
                <a:spcPts val="2000"/>
              </a:lnSpc>
              <a:spcBef>
                <a:spcPts val="0"/>
              </a:spcBef>
              <a:buNone/>
            </a:pPr>
            <a:r>
              <a:rPr lang="en-US" altLang="zh-CN" sz="1600" dirty="0" smtClean="0"/>
              <a:t>}</a:t>
            </a:r>
          </a:p>
          <a:p>
            <a:pPr>
              <a:lnSpc>
                <a:spcPts val="2000"/>
              </a:lnSpc>
              <a:spcBef>
                <a:spcPts val="0"/>
              </a:spcBef>
              <a:buNone/>
            </a:pPr>
            <a:r>
              <a:rPr lang="en-US" altLang="zh-CN" sz="1600" dirty="0" smtClean="0"/>
              <a:t>void  </a:t>
            </a:r>
            <a:r>
              <a:rPr lang="en-US" altLang="zh-CN" sz="1600" dirty="0" err="1" smtClean="0"/>
              <a:t>addCourse</a:t>
            </a:r>
            <a:r>
              <a:rPr lang="en-US" altLang="zh-CN" sz="1600" dirty="0" smtClean="0"/>
              <a:t>(Student &amp;s) {……}</a:t>
            </a:r>
          </a:p>
          <a:p>
            <a:pPr>
              <a:lnSpc>
                <a:spcPts val="2000"/>
              </a:lnSpc>
              <a:spcBef>
                <a:spcPts val="0"/>
              </a:spcBef>
              <a:buNone/>
            </a:pPr>
            <a:r>
              <a:rPr lang="en-US" altLang="zh-CN" sz="1600" dirty="0" smtClean="0"/>
              <a:t>void  </a:t>
            </a:r>
            <a:r>
              <a:rPr lang="en-US" altLang="zh-CN" sz="1600" dirty="0" err="1" smtClean="0"/>
              <a:t>addCourse</a:t>
            </a:r>
            <a:r>
              <a:rPr lang="en-US" altLang="zh-CN" sz="1600" dirty="0" smtClean="0"/>
              <a:t>(Teacher &amp;t) {……}</a:t>
            </a:r>
          </a:p>
          <a:p>
            <a:pPr>
              <a:lnSpc>
                <a:spcPts val="2000"/>
              </a:lnSpc>
              <a:spcBef>
                <a:spcPts val="0"/>
              </a:spcBef>
              <a:buNone/>
            </a:pPr>
            <a:endParaRPr lang="en-US" altLang="zh-CN" sz="1600" dirty="0" smtClean="0"/>
          </a:p>
        </p:txBody>
      </p:sp>
      <p:sp>
        <p:nvSpPr>
          <p:cNvPr id="3" name="标题 2"/>
          <p:cNvSpPr>
            <a:spLocks noGrp="1"/>
          </p:cNvSpPr>
          <p:nvPr>
            <p:ph type="title"/>
          </p:nvPr>
        </p:nvSpPr>
        <p:spPr>
          <a:xfrm>
            <a:off x="457200" y="274638"/>
            <a:ext cx="8229600" cy="868346"/>
          </a:xfrm>
        </p:spPr>
        <p:txBody>
          <a:bodyPr>
            <a:normAutofit/>
          </a:bodyPr>
          <a:lstStyle/>
          <a:p>
            <a:r>
              <a:rPr lang="en-US" altLang="zh-CN" sz="3600" dirty="0" smtClean="0"/>
              <a:t>4.</a:t>
            </a:r>
            <a:r>
              <a:rPr lang="zh-CN" altLang="en-US" sz="3600" dirty="0" smtClean="0"/>
              <a:t>构造函数与类型转换</a:t>
            </a:r>
            <a:endParaRPr lang="zh-CN" altLang="en-US" sz="3600" dirty="0"/>
          </a:p>
        </p:txBody>
      </p:sp>
      <p:sp>
        <p:nvSpPr>
          <p:cNvPr id="5" name="页脚占位符 4"/>
          <p:cNvSpPr>
            <a:spLocks noGrp="1"/>
          </p:cNvSpPr>
          <p:nvPr>
            <p:ph type="ftr" sz="quarter" idx="11"/>
          </p:nvPr>
        </p:nvSpPr>
        <p:spPr/>
        <p:txBody>
          <a:bodyPr/>
          <a:lstStyle/>
          <a:p>
            <a:pPr>
              <a:defRPr/>
            </a:pPr>
            <a:fld id="{AD7BC6A2-D5BD-40D0-957C-A2CF55A98CE9}" type="slidenum">
              <a:rPr lang="zh-CN" altLang="en-US" smtClean="0"/>
              <a:pPr>
                <a:defRPr/>
              </a:pPr>
              <a:t>32</a:t>
            </a:fld>
            <a:endParaRPr lang="zh-CN" altLang="en-US" dirty="0"/>
          </a:p>
        </p:txBody>
      </p:sp>
      <p:sp>
        <p:nvSpPr>
          <p:cNvPr id="6" name="矩形 5"/>
          <p:cNvSpPr/>
          <p:nvPr/>
        </p:nvSpPr>
        <p:spPr>
          <a:xfrm>
            <a:off x="4357686" y="2928934"/>
            <a:ext cx="4572032" cy="1631216"/>
          </a:xfrm>
          <a:prstGeom prst="rect">
            <a:avLst/>
          </a:prstGeom>
        </p:spPr>
        <p:txBody>
          <a:bodyPr wrap="square">
            <a:spAutoFit/>
          </a:bodyPr>
          <a:lstStyle/>
          <a:p>
            <a:pPr>
              <a:lnSpc>
                <a:spcPts val="2000"/>
              </a:lnSpc>
              <a:spcBef>
                <a:spcPts val="0"/>
              </a:spcBef>
              <a:buNone/>
            </a:pPr>
            <a:r>
              <a:rPr lang="en-US" altLang="zh-CN" sz="1600" dirty="0" smtClean="0"/>
              <a:t>void main</a:t>
            </a:r>
            <a:r>
              <a:rPr lang="zh-CN" altLang="en-US" sz="1600" dirty="0" smtClean="0"/>
              <a:t>（）</a:t>
            </a:r>
            <a:endParaRPr lang="en-US" altLang="zh-CN" sz="1600" dirty="0" smtClean="0"/>
          </a:p>
          <a:p>
            <a:pPr>
              <a:lnSpc>
                <a:spcPts val="2000"/>
              </a:lnSpc>
              <a:spcBef>
                <a:spcPts val="0"/>
              </a:spcBef>
              <a:buNone/>
            </a:pPr>
            <a:r>
              <a:rPr lang="en-US" altLang="zh-CN" sz="1600" dirty="0" smtClean="0"/>
              <a:t>{ </a:t>
            </a:r>
            <a:r>
              <a:rPr lang="en-US" altLang="zh-CN" sz="1600" dirty="0" err="1" smtClean="0"/>
              <a:t>addCourse</a:t>
            </a:r>
            <a:r>
              <a:rPr lang="en-US" altLang="zh-CN" sz="1600" dirty="0" smtClean="0"/>
              <a:t> (“Randy”) ; //</a:t>
            </a:r>
            <a:r>
              <a:rPr lang="zh-CN" altLang="en-US" sz="1600" dirty="0" smtClean="0"/>
              <a:t>有二义性，</a:t>
            </a:r>
            <a:r>
              <a:rPr lang="en-US" altLang="zh-CN" sz="1600" dirty="0" smtClean="0"/>
              <a:t>error</a:t>
            </a:r>
            <a:r>
              <a:rPr lang="zh-CN" altLang="en-US" sz="1600" dirty="0" smtClean="0"/>
              <a:t> </a:t>
            </a:r>
            <a:r>
              <a:rPr lang="en-US" altLang="zh-CN" sz="1600" dirty="0" smtClean="0"/>
              <a:t>}</a:t>
            </a:r>
          </a:p>
          <a:p>
            <a:pPr>
              <a:lnSpc>
                <a:spcPts val="2000"/>
              </a:lnSpc>
              <a:spcBef>
                <a:spcPts val="0"/>
              </a:spcBef>
              <a:buNone/>
            </a:pPr>
            <a:endParaRPr lang="en-US" altLang="zh-CN" sz="1600" dirty="0" smtClean="0"/>
          </a:p>
          <a:p>
            <a:pPr>
              <a:lnSpc>
                <a:spcPts val="2000"/>
              </a:lnSpc>
              <a:spcBef>
                <a:spcPts val="0"/>
              </a:spcBef>
              <a:buNone/>
            </a:pPr>
            <a:r>
              <a:rPr lang="en-US" altLang="zh-CN" sz="1600" dirty="0" smtClean="0"/>
              <a:t>//</a:t>
            </a:r>
            <a:r>
              <a:rPr lang="en-US" altLang="zh-CN" sz="1600" dirty="0" err="1" smtClean="0"/>
              <a:t>addCourse</a:t>
            </a:r>
            <a:r>
              <a:rPr lang="zh-CN" altLang="en-US" sz="1600" dirty="0" smtClean="0"/>
              <a:t>是函数重载，因为两个类的构造函数都是包含一个字符串参数，不知道调用哪个类</a:t>
            </a:r>
            <a:endParaRPr lang="en-US" altLang="zh-CN" sz="1600" dirty="0" smtClean="0"/>
          </a:p>
          <a:p>
            <a:pPr>
              <a:lnSpc>
                <a:spcPts val="2000"/>
              </a:lnSpc>
              <a:spcBef>
                <a:spcPts val="0"/>
              </a:spcBef>
              <a:buNone/>
            </a:pPr>
            <a:r>
              <a:rPr lang="en-US" altLang="zh-CN" sz="1600" dirty="0" smtClean="0"/>
              <a:t>//</a:t>
            </a:r>
            <a:r>
              <a:rPr lang="zh-CN" altLang="en-US" sz="1600" dirty="0" smtClean="0"/>
              <a:t>改正为 </a:t>
            </a:r>
            <a:r>
              <a:rPr lang="en-US" altLang="zh-CN" sz="1600" dirty="0" err="1" smtClean="0"/>
              <a:t>addCourse</a:t>
            </a:r>
            <a:r>
              <a:rPr lang="en-US" altLang="zh-CN" sz="1600" dirty="0" smtClean="0"/>
              <a:t> (Teacher(“Randy”)) ;</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0" y="714356"/>
            <a:ext cx="8286808" cy="857256"/>
          </a:xfrm>
        </p:spPr>
        <p:txBody>
          <a:bodyPr/>
          <a:lstStyle/>
          <a:p>
            <a:r>
              <a:rPr lang="zh-CN" altLang="en-US" sz="2000" dirty="0" smtClean="0"/>
              <a:t>要求掌握的编程方法</a:t>
            </a:r>
            <a:endParaRPr lang="en-US" altLang="zh-CN" sz="2000" dirty="0" smtClean="0"/>
          </a:p>
          <a:p>
            <a:pPr lvl="1"/>
            <a:r>
              <a:rPr lang="zh-CN" altLang="en-US" sz="1800" dirty="0" smtClean="0"/>
              <a:t>拷贝</a:t>
            </a:r>
            <a:r>
              <a:rPr lang="zh-CN" altLang="en-US" sz="1800" dirty="0" smtClean="0"/>
              <a:t>构造语法</a:t>
            </a:r>
            <a:endParaRPr lang="en-US" altLang="zh-CN" sz="1800" dirty="0" smtClean="0"/>
          </a:p>
          <a:p>
            <a:pPr lvl="1"/>
            <a:r>
              <a:rPr lang="zh-CN" altLang="en-US" sz="1800" dirty="0" smtClean="0"/>
              <a:t>深拷贝</a:t>
            </a:r>
            <a:r>
              <a:rPr lang="zh-CN" altLang="en-US" sz="1800" dirty="0" smtClean="0"/>
              <a:t>构造</a:t>
            </a:r>
            <a:endParaRPr lang="en-US" altLang="zh-CN" sz="1800" dirty="0" smtClean="0"/>
          </a:p>
          <a:p>
            <a:pPr lvl="1"/>
            <a:r>
              <a:rPr lang="zh-CN" altLang="en-US" sz="1800" dirty="0" smtClean="0"/>
              <a:t>复合类与</a:t>
            </a:r>
            <a:r>
              <a:rPr lang="zh-CN" altLang="en-US" sz="1800" smtClean="0"/>
              <a:t>拷贝</a:t>
            </a:r>
            <a:r>
              <a:rPr lang="zh-CN" altLang="en-US" sz="1800" smtClean="0"/>
              <a:t>构造</a:t>
            </a:r>
            <a:endParaRPr lang="en-US" altLang="zh-CN" sz="1800" dirty="0" smtClean="0"/>
          </a:p>
          <a:p>
            <a:pPr lvl="1"/>
            <a:endParaRPr lang="en-US" altLang="zh-CN" sz="1800" dirty="0" smtClean="0"/>
          </a:p>
          <a:p>
            <a:pPr lvl="1"/>
            <a:endParaRPr lang="en-US" altLang="zh-CN" sz="1800" dirty="0" smtClean="0"/>
          </a:p>
          <a:p>
            <a:pPr lvl="1"/>
            <a:endParaRPr lang="zh-CN" altLang="en-US" sz="1800" dirty="0" smtClean="0"/>
          </a:p>
        </p:txBody>
      </p:sp>
      <p:sp>
        <p:nvSpPr>
          <p:cNvPr id="3" name="标题 2"/>
          <p:cNvSpPr>
            <a:spLocks noGrp="1"/>
          </p:cNvSpPr>
          <p:nvPr>
            <p:ph type="title"/>
          </p:nvPr>
        </p:nvSpPr>
        <p:spPr>
          <a:xfrm>
            <a:off x="0" y="-24"/>
            <a:ext cx="8229600" cy="868346"/>
          </a:xfrm>
        </p:spPr>
        <p:txBody>
          <a:bodyPr>
            <a:normAutofit/>
          </a:bodyPr>
          <a:lstStyle/>
          <a:p>
            <a:r>
              <a:rPr lang="zh-CN" altLang="en-US" dirty="0" smtClean="0">
                <a:solidFill>
                  <a:srgbClr val="FF0000"/>
                </a:solidFill>
              </a:rPr>
              <a:t>实验编程知识点</a:t>
            </a:r>
            <a:endParaRPr lang="zh-CN" altLang="en-US" sz="4000" dirty="0">
              <a:solidFill>
                <a:srgbClr val="FF0000"/>
              </a:solidFill>
            </a:endParaRPr>
          </a:p>
        </p:txBody>
      </p:sp>
      <p:sp>
        <p:nvSpPr>
          <p:cNvPr id="5" name="页脚占位符 4"/>
          <p:cNvSpPr>
            <a:spLocks noGrp="1"/>
          </p:cNvSpPr>
          <p:nvPr>
            <p:ph type="ftr" sz="quarter" idx="11"/>
          </p:nvPr>
        </p:nvSpPr>
        <p:spPr/>
        <p:txBody>
          <a:bodyPr/>
          <a:lstStyle/>
          <a:p>
            <a:pPr>
              <a:defRPr/>
            </a:pPr>
            <a:fld id="{AD7BC6A2-D5BD-40D0-957C-A2CF55A98CE9}" type="slidenum">
              <a:rPr lang="zh-CN" altLang="en-US" smtClean="0"/>
              <a:pPr>
                <a:defRPr/>
              </a:pPr>
              <a:t>33</a:t>
            </a:fld>
            <a:endParaRPr lang="zh-CN" alt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8596" y="1142984"/>
            <a:ext cx="8429684" cy="3429024"/>
          </a:xfrm>
        </p:spPr>
        <p:txBody>
          <a:bodyPr/>
          <a:lstStyle/>
          <a:p>
            <a:pPr>
              <a:lnSpc>
                <a:spcPts val="2880"/>
              </a:lnSpc>
              <a:spcBef>
                <a:spcPts val="0"/>
              </a:spcBef>
            </a:pPr>
            <a:r>
              <a:rPr lang="zh-CN" altLang="en-US" sz="2000" dirty="0" smtClean="0"/>
              <a:t>带默认值的构造函数</a:t>
            </a:r>
            <a:endParaRPr lang="en-US" altLang="zh-CN" sz="2000" dirty="0" smtClean="0"/>
          </a:p>
          <a:p>
            <a:pPr>
              <a:lnSpc>
                <a:spcPts val="1680"/>
              </a:lnSpc>
              <a:spcBef>
                <a:spcPts val="0"/>
              </a:spcBef>
              <a:buNone/>
            </a:pPr>
            <a:r>
              <a:rPr lang="en-US" altLang="zh-CN" sz="1600" dirty="0" smtClean="0"/>
              <a:t>class </a:t>
            </a:r>
            <a:r>
              <a:rPr lang="en-US" altLang="zh-CN" sz="1600" dirty="0" err="1" smtClean="0"/>
              <a:t>Tdate</a:t>
            </a:r>
            <a:r>
              <a:rPr lang="en-US" altLang="zh-CN" sz="1600" dirty="0" smtClean="0"/>
              <a:t>{</a:t>
            </a:r>
          </a:p>
          <a:p>
            <a:pPr>
              <a:lnSpc>
                <a:spcPts val="1680"/>
              </a:lnSpc>
              <a:spcBef>
                <a:spcPts val="0"/>
              </a:spcBef>
              <a:buNone/>
            </a:pPr>
            <a:r>
              <a:rPr lang="en-US" altLang="zh-CN" sz="1600" dirty="0" smtClean="0"/>
              <a:t>public:</a:t>
            </a:r>
          </a:p>
          <a:p>
            <a:pPr>
              <a:lnSpc>
                <a:spcPts val="1680"/>
              </a:lnSpc>
              <a:spcBef>
                <a:spcPts val="0"/>
              </a:spcBef>
              <a:buNone/>
            </a:pPr>
            <a:r>
              <a:rPr lang="en-US" altLang="zh-CN" sz="1600" dirty="0" smtClean="0"/>
              <a:t>  </a:t>
            </a:r>
            <a:r>
              <a:rPr lang="en-US" altLang="zh-CN" sz="1600" dirty="0" err="1" smtClean="0"/>
              <a:t>Tdate</a:t>
            </a:r>
            <a:r>
              <a:rPr lang="en-US" altLang="zh-CN" sz="1600" dirty="0" smtClean="0"/>
              <a:t>(</a:t>
            </a:r>
            <a:r>
              <a:rPr lang="en-US" altLang="zh-CN" sz="1600" dirty="0" err="1" smtClean="0"/>
              <a:t>int</a:t>
            </a:r>
            <a:r>
              <a:rPr lang="en-US" altLang="zh-CN" sz="1600" dirty="0" smtClean="0"/>
              <a:t> m=4,int d=15,int y=1995);</a:t>
            </a:r>
          </a:p>
          <a:p>
            <a:pPr>
              <a:lnSpc>
                <a:spcPts val="1680"/>
              </a:lnSpc>
              <a:spcBef>
                <a:spcPts val="0"/>
              </a:spcBef>
              <a:buNone/>
            </a:pPr>
            <a:r>
              <a:rPr lang="en-US" altLang="zh-CN" sz="1600" dirty="0" smtClean="0"/>
              <a:t>private: </a:t>
            </a:r>
          </a:p>
          <a:p>
            <a:pPr>
              <a:lnSpc>
                <a:spcPts val="1680"/>
              </a:lnSpc>
              <a:spcBef>
                <a:spcPts val="0"/>
              </a:spcBef>
              <a:buNone/>
            </a:pPr>
            <a:r>
              <a:rPr lang="en-US" altLang="zh-CN" sz="1600" dirty="0" smtClean="0"/>
              <a:t>  </a:t>
            </a:r>
            <a:r>
              <a:rPr lang="en-US" altLang="zh-CN" sz="1600" dirty="0" err="1" smtClean="0"/>
              <a:t>int</a:t>
            </a:r>
            <a:r>
              <a:rPr lang="en-US" altLang="zh-CN" sz="1600" dirty="0" smtClean="0"/>
              <a:t> month;</a:t>
            </a:r>
          </a:p>
          <a:p>
            <a:pPr>
              <a:lnSpc>
                <a:spcPts val="1680"/>
              </a:lnSpc>
              <a:spcBef>
                <a:spcPts val="0"/>
              </a:spcBef>
              <a:buNone/>
            </a:pPr>
            <a:r>
              <a:rPr lang="en-US" altLang="zh-CN" sz="1600" dirty="0" smtClean="0"/>
              <a:t>  </a:t>
            </a:r>
            <a:r>
              <a:rPr lang="en-US" altLang="zh-CN" sz="1600" dirty="0" err="1" smtClean="0"/>
              <a:t>int</a:t>
            </a:r>
            <a:r>
              <a:rPr lang="en-US" altLang="zh-CN" sz="1600" dirty="0" smtClean="0"/>
              <a:t> day;</a:t>
            </a:r>
          </a:p>
          <a:p>
            <a:pPr>
              <a:lnSpc>
                <a:spcPts val="1680"/>
              </a:lnSpc>
              <a:spcBef>
                <a:spcPts val="0"/>
              </a:spcBef>
              <a:buNone/>
            </a:pPr>
            <a:r>
              <a:rPr lang="en-US" altLang="zh-CN" sz="1600" dirty="0" smtClean="0"/>
              <a:t>  </a:t>
            </a:r>
            <a:r>
              <a:rPr lang="en-US" altLang="zh-CN" sz="1600" dirty="0" err="1" smtClean="0"/>
              <a:t>int</a:t>
            </a:r>
            <a:r>
              <a:rPr lang="en-US" altLang="zh-CN" sz="1600" dirty="0" smtClean="0"/>
              <a:t> year;</a:t>
            </a:r>
          </a:p>
          <a:p>
            <a:pPr>
              <a:lnSpc>
                <a:spcPts val="1680"/>
              </a:lnSpc>
              <a:spcBef>
                <a:spcPts val="0"/>
              </a:spcBef>
              <a:buNone/>
            </a:pPr>
            <a:r>
              <a:rPr lang="en-US" altLang="zh-CN" sz="1600" dirty="0" smtClean="0"/>
              <a:t>};</a:t>
            </a:r>
          </a:p>
          <a:p>
            <a:pPr>
              <a:lnSpc>
                <a:spcPts val="1680"/>
              </a:lnSpc>
              <a:spcBef>
                <a:spcPts val="0"/>
              </a:spcBef>
              <a:buNone/>
            </a:pPr>
            <a:r>
              <a:rPr lang="en-US" altLang="zh-CN" sz="1600" b="1" dirty="0" err="1" smtClean="0">
                <a:solidFill>
                  <a:srgbClr val="FF0000"/>
                </a:solidFill>
              </a:rPr>
              <a:t>Tdate</a:t>
            </a:r>
            <a:r>
              <a:rPr lang="en-US" altLang="zh-CN" sz="1600" b="1" dirty="0" smtClean="0">
                <a:solidFill>
                  <a:srgbClr val="FF0000"/>
                </a:solidFill>
              </a:rPr>
              <a:t>::</a:t>
            </a:r>
            <a:r>
              <a:rPr lang="en-US" altLang="zh-CN" sz="1600" b="1" dirty="0" err="1" smtClean="0">
                <a:solidFill>
                  <a:srgbClr val="FF0000"/>
                </a:solidFill>
              </a:rPr>
              <a:t>Tdate</a:t>
            </a:r>
            <a:r>
              <a:rPr lang="en-US" altLang="zh-CN" sz="1600" b="1" dirty="0" smtClean="0">
                <a:solidFill>
                  <a:srgbClr val="FF0000"/>
                </a:solidFill>
              </a:rPr>
              <a:t>(</a:t>
            </a:r>
            <a:r>
              <a:rPr lang="en-US" altLang="zh-CN" sz="1600" b="1" dirty="0" err="1" smtClean="0">
                <a:solidFill>
                  <a:srgbClr val="FF0000"/>
                </a:solidFill>
              </a:rPr>
              <a:t>int</a:t>
            </a:r>
            <a:r>
              <a:rPr lang="en-US" altLang="zh-CN" sz="1600" b="1" dirty="0" smtClean="0">
                <a:solidFill>
                  <a:srgbClr val="FF0000"/>
                </a:solidFill>
              </a:rPr>
              <a:t> m, </a:t>
            </a:r>
            <a:r>
              <a:rPr lang="en-US" altLang="zh-CN" sz="1600" b="1" dirty="0" err="1" smtClean="0">
                <a:solidFill>
                  <a:srgbClr val="FF0000"/>
                </a:solidFill>
              </a:rPr>
              <a:t>int</a:t>
            </a:r>
            <a:r>
              <a:rPr lang="en-US" altLang="zh-CN" sz="1600" b="1" dirty="0" smtClean="0">
                <a:solidFill>
                  <a:srgbClr val="FF0000"/>
                </a:solidFill>
              </a:rPr>
              <a:t> d, </a:t>
            </a:r>
            <a:r>
              <a:rPr lang="en-US" altLang="zh-CN" sz="1600" b="1" dirty="0" err="1" smtClean="0">
                <a:solidFill>
                  <a:srgbClr val="FF0000"/>
                </a:solidFill>
              </a:rPr>
              <a:t>int</a:t>
            </a:r>
            <a:r>
              <a:rPr lang="en-US" altLang="zh-CN" sz="1600" b="1" dirty="0" smtClean="0">
                <a:solidFill>
                  <a:srgbClr val="FF0000"/>
                </a:solidFill>
              </a:rPr>
              <a:t> y) //</a:t>
            </a:r>
            <a:r>
              <a:rPr lang="zh-CN" altLang="en-US" sz="1600" b="1" dirty="0" smtClean="0">
                <a:solidFill>
                  <a:srgbClr val="FF0000"/>
                </a:solidFill>
              </a:rPr>
              <a:t>无需再写默认值</a:t>
            </a:r>
            <a:endParaRPr lang="en-US" altLang="zh-CN" sz="1600" b="1" dirty="0" smtClean="0">
              <a:solidFill>
                <a:srgbClr val="FF0000"/>
              </a:solidFill>
            </a:endParaRPr>
          </a:p>
          <a:p>
            <a:pPr>
              <a:lnSpc>
                <a:spcPts val="1680"/>
              </a:lnSpc>
              <a:spcBef>
                <a:spcPts val="0"/>
              </a:spcBef>
              <a:buNone/>
            </a:pPr>
            <a:r>
              <a:rPr lang="en-US" altLang="zh-CN" sz="1600" dirty="0" smtClean="0"/>
              <a:t> {</a:t>
            </a:r>
          </a:p>
          <a:p>
            <a:pPr>
              <a:lnSpc>
                <a:spcPts val="1680"/>
              </a:lnSpc>
              <a:spcBef>
                <a:spcPts val="0"/>
              </a:spcBef>
              <a:buNone/>
            </a:pPr>
            <a:r>
              <a:rPr lang="en-US" altLang="zh-CN" sz="1600" dirty="0" smtClean="0"/>
              <a:t>    month=m;  day=d;  year=y;</a:t>
            </a:r>
          </a:p>
          <a:p>
            <a:pPr>
              <a:lnSpc>
                <a:spcPts val="1680"/>
              </a:lnSpc>
              <a:spcBef>
                <a:spcPts val="0"/>
              </a:spcBef>
              <a:buNone/>
            </a:pPr>
            <a:r>
              <a:rPr lang="en-US" altLang="zh-CN" sz="1600" dirty="0" smtClean="0"/>
              <a:t>    </a:t>
            </a:r>
            <a:r>
              <a:rPr lang="en-US" altLang="zh-CN" sz="1600" dirty="0" err="1" smtClean="0"/>
              <a:t>cout</a:t>
            </a:r>
            <a:r>
              <a:rPr lang="en-US" altLang="zh-CN" sz="1600" dirty="0" smtClean="0"/>
              <a:t> &lt;&lt;month &lt;&lt;"/" &lt;&lt;day &lt;&lt;"/" &lt;&lt;year &lt;&lt;</a:t>
            </a:r>
            <a:r>
              <a:rPr lang="en-US" altLang="zh-CN" sz="1600" dirty="0" err="1" smtClean="0"/>
              <a:t>endl</a:t>
            </a:r>
            <a:r>
              <a:rPr lang="en-US" altLang="zh-CN" sz="1600" dirty="0" smtClean="0"/>
              <a:t>; </a:t>
            </a:r>
          </a:p>
          <a:p>
            <a:pPr>
              <a:lnSpc>
                <a:spcPts val="1680"/>
              </a:lnSpc>
              <a:spcBef>
                <a:spcPts val="0"/>
              </a:spcBef>
              <a:buNone/>
            </a:pPr>
            <a:r>
              <a:rPr lang="en-US" altLang="zh-CN" sz="1600" dirty="0" smtClean="0"/>
              <a:t> }</a:t>
            </a:r>
          </a:p>
          <a:p>
            <a:pPr>
              <a:lnSpc>
                <a:spcPts val="1680"/>
              </a:lnSpc>
              <a:spcBef>
                <a:spcPts val="0"/>
              </a:spcBef>
              <a:buNone/>
            </a:pPr>
            <a:r>
              <a:rPr lang="en-US" altLang="zh-CN" sz="1600" dirty="0" smtClean="0"/>
              <a:t>void main()</a:t>
            </a:r>
          </a:p>
          <a:p>
            <a:pPr>
              <a:lnSpc>
                <a:spcPts val="1680"/>
              </a:lnSpc>
              <a:spcBef>
                <a:spcPts val="0"/>
              </a:spcBef>
              <a:buNone/>
            </a:pPr>
            <a:r>
              <a:rPr lang="en-US" altLang="zh-CN" sz="1600" dirty="0" smtClean="0"/>
              <a:t>{</a:t>
            </a:r>
          </a:p>
          <a:p>
            <a:pPr>
              <a:lnSpc>
                <a:spcPts val="1680"/>
              </a:lnSpc>
              <a:spcBef>
                <a:spcPts val="0"/>
              </a:spcBef>
              <a:buNone/>
            </a:pPr>
            <a:r>
              <a:rPr lang="en-US" altLang="zh-CN" sz="1600" dirty="0" smtClean="0"/>
              <a:t>  </a:t>
            </a:r>
            <a:r>
              <a:rPr lang="en-US" altLang="zh-CN" sz="1600" dirty="0" err="1" smtClean="0"/>
              <a:t>Tdate</a:t>
            </a:r>
            <a:r>
              <a:rPr lang="en-US" altLang="zh-CN" sz="1600" dirty="0" smtClean="0"/>
              <a:t> </a:t>
            </a:r>
            <a:r>
              <a:rPr lang="en-US" altLang="zh-CN" sz="1600" dirty="0" err="1" smtClean="0"/>
              <a:t>aday</a:t>
            </a:r>
            <a:r>
              <a:rPr lang="en-US" altLang="zh-CN" sz="1600" dirty="0" smtClean="0"/>
              <a:t>; //</a:t>
            </a:r>
            <a:r>
              <a:rPr lang="zh-CN" altLang="en-US" sz="1600" dirty="0" smtClean="0"/>
              <a:t>带默认值则无需无参构造</a:t>
            </a:r>
            <a:endParaRPr lang="en-US" altLang="zh-CN" sz="1600" dirty="0" smtClean="0"/>
          </a:p>
          <a:p>
            <a:pPr>
              <a:lnSpc>
                <a:spcPts val="1680"/>
              </a:lnSpc>
              <a:spcBef>
                <a:spcPts val="0"/>
              </a:spcBef>
              <a:buNone/>
            </a:pPr>
            <a:r>
              <a:rPr lang="en-US" altLang="zh-CN" sz="1600" dirty="0" smtClean="0"/>
              <a:t>  </a:t>
            </a:r>
            <a:r>
              <a:rPr lang="en-US" altLang="zh-CN" sz="1600" dirty="0" err="1" smtClean="0"/>
              <a:t>Tdate</a:t>
            </a:r>
            <a:r>
              <a:rPr lang="en-US" altLang="zh-CN" sz="1600" dirty="0" smtClean="0"/>
              <a:t> </a:t>
            </a:r>
            <a:r>
              <a:rPr lang="en-US" altLang="zh-CN" sz="1600" dirty="0" err="1" smtClean="0"/>
              <a:t>bday</a:t>
            </a:r>
            <a:r>
              <a:rPr lang="en-US" altLang="zh-CN" sz="1600" dirty="0" smtClean="0"/>
              <a:t>(2);</a:t>
            </a:r>
          </a:p>
          <a:p>
            <a:pPr>
              <a:lnSpc>
                <a:spcPts val="1680"/>
              </a:lnSpc>
              <a:spcBef>
                <a:spcPts val="0"/>
              </a:spcBef>
              <a:buNone/>
            </a:pPr>
            <a:r>
              <a:rPr lang="en-US" altLang="zh-CN" sz="1600" dirty="0" smtClean="0"/>
              <a:t>  </a:t>
            </a:r>
            <a:r>
              <a:rPr lang="en-US" altLang="zh-CN" sz="1600" dirty="0" err="1" smtClean="0"/>
              <a:t>Tdate</a:t>
            </a:r>
            <a:r>
              <a:rPr lang="en-US" altLang="zh-CN" sz="1600" dirty="0" smtClean="0"/>
              <a:t> </a:t>
            </a:r>
            <a:r>
              <a:rPr lang="en-US" altLang="zh-CN" sz="1600" dirty="0" err="1" smtClean="0"/>
              <a:t>cday</a:t>
            </a:r>
            <a:r>
              <a:rPr lang="en-US" altLang="zh-CN" sz="1600" dirty="0" smtClean="0"/>
              <a:t>(3,12);</a:t>
            </a:r>
          </a:p>
          <a:p>
            <a:pPr>
              <a:lnSpc>
                <a:spcPts val="1680"/>
              </a:lnSpc>
              <a:spcBef>
                <a:spcPts val="0"/>
              </a:spcBef>
              <a:buNone/>
            </a:pPr>
            <a:r>
              <a:rPr lang="en-US" altLang="zh-CN" sz="1600" dirty="0" smtClean="0"/>
              <a:t>  </a:t>
            </a:r>
            <a:r>
              <a:rPr lang="en-US" altLang="zh-CN" sz="1600" dirty="0" err="1" smtClean="0"/>
              <a:t>Tdate</a:t>
            </a:r>
            <a:r>
              <a:rPr lang="en-US" altLang="zh-CN" sz="1600" dirty="0" smtClean="0"/>
              <a:t> </a:t>
            </a:r>
            <a:r>
              <a:rPr lang="en-US" altLang="zh-CN" sz="1600" dirty="0" err="1" smtClean="0"/>
              <a:t>dday</a:t>
            </a:r>
            <a:r>
              <a:rPr lang="en-US" altLang="zh-CN" sz="1600" dirty="0" smtClean="0"/>
              <a:t>(1,2,1998);</a:t>
            </a:r>
          </a:p>
          <a:p>
            <a:pPr>
              <a:lnSpc>
                <a:spcPts val="1680"/>
              </a:lnSpc>
              <a:spcBef>
                <a:spcPts val="0"/>
              </a:spcBef>
              <a:buNone/>
            </a:pPr>
            <a:r>
              <a:rPr lang="en-US" altLang="zh-CN" sz="1600" dirty="0" smtClean="0"/>
              <a:t>}</a:t>
            </a:r>
            <a:endParaRPr lang="zh-CN" altLang="en-US" dirty="0" smtClean="0"/>
          </a:p>
        </p:txBody>
      </p:sp>
      <p:sp>
        <p:nvSpPr>
          <p:cNvPr id="5" name="页脚占位符 4"/>
          <p:cNvSpPr>
            <a:spLocks noGrp="1"/>
          </p:cNvSpPr>
          <p:nvPr>
            <p:ph type="ftr" sz="quarter" idx="11"/>
          </p:nvPr>
        </p:nvSpPr>
        <p:spPr/>
        <p:txBody>
          <a:bodyPr/>
          <a:lstStyle/>
          <a:p>
            <a:pPr>
              <a:defRPr/>
            </a:pPr>
            <a:fld id="{AD7BC6A2-D5BD-40D0-957C-A2CF55A98CE9}" type="slidenum">
              <a:rPr lang="zh-CN" altLang="en-US" smtClean="0"/>
              <a:pPr>
                <a:defRPr/>
              </a:pPr>
              <a:t>4</a:t>
            </a:fld>
            <a:endParaRPr lang="zh-CN" altLang="en-US" dirty="0"/>
          </a:p>
        </p:txBody>
      </p:sp>
      <p:sp>
        <p:nvSpPr>
          <p:cNvPr id="6" name="标题 2"/>
          <p:cNvSpPr>
            <a:spLocks noGrp="1"/>
          </p:cNvSpPr>
          <p:nvPr>
            <p:ph type="title"/>
          </p:nvPr>
        </p:nvSpPr>
        <p:spPr>
          <a:xfrm>
            <a:off x="-32" y="-24"/>
            <a:ext cx="8229600" cy="868346"/>
          </a:xfrm>
        </p:spPr>
        <p:txBody>
          <a:bodyPr>
            <a:normAutofit/>
          </a:bodyPr>
          <a:lstStyle/>
          <a:p>
            <a:r>
              <a:rPr lang="zh-CN" altLang="en-US" dirty="0" smtClean="0">
                <a:solidFill>
                  <a:srgbClr val="FF0000"/>
                </a:solidFill>
              </a:rPr>
              <a:t>程序讲解</a:t>
            </a:r>
            <a:endParaRPr lang="zh-CN" altLang="en-US" sz="4000" dirty="0">
              <a:solidFill>
                <a:srgbClr val="FF0000"/>
              </a:solidFill>
            </a:endParaRPr>
          </a:p>
        </p:txBody>
      </p:sp>
    </p:spTree>
    <p:extLst>
      <p:ext uri="{BB962C8B-B14F-4D97-AF65-F5344CB8AC3E}">
        <p14:creationId xmlns:p14="http://schemas.microsoft.com/office/powerpoint/2010/main" xmlns="" val="26889876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285720" y="928670"/>
            <a:ext cx="8429684" cy="3429024"/>
          </a:xfrm>
        </p:spPr>
        <p:txBody>
          <a:bodyPr/>
          <a:lstStyle/>
          <a:p>
            <a:pPr>
              <a:lnSpc>
                <a:spcPts val="2880"/>
              </a:lnSpc>
              <a:spcBef>
                <a:spcPts val="0"/>
              </a:spcBef>
            </a:pPr>
            <a:r>
              <a:rPr lang="zh-CN" altLang="en-US" sz="2000" dirty="0" smtClean="0"/>
              <a:t>复合类构造</a:t>
            </a:r>
            <a:endParaRPr lang="en-US" altLang="zh-CN" sz="2000" dirty="0" smtClean="0"/>
          </a:p>
        </p:txBody>
      </p:sp>
      <p:sp>
        <p:nvSpPr>
          <p:cNvPr id="5" name="页脚占位符 4"/>
          <p:cNvSpPr>
            <a:spLocks noGrp="1"/>
          </p:cNvSpPr>
          <p:nvPr>
            <p:ph type="ftr" sz="quarter" idx="11"/>
          </p:nvPr>
        </p:nvSpPr>
        <p:spPr/>
        <p:txBody>
          <a:bodyPr/>
          <a:lstStyle/>
          <a:p>
            <a:pPr>
              <a:defRPr/>
            </a:pPr>
            <a:fld id="{AD7BC6A2-D5BD-40D0-957C-A2CF55A98CE9}" type="slidenum">
              <a:rPr lang="zh-CN" altLang="en-US" smtClean="0"/>
              <a:pPr>
                <a:defRPr/>
              </a:pPr>
              <a:t>5</a:t>
            </a:fld>
            <a:endParaRPr lang="zh-CN" altLang="en-US" dirty="0"/>
          </a:p>
        </p:txBody>
      </p:sp>
      <p:pic>
        <p:nvPicPr>
          <p:cNvPr id="3074" name="Picture 2"/>
          <p:cNvPicPr>
            <a:picLocks noChangeAspect="1" noChangeArrowheads="1"/>
          </p:cNvPicPr>
          <p:nvPr/>
        </p:nvPicPr>
        <p:blipFill>
          <a:blip r:embed="rId2"/>
          <a:srcRect/>
          <a:stretch>
            <a:fillRect/>
          </a:stretch>
        </p:blipFill>
        <p:spPr bwMode="auto">
          <a:xfrm>
            <a:off x="0" y="1285860"/>
            <a:ext cx="4392794" cy="5572140"/>
          </a:xfrm>
          <a:prstGeom prst="rect">
            <a:avLst/>
          </a:prstGeom>
          <a:noFill/>
          <a:ln w="9525">
            <a:noFill/>
            <a:miter lim="800000"/>
            <a:headEnd/>
            <a:tailEnd/>
          </a:ln>
          <a:effectLst/>
        </p:spPr>
      </p:pic>
      <p:pic>
        <p:nvPicPr>
          <p:cNvPr id="3075" name="Picture 3"/>
          <p:cNvPicPr>
            <a:picLocks noChangeAspect="1" noChangeArrowheads="1"/>
          </p:cNvPicPr>
          <p:nvPr/>
        </p:nvPicPr>
        <p:blipFill>
          <a:blip r:embed="rId3"/>
          <a:srcRect/>
          <a:stretch>
            <a:fillRect/>
          </a:stretch>
        </p:blipFill>
        <p:spPr bwMode="auto">
          <a:xfrm>
            <a:off x="4786314" y="3071810"/>
            <a:ext cx="4143404" cy="2029174"/>
          </a:xfrm>
          <a:prstGeom prst="rect">
            <a:avLst/>
          </a:prstGeom>
          <a:noFill/>
          <a:ln w="9525">
            <a:noFill/>
            <a:miter lim="800000"/>
            <a:headEnd/>
            <a:tailEnd/>
          </a:ln>
          <a:effectLst/>
        </p:spPr>
      </p:pic>
      <p:sp>
        <p:nvSpPr>
          <p:cNvPr id="8" name="标题 2"/>
          <p:cNvSpPr>
            <a:spLocks noGrp="1"/>
          </p:cNvSpPr>
          <p:nvPr>
            <p:ph type="title"/>
          </p:nvPr>
        </p:nvSpPr>
        <p:spPr>
          <a:xfrm>
            <a:off x="-32" y="-24"/>
            <a:ext cx="8229600" cy="868346"/>
          </a:xfrm>
        </p:spPr>
        <p:txBody>
          <a:bodyPr>
            <a:normAutofit/>
          </a:bodyPr>
          <a:lstStyle/>
          <a:p>
            <a:r>
              <a:rPr lang="zh-CN" altLang="en-US" dirty="0" smtClean="0">
                <a:solidFill>
                  <a:srgbClr val="FF0000"/>
                </a:solidFill>
              </a:rPr>
              <a:t>程序讲解</a:t>
            </a:r>
            <a:endParaRPr lang="zh-CN" altLang="en-US" sz="4000" dirty="0">
              <a:solidFill>
                <a:srgbClr val="FF0000"/>
              </a:solidFill>
            </a:endParaRPr>
          </a:p>
        </p:txBody>
      </p:sp>
    </p:spTree>
    <p:extLst>
      <p:ext uri="{BB962C8B-B14F-4D97-AF65-F5344CB8AC3E}">
        <p14:creationId xmlns:p14="http://schemas.microsoft.com/office/powerpoint/2010/main" xmlns="" val="13832330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内容占位符 2"/>
          <p:cNvSpPr>
            <a:spLocks noGrp="1"/>
          </p:cNvSpPr>
          <p:nvPr>
            <p:ph idx="1"/>
          </p:nvPr>
        </p:nvSpPr>
        <p:spPr>
          <a:xfrm>
            <a:off x="457200" y="1357298"/>
            <a:ext cx="8229600" cy="4525962"/>
          </a:xfrm>
        </p:spPr>
        <p:txBody>
          <a:bodyPr/>
          <a:lstStyle/>
          <a:p>
            <a:pPr marL="566737" indent="-457200">
              <a:buClr>
                <a:srgbClr val="FF0000"/>
              </a:buClr>
              <a:buSzPct val="100000"/>
              <a:buFont typeface="+mj-lt"/>
              <a:buAutoNum type="arabicPeriod"/>
            </a:pPr>
            <a:r>
              <a:rPr lang="zh-CN" altLang="en-US" dirty="0" smtClean="0"/>
              <a:t>堆与构造函数</a:t>
            </a:r>
            <a:endParaRPr lang="en-US" altLang="zh-CN" dirty="0" smtClean="0"/>
          </a:p>
          <a:p>
            <a:pPr marL="566737" indent="-457200">
              <a:buClr>
                <a:srgbClr val="FF0000"/>
              </a:buClr>
              <a:buSzPct val="100000"/>
              <a:buFont typeface="+mj-lt"/>
              <a:buAutoNum type="arabicPeriod"/>
            </a:pPr>
            <a:r>
              <a:rPr lang="zh-CN" altLang="en-US" dirty="0" smtClean="0"/>
              <a:t>拷贝构造函数</a:t>
            </a:r>
            <a:endParaRPr lang="en-US" altLang="zh-CN" dirty="0" smtClean="0"/>
          </a:p>
          <a:p>
            <a:pPr marL="566737" indent="-457200">
              <a:buClr>
                <a:srgbClr val="FF0000"/>
              </a:buClr>
              <a:buSzPct val="100000"/>
              <a:buFont typeface="+mj-lt"/>
              <a:buAutoNum type="arabicPeriod"/>
            </a:pPr>
            <a:r>
              <a:rPr lang="zh-CN" altLang="en-US" dirty="0" smtClean="0"/>
              <a:t>各种对象</a:t>
            </a:r>
            <a:endParaRPr lang="en-US" altLang="zh-CN" dirty="0" smtClean="0"/>
          </a:p>
          <a:p>
            <a:pPr marL="566737" indent="-457200">
              <a:buClr>
                <a:srgbClr val="FF0000"/>
              </a:buClr>
              <a:buSzPct val="100000"/>
              <a:buFont typeface="+mj-lt"/>
              <a:buAutoNum type="arabicPeriod"/>
            </a:pPr>
            <a:r>
              <a:rPr lang="zh-CN" altLang="en-US" dirty="0" smtClean="0"/>
              <a:t>构造函数与类型转换</a:t>
            </a:r>
            <a:endParaRPr lang="en-US" altLang="zh-CN" dirty="0" smtClean="0"/>
          </a:p>
          <a:p>
            <a:endParaRPr lang="zh-CN" altLang="en-US" dirty="0" smtClean="0"/>
          </a:p>
        </p:txBody>
      </p:sp>
      <p:sp>
        <p:nvSpPr>
          <p:cNvPr id="2" name="标题 1"/>
          <p:cNvSpPr>
            <a:spLocks noGrp="1"/>
          </p:cNvSpPr>
          <p:nvPr>
            <p:ph type="title"/>
          </p:nvPr>
        </p:nvSpPr>
        <p:spPr/>
        <p:txBody>
          <a:bodyPr/>
          <a:lstStyle/>
          <a:p>
            <a:pPr fontAlgn="auto">
              <a:spcAft>
                <a:spcPts val="0"/>
              </a:spcAft>
              <a:defRPr/>
            </a:pPr>
            <a:r>
              <a:rPr lang="zh-CN" altLang="en-US" dirty="0" smtClean="0"/>
              <a:t>本章主要内容</a:t>
            </a:r>
            <a:endParaRPr lang="zh-CN" alt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8596" y="1142984"/>
            <a:ext cx="8429684" cy="3429024"/>
          </a:xfrm>
        </p:spPr>
        <p:txBody>
          <a:bodyPr/>
          <a:lstStyle/>
          <a:p>
            <a:pPr>
              <a:lnSpc>
                <a:spcPts val="2880"/>
              </a:lnSpc>
              <a:spcBef>
                <a:spcPts val="0"/>
              </a:spcBef>
            </a:pPr>
            <a:r>
              <a:rPr lang="en-US" altLang="zh-CN" sz="2000" dirty="0" smtClean="0"/>
              <a:t>C++</a:t>
            </a:r>
            <a:r>
              <a:rPr lang="zh-CN" altLang="en-US" sz="2000" dirty="0" smtClean="0"/>
              <a:t>程序的内存分区</a:t>
            </a:r>
            <a:endParaRPr lang="en-US" altLang="zh-CN" sz="2000" dirty="0" smtClean="0"/>
          </a:p>
          <a:p>
            <a:pPr lvl="1"/>
            <a:r>
              <a:rPr lang="zh-CN" altLang="en-US" sz="1800" dirty="0" smtClean="0"/>
              <a:t>代码区</a:t>
            </a:r>
            <a:r>
              <a:rPr lang="en-US" altLang="zh-CN" sz="1800" dirty="0" smtClean="0"/>
              <a:t>——</a:t>
            </a:r>
            <a:r>
              <a:rPr lang="zh-CN" altLang="en-US" sz="1800" dirty="0" smtClean="0"/>
              <a:t>所有类成员函数和非成员函数的代码</a:t>
            </a:r>
          </a:p>
          <a:p>
            <a:pPr lvl="1"/>
            <a:r>
              <a:rPr lang="zh-CN" altLang="en-US" sz="1800" dirty="0" smtClean="0"/>
              <a:t>全局数据区</a:t>
            </a:r>
            <a:r>
              <a:rPr lang="en-US" altLang="zh-CN" sz="1800" dirty="0" smtClean="0"/>
              <a:t>——</a:t>
            </a:r>
            <a:r>
              <a:rPr lang="zh-CN" altLang="en-US" sz="1800" dirty="0" smtClean="0"/>
              <a:t>全局变量、静态变量、常量</a:t>
            </a:r>
          </a:p>
          <a:p>
            <a:pPr lvl="1"/>
            <a:r>
              <a:rPr lang="zh-CN" altLang="en-US" sz="1800" dirty="0" smtClean="0"/>
              <a:t>栈区</a:t>
            </a:r>
            <a:r>
              <a:rPr lang="en-US" altLang="zh-CN" sz="1800" dirty="0" smtClean="0"/>
              <a:t>——</a:t>
            </a:r>
            <a:r>
              <a:rPr lang="zh-CN" altLang="en-US" sz="1800" dirty="0" smtClean="0"/>
              <a:t>为运行函数而分配的局部变量、函数参数、返回数据、返回地址等</a:t>
            </a:r>
          </a:p>
          <a:p>
            <a:pPr lvl="1"/>
            <a:r>
              <a:rPr lang="zh-CN" altLang="en-US" sz="1800" dirty="0" smtClean="0"/>
              <a:t>堆区</a:t>
            </a:r>
            <a:r>
              <a:rPr lang="en-US" altLang="zh-CN" sz="1800" dirty="0" smtClean="0"/>
              <a:t>——</a:t>
            </a:r>
            <a:r>
              <a:rPr lang="zh-CN" altLang="en-US" sz="1800" dirty="0" smtClean="0"/>
              <a:t>余下的空间</a:t>
            </a:r>
            <a:endParaRPr lang="en-US" altLang="zh-CN" sz="1800" dirty="0" smtClean="0"/>
          </a:p>
          <a:p>
            <a:pPr lvl="1"/>
            <a:endParaRPr lang="en-US" altLang="zh-CN" sz="1800" dirty="0" smtClean="0"/>
          </a:p>
        </p:txBody>
      </p:sp>
      <p:sp>
        <p:nvSpPr>
          <p:cNvPr id="3" name="标题 2"/>
          <p:cNvSpPr>
            <a:spLocks noGrp="1"/>
          </p:cNvSpPr>
          <p:nvPr>
            <p:ph type="title"/>
          </p:nvPr>
        </p:nvSpPr>
        <p:spPr>
          <a:xfrm>
            <a:off x="457200" y="274638"/>
            <a:ext cx="8229600" cy="868346"/>
          </a:xfrm>
        </p:spPr>
        <p:txBody>
          <a:bodyPr>
            <a:normAutofit/>
          </a:bodyPr>
          <a:lstStyle/>
          <a:p>
            <a:r>
              <a:rPr lang="en-US" altLang="zh-CN" sz="3600" dirty="0" smtClean="0"/>
              <a:t>1.</a:t>
            </a:r>
            <a:r>
              <a:rPr lang="zh-CN" altLang="en-US" sz="3600" dirty="0" smtClean="0"/>
              <a:t>堆与构造函数</a:t>
            </a:r>
            <a:endParaRPr lang="zh-CN" altLang="en-US" sz="3600" dirty="0"/>
          </a:p>
        </p:txBody>
      </p:sp>
      <p:sp>
        <p:nvSpPr>
          <p:cNvPr id="5" name="页脚占位符 4"/>
          <p:cNvSpPr>
            <a:spLocks noGrp="1"/>
          </p:cNvSpPr>
          <p:nvPr>
            <p:ph type="ftr" sz="quarter" idx="11"/>
          </p:nvPr>
        </p:nvSpPr>
        <p:spPr/>
        <p:txBody>
          <a:bodyPr/>
          <a:lstStyle/>
          <a:p>
            <a:pPr>
              <a:defRPr/>
            </a:pPr>
            <a:fld id="{AD7BC6A2-D5BD-40D0-957C-A2CF55A98CE9}" type="slidenum">
              <a:rPr lang="zh-CN" altLang="en-US" smtClean="0"/>
              <a:pPr>
                <a:defRPr/>
              </a:pPr>
              <a:t>7</a:t>
            </a:fld>
            <a:endParaRPr lang="zh-CN" altLang="en-US" dirty="0"/>
          </a:p>
        </p:txBody>
      </p:sp>
      <p:grpSp>
        <p:nvGrpSpPr>
          <p:cNvPr id="4" name="组合 6"/>
          <p:cNvGrpSpPr>
            <a:grpSpLocks/>
          </p:cNvGrpSpPr>
          <p:nvPr/>
        </p:nvGrpSpPr>
        <p:grpSpPr bwMode="auto">
          <a:xfrm>
            <a:off x="3500430" y="3357562"/>
            <a:ext cx="2160587" cy="1895475"/>
            <a:chOff x="2313" y="1628"/>
            <a:chExt cx="913" cy="1371"/>
          </a:xfrm>
        </p:grpSpPr>
        <p:sp>
          <p:nvSpPr>
            <p:cNvPr id="7" name="矩形 7"/>
            <p:cNvSpPr>
              <a:spLocks noChangeArrowheads="1"/>
            </p:cNvSpPr>
            <p:nvPr/>
          </p:nvSpPr>
          <p:spPr bwMode="auto">
            <a:xfrm>
              <a:off x="2313" y="1628"/>
              <a:ext cx="913" cy="332"/>
            </a:xfrm>
            <a:prstGeom prst="rect">
              <a:avLst/>
            </a:prstGeom>
            <a:solidFill>
              <a:srgbClr val="C0C0C0"/>
            </a:solidFill>
            <a:ln w="12700">
              <a:noFill/>
              <a:miter lim="800000"/>
              <a:headEnd/>
              <a:tailEnd/>
            </a:ln>
          </p:spPr>
          <p:txBody>
            <a:bodyPr anchor="ctr"/>
            <a:lstStyle/>
            <a:p>
              <a:pPr algn="ctr"/>
              <a:r>
                <a:rPr lang="zh-CN" altLang="en-US">
                  <a:solidFill>
                    <a:srgbClr val="000000"/>
                  </a:solidFill>
                </a:rPr>
                <a:t>代码区</a:t>
              </a:r>
              <a:endParaRPr lang="zh-CN" altLang="en-US"/>
            </a:p>
          </p:txBody>
        </p:sp>
        <p:sp>
          <p:nvSpPr>
            <p:cNvPr id="8" name="矩形 8"/>
            <p:cNvSpPr>
              <a:spLocks noChangeArrowheads="1"/>
            </p:cNvSpPr>
            <p:nvPr/>
          </p:nvSpPr>
          <p:spPr bwMode="auto">
            <a:xfrm>
              <a:off x="2313" y="1960"/>
              <a:ext cx="913" cy="332"/>
            </a:xfrm>
            <a:prstGeom prst="rect">
              <a:avLst/>
            </a:prstGeom>
            <a:solidFill>
              <a:srgbClr val="969696"/>
            </a:solidFill>
            <a:ln w="12700">
              <a:noFill/>
              <a:miter lim="800000"/>
              <a:headEnd/>
              <a:tailEnd/>
            </a:ln>
          </p:spPr>
          <p:txBody>
            <a:bodyPr anchor="ctr"/>
            <a:lstStyle/>
            <a:p>
              <a:pPr algn="ctr"/>
              <a:r>
                <a:rPr lang="zh-CN" altLang="en-US" dirty="0">
                  <a:solidFill>
                    <a:srgbClr val="000000"/>
                  </a:solidFill>
                </a:rPr>
                <a:t>全局数据区</a:t>
              </a:r>
              <a:endParaRPr lang="zh-CN" altLang="en-US" dirty="0"/>
            </a:p>
          </p:txBody>
        </p:sp>
        <p:sp>
          <p:nvSpPr>
            <p:cNvPr id="9" name="矩形 9"/>
            <p:cNvSpPr>
              <a:spLocks noChangeArrowheads="1"/>
            </p:cNvSpPr>
            <p:nvPr/>
          </p:nvSpPr>
          <p:spPr bwMode="auto">
            <a:xfrm>
              <a:off x="2313" y="2624"/>
              <a:ext cx="913" cy="375"/>
            </a:xfrm>
            <a:prstGeom prst="rect">
              <a:avLst/>
            </a:prstGeom>
            <a:solidFill>
              <a:srgbClr val="666699"/>
            </a:solidFill>
            <a:ln w="12700">
              <a:noFill/>
              <a:miter lim="800000"/>
              <a:headEnd/>
              <a:tailEnd/>
            </a:ln>
          </p:spPr>
          <p:txBody>
            <a:bodyPr anchor="ctr"/>
            <a:lstStyle/>
            <a:p>
              <a:pPr algn="ctr"/>
              <a:r>
                <a:rPr lang="zh-CN" altLang="en-US">
                  <a:solidFill>
                    <a:srgbClr val="000000"/>
                  </a:solidFill>
                </a:rPr>
                <a:t>堆区</a:t>
              </a:r>
              <a:endParaRPr lang="zh-CN" altLang="en-US"/>
            </a:p>
          </p:txBody>
        </p:sp>
        <p:sp>
          <p:nvSpPr>
            <p:cNvPr id="10" name="矩形 10"/>
            <p:cNvSpPr>
              <a:spLocks noChangeArrowheads="1"/>
            </p:cNvSpPr>
            <p:nvPr/>
          </p:nvSpPr>
          <p:spPr bwMode="auto">
            <a:xfrm>
              <a:off x="2313" y="2292"/>
              <a:ext cx="913" cy="347"/>
            </a:xfrm>
            <a:prstGeom prst="rect">
              <a:avLst/>
            </a:prstGeom>
            <a:solidFill>
              <a:srgbClr val="808080"/>
            </a:solidFill>
            <a:ln w="12700">
              <a:noFill/>
              <a:miter lim="800000"/>
              <a:headEnd/>
              <a:tailEnd/>
            </a:ln>
          </p:spPr>
          <p:txBody>
            <a:bodyPr anchor="ctr"/>
            <a:lstStyle/>
            <a:p>
              <a:pPr algn="ctr"/>
              <a:r>
                <a:rPr lang="zh-CN" altLang="en-US">
                  <a:solidFill>
                    <a:srgbClr val="000000"/>
                  </a:solidFill>
                </a:rPr>
                <a:t>栈区</a:t>
              </a:r>
              <a:endParaRPr lang="zh-CN" altLang="en-US"/>
            </a:p>
          </p:txBody>
        </p:sp>
      </p:gr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8596" y="1142984"/>
            <a:ext cx="8501122" cy="4572032"/>
          </a:xfrm>
        </p:spPr>
        <p:txBody>
          <a:bodyPr/>
          <a:lstStyle/>
          <a:p>
            <a:pPr>
              <a:lnSpc>
                <a:spcPts val="2880"/>
              </a:lnSpc>
              <a:spcBef>
                <a:spcPts val="0"/>
              </a:spcBef>
            </a:pPr>
            <a:r>
              <a:rPr lang="en-US" altLang="zh-CN" sz="2000" dirty="0" smtClean="0"/>
              <a:t>C++</a:t>
            </a:r>
            <a:r>
              <a:rPr lang="zh-CN" altLang="en-US" sz="2000" dirty="0" smtClean="0"/>
              <a:t>为什么不用</a:t>
            </a:r>
            <a:r>
              <a:rPr lang="en-US" altLang="zh-CN" sz="2000" dirty="0" err="1" smtClean="0"/>
              <a:t>malloc</a:t>
            </a:r>
            <a:endParaRPr lang="en-US" altLang="zh-CN" sz="2000" dirty="0" smtClean="0"/>
          </a:p>
          <a:p>
            <a:pPr lvl="1">
              <a:lnSpc>
                <a:spcPts val="2880"/>
              </a:lnSpc>
              <a:spcBef>
                <a:spcPts val="0"/>
              </a:spcBef>
            </a:pPr>
            <a:r>
              <a:rPr lang="zh-CN" altLang="en-US" sz="1800" dirty="0" smtClean="0"/>
              <a:t>通过</a:t>
            </a:r>
            <a:r>
              <a:rPr lang="en-US" altLang="zh-CN" sz="1800" dirty="0" err="1" smtClean="0"/>
              <a:t>malloc</a:t>
            </a:r>
            <a:r>
              <a:rPr lang="zh-CN" altLang="en-US" sz="1800" dirty="0" smtClean="0"/>
              <a:t>分配了内存空间，但是没有初始化</a:t>
            </a:r>
            <a:endParaRPr lang="en-US" altLang="zh-CN" sz="1800" dirty="0" smtClean="0"/>
          </a:p>
          <a:p>
            <a:pPr>
              <a:lnSpc>
                <a:spcPts val="2880"/>
              </a:lnSpc>
              <a:spcBef>
                <a:spcPts val="0"/>
              </a:spcBef>
              <a:buNone/>
            </a:pPr>
            <a:r>
              <a:rPr lang="en-US" altLang="zh-CN" sz="1600" dirty="0" smtClean="0"/>
              <a:t>class </a:t>
            </a:r>
            <a:r>
              <a:rPr lang="en-US" altLang="zh-CN" sz="1600" dirty="0" err="1" smtClean="0"/>
              <a:t>Tdate</a:t>
            </a:r>
            <a:r>
              <a:rPr lang="en-US" altLang="zh-CN" sz="1600" dirty="0" smtClean="0"/>
              <a:t> {</a:t>
            </a:r>
          </a:p>
          <a:p>
            <a:pPr>
              <a:lnSpc>
                <a:spcPts val="2880"/>
              </a:lnSpc>
              <a:spcBef>
                <a:spcPts val="0"/>
              </a:spcBef>
              <a:buNone/>
            </a:pPr>
            <a:r>
              <a:rPr lang="en-US" altLang="zh-CN" sz="1600" dirty="0" smtClean="0"/>
              <a:t>public:</a:t>
            </a:r>
          </a:p>
          <a:p>
            <a:pPr>
              <a:lnSpc>
                <a:spcPts val="2880"/>
              </a:lnSpc>
              <a:spcBef>
                <a:spcPts val="0"/>
              </a:spcBef>
              <a:buNone/>
            </a:pPr>
            <a:r>
              <a:rPr lang="en-US" altLang="zh-CN" sz="1600" dirty="0" smtClean="0"/>
              <a:t>	</a:t>
            </a:r>
            <a:r>
              <a:rPr lang="en-US" altLang="zh-CN" sz="1600" dirty="0" err="1" smtClean="0"/>
              <a:t>Tdate</a:t>
            </a:r>
            <a:r>
              <a:rPr lang="en-US" altLang="zh-CN" sz="1600" dirty="0" smtClean="0"/>
              <a:t>() {……..}</a:t>
            </a:r>
          </a:p>
          <a:p>
            <a:pPr>
              <a:lnSpc>
                <a:spcPts val="2880"/>
              </a:lnSpc>
              <a:spcBef>
                <a:spcPts val="0"/>
              </a:spcBef>
              <a:buNone/>
            </a:pPr>
            <a:r>
              <a:rPr lang="en-US" altLang="zh-CN" sz="1600" dirty="0" smtClean="0"/>
              <a:t>……</a:t>
            </a:r>
          </a:p>
          <a:p>
            <a:pPr>
              <a:lnSpc>
                <a:spcPts val="2880"/>
              </a:lnSpc>
              <a:spcBef>
                <a:spcPts val="0"/>
              </a:spcBef>
              <a:buNone/>
            </a:pPr>
            <a:r>
              <a:rPr lang="en-US" altLang="zh-CN" sz="1600" dirty="0" smtClean="0"/>
              <a:t>};</a:t>
            </a:r>
          </a:p>
          <a:p>
            <a:pPr>
              <a:lnSpc>
                <a:spcPts val="2880"/>
              </a:lnSpc>
              <a:spcBef>
                <a:spcPts val="0"/>
              </a:spcBef>
              <a:buNone/>
            </a:pPr>
            <a:r>
              <a:rPr lang="en-US" altLang="zh-CN" sz="1600" dirty="0" smtClean="0"/>
              <a:t>void main()</a:t>
            </a:r>
          </a:p>
          <a:p>
            <a:pPr>
              <a:lnSpc>
                <a:spcPts val="2880"/>
              </a:lnSpc>
              <a:spcBef>
                <a:spcPts val="0"/>
              </a:spcBef>
              <a:buNone/>
            </a:pPr>
            <a:r>
              <a:rPr lang="en-US" altLang="zh-CN" sz="1600" dirty="0" smtClean="0"/>
              <a:t>{ </a:t>
            </a:r>
            <a:r>
              <a:rPr lang="en-US" altLang="zh-CN" sz="1600" dirty="0" err="1" smtClean="0"/>
              <a:t>Tdate</a:t>
            </a:r>
            <a:r>
              <a:rPr lang="en-US" altLang="zh-CN" sz="1600" dirty="0" smtClean="0"/>
              <a:t> * </a:t>
            </a:r>
            <a:r>
              <a:rPr lang="en-US" altLang="zh-CN" sz="1600" dirty="0" err="1" smtClean="0"/>
              <a:t>tp</a:t>
            </a:r>
            <a:r>
              <a:rPr lang="en-US" altLang="zh-CN" sz="1600" dirty="0" smtClean="0"/>
              <a:t>;  </a:t>
            </a:r>
            <a:r>
              <a:rPr lang="en-US" altLang="zh-CN" sz="1600" b="1" dirty="0" smtClean="0">
                <a:solidFill>
                  <a:srgbClr val="FF0000"/>
                </a:solidFill>
              </a:rPr>
              <a:t>//</a:t>
            </a:r>
            <a:r>
              <a:rPr lang="zh-CN" altLang="en-US" sz="1600" b="1" dirty="0" smtClean="0">
                <a:solidFill>
                  <a:srgbClr val="FF0000"/>
                </a:solidFill>
              </a:rPr>
              <a:t>因为是指针，不会调用构造函数</a:t>
            </a:r>
            <a:endParaRPr lang="en-US" altLang="zh-CN" sz="1600" b="1" dirty="0" smtClean="0">
              <a:solidFill>
                <a:srgbClr val="FF0000"/>
              </a:solidFill>
            </a:endParaRPr>
          </a:p>
          <a:p>
            <a:pPr>
              <a:lnSpc>
                <a:spcPts val="2880"/>
              </a:lnSpc>
              <a:spcBef>
                <a:spcPts val="0"/>
              </a:spcBef>
              <a:buNone/>
            </a:pPr>
            <a:r>
              <a:rPr lang="en-US" altLang="zh-CN" sz="1600" dirty="0" err="1" smtClean="0"/>
              <a:t>tp</a:t>
            </a:r>
            <a:r>
              <a:rPr lang="en-US" altLang="zh-CN" sz="1600" dirty="0" smtClean="0"/>
              <a:t> = (</a:t>
            </a:r>
            <a:r>
              <a:rPr lang="en-US" altLang="zh-CN" sz="1600" dirty="0" err="1" smtClean="0"/>
              <a:t>Tdate</a:t>
            </a:r>
            <a:r>
              <a:rPr lang="en-US" altLang="zh-CN" sz="1600" dirty="0" smtClean="0"/>
              <a:t> *) </a:t>
            </a:r>
            <a:r>
              <a:rPr lang="en-US" altLang="zh-CN" sz="1600" dirty="0" err="1" smtClean="0"/>
              <a:t>malloc</a:t>
            </a:r>
            <a:r>
              <a:rPr lang="en-US" altLang="zh-CN" sz="1600" dirty="0" smtClean="0"/>
              <a:t> (</a:t>
            </a:r>
            <a:r>
              <a:rPr lang="en-US" altLang="zh-CN" sz="1600" dirty="0" err="1" smtClean="0"/>
              <a:t>sizeof</a:t>
            </a:r>
            <a:r>
              <a:rPr lang="en-US" altLang="zh-CN" sz="1600" dirty="0" smtClean="0"/>
              <a:t>(</a:t>
            </a:r>
            <a:r>
              <a:rPr lang="en-US" altLang="zh-CN" sz="1600" dirty="0" err="1" smtClean="0"/>
              <a:t>Tdate</a:t>
            </a:r>
            <a:r>
              <a:rPr lang="en-US" altLang="zh-CN" sz="1600" dirty="0" smtClean="0"/>
              <a:t>)); </a:t>
            </a:r>
            <a:r>
              <a:rPr lang="en-US" altLang="zh-CN" sz="1600" b="1" dirty="0" smtClean="0">
                <a:solidFill>
                  <a:srgbClr val="FF0000"/>
                </a:solidFill>
              </a:rPr>
              <a:t>// </a:t>
            </a:r>
            <a:r>
              <a:rPr lang="zh-CN" altLang="en-US" sz="1600" b="1" dirty="0" smtClean="0">
                <a:solidFill>
                  <a:srgbClr val="FF0000"/>
                </a:solidFill>
              </a:rPr>
              <a:t>使用</a:t>
            </a:r>
            <a:r>
              <a:rPr lang="en-US" altLang="zh-CN" sz="1600" b="1" dirty="0" err="1" smtClean="0">
                <a:solidFill>
                  <a:srgbClr val="FF0000"/>
                </a:solidFill>
              </a:rPr>
              <a:t>malloc</a:t>
            </a:r>
            <a:r>
              <a:rPr lang="zh-CN" altLang="en-US" sz="1600" b="1" dirty="0" smtClean="0">
                <a:solidFill>
                  <a:srgbClr val="FF0000"/>
                </a:solidFill>
              </a:rPr>
              <a:t>函数，不会调用构造函数</a:t>
            </a:r>
            <a:endParaRPr lang="en-US" altLang="zh-CN" sz="1600" b="1" dirty="0" smtClean="0">
              <a:solidFill>
                <a:srgbClr val="FF0000"/>
              </a:solidFill>
            </a:endParaRPr>
          </a:p>
          <a:p>
            <a:pPr>
              <a:lnSpc>
                <a:spcPts val="2880"/>
              </a:lnSpc>
              <a:spcBef>
                <a:spcPts val="0"/>
              </a:spcBef>
              <a:buNone/>
            </a:pPr>
            <a:r>
              <a:rPr lang="en-US" altLang="zh-CN" sz="1600" dirty="0" smtClean="0"/>
              <a:t>   ……</a:t>
            </a:r>
          </a:p>
          <a:p>
            <a:pPr>
              <a:lnSpc>
                <a:spcPts val="2880"/>
              </a:lnSpc>
              <a:spcBef>
                <a:spcPts val="0"/>
              </a:spcBef>
              <a:buNone/>
            </a:pPr>
            <a:r>
              <a:rPr lang="en-US" altLang="zh-CN" sz="1600" dirty="0" smtClean="0"/>
              <a:t>free(</a:t>
            </a:r>
            <a:r>
              <a:rPr lang="en-US" altLang="zh-CN" sz="1600" dirty="0" err="1" smtClean="0"/>
              <a:t>tp</a:t>
            </a:r>
            <a:r>
              <a:rPr lang="en-US" altLang="zh-CN" sz="1600" dirty="0" smtClean="0"/>
              <a:t>); </a:t>
            </a:r>
            <a:r>
              <a:rPr lang="en-US" altLang="zh-CN" sz="1600" b="1" dirty="0" smtClean="0">
                <a:solidFill>
                  <a:srgbClr val="FF0000"/>
                </a:solidFill>
              </a:rPr>
              <a:t>//</a:t>
            </a:r>
            <a:r>
              <a:rPr lang="zh-CN" altLang="en-US" sz="1600" b="1" dirty="0" smtClean="0">
                <a:solidFill>
                  <a:srgbClr val="FF0000"/>
                </a:solidFill>
              </a:rPr>
              <a:t>因为是指针，不会调用析构函数</a:t>
            </a:r>
            <a:endParaRPr lang="en-US" altLang="zh-CN" sz="1800" b="1" dirty="0" smtClean="0">
              <a:solidFill>
                <a:srgbClr val="FF0000"/>
              </a:solidFill>
            </a:endParaRPr>
          </a:p>
          <a:p>
            <a:pPr>
              <a:lnSpc>
                <a:spcPts val="2880"/>
              </a:lnSpc>
              <a:spcBef>
                <a:spcPts val="0"/>
              </a:spcBef>
              <a:buNone/>
            </a:pPr>
            <a:r>
              <a:rPr lang="en-US" altLang="zh-CN" sz="1800" dirty="0" smtClean="0"/>
              <a:t>}</a:t>
            </a:r>
            <a:endParaRPr lang="zh-CN" altLang="en-US" sz="1800" dirty="0" smtClean="0"/>
          </a:p>
          <a:p>
            <a:pPr lvl="1">
              <a:buNone/>
            </a:pPr>
            <a:endParaRPr lang="en-US" altLang="zh-CN" sz="1800" dirty="0" smtClean="0"/>
          </a:p>
          <a:p>
            <a:pPr lvl="1"/>
            <a:endParaRPr lang="en-US" altLang="zh-CN" sz="1800" dirty="0" smtClean="0"/>
          </a:p>
        </p:txBody>
      </p:sp>
      <p:sp>
        <p:nvSpPr>
          <p:cNvPr id="3" name="标题 2"/>
          <p:cNvSpPr>
            <a:spLocks noGrp="1"/>
          </p:cNvSpPr>
          <p:nvPr>
            <p:ph type="title"/>
          </p:nvPr>
        </p:nvSpPr>
        <p:spPr>
          <a:xfrm>
            <a:off x="457200" y="274638"/>
            <a:ext cx="8229600" cy="868346"/>
          </a:xfrm>
        </p:spPr>
        <p:txBody>
          <a:bodyPr>
            <a:normAutofit/>
          </a:bodyPr>
          <a:lstStyle/>
          <a:p>
            <a:r>
              <a:rPr lang="en-US" altLang="zh-CN" sz="3600" dirty="0" smtClean="0"/>
              <a:t>1.</a:t>
            </a:r>
            <a:r>
              <a:rPr lang="zh-CN" altLang="en-US" sz="3600" dirty="0" smtClean="0"/>
              <a:t>堆与构造函数</a:t>
            </a:r>
            <a:endParaRPr lang="zh-CN" altLang="en-US" sz="3600" dirty="0"/>
          </a:p>
        </p:txBody>
      </p:sp>
      <p:sp>
        <p:nvSpPr>
          <p:cNvPr id="5" name="页脚占位符 4"/>
          <p:cNvSpPr>
            <a:spLocks noGrp="1"/>
          </p:cNvSpPr>
          <p:nvPr>
            <p:ph type="ftr" sz="quarter" idx="11"/>
          </p:nvPr>
        </p:nvSpPr>
        <p:spPr/>
        <p:txBody>
          <a:bodyPr/>
          <a:lstStyle/>
          <a:p>
            <a:pPr>
              <a:defRPr/>
            </a:pPr>
            <a:fld id="{AD7BC6A2-D5BD-40D0-957C-A2CF55A98CE9}" type="slidenum">
              <a:rPr lang="zh-CN" altLang="en-US" smtClean="0"/>
              <a:pPr>
                <a:defRPr/>
              </a:pPr>
              <a:t>8</a:t>
            </a:fld>
            <a:endParaRPr lang="zh-CN" alt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8596" y="1142984"/>
            <a:ext cx="8501122" cy="4572032"/>
          </a:xfrm>
        </p:spPr>
        <p:txBody>
          <a:bodyPr/>
          <a:lstStyle/>
          <a:p>
            <a:pPr>
              <a:lnSpc>
                <a:spcPts val="2880"/>
              </a:lnSpc>
              <a:spcBef>
                <a:spcPts val="0"/>
              </a:spcBef>
            </a:pPr>
            <a:r>
              <a:rPr lang="en-US" altLang="zh-CN" sz="2000" dirty="0" smtClean="0"/>
              <a:t>C++</a:t>
            </a:r>
            <a:r>
              <a:rPr lang="zh-CN" altLang="en-US" sz="2000" dirty="0" smtClean="0"/>
              <a:t>可以使用</a:t>
            </a:r>
            <a:r>
              <a:rPr lang="en-US" altLang="zh-CN" sz="2000" dirty="0" smtClean="0"/>
              <a:t>new</a:t>
            </a:r>
            <a:r>
              <a:rPr lang="zh-CN" altLang="en-US" sz="2000" dirty="0" smtClean="0"/>
              <a:t>和</a:t>
            </a:r>
            <a:r>
              <a:rPr lang="en-US" altLang="zh-CN" sz="2000" dirty="0" smtClean="0"/>
              <a:t>delete</a:t>
            </a:r>
            <a:r>
              <a:rPr lang="zh-CN" altLang="en-US" sz="2000" dirty="0" smtClean="0"/>
              <a:t>来动态创建对象</a:t>
            </a:r>
            <a:endParaRPr lang="en-US" altLang="zh-CN" sz="2000" dirty="0" smtClean="0"/>
          </a:p>
          <a:p>
            <a:pPr>
              <a:lnSpc>
                <a:spcPts val="2880"/>
              </a:lnSpc>
              <a:spcBef>
                <a:spcPts val="0"/>
              </a:spcBef>
              <a:buNone/>
            </a:pPr>
            <a:r>
              <a:rPr lang="en-US" altLang="zh-CN" sz="1600" dirty="0" smtClean="0"/>
              <a:t>class </a:t>
            </a:r>
            <a:r>
              <a:rPr lang="en-US" altLang="zh-CN" sz="1600" dirty="0" err="1" smtClean="0"/>
              <a:t>Tdate</a:t>
            </a:r>
            <a:r>
              <a:rPr lang="en-US" altLang="zh-CN" sz="1600" dirty="0" smtClean="0"/>
              <a:t> {</a:t>
            </a:r>
          </a:p>
          <a:p>
            <a:pPr>
              <a:lnSpc>
                <a:spcPts val="2880"/>
              </a:lnSpc>
              <a:spcBef>
                <a:spcPts val="0"/>
              </a:spcBef>
              <a:buNone/>
            </a:pPr>
            <a:r>
              <a:rPr lang="en-US" altLang="zh-CN" sz="1600" dirty="0" smtClean="0"/>
              <a:t>public:</a:t>
            </a:r>
          </a:p>
          <a:p>
            <a:pPr>
              <a:lnSpc>
                <a:spcPts val="2880"/>
              </a:lnSpc>
              <a:spcBef>
                <a:spcPts val="0"/>
              </a:spcBef>
              <a:buNone/>
            </a:pPr>
            <a:r>
              <a:rPr lang="en-US" altLang="zh-CN" sz="1600" dirty="0" smtClean="0"/>
              <a:t>	</a:t>
            </a:r>
            <a:r>
              <a:rPr lang="en-US" altLang="zh-CN" sz="1600" dirty="0" err="1" smtClean="0"/>
              <a:t>Tdate</a:t>
            </a:r>
            <a:r>
              <a:rPr lang="en-US" altLang="zh-CN" sz="1600" dirty="0" smtClean="0"/>
              <a:t>(</a:t>
            </a:r>
            <a:r>
              <a:rPr lang="en-US" altLang="zh-CN" sz="1600" dirty="0" err="1" smtClean="0"/>
              <a:t>int</a:t>
            </a:r>
            <a:r>
              <a:rPr lang="en-US" altLang="zh-CN" sz="1600" dirty="0" smtClean="0"/>
              <a:t> m, </a:t>
            </a:r>
            <a:r>
              <a:rPr lang="en-US" altLang="zh-CN" sz="1600" dirty="0" err="1" smtClean="0"/>
              <a:t>int</a:t>
            </a:r>
            <a:r>
              <a:rPr lang="en-US" altLang="zh-CN" sz="1600" dirty="0" smtClean="0"/>
              <a:t> d, </a:t>
            </a:r>
            <a:r>
              <a:rPr lang="en-US" altLang="zh-CN" sz="1600" dirty="0" err="1" smtClean="0"/>
              <a:t>int</a:t>
            </a:r>
            <a:r>
              <a:rPr lang="en-US" altLang="zh-CN" sz="1600" dirty="0" smtClean="0"/>
              <a:t> y) {………}</a:t>
            </a:r>
          </a:p>
          <a:p>
            <a:pPr>
              <a:lnSpc>
                <a:spcPts val="2880"/>
              </a:lnSpc>
              <a:spcBef>
                <a:spcPts val="0"/>
              </a:spcBef>
              <a:buNone/>
            </a:pPr>
            <a:r>
              <a:rPr lang="en-US" altLang="zh-CN" sz="1600" dirty="0" smtClean="0"/>
              <a:t>……</a:t>
            </a:r>
          </a:p>
          <a:p>
            <a:pPr>
              <a:lnSpc>
                <a:spcPts val="2880"/>
              </a:lnSpc>
              <a:spcBef>
                <a:spcPts val="0"/>
              </a:spcBef>
              <a:buNone/>
            </a:pPr>
            <a:r>
              <a:rPr lang="en-US" altLang="zh-CN" sz="1600" dirty="0" smtClean="0"/>
              <a:t>};</a:t>
            </a:r>
          </a:p>
          <a:p>
            <a:pPr>
              <a:lnSpc>
                <a:spcPts val="2880"/>
              </a:lnSpc>
              <a:spcBef>
                <a:spcPts val="0"/>
              </a:spcBef>
              <a:buNone/>
            </a:pPr>
            <a:r>
              <a:rPr lang="en-US" altLang="zh-CN" sz="1600" dirty="0" smtClean="0"/>
              <a:t>void main()</a:t>
            </a:r>
          </a:p>
          <a:p>
            <a:pPr>
              <a:lnSpc>
                <a:spcPts val="2880"/>
              </a:lnSpc>
              <a:spcBef>
                <a:spcPts val="0"/>
              </a:spcBef>
              <a:buNone/>
            </a:pPr>
            <a:r>
              <a:rPr lang="en-US" altLang="zh-CN" sz="1600" dirty="0" smtClean="0"/>
              <a:t>{ </a:t>
            </a:r>
            <a:r>
              <a:rPr lang="en-US" altLang="zh-CN" sz="1600" dirty="0" err="1" smtClean="0"/>
              <a:t>Tdate</a:t>
            </a:r>
            <a:r>
              <a:rPr lang="en-US" altLang="zh-CN" sz="1600" dirty="0" smtClean="0"/>
              <a:t> * </a:t>
            </a:r>
            <a:r>
              <a:rPr lang="en-US" altLang="zh-CN" sz="1600" dirty="0" err="1" smtClean="0"/>
              <a:t>tp</a:t>
            </a:r>
            <a:r>
              <a:rPr lang="en-US" altLang="zh-CN" sz="1600" dirty="0" smtClean="0"/>
              <a:t>;  </a:t>
            </a:r>
            <a:r>
              <a:rPr lang="en-US" altLang="zh-CN" sz="1600" b="1" dirty="0" smtClean="0">
                <a:solidFill>
                  <a:srgbClr val="FF0000"/>
                </a:solidFill>
              </a:rPr>
              <a:t>//</a:t>
            </a:r>
            <a:r>
              <a:rPr lang="zh-CN" altLang="en-US" sz="1600" b="1" dirty="0" smtClean="0">
                <a:solidFill>
                  <a:srgbClr val="FF0000"/>
                </a:solidFill>
              </a:rPr>
              <a:t>是指针，不会创建对象，没有分配对象的空间</a:t>
            </a:r>
            <a:endParaRPr lang="en-US" altLang="zh-CN" sz="1600" b="1" dirty="0" smtClean="0">
              <a:solidFill>
                <a:srgbClr val="FF0000"/>
              </a:solidFill>
            </a:endParaRPr>
          </a:p>
          <a:p>
            <a:pPr>
              <a:lnSpc>
                <a:spcPts val="2880"/>
              </a:lnSpc>
              <a:spcBef>
                <a:spcPts val="0"/>
              </a:spcBef>
              <a:buNone/>
            </a:pPr>
            <a:r>
              <a:rPr lang="en-US" altLang="zh-CN" sz="1600" dirty="0" err="1" smtClean="0"/>
              <a:t>tp</a:t>
            </a:r>
            <a:r>
              <a:rPr lang="en-US" altLang="zh-CN" sz="1600" dirty="0" smtClean="0"/>
              <a:t> = new </a:t>
            </a:r>
            <a:r>
              <a:rPr lang="en-US" altLang="zh-CN" sz="1600" dirty="0" err="1" smtClean="0"/>
              <a:t>Tdate</a:t>
            </a:r>
            <a:r>
              <a:rPr lang="zh-CN" altLang="en-US" sz="1600" dirty="0" smtClean="0"/>
              <a:t>（</a:t>
            </a:r>
            <a:r>
              <a:rPr lang="en-US" altLang="zh-CN" sz="1600" dirty="0" smtClean="0"/>
              <a:t>1,1,2015) </a:t>
            </a:r>
            <a:r>
              <a:rPr lang="en-US" altLang="zh-CN" sz="1600" b="1" dirty="0" smtClean="0">
                <a:solidFill>
                  <a:srgbClr val="FF0000"/>
                </a:solidFill>
              </a:rPr>
              <a:t>// </a:t>
            </a:r>
            <a:r>
              <a:rPr lang="zh-CN" altLang="en-US" sz="1600" b="1" dirty="0" smtClean="0">
                <a:solidFill>
                  <a:srgbClr val="FF0000"/>
                </a:solidFill>
              </a:rPr>
              <a:t>创建对象，分配空间，调用构造函数初始化</a:t>
            </a:r>
            <a:endParaRPr lang="en-US" altLang="zh-CN" sz="1600" b="1" dirty="0" smtClean="0">
              <a:solidFill>
                <a:srgbClr val="FF0000"/>
              </a:solidFill>
            </a:endParaRPr>
          </a:p>
          <a:p>
            <a:pPr>
              <a:lnSpc>
                <a:spcPts val="2880"/>
              </a:lnSpc>
              <a:spcBef>
                <a:spcPts val="0"/>
              </a:spcBef>
              <a:buNone/>
            </a:pPr>
            <a:r>
              <a:rPr lang="en-US" altLang="zh-CN" sz="1600" dirty="0" smtClean="0"/>
              <a:t>   ……</a:t>
            </a:r>
          </a:p>
          <a:p>
            <a:pPr>
              <a:lnSpc>
                <a:spcPts val="2880"/>
              </a:lnSpc>
              <a:spcBef>
                <a:spcPts val="0"/>
              </a:spcBef>
              <a:buNone/>
            </a:pPr>
            <a:r>
              <a:rPr lang="en-US" altLang="zh-CN" sz="1600" dirty="0" smtClean="0"/>
              <a:t>delete </a:t>
            </a:r>
            <a:r>
              <a:rPr lang="en-US" altLang="zh-CN" sz="1600" dirty="0" err="1" smtClean="0"/>
              <a:t>tp</a:t>
            </a:r>
            <a:r>
              <a:rPr lang="en-US" altLang="zh-CN" sz="1600" dirty="0" smtClean="0"/>
              <a:t>; </a:t>
            </a:r>
            <a:r>
              <a:rPr lang="en-US" altLang="zh-CN" sz="1600" b="1" dirty="0" smtClean="0">
                <a:solidFill>
                  <a:srgbClr val="FF0000"/>
                </a:solidFill>
              </a:rPr>
              <a:t>//</a:t>
            </a:r>
            <a:r>
              <a:rPr lang="zh-CN" altLang="en-US" sz="1600" b="1" dirty="0" smtClean="0">
                <a:solidFill>
                  <a:srgbClr val="FF0000"/>
                </a:solidFill>
              </a:rPr>
              <a:t>调用析构函数释放对象空间</a:t>
            </a:r>
            <a:endParaRPr lang="en-US" altLang="zh-CN" sz="1600" b="1" dirty="0" smtClean="0">
              <a:solidFill>
                <a:srgbClr val="FF0000"/>
              </a:solidFill>
            </a:endParaRPr>
          </a:p>
          <a:p>
            <a:pPr>
              <a:lnSpc>
                <a:spcPts val="2880"/>
              </a:lnSpc>
              <a:spcBef>
                <a:spcPts val="0"/>
              </a:spcBef>
              <a:buNone/>
            </a:pPr>
            <a:r>
              <a:rPr lang="en-US" altLang="zh-CN" sz="1800" b="1" dirty="0" smtClean="0">
                <a:solidFill>
                  <a:srgbClr val="FF0000"/>
                </a:solidFill>
              </a:rPr>
              <a:t>//</a:t>
            </a:r>
            <a:r>
              <a:rPr lang="zh-CN" altLang="en-US" sz="1800" b="1" dirty="0" smtClean="0">
                <a:solidFill>
                  <a:srgbClr val="FF0000"/>
                </a:solidFill>
              </a:rPr>
              <a:t>单个对象的</a:t>
            </a:r>
            <a:r>
              <a:rPr lang="en-US" altLang="zh-CN" sz="1800" b="1" dirty="0" smtClean="0">
                <a:solidFill>
                  <a:srgbClr val="FF0000"/>
                </a:solidFill>
              </a:rPr>
              <a:t>new</a:t>
            </a:r>
            <a:r>
              <a:rPr lang="zh-CN" altLang="en-US" sz="1800" b="1" dirty="0" smtClean="0">
                <a:solidFill>
                  <a:srgbClr val="FF0000"/>
                </a:solidFill>
              </a:rPr>
              <a:t>用</a:t>
            </a:r>
            <a:r>
              <a:rPr lang="en-US" altLang="zh-CN" sz="1800" b="1" dirty="0" smtClean="0">
                <a:solidFill>
                  <a:srgbClr val="FF0000"/>
                </a:solidFill>
              </a:rPr>
              <a:t>delete(XXX)</a:t>
            </a:r>
          </a:p>
          <a:p>
            <a:pPr>
              <a:lnSpc>
                <a:spcPts val="2880"/>
              </a:lnSpc>
              <a:spcBef>
                <a:spcPts val="0"/>
              </a:spcBef>
              <a:buNone/>
            </a:pPr>
            <a:r>
              <a:rPr lang="en-US" altLang="zh-CN" sz="1800" dirty="0" smtClean="0"/>
              <a:t>}</a:t>
            </a:r>
            <a:endParaRPr lang="zh-CN" altLang="en-US" sz="1800" dirty="0" smtClean="0"/>
          </a:p>
          <a:p>
            <a:pPr lvl="1">
              <a:buNone/>
            </a:pPr>
            <a:endParaRPr lang="en-US" altLang="zh-CN" sz="1800" dirty="0" smtClean="0"/>
          </a:p>
          <a:p>
            <a:pPr lvl="1"/>
            <a:endParaRPr lang="en-US" altLang="zh-CN" sz="1800" dirty="0" smtClean="0"/>
          </a:p>
        </p:txBody>
      </p:sp>
      <p:sp>
        <p:nvSpPr>
          <p:cNvPr id="3" name="标题 2"/>
          <p:cNvSpPr>
            <a:spLocks noGrp="1"/>
          </p:cNvSpPr>
          <p:nvPr>
            <p:ph type="title"/>
          </p:nvPr>
        </p:nvSpPr>
        <p:spPr>
          <a:xfrm>
            <a:off x="457200" y="274638"/>
            <a:ext cx="8229600" cy="868346"/>
          </a:xfrm>
        </p:spPr>
        <p:txBody>
          <a:bodyPr>
            <a:normAutofit/>
          </a:bodyPr>
          <a:lstStyle/>
          <a:p>
            <a:r>
              <a:rPr lang="en-US" altLang="zh-CN" sz="3600" dirty="0" smtClean="0"/>
              <a:t>1.</a:t>
            </a:r>
            <a:r>
              <a:rPr lang="zh-CN" altLang="en-US" sz="3600" dirty="0" smtClean="0"/>
              <a:t>堆与构造函数</a:t>
            </a:r>
            <a:endParaRPr lang="zh-CN" altLang="en-US" sz="3600" dirty="0"/>
          </a:p>
        </p:txBody>
      </p:sp>
      <p:sp>
        <p:nvSpPr>
          <p:cNvPr id="5" name="页脚占位符 4"/>
          <p:cNvSpPr>
            <a:spLocks noGrp="1"/>
          </p:cNvSpPr>
          <p:nvPr>
            <p:ph type="ftr" sz="quarter" idx="11"/>
          </p:nvPr>
        </p:nvSpPr>
        <p:spPr/>
        <p:txBody>
          <a:bodyPr/>
          <a:lstStyle/>
          <a:p>
            <a:pPr>
              <a:defRPr/>
            </a:pPr>
            <a:fld id="{AD7BC6A2-D5BD-40D0-957C-A2CF55A98CE9}" type="slidenum">
              <a:rPr lang="zh-CN" altLang="en-US" smtClean="0"/>
              <a:pPr>
                <a:defRPr/>
              </a:pPr>
              <a:t>9</a:t>
            </a:fld>
            <a:endParaRPr lang="zh-CN" alt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聚合">
  <a:themeElements>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聚合">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聚合">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2.xml><?xml version="1.0" encoding="utf-8"?>
<a:themeOverride xmlns:a="http://schemas.openxmlformats.org/drawingml/2006/main">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3.xml><?xml version="1.0" encoding="utf-8"?>
<a:themeOverride xmlns:a="http://schemas.openxmlformats.org/drawingml/2006/main">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4.xml><?xml version="1.0" encoding="utf-8"?>
<a:themeOverride xmlns:a="http://schemas.openxmlformats.org/drawingml/2006/main">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docProps/app.xml><?xml version="1.0" encoding="utf-8"?>
<Properties xmlns="http://schemas.openxmlformats.org/officeDocument/2006/extended-properties" xmlns:vt="http://schemas.openxmlformats.org/officeDocument/2006/docPropsVTypes">
  <Template>Concourse</Template>
  <TotalTime>3149</TotalTime>
  <Words>2626</Words>
  <Application>Microsoft Office PowerPoint</Application>
  <PresentationFormat>全屏显示(4:3)</PresentationFormat>
  <Paragraphs>556</Paragraphs>
  <Slides>33</Slides>
  <Notes>0</Notes>
  <HiddenSlides>0</HiddenSlides>
  <MMClips>0</MMClips>
  <ScaleCrop>false</ScaleCrop>
  <HeadingPairs>
    <vt:vector size="4" baseType="variant">
      <vt:variant>
        <vt:lpstr>主题</vt:lpstr>
      </vt:variant>
      <vt:variant>
        <vt:i4>1</vt:i4>
      </vt:variant>
      <vt:variant>
        <vt:lpstr>幻灯片标题</vt:lpstr>
      </vt:variant>
      <vt:variant>
        <vt:i4>33</vt:i4>
      </vt:variant>
    </vt:vector>
  </HeadingPairs>
  <TitlesOfParts>
    <vt:vector size="34" baseType="lpstr">
      <vt:lpstr>聚合</vt:lpstr>
      <vt:lpstr>面向对象程序设计</vt:lpstr>
      <vt:lpstr>构造的主要编程点</vt:lpstr>
      <vt:lpstr>程序讲解</vt:lpstr>
      <vt:lpstr>程序讲解</vt:lpstr>
      <vt:lpstr>程序讲解</vt:lpstr>
      <vt:lpstr>本章主要内容</vt:lpstr>
      <vt:lpstr>1.堆与构造函数</vt:lpstr>
      <vt:lpstr>1.堆与构造函数</vt:lpstr>
      <vt:lpstr>1.堆与构造函数</vt:lpstr>
      <vt:lpstr>1.堆与构造函数</vt:lpstr>
      <vt:lpstr>1.堆与构造函数</vt:lpstr>
      <vt:lpstr>2.拷贝构造函数</vt:lpstr>
      <vt:lpstr>2.拷贝构造函数</vt:lpstr>
      <vt:lpstr>2.拷贝构造函数</vt:lpstr>
      <vt:lpstr>2.拷贝构造函数</vt:lpstr>
      <vt:lpstr>2.拷贝构造函数</vt:lpstr>
      <vt:lpstr>2.拷贝构造函数</vt:lpstr>
      <vt:lpstr>2.拷贝构造函数</vt:lpstr>
      <vt:lpstr>2.拷贝构造函数</vt:lpstr>
      <vt:lpstr>2.拷贝构造函数</vt:lpstr>
      <vt:lpstr>2.拷贝构造函数</vt:lpstr>
      <vt:lpstr>2.拷贝构造函数</vt:lpstr>
      <vt:lpstr>2.拷贝构造函数</vt:lpstr>
      <vt:lpstr>2.拷贝构造函数</vt:lpstr>
      <vt:lpstr>2.拷贝构造函数</vt:lpstr>
      <vt:lpstr>2.拷贝构造函数</vt:lpstr>
      <vt:lpstr>3.各种对象</vt:lpstr>
      <vt:lpstr>3.各种对象</vt:lpstr>
      <vt:lpstr>3.各种对象</vt:lpstr>
      <vt:lpstr>3.各种对象</vt:lpstr>
      <vt:lpstr>4.构造函数与类型转换</vt:lpstr>
      <vt:lpstr>4.构造函数与类型转换</vt:lpstr>
      <vt:lpstr>实验编程知识点</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面向对象程序设计</dc:title>
  <dc:creator>BJC</dc:creator>
  <cp:lastModifiedBy>Chinese User</cp:lastModifiedBy>
  <cp:revision>375</cp:revision>
  <dcterms:created xsi:type="dcterms:W3CDTF">2015-01-19T08:02:15Z</dcterms:created>
  <dcterms:modified xsi:type="dcterms:W3CDTF">2018-04-09T11:20:44Z</dcterms:modified>
</cp:coreProperties>
</file>