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352" r:id="rId2"/>
    <p:sldId id="257" r:id="rId3"/>
    <p:sldId id="354" r:id="rId4"/>
    <p:sldId id="353" r:id="rId5"/>
    <p:sldId id="351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365" r:id="rId20"/>
    <p:sldId id="366" r:id="rId21"/>
    <p:sldId id="273" r:id="rId22"/>
    <p:sldId id="274" r:id="rId23"/>
    <p:sldId id="281" r:id="rId24"/>
    <p:sldId id="282" r:id="rId25"/>
    <p:sldId id="283" r:id="rId26"/>
    <p:sldId id="367" r:id="rId27"/>
    <p:sldId id="368" r:id="rId28"/>
    <p:sldId id="369" r:id="rId29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FF"/>
    <a:srgbClr val="FF6699"/>
    <a:srgbClr val="FFFF00"/>
    <a:srgbClr val="FF9933"/>
    <a:srgbClr val="FF3300"/>
    <a:srgbClr val="009900"/>
    <a:srgbClr val="FF99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84803" autoAdjust="0"/>
  </p:normalViewPr>
  <p:slideViewPr>
    <p:cSldViewPr>
      <p:cViewPr varScale="1">
        <p:scale>
          <a:sx n="98" d="100"/>
          <a:sy n="98" d="100"/>
        </p:scale>
        <p:origin x="1416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1236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3" Type="http://schemas.openxmlformats.org/officeDocument/2006/relationships/image" Target="../media/image39.wmf"/><Relationship Id="rId7" Type="http://schemas.openxmlformats.org/officeDocument/2006/relationships/image" Target="../media/image43.wmf"/><Relationship Id="rId2" Type="http://schemas.openxmlformats.org/officeDocument/2006/relationships/image" Target="../media/image34.wmf"/><Relationship Id="rId1" Type="http://schemas.openxmlformats.org/officeDocument/2006/relationships/image" Target="../media/image38.wmf"/><Relationship Id="rId6" Type="http://schemas.openxmlformats.org/officeDocument/2006/relationships/image" Target="../media/image42.wmf"/><Relationship Id="rId11" Type="http://schemas.openxmlformats.org/officeDocument/2006/relationships/image" Target="../media/image47.wmf"/><Relationship Id="rId5" Type="http://schemas.openxmlformats.org/officeDocument/2006/relationships/image" Target="../media/image41.wmf"/><Relationship Id="rId10" Type="http://schemas.openxmlformats.org/officeDocument/2006/relationships/image" Target="../media/image46.wmf"/><Relationship Id="rId4" Type="http://schemas.openxmlformats.org/officeDocument/2006/relationships/image" Target="../media/image40.wmf"/><Relationship Id="rId9" Type="http://schemas.openxmlformats.org/officeDocument/2006/relationships/image" Target="../media/image45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53.wmf"/><Relationship Id="rId3" Type="http://schemas.openxmlformats.org/officeDocument/2006/relationships/image" Target="../media/image41.wmf"/><Relationship Id="rId7" Type="http://schemas.openxmlformats.org/officeDocument/2006/relationships/image" Target="../media/image52.wmf"/><Relationship Id="rId2" Type="http://schemas.openxmlformats.org/officeDocument/2006/relationships/image" Target="../media/image49.wmf"/><Relationship Id="rId1" Type="http://schemas.openxmlformats.org/officeDocument/2006/relationships/image" Target="../media/image48.wmf"/><Relationship Id="rId6" Type="http://schemas.openxmlformats.org/officeDocument/2006/relationships/image" Target="../media/image51.wmf"/><Relationship Id="rId5" Type="http://schemas.openxmlformats.org/officeDocument/2006/relationships/image" Target="../media/image35.wmf"/><Relationship Id="rId4" Type="http://schemas.openxmlformats.org/officeDocument/2006/relationships/image" Target="../media/image50.wmf"/><Relationship Id="rId9" Type="http://schemas.openxmlformats.org/officeDocument/2006/relationships/image" Target="../media/image54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61.wmf"/><Relationship Id="rId3" Type="http://schemas.openxmlformats.org/officeDocument/2006/relationships/image" Target="../media/image56.wmf"/><Relationship Id="rId7" Type="http://schemas.openxmlformats.org/officeDocument/2006/relationships/image" Target="../media/image60.wmf"/><Relationship Id="rId2" Type="http://schemas.openxmlformats.org/officeDocument/2006/relationships/image" Target="../media/image41.wmf"/><Relationship Id="rId1" Type="http://schemas.openxmlformats.org/officeDocument/2006/relationships/image" Target="../media/image55.wmf"/><Relationship Id="rId6" Type="http://schemas.openxmlformats.org/officeDocument/2006/relationships/image" Target="../media/image59.wmf"/><Relationship Id="rId5" Type="http://schemas.openxmlformats.org/officeDocument/2006/relationships/image" Target="../media/image58.wmf"/><Relationship Id="rId4" Type="http://schemas.openxmlformats.org/officeDocument/2006/relationships/image" Target="../media/image57.wmf"/><Relationship Id="rId9" Type="http://schemas.openxmlformats.org/officeDocument/2006/relationships/image" Target="../media/image62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6.wmf"/><Relationship Id="rId1" Type="http://schemas.openxmlformats.org/officeDocument/2006/relationships/image" Target="../media/image21.wmf"/><Relationship Id="rId6" Type="http://schemas.openxmlformats.org/officeDocument/2006/relationships/image" Target="../media/image65.wmf"/><Relationship Id="rId5" Type="http://schemas.openxmlformats.org/officeDocument/2006/relationships/image" Target="../media/image64.wmf"/><Relationship Id="rId4" Type="http://schemas.openxmlformats.org/officeDocument/2006/relationships/image" Target="../media/image63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73.wmf"/><Relationship Id="rId3" Type="http://schemas.openxmlformats.org/officeDocument/2006/relationships/image" Target="../media/image68.wmf"/><Relationship Id="rId7" Type="http://schemas.openxmlformats.org/officeDocument/2006/relationships/image" Target="../media/image72.wmf"/><Relationship Id="rId2" Type="http://schemas.openxmlformats.org/officeDocument/2006/relationships/image" Target="../media/image67.wmf"/><Relationship Id="rId1" Type="http://schemas.openxmlformats.org/officeDocument/2006/relationships/image" Target="../media/image23.wmf"/><Relationship Id="rId6" Type="http://schemas.openxmlformats.org/officeDocument/2006/relationships/image" Target="../media/image71.wmf"/><Relationship Id="rId5" Type="http://schemas.openxmlformats.org/officeDocument/2006/relationships/image" Target="../media/image70.wmf"/><Relationship Id="rId10" Type="http://schemas.openxmlformats.org/officeDocument/2006/relationships/image" Target="../media/image75.wmf"/><Relationship Id="rId4" Type="http://schemas.openxmlformats.org/officeDocument/2006/relationships/image" Target="../media/image69.wmf"/><Relationship Id="rId9" Type="http://schemas.openxmlformats.org/officeDocument/2006/relationships/image" Target="../media/image74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78.wmf"/><Relationship Id="rId7" Type="http://schemas.openxmlformats.org/officeDocument/2006/relationships/image" Target="../media/image82.wmf"/><Relationship Id="rId2" Type="http://schemas.openxmlformats.org/officeDocument/2006/relationships/image" Target="../media/image77.wmf"/><Relationship Id="rId1" Type="http://schemas.openxmlformats.org/officeDocument/2006/relationships/image" Target="../media/image76.wmf"/><Relationship Id="rId6" Type="http://schemas.openxmlformats.org/officeDocument/2006/relationships/image" Target="../media/image81.wmf"/><Relationship Id="rId5" Type="http://schemas.openxmlformats.org/officeDocument/2006/relationships/image" Target="../media/image80.wmf"/><Relationship Id="rId4" Type="http://schemas.openxmlformats.org/officeDocument/2006/relationships/image" Target="../media/image79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89.wmf"/><Relationship Id="rId3" Type="http://schemas.openxmlformats.org/officeDocument/2006/relationships/image" Target="../media/image84.wmf"/><Relationship Id="rId7" Type="http://schemas.openxmlformats.org/officeDocument/2006/relationships/image" Target="../media/image88.wmf"/><Relationship Id="rId2" Type="http://schemas.openxmlformats.org/officeDocument/2006/relationships/image" Target="../media/image72.wmf"/><Relationship Id="rId1" Type="http://schemas.openxmlformats.org/officeDocument/2006/relationships/image" Target="../media/image83.wmf"/><Relationship Id="rId6" Type="http://schemas.openxmlformats.org/officeDocument/2006/relationships/image" Target="../media/image87.wmf"/><Relationship Id="rId5" Type="http://schemas.openxmlformats.org/officeDocument/2006/relationships/image" Target="../media/image86.wmf"/><Relationship Id="rId10" Type="http://schemas.openxmlformats.org/officeDocument/2006/relationships/image" Target="../media/image91.wmf"/><Relationship Id="rId4" Type="http://schemas.openxmlformats.org/officeDocument/2006/relationships/image" Target="../media/image85.wmf"/><Relationship Id="rId9" Type="http://schemas.openxmlformats.org/officeDocument/2006/relationships/image" Target="../media/image90.w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97.wmf"/><Relationship Id="rId3" Type="http://schemas.openxmlformats.org/officeDocument/2006/relationships/image" Target="../media/image24.wmf"/><Relationship Id="rId7" Type="http://schemas.openxmlformats.org/officeDocument/2006/relationships/image" Target="../media/image96.wmf"/><Relationship Id="rId2" Type="http://schemas.openxmlformats.org/officeDocument/2006/relationships/image" Target="../media/image92.wmf"/><Relationship Id="rId1" Type="http://schemas.openxmlformats.org/officeDocument/2006/relationships/image" Target="../media/image72.wmf"/><Relationship Id="rId6" Type="http://schemas.openxmlformats.org/officeDocument/2006/relationships/image" Target="../media/image95.wmf"/><Relationship Id="rId5" Type="http://schemas.openxmlformats.org/officeDocument/2006/relationships/image" Target="../media/image94.wmf"/><Relationship Id="rId4" Type="http://schemas.openxmlformats.org/officeDocument/2006/relationships/image" Target="../media/image93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99.wmf"/><Relationship Id="rId2" Type="http://schemas.openxmlformats.org/officeDocument/2006/relationships/image" Target="../media/image41.wmf"/><Relationship Id="rId1" Type="http://schemas.openxmlformats.org/officeDocument/2006/relationships/image" Target="../media/image98.wmf"/><Relationship Id="rId4" Type="http://schemas.openxmlformats.org/officeDocument/2006/relationships/image" Target="../media/image100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wmf"/><Relationship Id="rId2" Type="http://schemas.openxmlformats.org/officeDocument/2006/relationships/image" Target="../media/image102.wmf"/><Relationship Id="rId1" Type="http://schemas.openxmlformats.org/officeDocument/2006/relationships/image" Target="../media/image101.wmf"/><Relationship Id="rId6" Type="http://schemas.openxmlformats.org/officeDocument/2006/relationships/image" Target="../media/image106.wmf"/><Relationship Id="rId5" Type="http://schemas.openxmlformats.org/officeDocument/2006/relationships/image" Target="../media/image105.wmf"/><Relationship Id="rId4" Type="http://schemas.openxmlformats.org/officeDocument/2006/relationships/image" Target="../media/image10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image" Target="../media/image6.wmf"/><Relationship Id="rId4" Type="http://schemas.openxmlformats.org/officeDocument/2006/relationships/image" Target="../media/image3.w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wmf"/><Relationship Id="rId3" Type="http://schemas.openxmlformats.org/officeDocument/2006/relationships/image" Target="../media/image109.wmf"/><Relationship Id="rId7" Type="http://schemas.openxmlformats.org/officeDocument/2006/relationships/image" Target="../media/image113.wmf"/><Relationship Id="rId2" Type="http://schemas.openxmlformats.org/officeDocument/2006/relationships/image" Target="../media/image108.wmf"/><Relationship Id="rId1" Type="http://schemas.openxmlformats.org/officeDocument/2006/relationships/image" Target="../media/image107.wmf"/><Relationship Id="rId6" Type="http://schemas.openxmlformats.org/officeDocument/2006/relationships/image" Target="../media/image112.wmf"/><Relationship Id="rId5" Type="http://schemas.openxmlformats.org/officeDocument/2006/relationships/image" Target="../media/image111.wmf"/><Relationship Id="rId4" Type="http://schemas.openxmlformats.org/officeDocument/2006/relationships/image" Target="../media/image110.w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wmf"/><Relationship Id="rId3" Type="http://schemas.openxmlformats.org/officeDocument/2006/relationships/image" Target="../media/image112.wmf"/><Relationship Id="rId7" Type="http://schemas.openxmlformats.org/officeDocument/2006/relationships/image" Target="../media/image119.wmf"/><Relationship Id="rId2" Type="http://schemas.openxmlformats.org/officeDocument/2006/relationships/image" Target="../media/image113.wmf"/><Relationship Id="rId1" Type="http://schemas.openxmlformats.org/officeDocument/2006/relationships/image" Target="../media/image115.wmf"/><Relationship Id="rId6" Type="http://schemas.openxmlformats.org/officeDocument/2006/relationships/image" Target="../media/image118.wmf"/><Relationship Id="rId5" Type="http://schemas.openxmlformats.org/officeDocument/2006/relationships/image" Target="../media/image117.wmf"/><Relationship Id="rId4" Type="http://schemas.openxmlformats.org/officeDocument/2006/relationships/image" Target="../media/image116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wmf"/><Relationship Id="rId2" Type="http://schemas.openxmlformats.org/officeDocument/2006/relationships/image" Target="../media/image121.wmf"/><Relationship Id="rId1" Type="http://schemas.openxmlformats.org/officeDocument/2006/relationships/image" Target="../media/image6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wmf"/><Relationship Id="rId2" Type="http://schemas.openxmlformats.org/officeDocument/2006/relationships/image" Target="../media/image123.wmf"/><Relationship Id="rId1" Type="http://schemas.openxmlformats.org/officeDocument/2006/relationships/image" Target="../media/image21.wmf"/><Relationship Id="rId5" Type="http://schemas.openxmlformats.org/officeDocument/2006/relationships/image" Target="../media/image126.wmf"/><Relationship Id="rId4" Type="http://schemas.openxmlformats.org/officeDocument/2006/relationships/image" Target="../media/image125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wmf"/><Relationship Id="rId2" Type="http://schemas.openxmlformats.org/officeDocument/2006/relationships/image" Target="../media/image127.wmf"/><Relationship Id="rId1" Type="http://schemas.openxmlformats.org/officeDocument/2006/relationships/image" Target="../media/image21.wmf"/><Relationship Id="rId5" Type="http://schemas.openxmlformats.org/officeDocument/2006/relationships/image" Target="../media/image130.wmf"/><Relationship Id="rId4" Type="http://schemas.openxmlformats.org/officeDocument/2006/relationships/image" Target="../media/image129.w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2.wmf"/><Relationship Id="rId1" Type="http://schemas.openxmlformats.org/officeDocument/2006/relationships/image" Target="../media/image131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5.wmf"/><Relationship Id="rId7" Type="http://schemas.openxmlformats.org/officeDocument/2006/relationships/image" Target="../media/image139.wmf"/><Relationship Id="rId2" Type="http://schemas.openxmlformats.org/officeDocument/2006/relationships/image" Target="../media/image134.wmf"/><Relationship Id="rId1" Type="http://schemas.openxmlformats.org/officeDocument/2006/relationships/image" Target="../media/image133.wmf"/><Relationship Id="rId6" Type="http://schemas.openxmlformats.org/officeDocument/2006/relationships/image" Target="../media/image138.wmf"/><Relationship Id="rId5" Type="http://schemas.openxmlformats.org/officeDocument/2006/relationships/image" Target="../media/image137.wmf"/><Relationship Id="rId4" Type="http://schemas.openxmlformats.org/officeDocument/2006/relationships/image" Target="../media/image136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image" Target="../media/image6.wmf"/><Relationship Id="rId4" Type="http://schemas.openxmlformats.org/officeDocument/2006/relationships/image" Target="../media/image11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image" Target="../media/image20.wmf"/><Relationship Id="rId7" Type="http://schemas.openxmlformats.org/officeDocument/2006/relationships/image" Target="../media/image24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6" Type="http://schemas.openxmlformats.org/officeDocument/2006/relationships/image" Target="../media/image23.wmf"/><Relationship Id="rId5" Type="http://schemas.openxmlformats.org/officeDocument/2006/relationships/image" Target="../media/image22.wmf"/><Relationship Id="rId10" Type="http://schemas.openxmlformats.org/officeDocument/2006/relationships/image" Target="../media/image27.emf"/><Relationship Id="rId4" Type="http://schemas.openxmlformats.org/officeDocument/2006/relationships/image" Target="../media/image21.wmf"/><Relationship Id="rId9" Type="http://schemas.openxmlformats.org/officeDocument/2006/relationships/image" Target="../media/image26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7" Type="http://schemas.openxmlformats.org/officeDocument/2006/relationships/image" Target="../media/image33.wmf"/><Relationship Id="rId2" Type="http://schemas.openxmlformats.org/officeDocument/2006/relationships/image" Target="../media/image28.wmf"/><Relationship Id="rId1" Type="http://schemas.openxmlformats.org/officeDocument/2006/relationships/image" Target="../media/image14.wmf"/><Relationship Id="rId6" Type="http://schemas.openxmlformats.org/officeDocument/2006/relationships/image" Target="../media/image32.wmf"/><Relationship Id="rId5" Type="http://schemas.openxmlformats.org/officeDocument/2006/relationships/image" Target="../media/image31.wmf"/><Relationship Id="rId4" Type="http://schemas.openxmlformats.org/officeDocument/2006/relationships/image" Target="../media/image30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AC46F87F-CCC0-40B1-817C-E3D29B8B5C8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283213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CF476284-4D09-43BA-B530-703A13CD43E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962799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baike.baidu.com/view/17525.htm" TargetMode="External"/><Relationship Id="rId3" Type="http://schemas.openxmlformats.org/officeDocument/2006/relationships/hyperlink" Target="http://baike.baidu.com/view/349709.htm" TargetMode="External"/><Relationship Id="rId7" Type="http://schemas.openxmlformats.org/officeDocument/2006/relationships/hyperlink" Target="http://baike.baidu.com/view/17594.htm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baike.baidu.com/view/17568.htm" TargetMode="External"/><Relationship Id="rId11" Type="http://schemas.openxmlformats.org/officeDocument/2006/relationships/hyperlink" Target="http://baike.baidu.com/view/466729.htm" TargetMode="External"/><Relationship Id="rId5" Type="http://schemas.openxmlformats.org/officeDocument/2006/relationships/hyperlink" Target="http://baike.baidu.com/view/3762.htm" TargetMode="External"/><Relationship Id="rId10" Type="http://schemas.openxmlformats.org/officeDocument/2006/relationships/hyperlink" Target="http://baike.baidu.com/view/201797.htm" TargetMode="External"/><Relationship Id="rId4" Type="http://schemas.openxmlformats.org/officeDocument/2006/relationships/hyperlink" Target="http://baike.baidu.com/view/231308.htm" TargetMode="External"/><Relationship Id="rId9" Type="http://schemas.openxmlformats.org/officeDocument/2006/relationships/hyperlink" Target="http://baike.baidu.com/view/41994.htm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ADBB827C-A401-4EAA-8813-12DA8DEB88A9}" type="slidenum">
              <a:rPr lang="en-US" altLang="zh-CN" smtClean="0"/>
              <a:pPr>
                <a:spcBef>
                  <a:spcPct val="0"/>
                </a:spcBef>
              </a:pPr>
              <a:t>13</a:t>
            </a:fld>
            <a:endParaRPr lang="en-US" altLang="zh-CN" smtClean="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mtClean="0"/>
              <a:t>（</a:t>
            </a:r>
            <a:r>
              <a:rPr lang="en-US" altLang="zh-CN" smtClean="0"/>
              <a:t>Johann Carl Friedrich Gauss</a:t>
            </a:r>
            <a:r>
              <a:rPr lang="zh-CN" altLang="en-US" smtClean="0"/>
              <a:t>）（</a:t>
            </a:r>
            <a:r>
              <a:rPr lang="en-US" altLang="zh-CN" smtClean="0"/>
              <a:t>1777</a:t>
            </a:r>
            <a:r>
              <a:rPr lang="zh-CN" altLang="en-US" smtClean="0"/>
              <a:t>年</a:t>
            </a:r>
            <a:r>
              <a:rPr lang="en-US" altLang="zh-CN" smtClean="0"/>
              <a:t>4</a:t>
            </a:r>
            <a:r>
              <a:rPr lang="zh-CN" altLang="en-US" smtClean="0"/>
              <a:t>月</a:t>
            </a:r>
            <a:r>
              <a:rPr lang="en-US" altLang="zh-CN" smtClean="0"/>
              <a:t>30</a:t>
            </a:r>
            <a:r>
              <a:rPr lang="zh-CN" altLang="en-US" smtClean="0"/>
              <a:t>日</a:t>
            </a:r>
            <a:r>
              <a:rPr lang="en-US" altLang="zh-CN" smtClean="0"/>
              <a:t>—1855</a:t>
            </a:r>
            <a:r>
              <a:rPr lang="zh-CN" altLang="en-US" smtClean="0"/>
              <a:t>年</a:t>
            </a:r>
            <a:r>
              <a:rPr lang="en-US" altLang="zh-CN" smtClean="0"/>
              <a:t>2</a:t>
            </a:r>
            <a:r>
              <a:rPr lang="zh-CN" altLang="en-US" smtClean="0"/>
              <a:t>月</a:t>
            </a:r>
            <a:r>
              <a:rPr lang="en-US" altLang="zh-CN" smtClean="0"/>
              <a:t>23</a:t>
            </a:r>
            <a:r>
              <a:rPr lang="zh-CN" altLang="en-US" smtClean="0"/>
              <a:t>日），生于</a:t>
            </a:r>
            <a:r>
              <a:rPr lang="zh-CN" altLang="en-US" smtClean="0">
                <a:hlinkClick r:id="rId3"/>
              </a:rPr>
              <a:t>不伦瑞克</a:t>
            </a:r>
            <a:r>
              <a:rPr lang="zh-CN" altLang="en-US" smtClean="0"/>
              <a:t>，卒于</a:t>
            </a:r>
            <a:r>
              <a:rPr lang="zh-CN" altLang="en-US" smtClean="0">
                <a:hlinkClick r:id="rId4"/>
              </a:rPr>
              <a:t>哥廷根</a:t>
            </a:r>
            <a:r>
              <a:rPr lang="zh-CN" altLang="en-US" smtClean="0"/>
              <a:t>，</a:t>
            </a:r>
            <a:r>
              <a:rPr lang="zh-CN" altLang="en-US" smtClean="0">
                <a:hlinkClick r:id="rId5"/>
              </a:rPr>
              <a:t>德国</a:t>
            </a:r>
            <a:r>
              <a:rPr lang="zh-CN" altLang="en-US" smtClean="0"/>
              <a:t>著名数学家、物理学家、天文学家、大地测量学家。 </a:t>
            </a:r>
          </a:p>
          <a:p>
            <a:pPr eaLnBrk="1" hangingPunct="1"/>
            <a:r>
              <a:rPr lang="zh-CN" altLang="en-US" smtClean="0"/>
              <a:t>　　高斯的成就遍及数学的各个领域，在</a:t>
            </a:r>
            <a:r>
              <a:rPr lang="zh-CN" altLang="en-US" smtClean="0">
                <a:hlinkClick r:id="rId6"/>
              </a:rPr>
              <a:t>数论</a:t>
            </a:r>
            <a:r>
              <a:rPr lang="zh-CN" altLang="en-US" smtClean="0"/>
              <a:t>、</a:t>
            </a:r>
            <a:r>
              <a:rPr lang="zh-CN" altLang="en-US" smtClean="0">
                <a:hlinkClick r:id="rId7"/>
              </a:rPr>
              <a:t>非欧几何</a:t>
            </a:r>
            <a:r>
              <a:rPr lang="zh-CN" altLang="en-US" smtClean="0"/>
              <a:t>、</a:t>
            </a:r>
            <a:r>
              <a:rPr lang="zh-CN" altLang="en-US" smtClean="0">
                <a:hlinkClick r:id="rId8"/>
              </a:rPr>
              <a:t>微分几何</a:t>
            </a:r>
            <a:r>
              <a:rPr lang="zh-CN" altLang="en-US" smtClean="0"/>
              <a:t>、超几何级数、</a:t>
            </a:r>
            <a:r>
              <a:rPr lang="zh-CN" altLang="en-US" smtClean="0">
                <a:hlinkClick r:id="rId9"/>
              </a:rPr>
              <a:t>复变函数论</a:t>
            </a:r>
            <a:r>
              <a:rPr lang="zh-CN" altLang="en-US" smtClean="0"/>
              <a:t>以及椭圆函数论等方面均有开创性贡献 。</a:t>
            </a:r>
            <a:r>
              <a:rPr lang="en-US" altLang="zh-CN" smtClean="0"/>
              <a:t>1795</a:t>
            </a:r>
            <a:r>
              <a:rPr lang="zh-CN" altLang="en-US" smtClean="0"/>
              <a:t>～</a:t>
            </a:r>
            <a:r>
              <a:rPr lang="en-US" altLang="zh-CN" smtClean="0"/>
              <a:t>1798</a:t>
            </a:r>
            <a:r>
              <a:rPr lang="zh-CN" altLang="en-US" smtClean="0"/>
              <a:t>年在</a:t>
            </a:r>
            <a:r>
              <a:rPr lang="zh-CN" altLang="en-US" smtClean="0">
                <a:hlinkClick r:id="rId10"/>
              </a:rPr>
              <a:t>哥廷根大学</a:t>
            </a:r>
            <a:r>
              <a:rPr lang="zh-CN" altLang="en-US" smtClean="0"/>
              <a:t>学习，</a:t>
            </a:r>
            <a:r>
              <a:rPr lang="en-US" altLang="zh-CN" smtClean="0"/>
              <a:t>1798</a:t>
            </a:r>
            <a:r>
              <a:rPr lang="zh-CN" altLang="en-US" smtClean="0"/>
              <a:t>年转入黑尔姆施泰特大学，翌年因证明</a:t>
            </a:r>
            <a:r>
              <a:rPr lang="zh-CN" altLang="en-US" smtClean="0">
                <a:hlinkClick r:id="rId11"/>
              </a:rPr>
              <a:t>代数基本定理</a:t>
            </a:r>
            <a:r>
              <a:rPr lang="zh-CN" altLang="en-US" smtClean="0"/>
              <a:t>获博士学位。从</a:t>
            </a:r>
            <a:r>
              <a:rPr lang="en-US" altLang="zh-CN" smtClean="0"/>
              <a:t>1807</a:t>
            </a:r>
            <a:r>
              <a:rPr lang="zh-CN" altLang="en-US" smtClean="0"/>
              <a:t>年起担任格丁根大学教授兼格丁根天文台台长直至逝世。 </a:t>
            </a:r>
          </a:p>
        </p:txBody>
      </p:sp>
    </p:spTree>
    <p:extLst>
      <p:ext uri="{BB962C8B-B14F-4D97-AF65-F5344CB8AC3E}">
        <p14:creationId xmlns:p14="http://schemas.microsoft.com/office/powerpoint/2010/main" val="35385960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2150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EACEBCE2-0D0D-4834-9A62-6C2A2283F49B}" type="slidenum">
              <a:rPr lang="en-US" altLang="zh-CN" sz="1200" smtClean="0"/>
              <a:pPr/>
              <a:t>16</a:t>
            </a:fld>
            <a:endParaRPr lang="en-US" altLang="zh-CN" sz="1200" smtClean="0"/>
          </a:p>
        </p:txBody>
      </p:sp>
    </p:spTree>
    <p:extLst>
      <p:ext uri="{BB962C8B-B14F-4D97-AF65-F5344CB8AC3E}">
        <p14:creationId xmlns:p14="http://schemas.microsoft.com/office/powerpoint/2010/main" val="4823695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66788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66788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66788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66788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66788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D2B203F9-A11F-40A1-BAD5-7297BBDAD27F}" type="slidenum">
              <a:rPr lang="en-US" altLang="zh-CN" sz="1200" smtClean="0"/>
              <a:pPr/>
              <a:t>19</a:t>
            </a:fld>
            <a:endParaRPr lang="en-US" altLang="zh-CN" sz="1200" smtClean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5718631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华长生制作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748963-17D7-463D-8F70-1952CF7CD70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92252195"/>
      </p:ext>
    </p:extLst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华长生制作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7D0FE8-6E17-4439-BE9B-A543EC9A5B6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73362475"/>
      </p:ext>
    </p:extLst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华长生制作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FA742A-5E14-4863-BAC5-D6485C04951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49842318"/>
      </p:ext>
    </p:extLst>
  </p:cSld>
  <p:clrMapOvr>
    <a:masterClrMapping/>
  </p:clrMapOvr>
  <p:transition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85800" y="1981200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85800" y="4114800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华长生制作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E09799-BD40-4232-BF39-8E82F2BF3C4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24311996"/>
      </p:ext>
    </p:extLst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华长生制作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9689F3-EAD5-4685-90DD-B56621587E4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92376891"/>
      </p:ext>
    </p:extLst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华长生制作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DA6FD6-F558-4167-825B-405BECA1A3F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54027914"/>
      </p:ext>
    </p:extLst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华长生制作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A6AB48-85D9-40AF-95EF-7BE5D1EA461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64679950"/>
      </p:ext>
    </p:extLst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华长生制作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4A4F4C-3440-4900-84E6-5298630F572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89475988"/>
      </p:ext>
    </p:extLst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华长生制作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ED6636-8289-4A57-B298-AEB19C9B833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05775718"/>
      </p:ext>
    </p:extLst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华长生制作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D132AC-0E2A-4F21-8D51-17F95E225A9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34139272"/>
      </p:ext>
    </p:extLst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华长生制作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2DADFB-037F-4A92-B877-291E21853F1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75234458"/>
      </p:ext>
    </p:extLst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华长生制作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B09649-8656-4B25-B0D9-57B706C4D31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20520206"/>
      </p:ext>
    </p:extLst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华长生制作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5E5DEBF7-6FDD-441B-B3AA-92F79C2F0DF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>
    <p:random/>
  </p:transition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13" Type="http://schemas.openxmlformats.org/officeDocument/2006/relationships/oleObject" Target="../embeddings/oleObject46.bin"/><Relationship Id="rId18" Type="http://schemas.openxmlformats.org/officeDocument/2006/relationships/image" Target="../media/image44.wmf"/><Relationship Id="rId3" Type="http://schemas.openxmlformats.org/officeDocument/2006/relationships/oleObject" Target="../embeddings/oleObject41.bin"/><Relationship Id="rId21" Type="http://schemas.openxmlformats.org/officeDocument/2006/relationships/oleObject" Target="../embeddings/oleObject50.bin"/><Relationship Id="rId7" Type="http://schemas.openxmlformats.org/officeDocument/2006/relationships/oleObject" Target="../embeddings/oleObject43.bin"/><Relationship Id="rId12" Type="http://schemas.openxmlformats.org/officeDocument/2006/relationships/image" Target="../media/image41.wmf"/><Relationship Id="rId17" Type="http://schemas.openxmlformats.org/officeDocument/2006/relationships/oleObject" Target="../embeddings/oleObject48.bin"/><Relationship Id="rId25" Type="http://schemas.openxmlformats.org/officeDocument/2006/relationships/oleObject" Target="../embeddings/oleObject5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3.wmf"/><Relationship Id="rId20" Type="http://schemas.openxmlformats.org/officeDocument/2006/relationships/image" Target="../media/image45.w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4.wmf"/><Relationship Id="rId11" Type="http://schemas.openxmlformats.org/officeDocument/2006/relationships/oleObject" Target="../embeddings/oleObject45.bin"/><Relationship Id="rId24" Type="http://schemas.openxmlformats.org/officeDocument/2006/relationships/image" Target="../media/image47.wmf"/><Relationship Id="rId5" Type="http://schemas.openxmlformats.org/officeDocument/2006/relationships/oleObject" Target="../embeddings/oleObject42.bin"/><Relationship Id="rId15" Type="http://schemas.openxmlformats.org/officeDocument/2006/relationships/oleObject" Target="../embeddings/oleObject47.bin"/><Relationship Id="rId23" Type="http://schemas.openxmlformats.org/officeDocument/2006/relationships/oleObject" Target="../embeddings/oleObject51.bin"/><Relationship Id="rId10" Type="http://schemas.openxmlformats.org/officeDocument/2006/relationships/image" Target="../media/image40.wmf"/><Relationship Id="rId19" Type="http://schemas.openxmlformats.org/officeDocument/2006/relationships/oleObject" Target="../embeddings/oleObject49.bin"/><Relationship Id="rId4" Type="http://schemas.openxmlformats.org/officeDocument/2006/relationships/image" Target="../media/image38.wmf"/><Relationship Id="rId9" Type="http://schemas.openxmlformats.org/officeDocument/2006/relationships/oleObject" Target="../embeddings/oleObject44.bin"/><Relationship Id="rId14" Type="http://schemas.openxmlformats.org/officeDocument/2006/relationships/image" Target="../media/image42.wmf"/><Relationship Id="rId22" Type="http://schemas.openxmlformats.org/officeDocument/2006/relationships/image" Target="../media/image46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13" Type="http://schemas.openxmlformats.org/officeDocument/2006/relationships/oleObject" Target="../embeddings/oleObject58.bin"/><Relationship Id="rId18" Type="http://schemas.openxmlformats.org/officeDocument/2006/relationships/image" Target="../media/image53.wmf"/><Relationship Id="rId3" Type="http://schemas.openxmlformats.org/officeDocument/2006/relationships/oleObject" Target="../embeddings/oleObject53.bin"/><Relationship Id="rId7" Type="http://schemas.openxmlformats.org/officeDocument/2006/relationships/oleObject" Target="../embeddings/oleObject55.bin"/><Relationship Id="rId12" Type="http://schemas.openxmlformats.org/officeDocument/2006/relationships/image" Target="../media/image35.wmf"/><Relationship Id="rId17" Type="http://schemas.openxmlformats.org/officeDocument/2006/relationships/oleObject" Target="../embeddings/oleObject6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2.wmf"/><Relationship Id="rId20" Type="http://schemas.openxmlformats.org/officeDocument/2006/relationships/image" Target="../media/image54.w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9.wmf"/><Relationship Id="rId11" Type="http://schemas.openxmlformats.org/officeDocument/2006/relationships/oleObject" Target="../embeddings/oleObject57.bin"/><Relationship Id="rId5" Type="http://schemas.openxmlformats.org/officeDocument/2006/relationships/oleObject" Target="../embeddings/oleObject54.bin"/><Relationship Id="rId15" Type="http://schemas.openxmlformats.org/officeDocument/2006/relationships/oleObject" Target="../embeddings/oleObject59.bin"/><Relationship Id="rId10" Type="http://schemas.openxmlformats.org/officeDocument/2006/relationships/image" Target="../media/image50.wmf"/><Relationship Id="rId19" Type="http://schemas.openxmlformats.org/officeDocument/2006/relationships/oleObject" Target="../embeddings/oleObject61.bin"/><Relationship Id="rId4" Type="http://schemas.openxmlformats.org/officeDocument/2006/relationships/image" Target="../media/image48.wmf"/><Relationship Id="rId9" Type="http://schemas.openxmlformats.org/officeDocument/2006/relationships/oleObject" Target="../embeddings/oleObject56.bin"/><Relationship Id="rId14" Type="http://schemas.openxmlformats.org/officeDocument/2006/relationships/image" Target="../media/image51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wmf"/><Relationship Id="rId13" Type="http://schemas.openxmlformats.org/officeDocument/2006/relationships/image" Target="../media/image58.wmf"/><Relationship Id="rId18" Type="http://schemas.openxmlformats.org/officeDocument/2006/relationships/oleObject" Target="../embeddings/oleObject70.bin"/><Relationship Id="rId3" Type="http://schemas.openxmlformats.org/officeDocument/2006/relationships/oleObject" Target="../embeddings/oleObject62.bin"/><Relationship Id="rId21" Type="http://schemas.openxmlformats.org/officeDocument/2006/relationships/oleObject" Target="../embeddings/oleObject72.bin"/><Relationship Id="rId7" Type="http://schemas.openxmlformats.org/officeDocument/2006/relationships/oleObject" Target="../embeddings/oleObject64.bin"/><Relationship Id="rId12" Type="http://schemas.openxmlformats.org/officeDocument/2006/relationships/oleObject" Target="../embeddings/oleObject67.bin"/><Relationship Id="rId17" Type="http://schemas.openxmlformats.org/officeDocument/2006/relationships/image" Target="../media/image60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69.bin"/><Relationship Id="rId20" Type="http://schemas.openxmlformats.org/officeDocument/2006/relationships/image" Target="../media/image61.w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41.wmf"/><Relationship Id="rId11" Type="http://schemas.openxmlformats.org/officeDocument/2006/relationships/oleObject" Target="../embeddings/oleObject66.bin"/><Relationship Id="rId5" Type="http://schemas.openxmlformats.org/officeDocument/2006/relationships/oleObject" Target="../embeddings/oleObject63.bin"/><Relationship Id="rId15" Type="http://schemas.openxmlformats.org/officeDocument/2006/relationships/image" Target="../media/image59.wmf"/><Relationship Id="rId10" Type="http://schemas.openxmlformats.org/officeDocument/2006/relationships/image" Target="../media/image57.wmf"/><Relationship Id="rId19" Type="http://schemas.openxmlformats.org/officeDocument/2006/relationships/oleObject" Target="../embeddings/oleObject71.bin"/><Relationship Id="rId4" Type="http://schemas.openxmlformats.org/officeDocument/2006/relationships/image" Target="../media/image55.wmf"/><Relationship Id="rId9" Type="http://schemas.openxmlformats.org/officeDocument/2006/relationships/oleObject" Target="../embeddings/oleObject65.bin"/><Relationship Id="rId14" Type="http://schemas.openxmlformats.org/officeDocument/2006/relationships/oleObject" Target="../embeddings/oleObject68.bin"/><Relationship Id="rId22" Type="http://schemas.openxmlformats.org/officeDocument/2006/relationships/image" Target="../media/image62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5.bin"/><Relationship Id="rId13" Type="http://schemas.openxmlformats.org/officeDocument/2006/relationships/image" Target="../media/image64.wmf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6.wmf"/><Relationship Id="rId12" Type="http://schemas.openxmlformats.org/officeDocument/2006/relationships/oleObject" Target="../embeddings/oleObject7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5.wmf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74.bin"/><Relationship Id="rId11" Type="http://schemas.openxmlformats.org/officeDocument/2006/relationships/image" Target="../media/image63.wmf"/><Relationship Id="rId5" Type="http://schemas.openxmlformats.org/officeDocument/2006/relationships/image" Target="../media/image21.wmf"/><Relationship Id="rId15" Type="http://schemas.openxmlformats.org/officeDocument/2006/relationships/oleObject" Target="../embeddings/oleObject78.bin"/><Relationship Id="rId10" Type="http://schemas.openxmlformats.org/officeDocument/2006/relationships/oleObject" Target="../embeddings/oleObject76.bin"/><Relationship Id="rId4" Type="http://schemas.openxmlformats.org/officeDocument/2006/relationships/oleObject" Target="../embeddings/oleObject73.bin"/><Relationship Id="rId9" Type="http://schemas.openxmlformats.org/officeDocument/2006/relationships/image" Target="../media/image14.wmf"/><Relationship Id="rId14" Type="http://schemas.openxmlformats.org/officeDocument/2006/relationships/image" Target="../media/image66.jpe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wmf"/><Relationship Id="rId13" Type="http://schemas.openxmlformats.org/officeDocument/2006/relationships/oleObject" Target="../embeddings/oleObject84.bin"/><Relationship Id="rId18" Type="http://schemas.openxmlformats.org/officeDocument/2006/relationships/image" Target="../media/image73.wmf"/><Relationship Id="rId3" Type="http://schemas.openxmlformats.org/officeDocument/2006/relationships/oleObject" Target="../embeddings/oleObject79.bin"/><Relationship Id="rId21" Type="http://schemas.openxmlformats.org/officeDocument/2006/relationships/oleObject" Target="../embeddings/oleObject88.bin"/><Relationship Id="rId7" Type="http://schemas.openxmlformats.org/officeDocument/2006/relationships/oleObject" Target="../embeddings/oleObject81.bin"/><Relationship Id="rId12" Type="http://schemas.openxmlformats.org/officeDocument/2006/relationships/image" Target="../media/image70.wmf"/><Relationship Id="rId17" Type="http://schemas.openxmlformats.org/officeDocument/2006/relationships/oleObject" Target="../embeddings/oleObject8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2.wmf"/><Relationship Id="rId20" Type="http://schemas.openxmlformats.org/officeDocument/2006/relationships/image" Target="../media/image74.wmf"/><Relationship Id="rId1" Type="http://schemas.openxmlformats.org/officeDocument/2006/relationships/vmlDrawing" Target="../drawings/vmlDrawing14.vml"/><Relationship Id="rId6" Type="http://schemas.openxmlformats.org/officeDocument/2006/relationships/image" Target="../media/image67.wmf"/><Relationship Id="rId11" Type="http://schemas.openxmlformats.org/officeDocument/2006/relationships/oleObject" Target="../embeddings/oleObject83.bin"/><Relationship Id="rId5" Type="http://schemas.openxmlformats.org/officeDocument/2006/relationships/oleObject" Target="../embeddings/oleObject80.bin"/><Relationship Id="rId15" Type="http://schemas.openxmlformats.org/officeDocument/2006/relationships/oleObject" Target="../embeddings/oleObject85.bin"/><Relationship Id="rId10" Type="http://schemas.openxmlformats.org/officeDocument/2006/relationships/image" Target="../media/image69.wmf"/><Relationship Id="rId19" Type="http://schemas.openxmlformats.org/officeDocument/2006/relationships/oleObject" Target="../embeddings/oleObject87.bin"/><Relationship Id="rId4" Type="http://schemas.openxmlformats.org/officeDocument/2006/relationships/image" Target="../media/image23.wmf"/><Relationship Id="rId9" Type="http://schemas.openxmlformats.org/officeDocument/2006/relationships/oleObject" Target="../embeddings/oleObject82.bin"/><Relationship Id="rId14" Type="http://schemas.openxmlformats.org/officeDocument/2006/relationships/image" Target="../media/image71.wmf"/><Relationship Id="rId22" Type="http://schemas.openxmlformats.org/officeDocument/2006/relationships/image" Target="../media/image75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wmf"/><Relationship Id="rId13" Type="http://schemas.openxmlformats.org/officeDocument/2006/relationships/oleObject" Target="../embeddings/oleObject94.bin"/><Relationship Id="rId3" Type="http://schemas.openxmlformats.org/officeDocument/2006/relationships/oleObject" Target="../embeddings/oleObject89.bin"/><Relationship Id="rId7" Type="http://schemas.openxmlformats.org/officeDocument/2006/relationships/oleObject" Target="../embeddings/oleObject91.bin"/><Relationship Id="rId12" Type="http://schemas.openxmlformats.org/officeDocument/2006/relationships/image" Target="../media/image80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2.wmf"/><Relationship Id="rId1" Type="http://schemas.openxmlformats.org/officeDocument/2006/relationships/vmlDrawing" Target="../drawings/vmlDrawing15.vml"/><Relationship Id="rId6" Type="http://schemas.openxmlformats.org/officeDocument/2006/relationships/image" Target="../media/image77.wmf"/><Relationship Id="rId11" Type="http://schemas.openxmlformats.org/officeDocument/2006/relationships/oleObject" Target="../embeddings/oleObject93.bin"/><Relationship Id="rId5" Type="http://schemas.openxmlformats.org/officeDocument/2006/relationships/oleObject" Target="../embeddings/oleObject90.bin"/><Relationship Id="rId15" Type="http://schemas.openxmlformats.org/officeDocument/2006/relationships/oleObject" Target="../embeddings/oleObject95.bin"/><Relationship Id="rId10" Type="http://schemas.openxmlformats.org/officeDocument/2006/relationships/image" Target="../media/image79.wmf"/><Relationship Id="rId4" Type="http://schemas.openxmlformats.org/officeDocument/2006/relationships/image" Target="../media/image76.wmf"/><Relationship Id="rId9" Type="http://schemas.openxmlformats.org/officeDocument/2006/relationships/oleObject" Target="../embeddings/oleObject92.bin"/><Relationship Id="rId14" Type="http://schemas.openxmlformats.org/officeDocument/2006/relationships/image" Target="../media/image81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8.bin"/><Relationship Id="rId13" Type="http://schemas.openxmlformats.org/officeDocument/2006/relationships/image" Target="../media/image86.wmf"/><Relationship Id="rId18" Type="http://schemas.openxmlformats.org/officeDocument/2006/relationships/oleObject" Target="../embeddings/oleObject103.bin"/><Relationship Id="rId3" Type="http://schemas.openxmlformats.org/officeDocument/2006/relationships/notesSlide" Target="../notesSlides/notesSlide2.xml"/><Relationship Id="rId21" Type="http://schemas.openxmlformats.org/officeDocument/2006/relationships/image" Target="../media/image90.wmf"/><Relationship Id="rId7" Type="http://schemas.openxmlformats.org/officeDocument/2006/relationships/image" Target="../media/image72.wmf"/><Relationship Id="rId12" Type="http://schemas.openxmlformats.org/officeDocument/2006/relationships/oleObject" Target="../embeddings/oleObject100.bin"/><Relationship Id="rId17" Type="http://schemas.openxmlformats.org/officeDocument/2006/relationships/image" Target="../media/image88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02.bin"/><Relationship Id="rId20" Type="http://schemas.openxmlformats.org/officeDocument/2006/relationships/oleObject" Target="../embeddings/oleObject104.bin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97.bin"/><Relationship Id="rId11" Type="http://schemas.openxmlformats.org/officeDocument/2006/relationships/image" Target="../media/image85.wmf"/><Relationship Id="rId5" Type="http://schemas.openxmlformats.org/officeDocument/2006/relationships/image" Target="../media/image83.wmf"/><Relationship Id="rId15" Type="http://schemas.openxmlformats.org/officeDocument/2006/relationships/image" Target="../media/image87.wmf"/><Relationship Id="rId23" Type="http://schemas.openxmlformats.org/officeDocument/2006/relationships/image" Target="../media/image91.wmf"/><Relationship Id="rId10" Type="http://schemas.openxmlformats.org/officeDocument/2006/relationships/oleObject" Target="../embeddings/oleObject99.bin"/><Relationship Id="rId19" Type="http://schemas.openxmlformats.org/officeDocument/2006/relationships/image" Target="../media/image89.wmf"/><Relationship Id="rId4" Type="http://schemas.openxmlformats.org/officeDocument/2006/relationships/oleObject" Target="../embeddings/oleObject96.bin"/><Relationship Id="rId9" Type="http://schemas.openxmlformats.org/officeDocument/2006/relationships/image" Target="../media/image84.wmf"/><Relationship Id="rId14" Type="http://schemas.openxmlformats.org/officeDocument/2006/relationships/oleObject" Target="../embeddings/oleObject101.bin"/><Relationship Id="rId22" Type="http://schemas.openxmlformats.org/officeDocument/2006/relationships/oleObject" Target="../embeddings/oleObject105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13" Type="http://schemas.openxmlformats.org/officeDocument/2006/relationships/oleObject" Target="../embeddings/oleObject111.bin"/><Relationship Id="rId18" Type="http://schemas.openxmlformats.org/officeDocument/2006/relationships/image" Target="../media/image97.wmf"/><Relationship Id="rId3" Type="http://schemas.openxmlformats.org/officeDocument/2006/relationships/oleObject" Target="../embeddings/oleObject106.bin"/><Relationship Id="rId7" Type="http://schemas.openxmlformats.org/officeDocument/2006/relationships/oleObject" Target="../embeddings/oleObject108.bin"/><Relationship Id="rId12" Type="http://schemas.openxmlformats.org/officeDocument/2006/relationships/image" Target="../media/image94.wmf"/><Relationship Id="rId17" Type="http://schemas.openxmlformats.org/officeDocument/2006/relationships/oleObject" Target="../embeddings/oleObject11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6.wmf"/><Relationship Id="rId1" Type="http://schemas.openxmlformats.org/officeDocument/2006/relationships/vmlDrawing" Target="../drawings/vmlDrawing17.vml"/><Relationship Id="rId6" Type="http://schemas.openxmlformats.org/officeDocument/2006/relationships/image" Target="../media/image92.wmf"/><Relationship Id="rId11" Type="http://schemas.openxmlformats.org/officeDocument/2006/relationships/oleObject" Target="../embeddings/oleObject110.bin"/><Relationship Id="rId5" Type="http://schemas.openxmlformats.org/officeDocument/2006/relationships/oleObject" Target="../embeddings/oleObject107.bin"/><Relationship Id="rId15" Type="http://schemas.openxmlformats.org/officeDocument/2006/relationships/oleObject" Target="../embeddings/oleObject112.bin"/><Relationship Id="rId10" Type="http://schemas.openxmlformats.org/officeDocument/2006/relationships/image" Target="../media/image93.wmf"/><Relationship Id="rId4" Type="http://schemas.openxmlformats.org/officeDocument/2006/relationships/image" Target="../media/image72.wmf"/><Relationship Id="rId9" Type="http://schemas.openxmlformats.org/officeDocument/2006/relationships/oleObject" Target="../embeddings/oleObject109.bin"/><Relationship Id="rId14" Type="http://schemas.openxmlformats.org/officeDocument/2006/relationships/image" Target="../media/image95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wmf"/><Relationship Id="rId3" Type="http://schemas.openxmlformats.org/officeDocument/2006/relationships/oleObject" Target="../embeddings/oleObject114.bin"/><Relationship Id="rId7" Type="http://schemas.openxmlformats.org/officeDocument/2006/relationships/oleObject" Target="../embeddings/oleObject11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41.wmf"/><Relationship Id="rId5" Type="http://schemas.openxmlformats.org/officeDocument/2006/relationships/oleObject" Target="../embeddings/oleObject115.bin"/><Relationship Id="rId10" Type="http://schemas.openxmlformats.org/officeDocument/2006/relationships/image" Target="../media/image100.wmf"/><Relationship Id="rId4" Type="http://schemas.openxmlformats.org/officeDocument/2006/relationships/image" Target="../media/image98.wmf"/><Relationship Id="rId9" Type="http://schemas.openxmlformats.org/officeDocument/2006/relationships/oleObject" Target="../embeddings/oleObject117.bin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7.bin"/><Relationship Id="rId10" Type="http://schemas.openxmlformats.org/officeDocument/2006/relationships/image" Target="../media/image3.wmf"/><Relationship Id="rId4" Type="http://schemas.openxmlformats.org/officeDocument/2006/relationships/image" Target="../media/image6.wmf"/><Relationship Id="rId9" Type="http://schemas.openxmlformats.org/officeDocument/2006/relationships/oleObject" Target="../embeddings/oleObject9.bin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0.bin"/><Relationship Id="rId13" Type="http://schemas.openxmlformats.org/officeDocument/2006/relationships/image" Target="../media/image105.wmf"/><Relationship Id="rId3" Type="http://schemas.openxmlformats.org/officeDocument/2006/relationships/oleObject" Target="../embeddings/oleObject118.bin"/><Relationship Id="rId7" Type="http://schemas.openxmlformats.org/officeDocument/2006/relationships/image" Target="../media/image102.wmf"/><Relationship Id="rId12" Type="http://schemas.openxmlformats.org/officeDocument/2006/relationships/oleObject" Target="../embeddings/oleObject12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119.bin"/><Relationship Id="rId11" Type="http://schemas.openxmlformats.org/officeDocument/2006/relationships/image" Target="../media/image104.wmf"/><Relationship Id="rId5" Type="http://schemas.openxmlformats.org/officeDocument/2006/relationships/slide" Target="slide16.xml"/><Relationship Id="rId15" Type="http://schemas.openxmlformats.org/officeDocument/2006/relationships/image" Target="../media/image106.wmf"/><Relationship Id="rId10" Type="http://schemas.openxmlformats.org/officeDocument/2006/relationships/oleObject" Target="../embeddings/oleObject121.bin"/><Relationship Id="rId4" Type="http://schemas.openxmlformats.org/officeDocument/2006/relationships/image" Target="../media/image101.wmf"/><Relationship Id="rId9" Type="http://schemas.openxmlformats.org/officeDocument/2006/relationships/image" Target="../media/image103.wmf"/><Relationship Id="rId14" Type="http://schemas.openxmlformats.org/officeDocument/2006/relationships/oleObject" Target="../embeddings/oleObject123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wmf"/><Relationship Id="rId13" Type="http://schemas.openxmlformats.org/officeDocument/2006/relationships/image" Target="../media/image111.wmf"/><Relationship Id="rId18" Type="http://schemas.openxmlformats.org/officeDocument/2006/relationships/oleObject" Target="../embeddings/oleObject131.bin"/><Relationship Id="rId3" Type="http://schemas.openxmlformats.org/officeDocument/2006/relationships/oleObject" Target="../embeddings/oleObject124.bin"/><Relationship Id="rId7" Type="http://schemas.openxmlformats.org/officeDocument/2006/relationships/oleObject" Target="../embeddings/oleObject126.bin"/><Relationship Id="rId12" Type="http://schemas.openxmlformats.org/officeDocument/2006/relationships/oleObject" Target="../embeddings/oleObject128.bin"/><Relationship Id="rId17" Type="http://schemas.openxmlformats.org/officeDocument/2006/relationships/image" Target="../media/image113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30.bin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08.wmf"/><Relationship Id="rId11" Type="http://schemas.openxmlformats.org/officeDocument/2006/relationships/image" Target="../media/image110.wmf"/><Relationship Id="rId5" Type="http://schemas.openxmlformats.org/officeDocument/2006/relationships/oleObject" Target="../embeddings/oleObject125.bin"/><Relationship Id="rId15" Type="http://schemas.openxmlformats.org/officeDocument/2006/relationships/image" Target="../media/image112.wmf"/><Relationship Id="rId10" Type="http://schemas.openxmlformats.org/officeDocument/2006/relationships/oleObject" Target="../embeddings/oleObject127.bin"/><Relationship Id="rId19" Type="http://schemas.openxmlformats.org/officeDocument/2006/relationships/image" Target="../media/image114.wmf"/><Relationship Id="rId4" Type="http://schemas.openxmlformats.org/officeDocument/2006/relationships/image" Target="../media/image107.wmf"/><Relationship Id="rId9" Type="http://schemas.openxmlformats.org/officeDocument/2006/relationships/slide" Target="slide18.xml"/><Relationship Id="rId14" Type="http://schemas.openxmlformats.org/officeDocument/2006/relationships/oleObject" Target="../embeddings/oleObject129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wmf"/><Relationship Id="rId13" Type="http://schemas.openxmlformats.org/officeDocument/2006/relationships/oleObject" Target="../embeddings/oleObject137.bin"/><Relationship Id="rId18" Type="http://schemas.openxmlformats.org/officeDocument/2006/relationships/image" Target="../media/image120.wmf"/><Relationship Id="rId3" Type="http://schemas.openxmlformats.org/officeDocument/2006/relationships/oleObject" Target="../embeddings/oleObject132.bin"/><Relationship Id="rId7" Type="http://schemas.openxmlformats.org/officeDocument/2006/relationships/oleObject" Target="../embeddings/oleObject134.bin"/><Relationship Id="rId12" Type="http://schemas.openxmlformats.org/officeDocument/2006/relationships/image" Target="../media/image117.wmf"/><Relationship Id="rId17" Type="http://schemas.openxmlformats.org/officeDocument/2006/relationships/oleObject" Target="../embeddings/oleObject13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19.wmf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13.wmf"/><Relationship Id="rId11" Type="http://schemas.openxmlformats.org/officeDocument/2006/relationships/oleObject" Target="../embeddings/oleObject136.bin"/><Relationship Id="rId5" Type="http://schemas.openxmlformats.org/officeDocument/2006/relationships/oleObject" Target="../embeddings/oleObject133.bin"/><Relationship Id="rId15" Type="http://schemas.openxmlformats.org/officeDocument/2006/relationships/oleObject" Target="../embeddings/oleObject138.bin"/><Relationship Id="rId10" Type="http://schemas.openxmlformats.org/officeDocument/2006/relationships/image" Target="../media/image116.wmf"/><Relationship Id="rId4" Type="http://schemas.openxmlformats.org/officeDocument/2006/relationships/image" Target="../media/image115.wmf"/><Relationship Id="rId9" Type="http://schemas.openxmlformats.org/officeDocument/2006/relationships/oleObject" Target="../embeddings/oleObject135.bin"/><Relationship Id="rId14" Type="http://schemas.openxmlformats.org/officeDocument/2006/relationships/image" Target="../media/image118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wmf"/><Relationship Id="rId3" Type="http://schemas.openxmlformats.org/officeDocument/2006/relationships/oleObject" Target="../embeddings/oleObject140.bin"/><Relationship Id="rId7" Type="http://schemas.openxmlformats.org/officeDocument/2006/relationships/oleObject" Target="../embeddings/oleObject14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21.wmf"/><Relationship Id="rId5" Type="http://schemas.openxmlformats.org/officeDocument/2006/relationships/oleObject" Target="../embeddings/oleObject141.bin"/><Relationship Id="rId4" Type="http://schemas.openxmlformats.org/officeDocument/2006/relationships/image" Target="../media/image6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wmf"/><Relationship Id="rId3" Type="http://schemas.openxmlformats.org/officeDocument/2006/relationships/oleObject" Target="../embeddings/oleObject143.bin"/><Relationship Id="rId7" Type="http://schemas.openxmlformats.org/officeDocument/2006/relationships/oleObject" Target="../embeddings/oleObject145.bin"/><Relationship Id="rId12" Type="http://schemas.openxmlformats.org/officeDocument/2006/relationships/image" Target="../media/image12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23.wmf"/><Relationship Id="rId11" Type="http://schemas.openxmlformats.org/officeDocument/2006/relationships/oleObject" Target="../embeddings/oleObject147.bin"/><Relationship Id="rId5" Type="http://schemas.openxmlformats.org/officeDocument/2006/relationships/oleObject" Target="../embeddings/oleObject144.bin"/><Relationship Id="rId10" Type="http://schemas.openxmlformats.org/officeDocument/2006/relationships/image" Target="../media/image125.wmf"/><Relationship Id="rId4" Type="http://schemas.openxmlformats.org/officeDocument/2006/relationships/image" Target="../media/image21.wmf"/><Relationship Id="rId9" Type="http://schemas.openxmlformats.org/officeDocument/2006/relationships/oleObject" Target="../embeddings/oleObject146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8.wmf"/><Relationship Id="rId3" Type="http://schemas.openxmlformats.org/officeDocument/2006/relationships/oleObject" Target="../embeddings/oleObject148.bin"/><Relationship Id="rId7" Type="http://schemas.openxmlformats.org/officeDocument/2006/relationships/oleObject" Target="../embeddings/oleObject150.bin"/><Relationship Id="rId12" Type="http://schemas.openxmlformats.org/officeDocument/2006/relationships/image" Target="../media/image13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27.wmf"/><Relationship Id="rId11" Type="http://schemas.openxmlformats.org/officeDocument/2006/relationships/oleObject" Target="../embeddings/oleObject152.bin"/><Relationship Id="rId5" Type="http://schemas.openxmlformats.org/officeDocument/2006/relationships/oleObject" Target="../embeddings/oleObject149.bin"/><Relationship Id="rId10" Type="http://schemas.openxmlformats.org/officeDocument/2006/relationships/image" Target="../media/image129.wmf"/><Relationship Id="rId4" Type="http://schemas.openxmlformats.org/officeDocument/2006/relationships/image" Target="../media/image21.wmf"/><Relationship Id="rId9" Type="http://schemas.openxmlformats.org/officeDocument/2006/relationships/oleObject" Target="../embeddings/oleObject151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32.wmf"/><Relationship Id="rId5" Type="http://schemas.openxmlformats.org/officeDocument/2006/relationships/oleObject" Target="../embeddings/oleObject154.bin"/><Relationship Id="rId4" Type="http://schemas.openxmlformats.org/officeDocument/2006/relationships/image" Target="../media/image131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5.wmf"/><Relationship Id="rId13" Type="http://schemas.openxmlformats.org/officeDocument/2006/relationships/oleObject" Target="../embeddings/oleObject160.bin"/><Relationship Id="rId3" Type="http://schemas.openxmlformats.org/officeDocument/2006/relationships/oleObject" Target="../embeddings/oleObject155.bin"/><Relationship Id="rId7" Type="http://schemas.openxmlformats.org/officeDocument/2006/relationships/oleObject" Target="../embeddings/oleObject157.bin"/><Relationship Id="rId12" Type="http://schemas.openxmlformats.org/officeDocument/2006/relationships/image" Target="../media/image137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39.wmf"/><Relationship Id="rId1" Type="http://schemas.openxmlformats.org/officeDocument/2006/relationships/vmlDrawing" Target="../drawings/vmlDrawing26.vml"/><Relationship Id="rId6" Type="http://schemas.openxmlformats.org/officeDocument/2006/relationships/image" Target="../media/image134.wmf"/><Relationship Id="rId11" Type="http://schemas.openxmlformats.org/officeDocument/2006/relationships/oleObject" Target="../embeddings/oleObject159.bin"/><Relationship Id="rId5" Type="http://schemas.openxmlformats.org/officeDocument/2006/relationships/oleObject" Target="../embeddings/oleObject156.bin"/><Relationship Id="rId15" Type="http://schemas.openxmlformats.org/officeDocument/2006/relationships/oleObject" Target="../embeddings/oleObject161.bin"/><Relationship Id="rId10" Type="http://schemas.openxmlformats.org/officeDocument/2006/relationships/image" Target="../media/image136.wmf"/><Relationship Id="rId4" Type="http://schemas.openxmlformats.org/officeDocument/2006/relationships/image" Target="../media/image133.wmf"/><Relationship Id="rId9" Type="http://schemas.openxmlformats.org/officeDocument/2006/relationships/oleObject" Target="../embeddings/oleObject158.bin"/><Relationship Id="rId14" Type="http://schemas.openxmlformats.org/officeDocument/2006/relationships/image" Target="../media/image138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11.bin"/><Relationship Id="rId10" Type="http://schemas.openxmlformats.org/officeDocument/2006/relationships/image" Target="../media/image11.emf"/><Relationship Id="rId4" Type="http://schemas.openxmlformats.org/officeDocument/2006/relationships/image" Target="../media/image6.wmf"/><Relationship Id="rId9" Type="http://schemas.openxmlformats.org/officeDocument/2006/relationships/oleObject" Target="../embeddings/oleObject13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6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23.xml"/><Relationship Id="rId3" Type="http://schemas.openxmlformats.org/officeDocument/2006/relationships/oleObject" Target="../embeddings/oleObject17.bin"/><Relationship Id="rId7" Type="http://schemas.openxmlformats.org/officeDocument/2006/relationships/slide" Target="slide1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9.bin"/><Relationship Id="rId5" Type="http://schemas.openxmlformats.org/officeDocument/2006/relationships/oleObject" Target="../embeddings/oleObject18.bin"/><Relationship Id="rId4" Type="http://schemas.openxmlformats.org/officeDocument/2006/relationships/image" Target="../media/image6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7" Type="http://schemas.openxmlformats.org/officeDocument/2006/relationships/image" Target="../media/image17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13" Type="http://schemas.openxmlformats.org/officeDocument/2006/relationships/oleObject" Target="../embeddings/oleObject26.bin"/><Relationship Id="rId18" Type="http://schemas.openxmlformats.org/officeDocument/2006/relationships/image" Target="../media/image25.wmf"/><Relationship Id="rId3" Type="http://schemas.openxmlformats.org/officeDocument/2006/relationships/oleObject" Target="../embeddings/oleObject21.bin"/><Relationship Id="rId21" Type="http://schemas.openxmlformats.org/officeDocument/2006/relationships/oleObject" Target="../embeddings/oleObject30.bin"/><Relationship Id="rId7" Type="http://schemas.openxmlformats.org/officeDocument/2006/relationships/oleObject" Target="../embeddings/oleObject23.bin"/><Relationship Id="rId12" Type="http://schemas.openxmlformats.org/officeDocument/2006/relationships/image" Target="../media/image22.wmf"/><Relationship Id="rId17" Type="http://schemas.openxmlformats.org/officeDocument/2006/relationships/oleObject" Target="../embeddings/oleObject2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4.wmf"/><Relationship Id="rId20" Type="http://schemas.openxmlformats.org/officeDocument/2006/relationships/image" Target="../media/image26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19.wmf"/><Relationship Id="rId11" Type="http://schemas.openxmlformats.org/officeDocument/2006/relationships/oleObject" Target="../embeddings/oleObject25.bin"/><Relationship Id="rId5" Type="http://schemas.openxmlformats.org/officeDocument/2006/relationships/oleObject" Target="../embeddings/oleObject22.bin"/><Relationship Id="rId15" Type="http://schemas.openxmlformats.org/officeDocument/2006/relationships/oleObject" Target="../embeddings/oleObject27.bin"/><Relationship Id="rId10" Type="http://schemas.openxmlformats.org/officeDocument/2006/relationships/image" Target="../media/image21.wmf"/><Relationship Id="rId19" Type="http://schemas.openxmlformats.org/officeDocument/2006/relationships/oleObject" Target="../embeddings/oleObject29.bin"/><Relationship Id="rId4" Type="http://schemas.openxmlformats.org/officeDocument/2006/relationships/image" Target="../media/image18.wmf"/><Relationship Id="rId9" Type="http://schemas.openxmlformats.org/officeDocument/2006/relationships/oleObject" Target="../embeddings/oleObject24.bin"/><Relationship Id="rId14" Type="http://schemas.openxmlformats.org/officeDocument/2006/relationships/image" Target="../media/image23.wmf"/><Relationship Id="rId22" Type="http://schemas.openxmlformats.org/officeDocument/2006/relationships/image" Target="../media/image27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4.bin"/><Relationship Id="rId13" Type="http://schemas.openxmlformats.org/officeDocument/2006/relationships/image" Target="../media/image31.wmf"/><Relationship Id="rId3" Type="http://schemas.openxmlformats.org/officeDocument/2006/relationships/oleObject" Target="../embeddings/oleObject31.bin"/><Relationship Id="rId7" Type="http://schemas.openxmlformats.org/officeDocument/2006/relationships/image" Target="../media/image28.wmf"/><Relationship Id="rId12" Type="http://schemas.openxmlformats.org/officeDocument/2006/relationships/oleObject" Target="../embeddings/oleObject36.bin"/><Relationship Id="rId17" Type="http://schemas.openxmlformats.org/officeDocument/2006/relationships/image" Target="../media/image33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38.bin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33.bin"/><Relationship Id="rId11" Type="http://schemas.openxmlformats.org/officeDocument/2006/relationships/image" Target="../media/image30.wmf"/><Relationship Id="rId5" Type="http://schemas.openxmlformats.org/officeDocument/2006/relationships/oleObject" Target="../embeddings/oleObject32.bin"/><Relationship Id="rId15" Type="http://schemas.openxmlformats.org/officeDocument/2006/relationships/image" Target="../media/image32.wmf"/><Relationship Id="rId10" Type="http://schemas.openxmlformats.org/officeDocument/2006/relationships/oleObject" Target="../embeddings/oleObject35.bin"/><Relationship Id="rId4" Type="http://schemas.openxmlformats.org/officeDocument/2006/relationships/image" Target="../media/image14.wmf"/><Relationship Id="rId9" Type="http://schemas.openxmlformats.org/officeDocument/2006/relationships/image" Target="../media/image29.wmf"/><Relationship Id="rId14" Type="http://schemas.openxmlformats.org/officeDocument/2006/relationships/oleObject" Target="../embeddings/oleObject37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oleObject" Target="../embeddings/oleObject39.bin"/><Relationship Id="rId7" Type="http://schemas.openxmlformats.org/officeDocument/2006/relationships/image" Target="../media/image36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5.wmf"/><Relationship Id="rId5" Type="http://schemas.openxmlformats.org/officeDocument/2006/relationships/oleObject" Target="../embeddings/oleObject40.bin"/><Relationship Id="rId4" Type="http://schemas.openxmlformats.org/officeDocument/2006/relationships/image" Target="../media/image3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灯片编号占位符 7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D035875-81CF-499C-81BD-948532F51EE6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zh-CN" sz="1400" smtClean="0"/>
          </a:p>
        </p:txBody>
      </p:sp>
      <p:sp>
        <p:nvSpPr>
          <p:cNvPr id="113669" name="Text Box 5"/>
          <p:cNvSpPr>
            <a:spLocks noGrp="1" noChangeArrowheads="1"/>
          </p:cNvSpPr>
          <p:nvPr>
            <p:ph type="title" sz="quarter"/>
          </p:nvPr>
        </p:nvSpPr>
        <p:spPr>
          <a:xfrm>
            <a:off x="684213" y="260350"/>
            <a:ext cx="7772400" cy="1143000"/>
          </a:xfrm>
          <a:noFill/>
        </p:spPr>
        <p:txBody>
          <a:bodyPr/>
          <a:lstStyle/>
          <a:p>
            <a:pPr eaLnBrk="1" hangingPunct="1"/>
            <a:r>
              <a:rPr lang="zh-CN" altLang="en-US" sz="4000" b="1" smtClean="0"/>
              <a:t>线性方程</a:t>
            </a:r>
            <a:r>
              <a:rPr lang="zh-CN" altLang="en-US" sz="4000" smtClean="0"/>
              <a:t>组的直接法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2916238" y="4221163"/>
            <a:ext cx="3168650" cy="1511300"/>
            <a:chOff x="2592" y="1507"/>
            <a:chExt cx="864" cy="336"/>
          </a:xfrm>
        </p:grpSpPr>
        <p:sp>
          <p:nvSpPr>
            <p:cNvPr id="4105" name="Rectangle 13"/>
            <p:cNvSpPr>
              <a:spLocks noChangeArrowheads="1"/>
            </p:cNvSpPr>
            <p:nvPr/>
          </p:nvSpPr>
          <p:spPr bwMode="auto">
            <a:xfrm>
              <a:off x="2592" y="1507"/>
              <a:ext cx="864" cy="33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/>
            </a:p>
          </p:txBody>
        </p:sp>
        <p:graphicFrame>
          <p:nvGraphicFramePr>
            <p:cNvPr id="4106" name="Object 14"/>
            <p:cNvGraphicFramePr>
              <a:graphicFrameLocks noChangeAspect="1"/>
            </p:cNvGraphicFramePr>
            <p:nvPr/>
          </p:nvGraphicFramePr>
          <p:xfrm>
            <a:off x="2664" y="1545"/>
            <a:ext cx="696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42" name="公式" r:id="rId3" imgW="444114" imgH="177646" progId="Equation.3">
                    <p:embed/>
                  </p:oleObj>
                </mc:Choice>
                <mc:Fallback>
                  <p:oleObj name="公式" r:id="rId3" imgW="444114" imgH="177646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64" y="1545"/>
                          <a:ext cx="696" cy="279"/>
                        </a:xfrm>
                        <a:prstGeom prst="rect">
                          <a:avLst/>
                        </a:prstGeom>
                        <a:solidFill>
                          <a:schemeClr val="accent1">
                            <a:alpha val="32156"/>
                          </a:schemeClr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00F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13679" name="Object 15"/>
          <p:cNvGraphicFramePr>
            <a:graphicFrameLocks noGrp="1" noChangeAspect="1"/>
          </p:cNvGraphicFramePr>
          <p:nvPr>
            <p:ph sz="quarter" idx="4"/>
          </p:nvPr>
        </p:nvGraphicFramePr>
        <p:xfrm>
          <a:off x="6732588" y="4581525"/>
          <a:ext cx="1243012" cy="1087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3" name="公式" r:id="rId5" imgW="202936" imgH="177569" progId="Equation.3">
                  <p:embed/>
                </p:oleObj>
              </mc:Choice>
              <mc:Fallback>
                <p:oleObj name="公式" r:id="rId5" imgW="202936" imgH="177569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2588" y="4581525"/>
                        <a:ext cx="1243012" cy="1087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 algn="ctr">
                            <a:solidFill>
                              <a:srgbClr val="000000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2" name="对象 2"/>
          <p:cNvGraphicFramePr>
            <a:graphicFrameLocks noChangeAspect="1"/>
          </p:cNvGraphicFramePr>
          <p:nvPr/>
        </p:nvGraphicFramePr>
        <p:xfrm>
          <a:off x="611188" y="1773238"/>
          <a:ext cx="3709987" cy="223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4" name="Equation" r:id="rId7" imgW="1562100" imgH="939800" progId="Equation.DSMT4">
                  <p:embed/>
                </p:oleObj>
              </mc:Choice>
              <mc:Fallback>
                <p:oleObj name="Equation" r:id="rId7" imgW="1562100" imgH="93980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1773238"/>
                        <a:ext cx="3709987" cy="2232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3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4261239"/>
              </p:ext>
            </p:extLst>
          </p:nvPr>
        </p:nvGraphicFramePr>
        <p:xfrm>
          <a:off x="4572000" y="1773238"/>
          <a:ext cx="1327150" cy="223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5" name="Equation" r:id="rId9" imgW="558800" imgH="939800" progId="Equation.DSMT4">
                  <p:embed/>
                </p:oleObj>
              </mc:Choice>
              <mc:Fallback>
                <p:oleObj name="Equation" r:id="rId9" imgW="558800" imgH="939800" progId="Equation.DSMT4">
                  <p:embed/>
                  <p:pic>
                    <p:nvPicPr>
                      <p:cNvPr id="0" name="对象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1773238"/>
                        <a:ext cx="1327150" cy="2232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4" name="对象 15"/>
          <p:cNvGraphicFramePr>
            <a:graphicFrameLocks noChangeAspect="1"/>
          </p:cNvGraphicFramePr>
          <p:nvPr/>
        </p:nvGraphicFramePr>
        <p:xfrm>
          <a:off x="6530975" y="1773238"/>
          <a:ext cx="1296988" cy="223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6" name="Equation" r:id="rId11" imgW="545863" imgH="939392" progId="Equation.DSMT4">
                  <p:embed/>
                </p:oleObj>
              </mc:Choice>
              <mc:Fallback>
                <p:oleObj name="Equation" r:id="rId11" imgW="545863" imgH="939392" progId="Equation.DSMT4">
                  <p:embed/>
                  <p:pic>
                    <p:nvPicPr>
                      <p:cNvPr id="0" name="对象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30975" y="1773238"/>
                        <a:ext cx="1296988" cy="2232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13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13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6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灯片编号占位符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44F2D33-6635-4330-8FF4-558C9C7F842E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zh-CN" sz="1400" smtClean="0"/>
          </a:p>
        </p:txBody>
      </p:sp>
      <p:grpSp>
        <p:nvGrpSpPr>
          <p:cNvPr id="2" name="Group 30"/>
          <p:cNvGrpSpPr>
            <a:grpSpLocks/>
          </p:cNvGrpSpPr>
          <p:nvPr/>
        </p:nvGrpSpPr>
        <p:grpSpPr bwMode="auto">
          <a:xfrm>
            <a:off x="2987675" y="387350"/>
            <a:ext cx="6019800" cy="593725"/>
            <a:chOff x="384" y="288"/>
            <a:chExt cx="3792" cy="374"/>
          </a:xfrm>
        </p:grpSpPr>
        <p:sp>
          <p:nvSpPr>
            <p:cNvPr id="13340" name="Rectangle 21"/>
            <p:cNvSpPr>
              <a:spLocks noChangeArrowheads="1"/>
            </p:cNvSpPr>
            <p:nvPr/>
          </p:nvSpPr>
          <p:spPr bwMode="auto">
            <a:xfrm>
              <a:off x="384" y="288"/>
              <a:ext cx="3792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/>
            </a:p>
          </p:txBody>
        </p:sp>
        <p:graphicFrame>
          <p:nvGraphicFramePr>
            <p:cNvPr id="13341" name="Object 10"/>
            <p:cNvGraphicFramePr>
              <a:graphicFrameLocks noChangeAspect="1"/>
            </p:cNvGraphicFramePr>
            <p:nvPr/>
          </p:nvGraphicFramePr>
          <p:xfrm>
            <a:off x="1288" y="320"/>
            <a:ext cx="1973" cy="3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26" name="公式" r:id="rId3" imgW="1256755" imgH="215806" progId="Equation.3">
                    <p:embed/>
                  </p:oleObj>
                </mc:Choice>
                <mc:Fallback>
                  <p:oleObj name="公式" r:id="rId3" imgW="1256755" imgH="215806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88" y="320"/>
                          <a:ext cx="1973" cy="3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31"/>
          <p:cNvGrpSpPr>
            <a:grpSpLocks/>
          </p:cNvGrpSpPr>
          <p:nvPr/>
        </p:nvGrpSpPr>
        <p:grpSpPr bwMode="auto">
          <a:xfrm>
            <a:off x="539750" y="1412875"/>
            <a:ext cx="2160588" cy="1079500"/>
            <a:chOff x="240" y="1248"/>
            <a:chExt cx="768" cy="384"/>
          </a:xfrm>
        </p:grpSpPr>
        <p:sp>
          <p:nvSpPr>
            <p:cNvPr id="13338" name="Rectangle 22"/>
            <p:cNvSpPr>
              <a:spLocks noChangeArrowheads="1"/>
            </p:cNvSpPr>
            <p:nvPr/>
          </p:nvSpPr>
          <p:spPr bwMode="auto">
            <a:xfrm>
              <a:off x="240" y="1248"/>
              <a:ext cx="768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/>
            </a:p>
          </p:txBody>
        </p:sp>
        <p:graphicFrame>
          <p:nvGraphicFramePr>
            <p:cNvPr id="13339" name="Object 7"/>
            <p:cNvGraphicFramePr>
              <a:graphicFrameLocks noChangeAspect="1"/>
            </p:cNvGraphicFramePr>
            <p:nvPr/>
          </p:nvGraphicFramePr>
          <p:xfrm>
            <a:off x="240" y="1296"/>
            <a:ext cx="675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27" name="Microsoft 公式 3.0" r:id="rId5" imgW="431425" imgH="177646" progId="Equation.3">
                    <p:embed/>
                  </p:oleObj>
                </mc:Choice>
                <mc:Fallback>
                  <p:oleObj name="Microsoft 公式 3.0" r:id="rId5" imgW="431425" imgH="177646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" y="1296"/>
                          <a:ext cx="675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274" name="AutoShape 10"/>
          <p:cNvSpPr>
            <a:spLocks noChangeArrowheads="1"/>
          </p:cNvSpPr>
          <p:nvPr/>
        </p:nvSpPr>
        <p:spPr bwMode="auto">
          <a:xfrm>
            <a:off x="1752600" y="2209800"/>
            <a:ext cx="685800" cy="228600"/>
          </a:xfrm>
          <a:prstGeom prst="rightArrow">
            <a:avLst>
              <a:gd name="adj1" fmla="val 38333"/>
              <a:gd name="adj2" fmla="val 77681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zh-CN" sz="2800">
              <a:solidFill>
                <a:srgbClr val="FF3300"/>
              </a:solidFill>
            </a:endParaRPr>
          </a:p>
        </p:txBody>
      </p:sp>
      <p:grpSp>
        <p:nvGrpSpPr>
          <p:cNvPr id="5" name="Group 33"/>
          <p:cNvGrpSpPr>
            <a:grpSpLocks/>
          </p:cNvGrpSpPr>
          <p:nvPr/>
        </p:nvGrpSpPr>
        <p:grpSpPr bwMode="auto">
          <a:xfrm>
            <a:off x="766763" y="3429000"/>
            <a:ext cx="5410200" cy="3200400"/>
            <a:chOff x="864" y="2160"/>
            <a:chExt cx="3408" cy="2016"/>
          </a:xfrm>
        </p:grpSpPr>
        <p:sp>
          <p:nvSpPr>
            <p:cNvPr id="13334" name="Rectangle 24"/>
            <p:cNvSpPr>
              <a:spLocks noChangeArrowheads="1"/>
            </p:cNvSpPr>
            <p:nvPr/>
          </p:nvSpPr>
          <p:spPr bwMode="auto">
            <a:xfrm>
              <a:off x="864" y="2160"/>
              <a:ext cx="3408" cy="20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/>
            </a:p>
          </p:txBody>
        </p:sp>
        <p:graphicFrame>
          <p:nvGraphicFramePr>
            <p:cNvPr id="13335" name="Object 3"/>
            <p:cNvGraphicFramePr>
              <a:graphicFrameLocks noChangeAspect="1"/>
            </p:cNvGraphicFramePr>
            <p:nvPr/>
          </p:nvGraphicFramePr>
          <p:xfrm>
            <a:off x="1253" y="2256"/>
            <a:ext cx="2733" cy="3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28" name="公式" r:id="rId7" imgW="1739900" imgH="215900" progId="Equation.3">
                    <p:embed/>
                  </p:oleObj>
                </mc:Choice>
                <mc:Fallback>
                  <p:oleObj name="公式" r:id="rId7" imgW="1739900" imgH="215900" progId="Equation.3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53" y="2256"/>
                          <a:ext cx="2733" cy="339"/>
                        </a:xfrm>
                        <a:prstGeom prst="rect">
                          <a:avLst/>
                        </a:prstGeom>
                        <a:solidFill>
                          <a:srgbClr val="FF0000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36" name="Object 4"/>
            <p:cNvGraphicFramePr>
              <a:graphicFrameLocks noChangeAspect="1"/>
            </p:cNvGraphicFramePr>
            <p:nvPr/>
          </p:nvGraphicFramePr>
          <p:xfrm>
            <a:off x="1235" y="2640"/>
            <a:ext cx="2793" cy="3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29" name="公式" r:id="rId9" imgW="1777229" imgH="215806" progId="Equation.3">
                    <p:embed/>
                  </p:oleObj>
                </mc:Choice>
                <mc:Fallback>
                  <p:oleObj name="公式" r:id="rId9" imgW="1777229" imgH="215806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35" y="2640"/>
                          <a:ext cx="2793" cy="3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37" name="Object 6"/>
            <p:cNvGraphicFramePr>
              <a:graphicFrameLocks noChangeAspect="1"/>
            </p:cNvGraphicFramePr>
            <p:nvPr/>
          </p:nvGraphicFramePr>
          <p:xfrm>
            <a:off x="962" y="2160"/>
            <a:ext cx="430" cy="20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30" name="公式" r:id="rId11" imgW="190500" imgH="889000" progId="Equation.3">
                    <p:embed/>
                  </p:oleObj>
                </mc:Choice>
                <mc:Fallback>
                  <p:oleObj name="公式" r:id="rId11" imgW="190500" imgH="88900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2" y="2160"/>
                          <a:ext cx="430" cy="20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280" name="Text Box 16"/>
          <p:cNvSpPr txBox="1">
            <a:spLocks noChangeArrowheads="1"/>
          </p:cNvSpPr>
          <p:nvPr/>
        </p:nvSpPr>
        <p:spPr bwMode="auto">
          <a:xfrm>
            <a:off x="365125" y="4768850"/>
            <a:ext cx="539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/>
              <a:t>即</a:t>
            </a:r>
          </a:p>
        </p:txBody>
      </p:sp>
      <p:grpSp>
        <p:nvGrpSpPr>
          <p:cNvPr id="6" name="Group 28"/>
          <p:cNvGrpSpPr>
            <a:grpSpLocks/>
          </p:cNvGrpSpPr>
          <p:nvPr/>
        </p:nvGrpSpPr>
        <p:grpSpPr bwMode="auto">
          <a:xfrm>
            <a:off x="7086600" y="3733800"/>
            <a:ext cx="762000" cy="2514600"/>
            <a:chOff x="4464" y="2352"/>
            <a:chExt cx="480" cy="1584"/>
          </a:xfrm>
        </p:grpSpPr>
        <p:sp>
          <p:nvSpPr>
            <p:cNvPr id="13332" name="Line 18"/>
            <p:cNvSpPr>
              <a:spLocks noChangeShapeType="1"/>
            </p:cNvSpPr>
            <p:nvPr/>
          </p:nvSpPr>
          <p:spPr bwMode="auto">
            <a:xfrm>
              <a:off x="4464" y="2352"/>
              <a:ext cx="0" cy="1584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round/>
                  <a:headEnd/>
                  <a:tailEnd type="triangle" w="med" len="med"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33" name="Text Box 27"/>
            <p:cNvSpPr txBox="1">
              <a:spLocks noChangeArrowheads="1"/>
            </p:cNvSpPr>
            <p:nvPr/>
          </p:nvSpPr>
          <p:spPr bwMode="auto">
            <a:xfrm>
              <a:off x="4559" y="2563"/>
              <a:ext cx="385" cy="9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/>
                <a:t>回代方向</a:t>
              </a:r>
            </a:p>
          </p:txBody>
        </p:sp>
      </p:grpSp>
      <p:sp>
        <p:nvSpPr>
          <p:cNvPr id="13321" name="AutoShape 3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685800" cy="304800"/>
          </a:xfrm>
          <a:prstGeom prst="actionButtonBackPrevious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/>
          </a:p>
        </p:txBody>
      </p:sp>
      <p:sp>
        <p:nvSpPr>
          <p:cNvPr id="13322" name="AutoShape 35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>
            <a:off x="8458200" y="6553200"/>
            <a:ext cx="685800" cy="304800"/>
          </a:xfrm>
          <a:prstGeom prst="actionButtonReturn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/>
          </a:p>
        </p:txBody>
      </p:sp>
      <p:sp>
        <p:nvSpPr>
          <p:cNvPr id="11300" name="Line 36"/>
          <p:cNvSpPr>
            <a:spLocks noChangeShapeType="1"/>
          </p:cNvSpPr>
          <p:nvPr/>
        </p:nvSpPr>
        <p:spPr bwMode="auto">
          <a:xfrm>
            <a:off x="6732588" y="3716338"/>
            <a:ext cx="0" cy="2665412"/>
          </a:xfrm>
          <a:prstGeom prst="line">
            <a:avLst/>
          </a:prstGeom>
          <a:noFill/>
          <a:ln w="203200">
            <a:solidFill>
              <a:srgbClr val="FF0000"/>
            </a:solidFill>
            <a:round/>
            <a:headEnd type="oval" w="med" len="med"/>
            <a:tailEnd type="stealth" w="med" len="med"/>
          </a:ln>
        </p:spPr>
        <p:txBody>
          <a:bodyPr/>
          <a:lstStyle/>
          <a:p>
            <a:pPr algn="ctr" eaLnBrk="1" hangingPunct="1">
              <a:defRPr/>
            </a:pPr>
            <a:endParaRPr lang="zh-CN" altLang="en-US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ea typeface="宋体" charset="-122"/>
            </a:endParaRPr>
          </a:p>
        </p:txBody>
      </p:sp>
      <p:sp>
        <p:nvSpPr>
          <p:cNvPr id="11301" name="Text Box 37"/>
          <p:cNvSpPr txBox="1">
            <a:spLocks noChangeArrowheads="1"/>
          </p:cNvSpPr>
          <p:nvPr/>
        </p:nvSpPr>
        <p:spPr bwMode="auto">
          <a:xfrm>
            <a:off x="755650" y="352425"/>
            <a:ext cx="38481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rgbClr val="FF3300"/>
                </a:solidFill>
              </a:rPr>
              <a:t>下三角形</a:t>
            </a:r>
            <a:r>
              <a:rPr lang="zh-CN" altLang="en-US"/>
              <a:t>线性方程组</a:t>
            </a:r>
          </a:p>
        </p:txBody>
      </p:sp>
      <p:graphicFrame>
        <p:nvGraphicFramePr>
          <p:cNvPr id="13325" name="对象 28"/>
          <p:cNvGraphicFramePr>
            <a:graphicFrameLocks noChangeAspect="1"/>
          </p:cNvGraphicFramePr>
          <p:nvPr/>
        </p:nvGraphicFramePr>
        <p:xfrm>
          <a:off x="2771775" y="981075"/>
          <a:ext cx="2805113" cy="223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31" name="Equation" r:id="rId13" imgW="1180588" imgH="939392" progId="Equation.DSMT4">
                  <p:embed/>
                </p:oleObj>
              </mc:Choice>
              <mc:Fallback>
                <p:oleObj name="Equation" r:id="rId13" imgW="1180588" imgH="939392" progId="Equation.DSMT4">
                  <p:embed/>
                  <p:pic>
                    <p:nvPicPr>
                      <p:cNvPr id="0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981075"/>
                        <a:ext cx="2805113" cy="2232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6" name="对象 29"/>
          <p:cNvGraphicFramePr>
            <a:graphicFrameLocks noChangeAspect="1"/>
          </p:cNvGraphicFramePr>
          <p:nvPr/>
        </p:nvGraphicFramePr>
        <p:xfrm>
          <a:off x="5795963" y="981075"/>
          <a:ext cx="784225" cy="223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32" name="Equation" r:id="rId15" imgW="330057" imgH="939392" progId="Equation.DSMT4">
                  <p:embed/>
                </p:oleObj>
              </mc:Choice>
              <mc:Fallback>
                <p:oleObj name="Equation" r:id="rId15" imgW="330057" imgH="939392" progId="Equation.DSMT4">
                  <p:embed/>
                  <p:pic>
                    <p:nvPicPr>
                      <p:cNvPr id="0" name="对象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5963" y="981075"/>
                        <a:ext cx="784225" cy="2232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7" name="对象 30"/>
          <p:cNvGraphicFramePr>
            <a:graphicFrameLocks noChangeAspect="1"/>
          </p:cNvGraphicFramePr>
          <p:nvPr/>
        </p:nvGraphicFramePr>
        <p:xfrm>
          <a:off x="6659563" y="908050"/>
          <a:ext cx="1055687" cy="223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33" name="Equation" r:id="rId17" imgW="444307" imgH="939392" progId="Equation.DSMT4">
                  <p:embed/>
                </p:oleObj>
              </mc:Choice>
              <mc:Fallback>
                <p:oleObj name="Equation" r:id="rId17" imgW="444307" imgH="939392" progId="Equation.DSMT4">
                  <p:embed/>
                  <p:pic>
                    <p:nvPicPr>
                      <p:cNvPr id="0" name="对象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9563" y="908050"/>
                        <a:ext cx="1055687" cy="2232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对象 31"/>
          <p:cNvGraphicFramePr>
            <a:graphicFrameLocks noChangeAspect="1"/>
          </p:cNvGraphicFramePr>
          <p:nvPr/>
        </p:nvGraphicFramePr>
        <p:xfrm>
          <a:off x="1331913" y="5013325"/>
          <a:ext cx="440690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34" name="Equation" r:id="rId19" imgW="1854200" imgH="228600" progId="Equation.DSMT4">
                  <p:embed/>
                </p:oleObj>
              </mc:Choice>
              <mc:Fallback>
                <p:oleObj name="Equation" r:id="rId19" imgW="1854200" imgH="228600" progId="Equation.DSMT4">
                  <p:embed/>
                  <p:pic>
                    <p:nvPicPr>
                      <p:cNvPr id="0" name="对象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5013325"/>
                        <a:ext cx="4406900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对象 32"/>
          <p:cNvGraphicFramePr>
            <a:graphicFrameLocks noChangeAspect="1"/>
          </p:cNvGraphicFramePr>
          <p:nvPr/>
        </p:nvGraphicFramePr>
        <p:xfrm>
          <a:off x="1331913" y="5876925"/>
          <a:ext cx="4497387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35" name="Equation" r:id="rId21" imgW="1892300" imgH="228600" progId="Equation.DSMT4">
                  <p:embed/>
                </p:oleObj>
              </mc:Choice>
              <mc:Fallback>
                <p:oleObj name="Equation" r:id="rId21" imgW="1892300" imgH="228600" progId="Equation.DSMT4">
                  <p:embed/>
                  <p:pic>
                    <p:nvPicPr>
                      <p:cNvPr id="0" name="对象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5876925"/>
                        <a:ext cx="4497387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对象 33"/>
          <p:cNvGraphicFramePr>
            <a:graphicFrameLocks noChangeAspect="1"/>
          </p:cNvGraphicFramePr>
          <p:nvPr/>
        </p:nvGraphicFramePr>
        <p:xfrm>
          <a:off x="1547813" y="4724400"/>
          <a:ext cx="198437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36" name="Equation" r:id="rId23" imgW="76068" imgH="164814" progId="Equation.DSMT4">
                  <p:embed/>
                </p:oleObj>
              </mc:Choice>
              <mc:Fallback>
                <p:oleObj name="Equation" r:id="rId23" imgW="76068" imgH="164814" progId="Equation.DSMT4">
                  <p:embed/>
                  <p:pic>
                    <p:nvPicPr>
                      <p:cNvPr id="0" name="对象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4724400"/>
                        <a:ext cx="198437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对象 34"/>
          <p:cNvGraphicFramePr>
            <a:graphicFrameLocks noChangeAspect="1"/>
          </p:cNvGraphicFramePr>
          <p:nvPr/>
        </p:nvGraphicFramePr>
        <p:xfrm>
          <a:off x="1547813" y="5516563"/>
          <a:ext cx="198437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37" name="Equation" r:id="rId25" imgW="76068" imgH="164814" progId="Equation.DSMT4">
                  <p:embed/>
                </p:oleObj>
              </mc:Choice>
              <mc:Fallback>
                <p:oleObj name="Equation" r:id="rId25" imgW="76068" imgH="164814" progId="Equation.DSMT4">
                  <p:embed/>
                  <p:pic>
                    <p:nvPicPr>
                      <p:cNvPr id="0" name="对象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5516563"/>
                        <a:ext cx="198437" cy="43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1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1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1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13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4" grpId="0"/>
      <p:bldP spid="11280" grpId="0"/>
      <p:bldP spid="1130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灯片编号占位符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F3C5B73-F14B-44D4-A1FB-5C843C50F835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zh-CN" sz="1400" smtClean="0"/>
          </a:p>
        </p:txBody>
      </p:sp>
      <p:sp>
        <p:nvSpPr>
          <p:cNvPr id="12304" name="Rectangle 16"/>
          <p:cNvSpPr>
            <a:spLocks noChangeArrowheads="1"/>
          </p:cNvSpPr>
          <p:nvPr/>
        </p:nvSpPr>
        <p:spPr bwMode="auto">
          <a:xfrm>
            <a:off x="3124200" y="381000"/>
            <a:ext cx="5638800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/>
          </a:p>
        </p:txBody>
      </p:sp>
      <p:sp>
        <p:nvSpPr>
          <p:cNvPr id="12305" name="Rectangle 17"/>
          <p:cNvSpPr>
            <a:spLocks noChangeArrowheads="1"/>
          </p:cNvSpPr>
          <p:nvPr/>
        </p:nvSpPr>
        <p:spPr bwMode="auto">
          <a:xfrm>
            <a:off x="2133600" y="4191000"/>
            <a:ext cx="563880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/>
          </a:p>
        </p:txBody>
      </p:sp>
      <p:graphicFrame>
        <p:nvGraphicFramePr>
          <p:cNvPr id="16414" name="Object 30"/>
          <p:cNvGraphicFramePr>
            <a:graphicFrameLocks noChangeAspect="1"/>
          </p:cNvGraphicFramePr>
          <p:nvPr/>
        </p:nvGraphicFramePr>
        <p:xfrm>
          <a:off x="3608388" y="457200"/>
          <a:ext cx="1266825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31" name="Equation" r:id="rId3" imgW="508000" imgH="431800" progId="Equation.DSMT4">
                  <p:embed/>
                </p:oleObj>
              </mc:Choice>
              <mc:Fallback>
                <p:oleObj name="Equation" r:id="rId3" imgW="508000" imgH="431800" progId="Equation.DSMT4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8388" y="457200"/>
                        <a:ext cx="1266825" cy="1079500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15" name="Object 31"/>
          <p:cNvGraphicFramePr>
            <a:graphicFrameLocks noChangeAspect="1"/>
          </p:cNvGraphicFramePr>
          <p:nvPr/>
        </p:nvGraphicFramePr>
        <p:xfrm>
          <a:off x="3521075" y="1676400"/>
          <a:ext cx="2465388" cy="165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32" name="Equation" r:id="rId5" imgW="990170" imgH="660113" progId="Equation.DSMT4">
                  <p:embed/>
                </p:oleObj>
              </mc:Choice>
              <mc:Fallback>
                <p:oleObj name="Equation" r:id="rId5" imgW="990170" imgH="660113" progId="Equation.DSMT4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1075" y="1676400"/>
                        <a:ext cx="2465388" cy="165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17" name="Object 33"/>
          <p:cNvGraphicFramePr>
            <a:graphicFrameLocks noChangeAspect="1"/>
          </p:cNvGraphicFramePr>
          <p:nvPr/>
        </p:nvGraphicFramePr>
        <p:xfrm>
          <a:off x="3276600" y="838200"/>
          <a:ext cx="560388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33" name="公式" r:id="rId7" imgW="190500" imgH="889000" progId="Equation.3">
                  <p:embed/>
                </p:oleObj>
              </mc:Choice>
              <mc:Fallback>
                <p:oleObj name="公式" r:id="rId7" imgW="190500" imgH="889000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838200"/>
                        <a:ext cx="560388" cy="205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2805113" y="3429000"/>
            <a:ext cx="5943600" cy="635000"/>
            <a:chOff x="240" y="2182"/>
            <a:chExt cx="3744" cy="400"/>
          </a:xfrm>
        </p:grpSpPr>
        <p:sp>
          <p:nvSpPr>
            <p:cNvPr id="14357" name="Rectangle 18"/>
            <p:cNvSpPr>
              <a:spLocks noChangeArrowheads="1"/>
            </p:cNvSpPr>
            <p:nvPr/>
          </p:nvSpPr>
          <p:spPr bwMode="auto">
            <a:xfrm>
              <a:off x="240" y="2182"/>
              <a:ext cx="3744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/>
            </a:p>
          </p:txBody>
        </p:sp>
        <p:graphicFrame>
          <p:nvGraphicFramePr>
            <p:cNvPr id="14358" name="Object 37"/>
            <p:cNvGraphicFramePr>
              <a:graphicFrameLocks noChangeAspect="1"/>
            </p:cNvGraphicFramePr>
            <p:nvPr/>
          </p:nvGraphicFramePr>
          <p:xfrm>
            <a:off x="1135" y="2240"/>
            <a:ext cx="1992" cy="3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34" name="公式" r:id="rId9" imgW="1269449" imgH="215806" progId="Equation.3">
                    <p:embed/>
                  </p:oleObj>
                </mc:Choice>
                <mc:Fallback>
                  <p:oleObj name="公式" r:id="rId9" imgW="1269449" imgH="215806" progId="Equation.3">
                    <p:embed/>
                    <p:pic>
                      <p:nvPicPr>
                        <p:cNvPr id="0" name="Object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35" y="2240"/>
                          <a:ext cx="1992" cy="3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250825" y="4724400"/>
            <a:ext cx="1814513" cy="857250"/>
            <a:chOff x="240" y="3072"/>
            <a:chExt cx="768" cy="336"/>
          </a:xfrm>
        </p:grpSpPr>
        <p:sp>
          <p:nvSpPr>
            <p:cNvPr id="14355" name="Rectangle 20"/>
            <p:cNvSpPr>
              <a:spLocks noChangeArrowheads="1"/>
            </p:cNvSpPr>
            <p:nvPr/>
          </p:nvSpPr>
          <p:spPr bwMode="auto">
            <a:xfrm>
              <a:off x="240" y="3072"/>
              <a:ext cx="768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/>
            </a:p>
          </p:txBody>
        </p:sp>
        <p:graphicFrame>
          <p:nvGraphicFramePr>
            <p:cNvPr id="14356" name="Object 36"/>
            <p:cNvGraphicFramePr>
              <a:graphicFrameLocks noChangeAspect="1"/>
            </p:cNvGraphicFramePr>
            <p:nvPr/>
          </p:nvGraphicFramePr>
          <p:xfrm>
            <a:off x="288" y="3120"/>
            <a:ext cx="695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35" name="公式" r:id="rId11" imgW="444114" imgH="177646" progId="Equation.3">
                    <p:embed/>
                  </p:oleObj>
                </mc:Choice>
                <mc:Fallback>
                  <p:oleObj name="公式" r:id="rId11" imgW="444114" imgH="177646" progId="Equation.3">
                    <p:embed/>
                    <p:pic>
                      <p:nvPicPr>
                        <p:cNvPr id="0" name="Object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" y="3120"/>
                          <a:ext cx="695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300" name="AutoShape 12"/>
          <p:cNvSpPr>
            <a:spLocks noChangeArrowheads="1"/>
          </p:cNvSpPr>
          <p:nvPr/>
        </p:nvSpPr>
        <p:spPr bwMode="auto">
          <a:xfrm>
            <a:off x="1524000" y="5029200"/>
            <a:ext cx="685800" cy="228600"/>
          </a:xfrm>
          <a:prstGeom prst="rightArrow">
            <a:avLst>
              <a:gd name="adj1" fmla="val 38333"/>
              <a:gd name="adj2" fmla="val 77681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zh-CN" sz="2800">
              <a:solidFill>
                <a:srgbClr val="FF3300"/>
              </a:solidFill>
            </a:endParaRPr>
          </a:p>
        </p:txBody>
      </p:sp>
      <p:sp>
        <p:nvSpPr>
          <p:cNvPr id="12301" name="Text Box 13"/>
          <p:cNvSpPr txBox="1">
            <a:spLocks noChangeArrowheads="1"/>
          </p:cNvSpPr>
          <p:nvPr/>
        </p:nvSpPr>
        <p:spPr bwMode="auto">
          <a:xfrm>
            <a:off x="730250" y="1600200"/>
            <a:ext cx="1250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/>
              <a:t>其解为</a:t>
            </a:r>
          </a:p>
        </p:txBody>
      </p:sp>
      <p:sp>
        <p:nvSpPr>
          <p:cNvPr id="14348" name="AutoShape 2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685800" cy="304800"/>
          </a:xfrm>
          <a:prstGeom prst="actionButtonBackPrevious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/>
          </a:p>
        </p:txBody>
      </p:sp>
      <p:sp>
        <p:nvSpPr>
          <p:cNvPr id="14349" name="AutoShape 24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>
            <a:off x="8458200" y="6553200"/>
            <a:ext cx="685800" cy="304800"/>
          </a:xfrm>
          <a:prstGeom prst="actionButtonReturn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/>
          </a:p>
        </p:txBody>
      </p:sp>
      <p:sp>
        <p:nvSpPr>
          <p:cNvPr id="12313" name="Text Box 25"/>
          <p:cNvSpPr txBox="1">
            <a:spLocks noChangeArrowheads="1"/>
          </p:cNvSpPr>
          <p:nvPr/>
        </p:nvSpPr>
        <p:spPr bwMode="auto">
          <a:xfrm>
            <a:off x="395288" y="3448050"/>
            <a:ext cx="38481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rgbClr val="FF3300"/>
                </a:solidFill>
              </a:rPr>
              <a:t>上三角形</a:t>
            </a:r>
            <a:r>
              <a:rPr lang="zh-CN" altLang="en-US"/>
              <a:t>线性方程组</a:t>
            </a:r>
          </a:p>
        </p:txBody>
      </p:sp>
      <p:graphicFrame>
        <p:nvGraphicFramePr>
          <p:cNvPr id="22" name="对象 21"/>
          <p:cNvGraphicFramePr>
            <a:graphicFrameLocks noChangeAspect="1"/>
          </p:cNvGraphicFramePr>
          <p:nvPr/>
        </p:nvGraphicFramePr>
        <p:xfrm>
          <a:off x="6300788" y="2420938"/>
          <a:ext cx="2014537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36" name="Equation" r:id="rId13" imgW="774364" imgH="203112" progId="Equation.DSMT4">
                  <p:embed/>
                </p:oleObj>
              </mc:Choice>
              <mc:Fallback>
                <p:oleObj name="Equation" r:id="rId13" imgW="774364" imgH="203112" progId="Equation.DSMT4">
                  <p:embed/>
                  <p:pic>
                    <p:nvPicPr>
                      <p:cNvPr id="0" name="对象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0788" y="2420938"/>
                        <a:ext cx="2014537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/>
          <p:cNvGraphicFramePr>
            <a:graphicFrameLocks noChangeAspect="1"/>
          </p:cNvGraphicFramePr>
          <p:nvPr/>
        </p:nvGraphicFramePr>
        <p:xfrm>
          <a:off x="2339975" y="4149725"/>
          <a:ext cx="2944813" cy="2160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37" name="Equation" r:id="rId15" imgW="1282700" imgH="939800" progId="Equation.DSMT4">
                  <p:embed/>
                </p:oleObj>
              </mc:Choice>
              <mc:Fallback>
                <p:oleObj name="Equation" r:id="rId15" imgW="1282700" imgH="939800" progId="Equation.DSMT4">
                  <p:embed/>
                  <p:pic>
                    <p:nvPicPr>
                      <p:cNvPr id="0" name="对象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4149725"/>
                        <a:ext cx="2944813" cy="2160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/>
          <p:cNvGraphicFramePr>
            <a:graphicFrameLocks noChangeAspect="1"/>
          </p:cNvGraphicFramePr>
          <p:nvPr/>
        </p:nvGraphicFramePr>
        <p:xfrm>
          <a:off x="5364163" y="4076700"/>
          <a:ext cx="784225" cy="223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38" name="Equation" r:id="rId17" imgW="330057" imgH="939392" progId="Equation.DSMT4">
                  <p:embed/>
                </p:oleObj>
              </mc:Choice>
              <mc:Fallback>
                <p:oleObj name="Equation" r:id="rId17" imgW="330057" imgH="939392" progId="Equation.DSMT4">
                  <p:embed/>
                  <p:pic>
                    <p:nvPicPr>
                      <p:cNvPr id="0" name="对象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163" y="4076700"/>
                        <a:ext cx="784225" cy="2232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/>
          <p:cNvGraphicFramePr>
            <a:graphicFrameLocks noChangeAspect="1"/>
          </p:cNvGraphicFramePr>
          <p:nvPr/>
        </p:nvGraphicFramePr>
        <p:xfrm>
          <a:off x="6156325" y="4076700"/>
          <a:ext cx="1055688" cy="223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39" name="Equation" r:id="rId19" imgW="444307" imgH="939392" progId="Equation.DSMT4">
                  <p:embed/>
                </p:oleObj>
              </mc:Choice>
              <mc:Fallback>
                <p:oleObj name="Equation" r:id="rId19" imgW="444307" imgH="939392" progId="Equation.DSMT4">
                  <p:embed/>
                  <p:pic>
                    <p:nvPicPr>
                      <p:cNvPr id="0" name="对象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6325" y="4076700"/>
                        <a:ext cx="1055688" cy="2232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3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3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3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23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3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3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3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3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64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64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4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4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6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64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64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64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64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1" dur="500"/>
                                        <p:tgtEl>
                                          <p:spTgt spid="12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2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7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23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23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23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23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04" grpId="0" animBg="1"/>
      <p:bldP spid="12305" grpId="0" animBg="1"/>
      <p:bldP spid="12300" grpId="0"/>
      <p:bldP spid="12301" grpId="0"/>
      <p:bldP spid="123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灯片编号占位符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1F6A05E-19CF-4814-BDAC-BC054D198B73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zh-CN" sz="1400" smtClean="0"/>
          </a:p>
        </p:txBody>
      </p:sp>
      <p:sp>
        <p:nvSpPr>
          <p:cNvPr id="13330" name="Rectangle 18"/>
          <p:cNvSpPr>
            <a:spLocks noChangeArrowheads="1"/>
          </p:cNvSpPr>
          <p:nvPr/>
        </p:nvSpPr>
        <p:spPr bwMode="auto">
          <a:xfrm>
            <a:off x="1371600" y="457200"/>
            <a:ext cx="548640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/>
          </a:p>
        </p:txBody>
      </p:sp>
      <p:sp>
        <p:nvSpPr>
          <p:cNvPr id="13332" name="Rectangle 20"/>
          <p:cNvSpPr>
            <a:spLocks noChangeArrowheads="1"/>
          </p:cNvSpPr>
          <p:nvPr/>
        </p:nvSpPr>
        <p:spPr bwMode="auto">
          <a:xfrm>
            <a:off x="1828800" y="3962400"/>
            <a:ext cx="685800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/>
          </a:p>
        </p:txBody>
      </p:sp>
      <p:graphicFrame>
        <p:nvGraphicFramePr>
          <p:cNvPr id="17441" name="Object 33"/>
          <p:cNvGraphicFramePr>
            <a:graphicFrameLocks noChangeAspect="1"/>
          </p:cNvGraphicFramePr>
          <p:nvPr/>
        </p:nvGraphicFramePr>
        <p:xfrm>
          <a:off x="4211638" y="2781300"/>
          <a:ext cx="2125662" cy="782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0" name="公式" r:id="rId3" imgW="622030" imgH="228501" progId="Equation.3">
                  <p:embed/>
                </p:oleObj>
              </mc:Choice>
              <mc:Fallback>
                <p:oleObj name="公式" r:id="rId3" imgW="622030" imgH="228501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638" y="2781300"/>
                        <a:ext cx="2125662" cy="782638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44" name="Object 36"/>
          <p:cNvGraphicFramePr>
            <a:graphicFrameLocks noChangeAspect="1"/>
          </p:cNvGraphicFramePr>
          <p:nvPr/>
        </p:nvGraphicFramePr>
        <p:xfrm>
          <a:off x="1546225" y="533400"/>
          <a:ext cx="663575" cy="288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1" name="公式" r:id="rId5" imgW="190500" imgH="889000" progId="Equation.3">
                  <p:embed/>
                </p:oleObj>
              </mc:Choice>
              <mc:Fallback>
                <p:oleObj name="公式" r:id="rId5" imgW="190500" imgH="889000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6225" y="533400"/>
                        <a:ext cx="663575" cy="288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1" name="Text Box 9"/>
          <p:cNvSpPr txBox="1">
            <a:spLocks noChangeArrowheads="1"/>
          </p:cNvSpPr>
          <p:nvPr/>
        </p:nvSpPr>
        <p:spPr bwMode="auto">
          <a:xfrm>
            <a:off x="381000" y="4867275"/>
            <a:ext cx="13493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/>
              <a:t>其解为</a:t>
            </a:r>
            <a:r>
              <a:rPr lang="en-US" altLang="zh-CN" sz="2800"/>
              <a:t>:</a:t>
            </a:r>
          </a:p>
        </p:txBody>
      </p:sp>
      <p:graphicFrame>
        <p:nvGraphicFramePr>
          <p:cNvPr id="17445" name="Object 37"/>
          <p:cNvGraphicFramePr>
            <a:graphicFrameLocks noChangeAspect="1"/>
          </p:cNvGraphicFramePr>
          <p:nvPr/>
        </p:nvGraphicFramePr>
        <p:xfrm>
          <a:off x="2268538" y="3763963"/>
          <a:ext cx="1655762" cy="1316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2" name="公式" r:id="rId7" imgW="545863" imgH="431613" progId="Equation.3">
                  <p:embed/>
                </p:oleObj>
              </mc:Choice>
              <mc:Fallback>
                <p:oleObj name="公式" r:id="rId7" imgW="545863" imgH="431613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3763963"/>
                        <a:ext cx="1655762" cy="1316037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46" name="Object 38"/>
          <p:cNvGraphicFramePr>
            <a:graphicFrameLocks noChangeAspect="1"/>
          </p:cNvGraphicFramePr>
          <p:nvPr/>
        </p:nvGraphicFramePr>
        <p:xfrm>
          <a:off x="2209800" y="4972050"/>
          <a:ext cx="2690813" cy="165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3" name="Equation" r:id="rId9" imgW="1079032" imgH="660113" progId="Equation.DSMT4">
                  <p:embed/>
                </p:oleObj>
              </mc:Choice>
              <mc:Fallback>
                <p:oleObj name="Equation" r:id="rId9" imgW="1079032" imgH="660113" progId="Equation.DSMT4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4972050"/>
                        <a:ext cx="2690813" cy="165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48" name="Object 40"/>
          <p:cNvGraphicFramePr>
            <a:graphicFrameLocks noChangeAspect="1"/>
          </p:cNvGraphicFramePr>
          <p:nvPr/>
        </p:nvGraphicFramePr>
        <p:xfrm>
          <a:off x="1981200" y="4381500"/>
          <a:ext cx="560388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4" name="公式" r:id="rId11" imgW="190500" imgH="889000" progId="Equation.3">
                  <p:embed/>
                </p:oleObj>
              </mc:Choice>
              <mc:Fallback>
                <p:oleObj name="公式" r:id="rId11" imgW="190500" imgH="889000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4381500"/>
                        <a:ext cx="560388" cy="205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7596188" y="404813"/>
            <a:ext cx="692150" cy="2819400"/>
            <a:chOff x="4512" y="288"/>
            <a:chExt cx="436" cy="1776"/>
          </a:xfrm>
        </p:grpSpPr>
        <p:sp>
          <p:nvSpPr>
            <p:cNvPr id="15381" name="Line 14"/>
            <p:cNvSpPr>
              <a:spLocks noChangeShapeType="1"/>
            </p:cNvSpPr>
            <p:nvPr/>
          </p:nvSpPr>
          <p:spPr bwMode="auto">
            <a:xfrm flipV="1">
              <a:off x="4512" y="288"/>
              <a:ext cx="0" cy="1776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round/>
                  <a:headEnd/>
                  <a:tailEnd type="triangle" w="med" len="med"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82" name="Text Box 15"/>
            <p:cNvSpPr txBox="1">
              <a:spLocks noChangeArrowheads="1"/>
            </p:cNvSpPr>
            <p:nvPr/>
          </p:nvSpPr>
          <p:spPr bwMode="auto">
            <a:xfrm>
              <a:off x="4608" y="720"/>
              <a:ext cx="340" cy="1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/>
                <a:t>回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/>
                <a:t>代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/>
                <a:t>方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/>
                <a:t>向</a:t>
              </a:r>
            </a:p>
          </p:txBody>
        </p:sp>
      </p:grpSp>
      <p:sp>
        <p:nvSpPr>
          <p:cNvPr id="15372" name="AutoShape 21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685800" cy="304800"/>
          </a:xfrm>
          <a:prstGeom prst="actionButtonBackPrevious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/>
          </a:p>
        </p:txBody>
      </p:sp>
      <p:sp>
        <p:nvSpPr>
          <p:cNvPr id="15373" name="AutoShape 22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>
            <a:off x="8458200" y="6553200"/>
            <a:ext cx="685800" cy="304800"/>
          </a:xfrm>
          <a:prstGeom prst="actionButtonReturn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/>
          </a:p>
        </p:txBody>
      </p:sp>
      <p:sp>
        <p:nvSpPr>
          <p:cNvPr id="13335" name="Line 23"/>
          <p:cNvSpPr>
            <a:spLocks noChangeShapeType="1"/>
          </p:cNvSpPr>
          <p:nvPr/>
        </p:nvSpPr>
        <p:spPr bwMode="auto">
          <a:xfrm flipV="1">
            <a:off x="7235825" y="549275"/>
            <a:ext cx="0" cy="2519363"/>
          </a:xfrm>
          <a:prstGeom prst="line">
            <a:avLst/>
          </a:prstGeom>
          <a:noFill/>
          <a:ln w="203200">
            <a:solidFill>
              <a:srgbClr val="FF0000"/>
            </a:solidFill>
            <a:round/>
            <a:headEnd type="oval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2" name="对象 21"/>
          <p:cNvGraphicFramePr>
            <a:graphicFrameLocks noChangeAspect="1"/>
          </p:cNvGraphicFramePr>
          <p:nvPr/>
        </p:nvGraphicFramePr>
        <p:xfrm>
          <a:off x="1874838" y="476250"/>
          <a:ext cx="4224337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5" name="Equation" r:id="rId12" imgW="1778000" imgH="228600" progId="Equation.DSMT4">
                  <p:embed/>
                </p:oleObj>
              </mc:Choice>
              <mc:Fallback>
                <p:oleObj name="Equation" r:id="rId12" imgW="1778000" imgH="228600" progId="Equation.DSMT4">
                  <p:embed/>
                  <p:pic>
                    <p:nvPicPr>
                      <p:cNvPr id="0" name="对象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4838" y="476250"/>
                        <a:ext cx="4224337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/>
          <p:cNvGraphicFramePr>
            <a:graphicFrameLocks noChangeAspect="1"/>
          </p:cNvGraphicFramePr>
          <p:nvPr/>
        </p:nvGraphicFramePr>
        <p:xfrm>
          <a:off x="3995738" y="908050"/>
          <a:ext cx="198437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6" name="Equation" r:id="rId14" imgW="76068" imgH="164814" progId="Equation.DSMT4">
                  <p:embed/>
                </p:oleObj>
              </mc:Choice>
              <mc:Fallback>
                <p:oleObj name="Equation" r:id="rId14" imgW="76068" imgH="164814" progId="Equation.DSMT4">
                  <p:embed/>
                  <p:pic>
                    <p:nvPicPr>
                      <p:cNvPr id="0" name="对象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738" y="908050"/>
                        <a:ext cx="198437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/>
          <p:cNvGraphicFramePr>
            <a:graphicFrameLocks noChangeAspect="1"/>
          </p:cNvGraphicFramePr>
          <p:nvPr/>
        </p:nvGraphicFramePr>
        <p:xfrm>
          <a:off x="1908175" y="1268413"/>
          <a:ext cx="4224338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7" name="Equation" r:id="rId16" imgW="1778000" imgH="228600" progId="Equation.DSMT4">
                  <p:embed/>
                </p:oleObj>
              </mc:Choice>
              <mc:Fallback>
                <p:oleObj name="Equation" r:id="rId16" imgW="1778000" imgH="228600" progId="Equation.DSMT4">
                  <p:embed/>
                  <p:pic>
                    <p:nvPicPr>
                      <p:cNvPr id="0" name="对象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1268413"/>
                        <a:ext cx="4224338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/>
          <p:cNvGraphicFramePr>
            <a:graphicFrameLocks noChangeAspect="1"/>
          </p:cNvGraphicFramePr>
          <p:nvPr/>
        </p:nvGraphicFramePr>
        <p:xfrm>
          <a:off x="3995738" y="1773238"/>
          <a:ext cx="198437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8" name="Equation" r:id="rId18" imgW="76068" imgH="164814" progId="Equation.DSMT4">
                  <p:embed/>
                </p:oleObj>
              </mc:Choice>
              <mc:Fallback>
                <p:oleObj name="Equation" r:id="rId18" imgW="76068" imgH="164814" progId="Equation.DSMT4">
                  <p:embed/>
                  <p:pic>
                    <p:nvPicPr>
                      <p:cNvPr id="0" name="对象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738" y="1773238"/>
                        <a:ext cx="198437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/>
          <p:cNvGraphicFramePr>
            <a:graphicFrameLocks noChangeAspect="1"/>
          </p:cNvGraphicFramePr>
          <p:nvPr/>
        </p:nvGraphicFramePr>
        <p:xfrm>
          <a:off x="2771775" y="2205038"/>
          <a:ext cx="3560763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9" name="Equation" r:id="rId19" imgW="1498600" imgH="228600" progId="Equation.DSMT4">
                  <p:embed/>
                </p:oleObj>
              </mc:Choice>
              <mc:Fallback>
                <p:oleObj name="Equation" r:id="rId19" imgW="1498600" imgH="228600" progId="Equation.DSMT4">
                  <p:embed/>
                  <p:pic>
                    <p:nvPicPr>
                      <p:cNvPr id="0" name="对象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2205038"/>
                        <a:ext cx="3560763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/>
          <p:cNvGraphicFramePr>
            <a:graphicFrameLocks noChangeAspect="1"/>
          </p:cNvGraphicFramePr>
          <p:nvPr/>
        </p:nvGraphicFramePr>
        <p:xfrm>
          <a:off x="5435600" y="5805488"/>
          <a:ext cx="2971800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70" name="Equation" r:id="rId21" imgW="1143000" imgH="203200" progId="Equation.DSMT4">
                  <p:embed/>
                </p:oleObj>
              </mc:Choice>
              <mc:Fallback>
                <p:oleObj name="Equation" r:id="rId21" imgW="1143000" imgH="203200" progId="Equation.DSMT4">
                  <p:embed/>
                  <p:pic>
                    <p:nvPicPr>
                      <p:cNvPr id="0" name="对象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5600" y="5805488"/>
                        <a:ext cx="2971800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3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7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3" dur="500"/>
                                        <p:tgtEl>
                                          <p:spTgt spid="17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5" dur="5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8" presetClass="entr" presetSubtype="6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0" dur="500"/>
                                        <p:tgtEl>
                                          <p:spTgt spid="13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5" dur="500"/>
                                        <p:tgtEl>
                                          <p:spTgt spid="17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17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5" dur="500"/>
                                        <p:tgtEl>
                                          <p:spTgt spid="17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30" grpId="0" animBg="1"/>
      <p:bldP spid="13332" grpId="0" animBg="1"/>
      <p:bldP spid="13321" grpId="0"/>
      <p:bldP spid="1333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灯片编号占位符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25625C-CC90-4F6A-BC68-616A957D36AA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zh-CN" sz="1400" smtClean="0"/>
          </a:p>
        </p:txBody>
      </p:sp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381000" y="3810000"/>
            <a:ext cx="8534400" cy="2362200"/>
            <a:chOff x="240" y="2400"/>
            <a:chExt cx="5376" cy="1488"/>
          </a:xfrm>
        </p:grpSpPr>
        <p:sp>
          <p:nvSpPr>
            <p:cNvPr id="16405" name="Rectangle 18"/>
            <p:cNvSpPr>
              <a:spLocks noChangeArrowheads="1"/>
            </p:cNvSpPr>
            <p:nvPr/>
          </p:nvSpPr>
          <p:spPr bwMode="auto">
            <a:xfrm>
              <a:off x="240" y="2400"/>
              <a:ext cx="5376" cy="1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/>
            </a:p>
          </p:txBody>
        </p:sp>
        <p:graphicFrame>
          <p:nvGraphicFramePr>
            <p:cNvPr id="16406" name="Object 9"/>
            <p:cNvGraphicFramePr>
              <a:graphicFrameLocks noChangeAspect="1"/>
            </p:cNvGraphicFramePr>
            <p:nvPr/>
          </p:nvGraphicFramePr>
          <p:xfrm>
            <a:off x="384" y="2905"/>
            <a:ext cx="996" cy="3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49" name="公式" r:id="rId4" imgW="634725" imgH="241195" progId="Equation.3">
                    <p:embed/>
                  </p:oleObj>
                </mc:Choice>
                <mc:Fallback>
                  <p:oleObj name="公式" r:id="rId4" imgW="634725" imgH="241195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" y="2905"/>
                          <a:ext cx="996" cy="3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6388" name="Group 4"/>
          <p:cNvGrpSpPr>
            <a:grpSpLocks/>
          </p:cNvGrpSpPr>
          <p:nvPr/>
        </p:nvGrpSpPr>
        <p:grpSpPr bwMode="auto">
          <a:xfrm>
            <a:off x="2286000" y="533400"/>
            <a:ext cx="3733800" cy="609600"/>
            <a:chOff x="1056" y="2112"/>
            <a:chExt cx="3840" cy="384"/>
          </a:xfrm>
        </p:grpSpPr>
        <p:sp>
          <p:nvSpPr>
            <p:cNvPr id="16403" name="Text Box 5"/>
            <p:cNvSpPr txBox="1">
              <a:spLocks noChangeArrowheads="1"/>
            </p:cNvSpPr>
            <p:nvPr/>
          </p:nvSpPr>
          <p:spPr bwMode="auto">
            <a:xfrm>
              <a:off x="1056" y="2112"/>
              <a:ext cx="38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800" b="1">
                  <a:latin typeface="Tahoma" panose="020B0604030504040204" pitchFamily="34" charset="0"/>
                </a:rPr>
                <a:t>.2    Gauss</a:t>
              </a:r>
              <a:r>
                <a:rPr lang="zh-CN" altLang="en-US" sz="2800" b="1">
                  <a:latin typeface="Tahoma" panose="020B0604030504040204" pitchFamily="34" charset="0"/>
                </a:rPr>
                <a:t>消去法</a:t>
              </a:r>
              <a:endParaRPr lang="zh-CN" altLang="en-US" sz="2800">
                <a:ea typeface="隶书" panose="02010509060101010101" pitchFamily="49" charset="-122"/>
              </a:endParaRPr>
            </a:p>
          </p:txBody>
        </p:sp>
        <p:graphicFrame>
          <p:nvGraphicFramePr>
            <p:cNvPr id="16404" name="Object 8"/>
            <p:cNvGraphicFramePr>
              <a:graphicFrameLocks noChangeAspect="1"/>
            </p:cNvGraphicFramePr>
            <p:nvPr/>
          </p:nvGraphicFramePr>
          <p:xfrm>
            <a:off x="1056" y="2112"/>
            <a:ext cx="457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50" name="文档" r:id="rId6" imgW="5273040" imgH="198120" progId="Word.Document.8">
                    <p:embed/>
                  </p:oleObj>
                </mc:Choice>
                <mc:Fallback>
                  <p:oleObj name="文档" r:id="rId6" imgW="5273040" imgH="198120" progId="Word.Document.8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6" y="2112"/>
                          <a:ext cx="457" cy="3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4343" name="Text Box 7"/>
          <p:cNvSpPr txBox="1">
            <a:spLocks noChangeArrowheads="1"/>
          </p:cNvSpPr>
          <p:nvPr/>
        </p:nvSpPr>
        <p:spPr bwMode="auto">
          <a:xfrm>
            <a:off x="501650" y="1447800"/>
            <a:ext cx="33845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/>
              <a:t>一、消元与回代计算</a:t>
            </a:r>
          </a:p>
        </p:txBody>
      </p:sp>
      <p:grpSp>
        <p:nvGrpSpPr>
          <p:cNvPr id="4" name="Group 22"/>
          <p:cNvGrpSpPr>
            <a:grpSpLocks/>
          </p:cNvGrpSpPr>
          <p:nvPr/>
        </p:nvGrpSpPr>
        <p:grpSpPr bwMode="auto">
          <a:xfrm>
            <a:off x="4038600" y="2133600"/>
            <a:ext cx="1295400" cy="533400"/>
            <a:chOff x="2544" y="1344"/>
            <a:chExt cx="816" cy="336"/>
          </a:xfrm>
        </p:grpSpPr>
        <p:sp>
          <p:nvSpPr>
            <p:cNvPr id="16401" name="Rectangle 19"/>
            <p:cNvSpPr>
              <a:spLocks noChangeArrowheads="1"/>
            </p:cNvSpPr>
            <p:nvPr/>
          </p:nvSpPr>
          <p:spPr bwMode="auto">
            <a:xfrm>
              <a:off x="2544" y="1344"/>
              <a:ext cx="816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/>
            </a:p>
          </p:txBody>
        </p:sp>
        <p:graphicFrame>
          <p:nvGraphicFramePr>
            <p:cNvPr id="16402" name="Object 7"/>
            <p:cNvGraphicFramePr>
              <a:graphicFrameLocks noChangeAspect="1"/>
            </p:cNvGraphicFramePr>
            <p:nvPr/>
          </p:nvGraphicFramePr>
          <p:xfrm>
            <a:off x="2616" y="1353"/>
            <a:ext cx="696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51" name="公式" r:id="rId8" imgW="444114" imgH="177646" progId="Equation.3">
                    <p:embed/>
                  </p:oleObj>
                </mc:Choice>
                <mc:Fallback>
                  <p:oleObj name="公式" r:id="rId8" imgW="444114" imgH="177646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16" y="1353"/>
                          <a:ext cx="696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4346" name="Text Box 10"/>
          <p:cNvSpPr txBox="1">
            <a:spLocks noChangeArrowheads="1"/>
          </p:cNvSpPr>
          <p:nvPr/>
        </p:nvSpPr>
        <p:spPr bwMode="auto">
          <a:xfrm>
            <a:off x="822325" y="2147888"/>
            <a:ext cx="23177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/>
              <a:t>对线性方程组</a:t>
            </a:r>
          </a:p>
        </p:txBody>
      </p:sp>
      <p:sp>
        <p:nvSpPr>
          <p:cNvPr id="14347" name="Text Box 11"/>
          <p:cNvSpPr txBox="1">
            <a:spLocks noChangeArrowheads="1"/>
          </p:cNvSpPr>
          <p:nvPr/>
        </p:nvSpPr>
        <p:spPr bwMode="auto">
          <a:xfrm>
            <a:off x="3171825" y="2916238"/>
            <a:ext cx="51085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/>
              <a:t>对其</a:t>
            </a:r>
            <a:r>
              <a:rPr lang="zh-CN" altLang="en-US" b="1">
                <a:solidFill>
                  <a:srgbClr val="FF0000"/>
                </a:solidFill>
              </a:rPr>
              <a:t>增广矩阵</a:t>
            </a:r>
            <a:r>
              <a:rPr lang="zh-CN" altLang="en-US" sz="2800"/>
              <a:t>施行行初等变换</a:t>
            </a:r>
            <a:r>
              <a:rPr lang="en-US" altLang="zh-CN" sz="2800"/>
              <a:t>:</a:t>
            </a:r>
          </a:p>
        </p:txBody>
      </p:sp>
      <p:graphicFrame>
        <p:nvGraphicFramePr>
          <p:cNvPr id="147461" name="Object 5"/>
          <p:cNvGraphicFramePr>
            <a:graphicFrameLocks noChangeAspect="1"/>
          </p:cNvGraphicFramePr>
          <p:nvPr/>
        </p:nvGraphicFramePr>
        <p:xfrm>
          <a:off x="2319338" y="4483100"/>
          <a:ext cx="1871662" cy="763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52" name="公式" r:id="rId10" imgW="748975" imgH="304668" progId="Equation.3">
                  <p:embed/>
                </p:oleObj>
              </mc:Choice>
              <mc:Fallback>
                <p:oleObj name="公式" r:id="rId10" imgW="748975" imgH="304668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9338" y="4483100"/>
                        <a:ext cx="1871662" cy="763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304800" y="2971800"/>
            <a:ext cx="2743200" cy="595313"/>
            <a:chOff x="192" y="1872"/>
            <a:chExt cx="1728" cy="375"/>
          </a:xfrm>
        </p:grpSpPr>
        <p:sp>
          <p:nvSpPr>
            <p:cNvPr id="16399" name="Rectangle 20"/>
            <p:cNvSpPr>
              <a:spLocks noChangeArrowheads="1"/>
            </p:cNvSpPr>
            <p:nvPr/>
          </p:nvSpPr>
          <p:spPr bwMode="auto">
            <a:xfrm>
              <a:off x="192" y="1872"/>
              <a:ext cx="1728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/>
            </a:p>
          </p:txBody>
        </p:sp>
        <p:graphicFrame>
          <p:nvGraphicFramePr>
            <p:cNvPr id="16400" name="Object 6"/>
            <p:cNvGraphicFramePr>
              <a:graphicFrameLocks noChangeAspect="1"/>
            </p:cNvGraphicFramePr>
            <p:nvPr/>
          </p:nvGraphicFramePr>
          <p:xfrm>
            <a:off x="205" y="1883"/>
            <a:ext cx="1619" cy="3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53" name="公式" r:id="rId12" imgW="1028700" imgH="228600" progId="Equation.3">
                    <p:embed/>
                  </p:oleObj>
                </mc:Choice>
                <mc:Fallback>
                  <p:oleObj name="公式" r:id="rId12" imgW="1028700" imgH="22860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5" y="1883"/>
                          <a:ext cx="1619" cy="3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6395" name="AutoShape 2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685800" cy="304800"/>
          </a:xfrm>
          <a:prstGeom prst="actionButtonBackPrevious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/>
          </a:p>
        </p:txBody>
      </p:sp>
      <p:sp>
        <p:nvSpPr>
          <p:cNvPr id="16396" name="AutoShape 25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>
            <a:off x="8458200" y="6553200"/>
            <a:ext cx="685800" cy="304800"/>
          </a:xfrm>
          <a:prstGeom prst="actionButtonReturn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/>
          </a:p>
        </p:txBody>
      </p:sp>
      <p:pic>
        <p:nvPicPr>
          <p:cNvPr id="16397" name="Picture 3" descr="9a1151c286299b2de5dd3bc0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325" y="0"/>
            <a:ext cx="2190750" cy="280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3" name="对象 22"/>
          <p:cNvGraphicFramePr>
            <a:graphicFrameLocks noChangeAspect="1"/>
          </p:cNvGraphicFramePr>
          <p:nvPr/>
        </p:nvGraphicFramePr>
        <p:xfrm>
          <a:off x="4140200" y="3789363"/>
          <a:ext cx="4313238" cy="235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54" name="Equation" r:id="rId15" imgW="1816100" imgH="990600" progId="Equation.DSMT4">
                  <p:embed/>
                </p:oleObj>
              </mc:Choice>
              <mc:Fallback>
                <p:oleObj name="Equation" r:id="rId15" imgW="1816100" imgH="990600" progId="Equation.DSMT4">
                  <p:embed/>
                  <p:pic>
                    <p:nvPicPr>
                      <p:cNvPr id="0" name="对象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0200" y="3789363"/>
                        <a:ext cx="4313238" cy="2352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3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3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3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3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3" dur="500"/>
                                        <p:tgtEl>
                                          <p:spTgt spid="147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3" grpId="0"/>
      <p:bldP spid="14346" grpId="0"/>
      <p:bldP spid="1434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ABAF1EF-FE10-4235-AF03-147D79F9B383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zh-CN" sz="1400" smtClean="0"/>
          </a:p>
        </p:txBody>
      </p:sp>
      <p:sp>
        <p:nvSpPr>
          <p:cNvPr id="15381" name="Rectangle 21"/>
          <p:cNvSpPr>
            <a:spLocks noChangeArrowheads="1"/>
          </p:cNvSpPr>
          <p:nvPr/>
        </p:nvSpPr>
        <p:spPr bwMode="auto">
          <a:xfrm>
            <a:off x="455613" y="1982788"/>
            <a:ext cx="3581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/>
          </a:p>
        </p:txBody>
      </p:sp>
      <p:sp>
        <p:nvSpPr>
          <p:cNvPr id="15382" name="Rectangle 22"/>
          <p:cNvSpPr>
            <a:spLocks noChangeArrowheads="1"/>
          </p:cNvSpPr>
          <p:nvPr/>
        </p:nvSpPr>
        <p:spPr bwMode="auto">
          <a:xfrm>
            <a:off x="1905000" y="2667000"/>
            <a:ext cx="64770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/>
          </a:p>
        </p:txBody>
      </p:sp>
      <p:sp>
        <p:nvSpPr>
          <p:cNvPr id="15383" name="Rectangle 23"/>
          <p:cNvSpPr>
            <a:spLocks noChangeArrowheads="1"/>
          </p:cNvSpPr>
          <p:nvPr/>
        </p:nvSpPr>
        <p:spPr bwMode="auto">
          <a:xfrm>
            <a:off x="304800" y="4267200"/>
            <a:ext cx="838200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/>
          </a:p>
        </p:txBody>
      </p:sp>
      <p:sp>
        <p:nvSpPr>
          <p:cNvPr id="15380" name="Rectangle 20"/>
          <p:cNvSpPr>
            <a:spLocks noChangeArrowheads="1"/>
          </p:cNvSpPr>
          <p:nvPr/>
        </p:nvSpPr>
        <p:spPr bwMode="auto">
          <a:xfrm>
            <a:off x="685800" y="457200"/>
            <a:ext cx="7086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/>
          </a:p>
        </p:txBody>
      </p:sp>
      <p:graphicFrame>
        <p:nvGraphicFramePr>
          <p:cNvPr id="20503" name="Object 1047"/>
          <p:cNvGraphicFramePr>
            <a:graphicFrameLocks noChangeAspect="1"/>
          </p:cNvGraphicFramePr>
          <p:nvPr/>
        </p:nvGraphicFramePr>
        <p:xfrm>
          <a:off x="2693988" y="5029200"/>
          <a:ext cx="1649412" cy="60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33" name="公式" r:id="rId3" imgW="660113" imgH="241195" progId="Equation.3">
                  <p:embed/>
                </p:oleObj>
              </mc:Choice>
              <mc:Fallback>
                <p:oleObj name="公式" r:id="rId3" imgW="660113" imgH="241195" progId="Equation.3">
                  <p:embed/>
                  <p:pic>
                    <p:nvPicPr>
                      <p:cNvPr id="0" name="Object 10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3988" y="5029200"/>
                        <a:ext cx="1649412" cy="604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04" name="Object 1048"/>
          <p:cNvGraphicFramePr>
            <a:graphicFrameLocks noChangeAspect="1"/>
          </p:cNvGraphicFramePr>
          <p:nvPr/>
        </p:nvGraphicFramePr>
        <p:xfrm>
          <a:off x="539750" y="404813"/>
          <a:ext cx="2376488" cy="668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34" name="Equation" r:id="rId5" imgW="863225" imgH="241195" progId="Equation.DSMT4">
                  <p:embed/>
                </p:oleObj>
              </mc:Choice>
              <mc:Fallback>
                <p:oleObj name="Equation" r:id="rId5" imgW="863225" imgH="241195" progId="Equation.DSMT4">
                  <p:embed/>
                  <p:pic>
                    <p:nvPicPr>
                      <p:cNvPr id="0" name="Object 10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404813"/>
                        <a:ext cx="2376488" cy="668337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9" name="Text Box 9"/>
          <p:cNvSpPr txBox="1">
            <a:spLocks noChangeArrowheads="1"/>
          </p:cNvSpPr>
          <p:nvPr/>
        </p:nvSpPr>
        <p:spPr bwMode="auto">
          <a:xfrm>
            <a:off x="611188" y="1196975"/>
            <a:ext cx="22161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/>
              <a:t>定义行</a:t>
            </a:r>
            <a:r>
              <a:rPr lang="zh-CN" altLang="en-US" b="1">
                <a:solidFill>
                  <a:srgbClr val="FF0000"/>
                </a:solidFill>
              </a:rPr>
              <a:t>乘数</a:t>
            </a:r>
          </a:p>
        </p:txBody>
      </p:sp>
      <p:graphicFrame>
        <p:nvGraphicFramePr>
          <p:cNvPr id="20505" name="Object 1049"/>
          <p:cNvGraphicFramePr>
            <a:graphicFrameLocks noChangeAspect="1"/>
          </p:cNvGraphicFramePr>
          <p:nvPr/>
        </p:nvGraphicFramePr>
        <p:xfrm>
          <a:off x="3348038" y="549275"/>
          <a:ext cx="4954587" cy="1477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35" name="Microsoft 公式 3.0" r:id="rId7" imgW="1549400" imgH="457200" progId="Equation.3">
                  <p:embed/>
                </p:oleObj>
              </mc:Choice>
              <mc:Fallback>
                <p:oleObj name="Microsoft 公式 3.0" r:id="rId7" imgW="1549400" imgH="457200" progId="Equation.3">
                  <p:embed/>
                  <p:pic>
                    <p:nvPicPr>
                      <p:cNvPr id="0" name="Object 10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038" y="549275"/>
                        <a:ext cx="4954587" cy="1477963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06" name="Object 1050"/>
          <p:cNvGraphicFramePr>
            <a:graphicFrameLocks noChangeAspect="1"/>
          </p:cNvGraphicFramePr>
          <p:nvPr/>
        </p:nvGraphicFramePr>
        <p:xfrm>
          <a:off x="611188" y="1989138"/>
          <a:ext cx="4392612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36" name="公式" r:id="rId9" imgW="1409700" imgH="228600" progId="Equation.3">
                  <p:embed/>
                </p:oleObj>
              </mc:Choice>
              <mc:Fallback>
                <p:oleObj name="公式" r:id="rId9" imgW="1409700" imgH="228600" progId="Equation.3">
                  <p:embed/>
                  <p:pic>
                    <p:nvPicPr>
                      <p:cNvPr id="0" name="Object 10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1989138"/>
                        <a:ext cx="4392612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07" name="Object 1051"/>
          <p:cNvGraphicFramePr>
            <a:graphicFrameLocks noChangeAspect="1"/>
          </p:cNvGraphicFramePr>
          <p:nvPr/>
        </p:nvGraphicFramePr>
        <p:xfrm>
          <a:off x="1979613" y="2708275"/>
          <a:ext cx="3529012" cy="814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37" name="Equation" r:id="rId11" imgW="1104900" imgH="254000" progId="Equation.DSMT4">
                  <p:embed/>
                </p:oleObj>
              </mc:Choice>
              <mc:Fallback>
                <p:oleObj name="Equation" r:id="rId11" imgW="1104900" imgH="254000" progId="Equation.DSMT4">
                  <p:embed/>
                  <p:pic>
                    <p:nvPicPr>
                      <p:cNvPr id="0" name="Object 10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2708275"/>
                        <a:ext cx="3529012" cy="814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08" name="Object 1052"/>
          <p:cNvGraphicFramePr>
            <a:graphicFrameLocks noChangeAspect="1"/>
          </p:cNvGraphicFramePr>
          <p:nvPr/>
        </p:nvGraphicFramePr>
        <p:xfrm>
          <a:off x="1990725" y="3505200"/>
          <a:ext cx="3660775" cy="782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38" name="公式" r:id="rId13" imgW="1129810" imgH="241195" progId="Equation.3">
                  <p:embed/>
                </p:oleObj>
              </mc:Choice>
              <mc:Fallback>
                <p:oleObj name="公式" r:id="rId13" imgW="1129810" imgH="241195" progId="Equation.3">
                  <p:embed/>
                  <p:pic>
                    <p:nvPicPr>
                      <p:cNvPr id="0" name="Object 10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0725" y="3505200"/>
                        <a:ext cx="3660775" cy="782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1" name="Object 1055"/>
          <p:cNvGraphicFramePr>
            <a:graphicFrameLocks noChangeAspect="1"/>
          </p:cNvGraphicFramePr>
          <p:nvPr/>
        </p:nvGraphicFramePr>
        <p:xfrm>
          <a:off x="457200" y="5035550"/>
          <a:ext cx="1617663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39" name="公式" r:id="rId15" imgW="647700" imgH="241300" progId="Equation.3">
                  <p:embed/>
                </p:oleObj>
              </mc:Choice>
              <mc:Fallback>
                <p:oleObj name="公式" r:id="rId15" imgW="647700" imgH="241300" progId="Equation.3">
                  <p:embed/>
                  <p:pic>
                    <p:nvPicPr>
                      <p:cNvPr id="0" name="Object 10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5035550"/>
                        <a:ext cx="1617663" cy="60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7" name="Line 17"/>
          <p:cNvSpPr>
            <a:spLocks noChangeShapeType="1"/>
          </p:cNvSpPr>
          <p:nvPr/>
        </p:nvSpPr>
        <p:spPr bwMode="auto">
          <a:xfrm>
            <a:off x="2133600" y="5334000"/>
            <a:ext cx="533400" cy="0"/>
          </a:xfrm>
          <a:prstGeom prst="line">
            <a:avLst/>
          </a:prstGeom>
          <a:noFill/>
          <a:ln w="76200">
            <a:solidFill>
              <a:srgbClr val="000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48" name="AutoShape 2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685800" cy="304800"/>
          </a:xfrm>
          <a:prstGeom prst="actionButtonBackPrevious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/>
          </a:p>
        </p:txBody>
      </p:sp>
      <p:sp>
        <p:nvSpPr>
          <p:cNvPr id="18449" name="AutoShape 25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>
            <a:off x="8458200" y="6553200"/>
            <a:ext cx="685800" cy="304800"/>
          </a:xfrm>
          <a:prstGeom prst="actionButtonReturn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/>
          </a:p>
        </p:txBody>
      </p:sp>
      <p:graphicFrame>
        <p:nvGraphicFramePr>
          <p:cNvPr id="21" name="对象 20"/>
          <p:cNvGraphicFramePr>
            <a:graphicFrameLocks noChangeAspect="1"/>
          </p:cNvGraphicFramePr>
          <p:nvPr/>
        </p:nvGraphicFramePr>
        <p:xfrm>
          <a:off x="6084888" y="2852738"/>
          <a:ext cx="2344737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40" name="Equation" r:id="rId17" imgW="901309" imgH="203112" progId="Equation.DSMT4">
                  <p:embed/>
                </p:oleObj>
              </mc:Choice>
              <mc:Fallback>
                <p:oleObj name="Equation" r:id="rId17" imgW="901309" imgH="203112" progId="Equation.DSMT4">
                  <p:embed/>
                  <p:pic>
                    <p:nvPicPr>
                      <p:cNvPr id="0" name="对象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4888" y="2852738"/>
                        <a:ext cx="2344737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/>
        </p:nvGraphicFramePr>
        <p:xfrm>
          <a:off x="6156325" y="3573463"/>
          <a:ext cx="2014538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41" name="Equation" r:id="rId19" imgW="774364" imgH="203112" progId="Equation.DSMT4">
                  <p:embed/>
                </p:oleObj>
              </mc:Choice>
              <mc:Fallback>
                <p:oleObj name="Equation" r:id="rId19" imgW="774364" imgH="203112" progId="Equation.DSMT4">
                  <p:embed/>
                  <p:pic>
                    <p:nvPicPr>
                      <p:cNvPr id="0" name="对象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6325" y="3573463"/>
                        <a:ext cx="2014538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/>
          <p:cNvGraphicFramePr>
            <a:graphicFrameLocks noChangeAspect="1"/>
          </p:cNvGraphicFramePr>
          <p:nvPr/>
        </p:nvGraphicFramePr>
        <p:xfrm>
          <a:off x="4284663" y="4221163"/>
          <a:ext cx="4433887" cy="223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42" name="Equation" r:id="rId21" imgW="1866900" imgH="939800" progId="Equation.DSMT4">
                  <p:embed/>
                </p:oleObj>
              </mc:Choice>
              <mc:Fallback>
                <p:oleObj name="Equation" r:id="rId21" imgW="1866900" imgH="939800" progId="Equation.DSMT4">
                  <p:embed/>
                  <p:pic>
                    <p:nvPicPr>
                      <p:cNvPr id="0" name="对象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4663" y="4221163"/>
                        <a:ext cx="4433887" cy="2232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20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15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500"/>
                                        <p:tgtEl>
                                          <p:spTgt spid="20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2" dur="500"/>
                                        <p:tgtEl>
                                          <p:spTgt spid="15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7" dur="500"/>
                                        <p:tgtEl>
                                          <p:spTgt spid="20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2" dur="500"/>
                                        <p:tgtEl>
                                          <p:spTgt spid="15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7" dur="500"/>
                                        <p:tgtEl>
                                          <p:spTgt spid="20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6" dur="500"/>
                                        <p:tgtEl>
                                          <p:spTgt spid="20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5" dur="500"/>
                                        <p:tgtEl>
                                          <p:spTgt spid="15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0" dur="500"/>
                                        <p:tgtEl>
                                          <p:spTgt spid="20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5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0" dur="500"/>
                                        <p:tgtEl>
                                          <p:spTgt spid="20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81" grpId="0" animBg="1"/>
      <p:bldP spid="15382" grpId="0" animBg="1"/>
      <p:bldP spid="15383" grpId="0" animBg="1"/>
      <p:bldP spid="15369" grpId="0" autoUpdateAnimBg="0"/>
      <p:bldP spid="1537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灯片编号占位符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2FA28EF-39D2-4095-88B9-E7B9FFEBA3FF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zh-CN" sz="1400" smtClean="0"/>
          </a:p>
        </p:txBody>
      </p:sp>
      <p:sp>
        <p:nvSpPr>
          <p:cNvPr id="16405" name="Rectangle 21"/>
          <p:cNvSpPr>
            <a:spLocks noChangeArrowheads="1"/>
          </p:cNvSpPr>
          <p:nvPr/>
        </p:nvSpPr>
        <p:spPr bwMode="auto">
          <a:xfrm>
            <a:off x="457200" y="533400"/>
            <a:ext cx="5486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/>
          </a:p>
        </p:txBody>
      </p:sp>
      <p:sp>
        <p:nvSpPr>
          <p:cNvPr id="16406" name="Rectangle 22"/>
          <p:cNvSpPr>
            <a:spLocks noChangeArrowheads="1"/>
          </p:cNvSpPr>
          <p:nvPr/>
        </p:nvSpPr>
        <p:spPr bwMode="auto">
          <a:xfrm>
            <a:off x="457200" y="1371600"/>
            <a:ext cx="6934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/>
          </a:p>
        </p:txBody>
      </p:sp>
      <p:sp>
        <p:nvSpPr>
          <p:cNvPr id="16407" name="Rectangle 23"/>
          <p:cNvSpPr>
            <a:spLocks noChangeArrowheads="1"/>
          </p:cNvSpPr>
          <p:nvPr/>
        </p:nvSpPr>
        <p:spPr bwMode="auto">
          <a:xfrm>
            <a:off x="457200" y="2133600"/>
            <a:ext cx="83820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/>
          </a:p>
        </p:txBody>
      </p:sp>
      <p:sp>
        <p:nvSpPr>
          <p:cNvPr id="16408" name="Rectangle 24"/>
          <p:cNvSpPr>
            <a:spLocks noChangeArrowheads="1"/>
          </p:cNvSpPr>
          <p:nvPr/>
        </p:nvSpPr>
        <p:spPr bwMode="auto">
          <a:xfrm>
            <a:off x="1295400" y="3048000"/>
            <a:ext cx="419100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/>
          </a:p>
        </p:txBody>
      </p:sp>
      <p:sp>
        <p:nvSpPr>
          <p:cNvPr id="16409" name="Rectangle 25"/>
          <p:cNvSpPr>
            <a:spLocks noChangeArrowheads="1"/>
          </p:cNvSpPr>
          <p:nvPr/>
        </p:nvSpPr>
        <p:spPr bwMode="auto">
          <a:xfrm>
            <a:off x="533400" y="5410200"/>
            <a:ext cx="57912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/>
          </a:p>
        </p:txBody>
      </p:sp>
      <p:graphicFrame>
        <p:nvGraphicFramePr>
          <p:cNvPr id="146434" name="Object 2"/>
          <p:cNvGraphicFramePr>
            <a:graphicFrameLocks noChangeAspect="1"/>
          </p:cNvGraphicFramePr>
          <p:nvPr/>
        </p:nvGraphicFramePr>
        <p:xfrm>
          <a:off x="609600" y="533400"/>
          <a:ext cx="2152650" cy="60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34" name="Equation" r:id="rId3" imgW="863225" imgH="241195" progId="Equation.DSMT4">
                  <p:embed/>
                </p:oleObj>
              </mc:Choice>
              <mc:Fallback>
                <p:oleObj name="Equation" r:id="rId3" imgW="863225" imgH="241195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533400"/>
                        <a:ext cx="2152650" cy="604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6435" name="Object 3"/>
          <p:cNvGraphicFramePr>
            <a:graphicFrameLocks noChangeAspect="1"/>
          </p:cNvGraphicFramePr>
          <p:nvPr/>
        </p:nvGraphicFramePr>
        <p:xfrm>
          <a:off x="3113088" y="581025"/>
          <a:ext cx="2570162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35" name="Equation" r:id="rId5" imgW="1028254" imgH="215806" progId="Equation.DSMT4">
                  <p:embed/>
                </p:oleObj>
              </mc:Choice>
              <mc:Fallback>
                <p:oleObj name="Equation" r:id="rId5" imgW="1028254" imgH="215806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3088" y="581025"/>
                        <a:ext cx="2570162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6436" name="Object 4"/>
          <p:cNvGraphicFramePr>
            <a:graphicFrameLocks noChangeAspect="1"/>
          </p:cNvGraphicFramePr>
          <p:nvPr/>
        </p:nvGraphicFramePr>
        <p:xfrm>
          <a:off x="395288" y="1341438"/>
          <a:ext cx="7997825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36" name="Equation" r:id="rId7" imgW="3200400" imgH="254000" progId="Equation.DSMT4">
                  <p:embed/>
                </p:oleObj>
              </mc:Choice>
              <mc:Fallback>
                <p:oleObj name="Equation" r:id="rId7" imgW="3200400" imgH="2540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1341438"/>
                        <a:ext cx="7997825" cy="644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6437" name="Object 5"/>
          <p:cNvGraphicFramePr>
            <a:graphicFrameLocks noChangeAspect="1"/>
          </p:cNvGraphicFramePr>
          <p:nvPr/>
        </p:nvGraphicFramePr>
        <p:xfrm>
          <a:off x="250825" y="2205038"/>
          <a:ext cx="8751888" cy="630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37" name="Equation" r:id="rId9" imgW="3543300" imgH="254000" progId="Equation.DSMT4">
                  <p:embed/>
                </p:oleObj>
              </mc:Choice>
              <mc:Fallback>
                <p:oleObj name="Equation" r:id="rId9" imgW="3543300" imgH="2540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2205038"/>
                        <a:ext cx="8751888" cy="630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8" name="AutoShape 14"/>
          <p:cNvSpPr>
            <a:spLocks noChangeArrowheads="1"/>
          </p:cNvSpPr>
          <p:nvPr/>
        </p:nvSpPr>
        <p:spPr bwMode="auto">
          <a:xfrm>
            <a:off x="2362200" y="3657600"/>
            <a:ext cx="2286000" cy="1447800"/>
          </a:xfrm>
          <a:prstGeom prst="roundRect">
            <a:avLst>
              <a:gd name="adj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/>
          </a:p>
        </p:txBody>
      </p:sp>
      <p:sp>
        <p:nvSpPr>
          <p:cNvPr id="16399" name="Text Box 15"/>
          <p:cNvSpPr txBox="1">
            <a:spLocks noChangeArrowheads="1"/>
          </p:cNvSpPr>
          <p:nvPr/>
        </p:nvSpPr>
        <p:spPr bwMode="auto">
          <a:xfrm>
            <a:off x="365125" y="4006850"/>
            <a:ext cx="539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/>
              <a:t>且</a:t>
            </a:r>
          </a:p>
        </p:txBody>
      </p:sp>
      <p:sp>
        <p:nvSpPr>
          <p:cNvPr id="16400" name="Line 16"/>
          <p:cNvSpPr>
            <a:spLocks noChangeShapeType="1"/>
          </p:cNvSpPr>
          <p:nvPr/>
        </p:nvSpPr>
        <p:spPr bwMode="auto">
          <a:xfrm>
            <a:off x="4648200" y="4419600"/>
            <a:ext cx="190500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46439" name="Object 7"/>
          <p:cNvGraphicFramePr>
            <a:graphicFrameLocks noChangeAspect="1"/>
          </p:cNvGraphicFramePr>
          <p:nvPr/>
        </p:nvGraphicFramePr>
        <p:xfrm>
          <a:off x="6659563" y="4221163"/>
          <a:ext cx="1585912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38" name="公式" r:id="rId11" imgW="634725" imgH="203112" progId="Equation.3">
                  <p:embed/>
                </p:oleObj>
              </mc:Choice>
              <mc:Fallback>
                <p:oleObj name="公式" r:id="rId11" imgW="634725" imgH="203112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9563" y="4221163"/>
                        <a:ext cx="1585912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6440" name="Object 8"/>
          <p:cNvGraphicFramePr>
            <a:graphicFrameLocks noChangeAspect="1"/>
          </p:cNvGraphicFramePr>
          <p:nvPr/>
        </p:nvGraphicFramePr>
        <p:xfrm>
          <a:off x="663575" y="5548313"/>
          <a:ext cx="5584825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39" name="公式" r:id="rId13" imgW="2235200" imgH="241300" progId="Equation.3">
                  <p:embed/>
                </p:oleObj>
              </mc:Choice>
              <mc:Fallback>
                <p:oleObj name="公式" r:id="rId13" imgW="2235200" imgH="2413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3575" y="5548313"/>
                        <a:ext cx="5584825" cy="606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73" name="AutoShape 2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685800" cy="304800"/>
          </a:xfrm>
          <a:prstGeom prst="actionButtonBackPrevious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/>
          </a:p>
        </p:txBody>
      </p:sp>
      <p:sp>
        <p:nvSpPr>
          <p:cNvPr id="19474" name="AutoShape 27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>
            <a:off x="8458200" y="6553200"/>
            <a:ext cx="685800" cy="304800"/>
          </a:xfrm>
          <a:prstGeom prst="actionButtonReturn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/>
          </a:p>
        </p:txBody>
      </p:sp>
      <p:sp>
        <p:nvSpPr>
          <p:cNvPr id="16412" name="AutoShape 28"/>
          <p:cNvSpPr>
            <a:spLocks noChangeArrowheads="1"/>
          </p:cNvSpPr>
          <p:nvPr/>
        </p:nvSpPr>
        <p:spPr bwMode="auto">
          <a:xfrm>
            <a:off x="2627313" y="3644900"/>
            <a:ext cx="2357437" cy="165576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/>
          </a:p>
        </p:txBody>
      </p:sp>
      <p:sp>
        <p:nvSpPr>
          <p:cNvPr id="16413" name="Line 29"/>
          <p:cNvSpPr>
            <a:spLocks noChangeShapeType="1"/>
          </p:cNvSpPr>
          <p:nvPr/>
        </p:nvSpPr>
        <p:spPr bwMode="auto">
          <a:xfrm>
            <a:off x="4972050" y="4508500"/>
            <a:ext cx="1687513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2" name="对象 21"/>
          <p:cNvGraphicFramePr>
            <a:graphicFrameLocks noChangeAspect="1"/>
          </p:cNvGraphicFramePr>
          <p:nvPr/>
        </p:nvGraphicFramePr>
        <p:xfrm>
          <a:off x="1692275" y="3068638"/>
          <a:ext cx="4132263" cy="223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40" name="Equation" r:id="rId15" imgW="1739900" imgH="939800" progId="Equation.DSMT4">
                  <p:embed/>
                </p:oleObj>
              </mc:Choice>
              <mc:Fallback>
                <p:oleObj name="Equation" r:id="rId15" imgW="1739900" imgH="939800" progId="Equation.DSMT4">
                  <p:embed/>
                  <p:pic>
                    <p:nvPicPr>
                      <p:cNvPr id="0" name="对象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3068638"/>
                        <a:ext cx="4132263" cy="2232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6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6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6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6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6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6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6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6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46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6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6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46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06" grpId="0" animBg="1"/>
      <p:bldP spid="16407" grpId="0" animBg="1"/>
      <p:bldP spid="16408" grpId="0" animBg="1"/>
      <p:bldP spid="16409" grpId="0" animBg="1"/>
      <p:bldP spid="16398" grpId="0" animBg="1"/>
      <p:bldP spid="16399" grpId="0"/>
      <p:bldP spid="16400" grpId="0" animBg="1"/>
      <p:bldP spid="16412" grpId="0" animBg="1"/>
      <p:bldP spid="164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灯片编号占位符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771CE0C-4D71-4412-88ED-7A9438A04C82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zh-CN" sz="1400" smtClean="0"/>
          </a:p>
        </p:txBody>
      </p:sp>
      <p:sp>
        <p:nvSpPr>
          <p:cNvPr id="17430" name="Rectangle 1046"/>
          <p:cNvSpPr>
            <a:spLocks noChangeArrowheads="1"/>
          </p:cNvSpPr>
          <p:nvPr/>
        </p:nvSpPr>
        <p:spPr bwMode="auto">
          <a:xfrm>
            <a:off x="76200" y="1295400"/>
            <a:ext cx="4038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/>
          </a:p>
        </p:txBody>
      </p:sp>
      <p:sp>
        <p:nvSpPr>
          <p:cNvPr id="17431" name="Rectangle 1047"/>
          <p:cNvSpPr>
            <a:spLocks noChangeArrowheads="1"/>
          </p:cNvSpPr>
          <p:nvPr/>
        </p:nvSpPr>
        <p:spPr bwMode="auto">
          <a:xfrm>
            <a:off x="3962400" y="152400"/>
            <a:ext cx="5029200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/>
          </a:p>
        </p:txBody>
      </p:sp>
      <p:sp>
        <p:nvSpPr>
          <p:cNvPr id="17432" name="Rectangle 1048"/>
          <p:cNvSpPr>
            <a:spLocks noChangeArrowheads="1"/>
          </p:cNvSpPr>
          <p:nvPr/>
        </p:nvSpPr>
        <p:spPr bwMode="auto">
          <a:xfrm>
            <a:off x="1600200" y="4953000"/>
            <a:ext cx="66294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/>
          </a:p>
        </p:txBody>
      </p:sp>
      <p:sp>
        <p:nvSpPr>
          <p:cNvPr id="17433" name="Rectangle 1049"/>
          <p:cNvSpPr>
            <a:spLocks noChangeArrowheads="1"/>
          </p:cNvSpPr>
          <p:nvPr/>
        </p:nvSpPr>
        <p:spPr bwMode="auto">
          <a:xfrm>
            <a:off x="1295400" y="2971800"/>
            <a:ext cx="37338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/>
          </a:p>
        </p:txBody>
      </p:sp>
      <p:sp>
        <p:nvSpPr>
          <p:cNvPr id="17434" name="Rectangle 1050"/>
          <p:cNvSpPr>
            <a:spLocks noChangeArrowheads="1"/>
          </p:cNvSpPr>
          <p:nvPr/>
        </p:nvSpPr>
        <p:spPr bwMode="auto">
          <a:xfrm>
            <a:off x="228600" y="4267200"/>
            <a:ext cx="3352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/>
          </a:p>
        </p:txBody>
      </p:sp>
      <p:graphicFrame>
        <p:nvGraphicFramePr>
          <p:cNvPr id="22555" name="Object 1051"/>
          <p:cNvGraphicFramePr>
            <a:graphicFrameLocks noChangeAspect="1"/>
          </p:cNvGraphicFramePr>
          <p:nvPr/>
        </p:nvGraphicFramePr>
        <p:xfrm>
          <a:off x="2389188" y="1358900"/>
          <a:ext cx="1649412" cy="60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6" name="公式" r:id="rId4" imgW="660113" imgH="241195" progId="Equation.3">
                  <p:embed/>
                </p:oleObj>
              </mc:Choice>
              <mc:Fallback>
                <p:oleObj name="公式" r:id="rId4" imgW="660113" imgH="241195" progId="Equation.3">
                  <p:embed/>
                  <p:pic>
                    <p:nvPicPr>
                      <p:cNvPr id="0" name="Object 10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9188" y="1358900"/>
                        <a:ext cx="1649412" cy="604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56" name="Object 1052"/>
          <p:cNvGraphicFramePr>
            <a:graphicFrameLocks noChangeAspect="1"/>
          </p:cNvGraphicFramePr>
          <p:nvPr/>
        </p:nvGraphicFramePr>
        <p:xfrm>
          <a:off x="152400" y="1365250"/>
          <a:ext cx="1617663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7" name="公式" r:id="rId6" imgW="647700" imgH="241300" progId="Equation.3">
                  <p:embed/>
                </p:oleObj>
              </mc:Choice>
              <mc:Fallback>
                <p:oleObj name="公式" r:id="rId6" imgW="647700" imgH="241300" progId="Equation.3">
                  <p:embed/>
                  <p:pic>
                    <p:nvPicPr>
                      <p:cNvPr id="0" name="Object 10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1365250"/>
                        <a:ext cx="1617663" cy="60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7" name="Line 1033"/>
          <p:cNvSpPr>
            <a:spLocks noChangeShapeType="1"/>
          </p:cNvSpPr>
          <p:nvPr/>
        </p:nvSpPr>
        <p:spPr bwMode="auto">
          <a:xfrm>
            <a:off x="1828800" y="1676400"/>
            <a:ext cx="533400" cy="0"/>
          </a:xfrm>
          <a:prstGeom prst="line">
            <a:avLst/>
          </a:prstGeom>
          <a:noFill/>
          <a:ln w="76200">
            <a:solidFill>
              <a:srgbClr val="000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18" name="AutoShape 1034"/>
          <p:cNvSpPr>
            <a:spLocks noChangeArrowheads="1"/>
          </p:cNvSpPr>
          <p:nvPr/>
        </p:nvSpPr>
        <p:spPr bwMode="auto">
          <a:xfrm>
            <a:off x="5789613" y="1525588"/>
            <a:ext cx="2360612" cy="1522412"/>
          </a:xfrm>
          <a:prstGeom prst="roundRect">
            <a:avLst>
              <a:gd name="adj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/>
          </a:p>
        </p:txBody>
      </p:sp>
      <p:sp>
        <p:nvSpPr>
          <p:cNvPr id="17419" name="Line 1035"/>
          <p:cNvSpPr>
            <a:spLocks noChangeShapeType="1"/>
          </p:cNvSpPr>
          <p:nvPr/>
        </p:nvSpPr>
        <p:spPr bwMode="auto">
          <a:xfrm>
            <a:off x="6934200" y="3048000"/>
            <a:ext cx="0" cy="6096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2557" name="Object 1053"/>
          <p:cNvGraphicFramePr>
            <a:graphicFrameLocks noChangeAspect="1"/>
          </p:cNvGraphicFramePr>
          <p:nvPr/>
        </p:nvGraphicFramePr>
        <p:xfrm>
          <a:off x="5867400" y="3573463"/>
          <a:ext cx="2667000" cy="874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8" name="Equation" r:id="rId8" imgW="660113" imgH="215806" progId="Equation.DSMT4">
                  <p:embed/>
                </p:oleObj>
              </mc:Choice>
              <mc:Fallback>
                <p:oleObj name="Equation" r:id="rId8" imgW="660113" imgH="215806" progId="Equation.DSMT4">
                  <p:embed/>
                  <p:pic>
                    <p:nvPicPr>
                      <p:cNvPr id="0" name="Object 10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3573463"/>
                        <a:ext cx="2667000" cy="874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21" name="Text Box 1037"/>
          <p:cNvSpPr txBox="1">
            <a:spLocks noChangeArrowheads="1"/>
          </p:cNvSpPr>
          <p:nvPr/>
        </p:nvSpPr>
        <p:spPr bwMode="auto">
          <a:xfrm>
            <a:off x="476250" y="2286000"/>
            <a:ext cx="19621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/>
              <a:t>定义行乘数</a:t>
            </a:r>
          </a:p>
        </p:txBody>
      </p:sp>
      <p:graphicFrame>
        <p:nvGraphicFramePr>
          <p:cNvPr id="22558" name="Object 1054"/>
          <p:cNvGraphicFramePr>
            <a:graphicFrameLocks noChangeAspect="1"/>
          </p:cNvGraphicFramePr>
          <p:nvPr/>
        </p:nvGraphicFramePr>
        <p:xfrm>
          <a:off x="539750" y="2852738"/>
          <a:ext cx="4895850" cy="1379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9" name="Microsoft 公式 3.0" r:id="rId10" imgW="1638300" imgH="457200" progId="Equation.3">
                  <p:embed/>
                </p:oleObj>
              </mc:Choice>
              <mc:Fallback>
                <p:oleObj name="Microsoft 公式 3.0" r:id="rId10" imgW="1638300" imgH="457200" progId="Equation.3">
                  <p:embed/>
                  <p:pic>
                    <p:nvPicPr>
                      <p:cNvPr id="0" name="Object 10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2852738"/>
                        <a:ext cx="4895850" cy="1379537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59" name="Object 1055"/>
          <p:cNvGraphicFramePr>
            <a:graphicFrameLocks noChangeAspect="1"/>
          </p:cNvGraphicFramePr>
          <p:nvPr/>
        </p:nvGraphicFramePr>
        <p:xfrm>
          <a:off x="252413" y="4254500"/>
          <a:ext cx="3328987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0" name="Equation" r:id="rId12" imgW="1409700" imgH="228600" progId="Equation.DSMT4">
                  <p:embed/>
                </p:oleObj>
              </mc:Choice>
              <mc:Fallback>
                <p:oleObj name="Equation" r:id="rId12" imgW="1409700" imgH="228600" progId="Equation.DSMT4">
                  <p:embed/>
                  <p:pic>
                    <p:nvPicPr>
                      <p:cNvPr id="0" name="Object 10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413" y="4254500"/>
                        <a:ext cx="3328987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60" name="Object 1056"/>
          <p:cNvGraphicFramePr>
            <a:graphicFrameLocks noChangeAspect="1"/>
          </p:cNvGraphicFramePr>
          <p:nvPr/>
        </p:nvGraphicFramePr>
        <p:xfrm>
          <a:off x="1782763" y="5002213"/>
          <a:ext cx="3170237" cy="636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1" name="公式" r:id="rId14" imgW="1269449" imgH="253890" progId="Equation.3">
                  <p:embed/>
                </p:oleObj>
              </mc:Choice>
              <mc:Fallback>
                <p:oleObj name="公式" r:id="rId14" imgW="1269449" imgH="253890" progId="Equation.3">
                  <p:embed/>
                  <p:pic>
                    <p:nvPicPr>
                      <p:cNvPr id="0" name="Object 10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2763" y="5002213"/>
                        <a:ext cx="3170237" cy="636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61" name="Object 1057"/>
          <p:cNvGraphicFramePr>
            <a:graphicFrameLocks noChangeAspect="1"/>
          </p:cNvGraphicFramePr>
          <p:nvPr/>
        </p:nvGraphicFramePr>
        <p:xfrm>
          <a:off x="1770063" y="5715000"/>
          <a:ext cx="3106737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2" name="公式" r:id="rId16" imgW="1244600" imgH="241300" progId="Equation.3">
                  <p:embed/>
                </p:oleObj>
              </mc:Choice>
              <mc:Fallback>
                <p:oleObj name="公式" r:id="rId16" imgW="1244600" imgH="241300" progId="Equation.3">
                  <p:embed/>
                  <p:pic>
                    <p:nvPicPr>
                      <p:cNvPr id="0" name="Object 10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0063" y="5715000"/>
                        <a:ext cx="3106737" cy="60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99" name="AutoShape 1051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685800" cy="304800"/>
          </a:xfrm>
          <a:prstGeom prst="actionButtonBackPrevious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/>
          </a:p>
        </p:txBody>
      </p:sp>
      <p:sp>
        <p:nvSpPr>
          <p:cNvPr id="20500" name="AutoShape 1052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>
            <a:off x="8458200" y="6553200"/>
            <a:ext cx="685800" cy="304800"/>
          </a:xfrm>
          <a:prstGeom prst="actionButtonReturn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/>
          </a:p>
        </p:txBody>
      </p:sp>
      <p:sp>
        <p:nvSpPr>
          <p:cNvPr id="17438" name="AutoShape 1054"/>
          <p:cNvSpPr>
            <a:spLocks noChangeArrowheads="1"/>
          </p:cNvSpPr>
          <p:nvPr/>
        </p:nvSpPr>
        <p:spPr bwMode="auto">
          <a:xfrm>
            <a:off x="6011863" y="1628775"/>
            <a:ext cx="1944687" cy="12954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/>
          </a:p>
        </p:txBody>
      </p:sp>
      <p:sp>
        <p:nvSpPr>
          <p:cNvPr id="17439" name="Line 1055"/>
          <p:cNvSpPr>
            <a:spLocks noChangeShapeType="1"/>
          </p:cNvSpPr>
          <p:nvPr/>
        </p:nvSpPr>
        <p:spPr bwMode="auto">
          <a:xfrm>
            <a:off x="7019925" y="2924175"/>
            <a:ext cx="0" cy="719138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6" name="Object 9"/>
          <p:cNvGraphicFramePr>
            <a:graphicFrameLocks noChangeAspect="1"/>
          </p:cNvGraphicFramePr>
          <p:nvPr/>
        </p:nvGraphicFramePr>
        <p:xfrm>
          <a:off x="3995738" y="333375"/>
          <a:ext cx="4608512" cy="2587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3" name="Equation" r:id="rId18" imgW="2501900" imgH="1397000" progId="Equation.DSMT4">
                  <p:embed/>
                </p:oleObj>
              </mc:Choice>
              <mc:Fallback>
                <p:oleObj name="Equation" r:id="rId18" imgW="2501900" imgH="13970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738" y="333375"/>
                        <a:ext cx="4608512" cy="2587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/>
          <p:cNvGraphicFramePr>
            <a:graphicFrameLocks noChangeAspect="1"/>
          </p:cNvGraphicFramePr>
          <p:nvPr/>
        </p:nvGraphicFramePr>
        <p:xfrm>
          <a:off x="5508625" y="5013325"/>
          <a:ext cx="2840038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4" name="Equation" r:id="rId20" imgW="1091726" imgH="203112" progId="Equation.DSMT4">
                  <p:embed/>
                </p:oleObj>
              </mc:Choice>
              <mc:Fallback>
                <p:oleObj name="Equation" r:id="rId20" imgW="1091726" imgH="203112" progId="Equation.DSMT4">
                  <p:embed/>
                  <p:pic>
                    <p:nvPicPr>
                      <p:cNvPr id="0" name="对象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625" y="5013325"/>
                        <a:ext cx="2840038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27"/>
          <p:cNvGraphicFramePr>
            <a:graphicFrameLocks noChangeAspect="1"/>
          </p:cNvGraphicFramePr>
          <p:nvPr/>
        </p:nvGraphicFramePr>
        <p:xfrm>
          <a:off x="5600700" y="5805488"/>
          <a:ext cx="2509838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5" name="Equation" r:id="rId22" imgW="965200" imgH="203200" progId="Equation.DSMT4">
                  <p:embed/>
                </p:oleObj>
              </mc:Choice>
              <mc:Fallback>
                <p:oleObj name="Equation" r:id="rId22" imgW="965200" imgH="203200" progId="Equation.DSMT4">
                  <p:embed/>
                  <p:pic>
                    <p:nvPicPr>
                      <p:cNvPr id="0" name="对象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00700" y="5805488"/>
                        <a:ext cx="2509838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2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7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2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7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7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7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22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7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7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17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17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22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17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22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1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17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22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22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30" grpId="0" animBg="1"/>
      <p:bldP spid="17431" grpId="0" animBg="1"/>
      <p:bldP spid="17432" grpId="0" animBg="1"/>
      <p:bldP spid="17433" grpId="0" animBg="1"/>
      <p:bldP spid="17434" grpId="0" animBg="1"/>
      <p:bldP spid="17417" grpId="0" animBg="1"/>
      <p:bldP spid="17418" grpId="0" animBg="1"/>
      <p:bldP spid="17419" grpId="0" animBg="1"/>
      <p:bldP spid="17421" grpId="0"/>
      <p:bldP spid="17438" grpId="0" animBg="1"/>
      <p:bldP spid="1743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灯片编号占位符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B68B14C-C703-4373-880D-5705E514237C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zh-CN" sz="1400" smtClean="0"/>
          </a:p>
        </p:txBody>
      </p:sp>
      <p:grpSp>
        <p:nvGrpSpPr>
          <p:cNvPr id="3" name="Group 27"/>
          <p:cNvGrpSpPr>
            <a:grpSpLocks/>
          </p:cNvGrpSpPr>
          <p:nvPr/>
        </p:nvGrpSpPr>
        <p:grpSpPr bwMode="auto">
          <a:xfrm>
            <a:off x="228600" y="2133600"/>
            <a:ext cx="3962400" cy="685800"/>
            <a:chOff x="144" y="1344"/>
            <a:chExt cx="2496" cy="432"/>
          </a:xfrm>
        </p:grpSpPr>
        <p:sp>
          <p:nvSpPr>
            <p:cNvPr id="22552" name="Rectangle 20"/>
            <p:cNvSpPr>
              <a:spLocks noChangeArrowheads="1"/>
            </p:cNvSpPr>
            <p:nvPr/>
          </p:nvSpPr>
          <p:spPr bwMode="auto">
            <a:xfrm>
              <a:off x="144" y="1344"/>
              <a:ext cx="2496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/>
            </a:p>
          </p:txBody>
        </p:sp>
        <p:graphicFrame>
          <p:nvGraphicFramePr>
            <p:cNvPr id="22553" name="Object 11"/>
            <p:cNvGraphicFramePr>
              <a:graphicFrameLocks noChangeAspect="1"/>
            </p:cNvGraphicFramePr>
            <p:nvPr/>
          </p:nvGraphicFramePr>
          <p:xfrm>
            <a:off x="192" y="1396"/>
            <a:ext cx="1019" cy="3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626" name="公式" r:id="rId3" imgW="647700" imgH="241300" progId="Equation.3">
                    <p:embed/>
                  </p:oleObj>
                </mc:Choice>
                <mc:Fallback>
                  <p:oleObj name="公式" r:id="rId3" imgW="647700" imgH="24130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" y="1396"/>
                          <a:ext cx="1019" cy="3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36"/>
          <p:cNvGrpSpPr>
            <a:grpSpLocks/>
          </p:cNvGrpSpPr>
          <p:nvPr/>
        </p:nvGrpSpPr>
        <p:grpSpPr bwMode="auto">
          <a:xfrm>
            <a:off x="533400" y="609600"/>
            <a:ext cx="6096000" cy="609600"/>
            <a:chOff x="336" y="384"/>
            <a:chExt cx="3840" cy="384"/>
          </a:xfrm>
        </p:grpSpPr>
        <p:sp>
          <p:nvSpPr>
            <p:cNvPr id="22550" name="Rectangle 19"/>
            <p:cNvSpPr>
              <a:spLocks noChangeArrowheads="1"/>
            </p:cNvSpPr>
            <p:nvPr/>
          </p:nvSpPr>
          <p:spPr bwMode="auto">
            <a:xfrm>
              <a:off x="336" y="384"/>
              <a:ext cx="3840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/>
            </a:p>
          </p:txBody>
        </p:sp>
        <p:graphicFrame>
          <p:nvGraphicFramePr>
            <p:cNvPr id="22551" name="Object 8"/>
            <p:cNvGraphicFramePr>
              <a:graphicFrameLocks noChangeAspect="1"/>
            </p:cNvGraphicFramePr>
            <p:nvPr/>
          </p:nvGraphicFramePr>
          <p:xfrm>
            <a:off x="438" y="406"/>
            <a:ext cx="3738" cy="3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627" name="Equation" r:id="rId5" imgW="2374900" imgH="228600" progId="Equation.DSMT4">
                    <p:embed/>
                  </p:oleObj>
                </mc:Choice>
                <mc:Fallback>
                  <p:oleObj name="Equation" r:id="rId5" imgW="2374900" imgH="228600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8" y="406"/>
                          <a:ext cx="3738" cy="3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8442" name="Object 10"/>
          <p:cNvGraphicFramePr>
            <a:graphicFrameLocks noChangeAspect="1"/>
          </p:cNvGraphicFramePr>
          <p:nvPr/>
        </p:nvGraphicFramePr>
        <p:xfrm>
          <a:off x="2541588" y="2209800"/>
          <a:ext cx="1649412" cy="60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28" name="公式" r:id="rId7" imgW="660113" imgH="241195" progId="Equation.3">
                  <p:embed/>
                </p:oleObj>
              </mc:Choice>
              <mc:Fallback>
                <p:oleObj name="公式" r:id="rId7" imgW="660113" imgH="241195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1588" y="2209800"/>
                        <a:ext cx="1649412" cy="604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4" name="Line 12"/>
          <p:cNvSpPr>
            <a:spLocks noChangeShapeType="1"/>
          </p:cNvSpPr>
          <p:nvPr/>
        </p:nvSpPr>
        <p:spPr bwMode="auto">
          <a:xfrm>
            <a:off x="1981200" y="2514600"/>
            <a:ext cx="533400" cy="0"/>
          </a:xfrm>
          <a:prstGeom prst="line">
            <a:avLst/>
          </a:prstGeom>
          <a:noFill/>
          <a:ln w="76200">
            <a:solidFill>
              <a:srgbClr val="0033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" name="Group 29"/>
          <p:cNvGrpSpPr>
            <a:grpSpLocks/>
          </p:cNvGrpSpPr>
          <p:nvPr/>
        </p:nvGrpSpPr>
        <p:grpSpPr bwMode="auto">
          <a:xfrm>
            <a:off x="685800" y="3505200"/>
            <a:ext cx="2895600" cy="636588"/>
            <a:chOff x="432" y="2208"/>
            <a:chExt cx="1824" cy="401"/>
          </a:xfrm>
        </p:grpSpPr>
        <p:sp>
          <p:nvSpPr>
            <p:cNvPr id="22548" name="Rectangle 22"/>
            <p:cNvSpPr>
              <a:spLocks noChangeArrowheads="1"/>
            </p:cNvSpPr>
            <p:nvPr/>
          </p:nvSpPr>
          <p:spPr bwMode="auto">
            <a:xfrm>
              <a:off x="432" y="2208"/>
              <a:ext cx="1824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/>
            </a:p>
          </p:txBody>
        </p:sp>
        <p:graphicFrame>
          <p:nvGraphicFramePr>
            <p:cNvPr id="22549" name="Object 13"/>
            <p:cNvGraphicFramePr>
              <a:graphicFrameLocks noChangeAspect="1"/>
            </p:cNvGraphicFramePr>
            <p:nvPr/>
          </p:nvGraphicFramePr>
          <p:xfrm>
            <a:off x="548" y="2266"/>
            <a:ext cx="1619" cy="3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629" name="Equation" r:id="rId9" imgW="1028254" imgH="215806" progId="Equation.DSMT4">
                    <p:embed/>
                  </p:oleObj>
                </mc:Choice>
                <mc:Fallback>
                  <p:oleObj name="Equation" r:id="rId9" imgW="1028254" imgH="215806" progId="Equation.DSMT4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8" y="2266"/>
                          <a:ext cx="1619" cy="3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Group 30"/>
          <p:cNvGrpSpPr>
            <a:grpSpLocks/>
          </p:cNvGrpSpPr>
          <p:nvPr/>
        </p:nvGrpSpPr>
        <p:grpSpPr bwMode="auto">
          <a:xfrm>
            <a:off x="609600" y="4267200"/>
            <a:ext cx="4953000" cy="685800"/>
            <a:chOff x="384" y="2688"/>
            <a:chExt cx="3120" cy="432"/>
          </a:xfrm>
        </p:grpSpPr>
        <p:sp>
          <p:nvSpPr>
            <p:cNvPr id="22546" name="Rectangle 23"/>
            <p:cNvSpPr>
              <a:spLocks noChangeArrowheads="1"/>
            </p:cNvSpPr>
            <p:nvPr/>
          </p:nvSpPr>
          <p:spPr bwMode="auto">
            <a:xfrm>
              <a:off x="384" y="2688"/>
              <a:ext cx="3120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/>
            </a:p>
          </p:txBody>
        </p:sp>
        <p:graphicFrame>
          <p:nvGraphicFramePr>
            <p:cNvPr id="22547" name="Object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21028383"/>
                </p:ext>
              </p:extLst>
            </p:nvPr>
          </p:nvGraphicFramePr>
          <p:xfrm>
            <a:off x="512" y="2739"/>
            <a:ext cx="2818" cy="3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630" name="Equation" r:id="rId11" imgW="1790640" imgH="241200" progId="Equation.DSMT4">
                    <p:embed/>
                  </p:oleObj>
                </mc:Choice>
                <mc:Fallback>
                  <p:oleObj name="Equation" r:id="rId11" imgW="1790640" imgH="241200" progId="Equation.DSMT4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2" y="2739"/>
                          <a:ext cx="2818" cy="3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" name="Group 32"/>
          <p:cNvGrpSpPr>
            <a:grpSpLocks/>
          </p:cNvGrpSpPr>
          <p:nvPr/>
        </p:nvGrpSpPr>
        <p:grpSpPr bwMode="auto">
          <a:xfrm>
            <a:off x="609600" y="5867400"/>
            <a:ext cx="5943600" cy="574675"/>
            <a:chOff x="384" y="3696"/>
            <a:chExt cx="3744" cy="362"/>
          </a:xfrm>
        </p:grpSpPr>
        <p:sp>
          <p:nvSpPr>
            <p:cNvPr id="22544" name="Rectangle 25"/>
            <p:cNvSpPr>
              <a:spLocks noChangeArrowheads="1"/>
            </p:cNvSpPr>
            <p:nvPr/>
          </p:nvSpPr>
          <p:spPr bwMode="auto">
            <a:xfrm>
              <a:off x="384" y="3696"/>
              <a:ext cx="3744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/>
            </a:p>
          </p:txBody>
        </p:sp>
        <p:graphicFrame>
          <p:nvGraphicFramePr>
            <p:cNvPr id="22545" name="Object 15"/>
            <p:cNvGraphicFramePr>
              <a:graphicFrameLocks noChangeAspect="1"/>
            </p:cNvGraphicFramePr>
            <p:nvPr/>
          </p:nvGraphicFramePr>
          <p:xfrm>
            <a:off x="480" y="3696"/>
            <a:ext cx="3532" cy="3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631" name="公式" r:id="rId13" imgW="2247900" imgH="228600" progId="Equation.3">
                    <p:embed/>
                  </p:oleObj>
                </mc:Choice>
                <mc:Fallback>
                  <p:oleObj name="公式" r:id="rId13" imgW="2247900" imgH="228600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" y="3696"/>
                          <a:ext cx="3532" cy="3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" name="Group 31"/>
          <p:cNvGrpSpPr>
            <a:grpSpLocks/>
          </p:cNvGrpSpPr>
          <p:nvPr/>
        </p:nvGrpSpPr>
        <p:grpSpPr bwMode="auto">
          <a:xfrm>
            <a:off x="609600" y="5105400"/>
            <a:ext cx="7543800" cy="609600"/>
            <a:chOff x="384" y="3216"/>
            <a:chExt cx="4752" cy="384"/>
          </a:xfrm>
        </p:grpSpPr>
        <p:sp>
          <p:nvSpPr>
            <p:cNvPr id="22542" name="Rectangle 24"/>
            <p:cNvSpPr>
              <a:spLocks noChangeArrowheads="1"/>
            </p:cNvSpPr>
            <p:nvPr/>
          </p:nvSpPr>
          <p:spPr bwMode="auto">
            <a:xfrm>
              <a:off x="384" y="3216"/>
              <a:ext cx="4752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/>
            </a:p>
          </p:txBody>
        </p:sp>
        <p:graphicFrame>
          <p:nvGraphicFramePr>
            <p:cNvPr id="22543" name="Object 16"/>
            <p:cNvGraphicFramePr>
              <a:graphicFrameLocks noChangeAspect="1"/>
            </p:cNvGraphicFramePr>
            <p:nvPr/>
          </p:nvGraphicFramePr>
          <p:xfrm>
            <a:off x="500" y="3219"/>
            <a:ext cx="4396" cy="3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632" name="公式" r:id="rId15" imgW="2794000" imgH="241300" progId="Equation.3">
                    <p:embed/>
                  </p:oleObj>
                </mc:Choice>
                <mc:Fallback>
                  <p:oleObj name="公式" r:id="rId15" imgW="2794000" imgH="241300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0" y="3219"/>
                          <a:ext cx="4396" cy="3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2539" name="AutoShape 3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685800" cy="304800"/>
          </a:xfrm>
          <a:prstGeom prst="actionButtonBackPrevious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/>
          </a:p>
        </p:txBody>
      </p:sp>
      <p:sp>
        <p:nvSpPr>
          <p:cNvPr id="22540" name="AutoShape 35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>
            <a:off x="8458200" y="6553200"/>
            <a:ext cx="685800" cy="304800"/>
          </a:xfrm>
          <a:prstGeom prst="actionButtonReturn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/>
          </a:p>
        </p:txBody>
      </p:sp>
      <p:graphicFrame>
        <p:nvGraphicFramePr>
          <p:cNvPr id="28" name="对象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6000012"/>
              </p:ext>
            </p:extLst>
          </p:nvPr>
        </p:nvGraphicFramePr>
        <p:xfrm>
          <a:off x="4284663" y="1412875"/>
          <a:ext cx="4162425" cy="223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33" name="Equation" r:id="rId17" imgW="1752480" imgH="939600" progId="Equation.DSMT4">
                  <p:embed/>
                </p:oleObj>
              </mc:Choice>
              <mc:Fallback>
                <p:oleObj name="Equation" r:id="rId17" imgW="1752480" imgH="939600" progId="Equation.DSMT4">
                  <p:embed/>
                  <p:pic>
                    <p:nvPicPr>
                      <p:cNvPr id="0" name="对象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4663" y="1412875"/>
                        <a:ext cx="4162425" cy="2232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84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84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84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84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84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84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84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84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4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灯片编号占位符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12189F1-B881-420A-9B61-132BA00D5DBD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zh-CN" sz="1400" smtClean="0"/>
          </a:p>
        </p:txBody>
      </p:sp>
      <p:sp>
        <p:nvSpPr>
          <p:cNvPr id="23555" name="Rectangle 11"/>
          <p:cNvSpPr>
            <a:spLocks noChangeArrowheads="1"/>
          </p:cNvSpPr>
          <p:nvPr/>
        </p:nvSpPr>
        <p:spPr bwMode="auto">
          <a:xfrm>
            <a:off x="838200" y="381000"/>
            <a:ext cx="7924800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/>
          </a:p>
        </p:txBody>
      </p:sp>
      <p:graphicFrame>
        <p:nvGraphicFramePr>
          <p:cNvPr id="23556" name="Object 17"/>
          <p:cNvGraphicFramePr>
            <a:graphicFrameLocks noChangeAspect="1"/>
          </p:cNvGraphicFramePr>
          <p:nvPr/>
        </p:nvGraphicFramePr>
        <p:xfrm>
          <a:off x="1400175" y="349250"/>
          <a:ext cx="1947863" cy="1533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90" name="Equation" r:id="rId3" imgW="583947" imgH="457002" progId="Equation.3">
                  <p:embed/>
                </p:oleObj>
              </mc:Choice>
              <mc:Fallback>
                <p:oleObj name="Equation" r:id="rId3" imgW="583947" imgH="457002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0175" y="349250"/>
                        <a:ext cx="1947863" cy="1533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47" name="Object 19"/>
          <p:cNvGraphicFramePr>
            <a:graphicFrameLocks noChangeAspect="1"/>
          </p:cNvGraphicFramePr>
          <p:nvPr/>
        </p:nvGraphicFramePr>
        <p:xfrm>
          <a:off x="688975" y="692150"/>
          <a:ext cx="842963" cy="309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91" name="公式" r:id="rId5" imgW="190500" imgH="889000" progId="Equation.3">
                  <p:embed/>
                </p:oleObj>
              </mc:Choice>
              <mc:Fallback>
                <p:oleObj name="公式" r:id="rId5" imgW="190500" imgH="8890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8975" y="692150"/>
                        <a:ext cx="842963" cy="3097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48" name="Object 20"/>
          <p:cNvGraphicFramePr>
            <a:graphicFrameLocks noChangeAspect="1"/>
          </p:cNvGraphicFramePr>
          <p:nvPr/>
        </p:nvGraphicFramePr>
        <p:xfrm>
          <a:off x="1042988" y="2060575"/>
          <a:ext cx="4176712" cy="230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92" name="公式" r:id="rId7" imgW="1206500" imgH="660400" progId="Equation.3">
                  <p:embed/>
                </p:oleObj>
              </mc:Choice>
              <mc:Fallback>
                <p:oleObj name="公式" r:id="rId7" imgW="1206500" imgH="6604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2060575"/>
                        <a:ext cx="4176712" cy="2301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9" name="AutoShape 1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685800" cy="304800"/>
          </a:xfrm>
          <a:prstGeom prst="actionButtonBackPrevious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/>
          </a:p>
        </p:txBody>
      </p:sp>
      <p:sp>
        <p:nvSpPr>
          <p:cNvPr id="23560" name="AutoShape 14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>
            <a:off x="8458200" y="6553200"/>
            <a:ext cx="685800" cy="304800"/>
          </a:xfrm>
          <a:prstGeom prst="actionButtonReturn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5148263" y="3357563"/>
          <a:ext cx="2973387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93" name="Equation" r:id="rId9" imgW="1143000" imgH="203200" progId="Equation.DSMT4">
                  <p:embed/>
                </p:oleObj>
              </mc:Choice>
              <mc:Fallback>
                <p:oleObj name="Equation" r:id="rId9" imgW="1143000" imgH="203200" progId="Equation.DSMT4">
                  <p:embed/>
                  <p:pic>
                    <p:nvPicPr>
                      <p:cNvPr id="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263" y="3357563"/>
                        <a:ext cx="2973387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8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8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44624"/>
            <a:ext cx="7924800" cy="1295996"/>
          </a:xfrm>
        </p:spPr>
        <p:txBody>
          <a:bodyPr lIns="92075" tIns="46038" rIns="92075" bIns="46038"/>
          <a:lstStyle/>
          <a:p>
            <a:r>
              <a:rPr lang="en-US" altLang="zh-CN" dirty="0" smtClean="0"/>
              <a:t>Example of Gaussian Elimination </a:t>
            </a:r>
            <a:r>
              <a:rPr lang="zh-CN" altLang="en-US" dirty="0" smtClean="0"/>
              <a:t>例子</a:t>
            </a:r>
            <a:endParaRPr lang="en-US" altLang="zh-CN" dirty="0" smtClean="0"/>
          </a:p>
        </p:txBody>
      </p:sp>
      <p:sp>
        <p:nvSpPr>
          <p:cNvPr id="389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143000"/>
            <a:ext cx="8229600" cy="5410200"/>
          </a:xfrm>
        </p:spPr>
        <p:txBody>
          <a:bodyPr lIns="92075" tIns="46038" rIns="92075" bIns="46038"/>
          <a:lstStyle/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r>
              <a:rPr lang="zh-CN" altLang="en-US" sz="2000" dirty="0" smtClean="0"/>
              <a:t>方程组 </a:t>
            </a:r>
            <a:r>
              <a:rPr lang="en-US" altLang="zh-CN" sz="2000" dirty="0" smtClean="0"/>
              <a:t>    2</a:t>
            </a:r>
            <a:r>
              <a:rPr lang="en-US" altLang="zh-CN" sz="2000" i="1" dirty="0" smtClean="0"/>
              <a:t>x</a:t>
            </a:r>
            <a:r>
              <a:rPr lang="en-US" altLang="zh-CN" sz="2000" baseline="-25000" dirty="0" smtClean="0"/>
              <a:t>1</a:t>
            </a:r>
            <a:r>
              <a:rPr lang="en-US" altLang="zh-CN" sz="2000" dirty="0" smtClean="0"/>
              <a:t>  - 4</a:t>
            </a:r>
            <a:r>
              <a:rPr lang="en-US" altLang="zh-CN" sz="2000" i="1" dirty="0" smtClean="0"/>
              <a:t>x</a:t>
            </a:r>
            <a:r>
              <a:rPr lang="en-US" altLang="zh-CN" sz="2000" baseline="-25000" dirty="0" smtClean="0"/>
              <a:t>2 </a:t>
            </a:r>
            <a:r>
              <a:rPr lang="en-US" altLang="zh-CN" sz="2000" dirty="0" smtClean="0"/>
              <a:t>  + </a:t>
            </a:r>
            <a:r>
              <a:rPr lang="en-US" altLang="zh-CN" sz="2000" i="1" dirty="0" smtClean="0"/>
              <a:t>x</a:t>
            </a:r>
            <a:r>
              <a:rPr lang="en-US" altLang="zh-CN" sz="2000" baseline="-25000" dirty="0" smtClean="0"/>
              <a:t>3 </a:t>
            </a:r>
            <a:r>
              <a:rPr lang="en-US" altLang="zh-CN" sz="2000" dirty="0" smtClean="0"/>
              <a:t>=   6  			        </a:t>
            </a:r>
            <a:br>
              <a:rPr lang="en-US" altLang="zh-CN" sz="2000" dirty="0" smtClean="0"/>
            </a:br>
            <a:r>
              <a:rPr lang="en-US" altLang="zh-CN" sz="2000" dirty="0" smtClean="0"/>
              <a:t>                 3</a:t>
            </a:r>
            <a:r>
              <a:rPr lang="en-US" altLang="zh-CN" sz="2000" i="1" dirty="0" smtClean="0"/>
              <a:t>x</a:t>
            </a:r>
            <a:r>
              <a:rPr lang="en-US" altLang="zh-CN" sz="2000" baseline="-25000" dirty="0" smtClean="0"/>
              <a:t>1</a:t>
            </a:r>
            <a:r>
              <a:rPr lang="en-US" altLang="zh-CN" sz="2000" dirty="0" smtClean="0"/>
              <a:t>  -   </a:t>
            </a:r>
            <a:r>
              <a:rPr lang="en-US" altLang="zh-CN" sz="2000" i="1" dirty="0" smtClean="0"/>
              <a:t>x</a:t>
            </a:r>
            <a:r>
              <a:rPr lang="en-US" altLang="zh-CN" sz="2000" baseline="-25000" dirty="0" smtClean="0"/>
              <a:t>2    </a:t>
            </a:r>
            <a:r>
              <a:rPr lang="en-US" altLang="zh-CN" sz="2000" dirty="0" smtClean="0"/>
              <a:t>+ </a:t>
            </a:r>
            <a:r>
              <a:rPr lang="en-US" altLang="zh-CN" sz="2000" i="1" dirty="0" smtClean="0"/>
              <a:t>x</a:t>
            </a:r>
            <a:r>
              <a:rPr lang="en-US" altLang="zh-CN" sz="2000" baseline="-25000" dirty="0" smtClean="0"/>
              <a:t>3 </a:t>
            </a:r>
            <a:r>
              <a:rPr lang="en-US" altLang="zh-CN" sz="2000" dirty="0" smtClean="0"/>
              <a:t>= 11</a:t>
            </a:r>
            <a:br>
              <a:rPr lang="en-US" altLang="zh-CN" sz="2000" dirty="0" smtClean="0"/>
            </a:br>
            <a:r>
              <a:rPr lang="en-US" altLang="zh-CN" sz="2000" dirty="0" smtClean="0"/>
              <a:t>                   </a:t>
            </a:r>
            <a:r>
              <a:rPr lang="en-US" altLang="zh-CN" sz="2000" i="1" dirty="0" smtClean="0"/>
              <a:t>x</a:t>
            </a:r>
            <a:r>
              <a:rPr lang="en-US" altLang="zh-CN" sz="2000" baseline="-25000" dirty="0" smtClean="0"/>
              <a:t>1</a:t>
            </a:r>
            <a:r>
              <a:rPr lang="en-US" altLang="zh-CN" sz="2000" dirty="0" smtClean="0"/>
              <a:t> +   </a:t>
            </a:r>
            <a:r>
              <a:rPr lang="en-US" altLang="zh-CN" sz="2000" i="1" dirty="0" smtClean="0"/>
              <a:t>x</a:t>
            </a:r>
            <a:r>
              <a:rPr lang="en-US" altLang="zh-CN" sz="2000" baseline="-25000" dirty="0" smtClean="0"/>
              <a:t>2    </a:t>
            </a:r>
            <a:r>
              <a:rPr lang="en-US" altLang="zh-CN" sz="2000" dirty="0" smtClean="0"/>
              <a:t>-  </a:t>
            </a:r>
            <a:r>
              <a:rPr lang="en-US" altLang="zh-CN" sz="2000" i="1" dirty="0" smtClean="0"/>
              <a:t>x</a:t>
            </a:r>
            <a:r>
              <a:rPr lang="en-US" altLang="zh-CN" sz="2000" baseline="-25000" dirty="0" smtClean="0"/>
              <a:t>3 </a:t>
            </a:r>
            <a:r>
              <a:rPr lang="en-US" altLang="zh-CN" sz="2000" dirty="0" smtClean="0"/>
              <a:t>= -3</a:t>
            </a:r>
            <a:r>
              <a:rPr lang="en-US" altLang="zh-CN" sz="1800" dirty="0" smtClean="0"/>
              <a:t> </a:t>
            </a:r>
            <a:br>
              <a:rPr lang="en-US" altLang="zh-CN" sz="1800" dirty="0" smtClean="0"/>
            </a:br>
            <a:r>
              <a:rPr lang="en-US" altLang="zh-CN" sz="1800" dirty="0" smtClean="0"/>
              <a:t/>
            </a:r>
            <a:br>
              <a:rPr lang="en-US" altLang="zh-CN" sz="1800" dirty="0" smtClean="0"/>
            </a:br>
            <a:r>
              <a:rPr lang="zh-CN" altLang="en-US" sz="2000" dirty="0" smtClean="0"/>
              <a:t>高斯消元</a:t>
            </a:r>
            <a:endParaRPr lang="en-US" altLang="zh-CN" sz="2000" dirty="0" smtClean="0"/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2000" dirty="0" smtClean="0"/>
              <a:t>  2</a:t>
            </a:r>
            <a:r>
              <a:rPr lang="en-US" altLang="zh-CN" sz="2000" i="1" dirty="0" smtClean="0"/>
              <a:t> </a:t>
            </a:r>
            <a:r>
              <a:rPr lang="en-US" altLang="zh-CN" sz="2000" dirty="0" smtClean="0"/>
              <a:t> -4</a:t>
            </a:r>
            <a:r>
              <a:rPr lang="en-US" altLang="zh-CN" sz="2000" baseline="-25000" dirty="0" smtClean="0"/>
              <a:t> </a:t>
            </a:r>
            <a:r>
              <a:rPr lang="en-US" altLang="zh-CN" sz="2000" dirty="0" smtClean="0"/>
              <a:t>  1   6                                      2</a:t>
            </a:r>
            <a:r>
              <a:rPr lang="en-US" altLang="zh-CN" sz="2000" i="1" dirty="0" smtClean="0"/>
              <a:t> </a:t>
            </a:r>
            <a:r>
              <a:rPr lang="en-US" altLang="zh-CN" sz="2000" dirty="0" smtClean="0"/>
              <a:t> -4</a:t>
            </a:r>
            <a:r>
              <a:rPr lang="en-US" altLang="zh-CN" sz="2000" baseline="-25000" dirty="0" smtClean="0"/>
              <a:t> </a:t>
            </a:r>
            <a:r>
              <a:rPr lang="en-US" altLang="zh-CN" sz="2000" dirty="0" smtClean="0"/>
              <a:t>    1</a:t>
            </a:r>
            <a:r>
              <a:rPr lang="en-US" altLang="zh-CN" sz="2000" baseline="-25000" dirty="0" smtClean="0"/>
              <a:t> </a:t>
            </a:r>
            <a:r>
              <a:rPr lang="en-US" altLang="zh-CN" sz="2000" dirty="0" smtClean="0"/>
              <a:t>   6 </a:t>
            </a:r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2000" dirty="0" smtClean="0"/>
              <a:t>  3  -1   1  11  row2 – (3/2)*row1    0   5  -1/2   2 </a:t>
            </a:r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2000" dirty="0" smtClean="0"/>
              <a:t>  1   1  -1 </a:t>
            </a:r>
            <a:r>
              <a:rPr lang="en-US" altLang="zh-CN" sz="2000" i="1" dirty="0" smtClean="0"/>
              <a:t> </a:t>
            </a:r>
            <a:r>
              <a:rPr lang="en-US" altLang="zh-CN" sz="2000" dirty="0" smtClean="0"/>
              <a:t>-3  row3 – (1/2)*row1     0   3  -3/2  -6</a:t>
            </a:r>
            <a:endParaRPr lang="en-US" altLang="zh-CN" sz="1800" dirty="0" smtClean="0"/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endParaRPr lang="en-US" altLang="zh-CN" sz="1800" dirty="0" smtClean="0"/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1800" dirty="0" smtClean="0"/>
              <a:t>                                                                 </a:t>
            </a:r>
            <a:r>
              <a:rPr lang="en-US" altLang="zh-CN" sz="2000" dirty="0" smtClean="0"/>
              <a:t>2</a:t>
            </a:r>
            <a:r>
              <a:rPr lang="en-US" altLang="zh-CN" sz="2000" i="1" dirty="0" smtClean="0"/>
              <a:t> </a:t>
            </a:r>
            <a:r>
              <a:rPr lang="en-US" altLang="zh-CN" sz="2000" dirty="0" smtClean="0"/>
              <a:t> -4</a:t>
            </a:r>
            <a:r>
              <a:rPr lang="en-US" altLang="zh-CN" sz="2000" baseline="-25000" dirty="0" smtClean="0"/>
              <a:t> </a:t>
            </a:r>
            <a:r>
              <a:rPr lang="en-US" altLang="zh-CN" sz="2000" dirty="0" smtClean="0"/>
              <a:t>    1</a:t>
            </a:r>
            <a:r>
              <a:rPr lang="en-US" altLang="zh-CN" sz="2000" baseline="-25000" dirty="0" smtClean="0"/>
              <a:t> </a:t>
            </a:r>
            <a:r>
              <a:rPr lang="en-US" altLang="zh-CN" sz="2000" dirty="0" smtClean="0"/>
              <a:t>    6</a:t>
            </a:r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2000" dirty="0" smtClean="0"/>
              <a:t> row3–(3/5)*row2                            0   5  -1/2    2</a:t>
            </a:r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2000" dirty="0" smtClean="0"/>
              <a:t>                                                          0   0  -6/5 -36/5</a:t>
            </a:r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1800" dirty="0" smtClean="0"/>
              <a:t> </a:t>
            </a:r>
            <a:r>
              <a:rPr lang="en-US" altLang="zh-CN" sz="2000" dirty="0" smtClean="0"/>
              <a:t>Backward substitution</a:t>
            </a:r>
            <a:r>
              <a:rPr lang="zh-CN" altLang="en-US" sz="2000" dirty="0" smtClean="0"/>
              <a:t>回代</a:t>
            </a:r>
            <a:endParaRPr lang="en-US" altLang="zh-CN" sz="2000" dirty="0" smtClean="0"/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2000" i="1" dirty="0" smtClean="0"/>
              <a:t>                                                          </a:t>
            </a:r>
            <a:r>
              <a:rPr lang="en-US" altLang="zh-CN" sz="2000" i="1" dirty="0" smtClean="0">
                <a:solidFill>
                  <a:srgbClr val="FF0000"/>
                </a:solidFill>
              </a:rPr>
              <a:t>x</a:t>
            </a:r>
            <a:r>
              <a:rPr lang="en-US" altLang="zh-CN" sz="2000" baseline="-25000" dirty="0" smtClean="0">
                <a:solidFill>
                  <a:srgbClr val="FF0000"/>
                </a:solidFill>
              </a:rPr>
              <a:t>3</a:t>
            </a:r>
            <a:r>
              <a:rPr lang="en-US" altLang="zh-CN" sz="2000" dirty="0" smtClean="0"/>
              <a:t> = (-36/5) / (-6/5) = 6</a:t>
            </a:r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2000" dirty="0" smtClean="0"/>
              <a:t>                                                          </a:t>
            </a:r>
            <a:r>
              <a:rPr lang="en-US" altLang="zh-CN" sz="2000" i="1" dirty="0" smtClean="0">
                <a:solidFill>
                  <a:srgbClr val="002060"/>
                </a:solidFill>
              </a:rPr>
              <a:t>x</a:t>
            </a:r>
            <a:r>
              <a:rPr lang="en-US" altLang="zh-CN" sz="2000" baseline="-25000" dirty="0" smtClean="0">
                <a:solidFill>
                  <a:srgbClr val="002060"/>
                </a:solidFill>
              </a:rPr>
              <a:t>2</a:t>
            </a:r>
            <a:r>
              <a:rPr lang="en-US" altLang="zh-CN" sz="2000" dirty="0" smtClean="0"/>
              <a:t> = (2+(1/2)*6) / 5 = 1</a:t>
            </a:r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2000" dirty="0" smtClean="0"/>
              <a:t>                                                          </a:t>
            </a:r>
            <a:r>
              <a:rPr lang="en-US" altLang="zh-CN" sz="2000" i="1" dirty="0" smtClean="0"/>
              <a:t>x</a:t>
            </a:r>
            <a:r>
              <a:rPr lang="en-US" altLang="zh-CN" sz="2000" baseline="-25000" dirty="0" smtClean="0"/>
              <a:t>1</a:t>
            </a:r>
            <a:r>
              <a:rPr lang="en-US" altLang="zh-CN" sz="2000" dirty="0" smtClean="0"/>
              <a:t> = (6 – 6 + 4*1)/2 = 2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9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9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89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89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89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89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389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389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89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89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389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3891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3891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B7B0F7E-5B79-45B1-9C67-AB63DFBE1672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zh-CN" sz="1400" smtClean="0"/>
          </a:p>
        </p:txBody>
      </p:sp>
      <p:sp>
        <p:nvSpPr>
          <p:cNvPr id="5123" name="Text Box 5"/>
          <p:cNvSpPr txBox="1">
            <a:spLocks noChangeArrowheads="1"/>
          </p:cNvSpPr>
          <p:nvPr/>
        </p:nvSpPr>
        <p:spPr bwMode="auto">
          <a:xfrm>
            <a:off x="1692275" y="260350"/>
            <a:ext cx="6408738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b="1">
                <a:latin typeface="Tahoma" panose="020B0604030504040204" pitchFamily="34" charset="0"/>
              </a:rPr>
              <a:t>1    </a:t>
            </a:r>
            <a:r>
              <a:rPr lang="zh-CN" altLang="en-US" b="1">
                <a:latin typeface="Tahoma" panose="020B0604030504040204" pitchFamily="34" charset="0"/>
              </a:rPr>
              <a:t>直接法与三角形方程组求解</a:t>
            </a:r>
            <a:endParaRPr lang="zh-CN" altLang="en-US">
              <a:ea typeface="隶书" panose="02010509060101010101" pitchFamily="49" charset="-122"/>
            </a:endParaRPr>
          </a:p>
        </p:txBody>
      </p:sp>
      <p:graphicFrame>
        <p:nvGraphicFramePr>
          <p:cNvPr id="5124" name="Object 6"/>
          <p:cNvGraphicFramePr>
            <a:graphicFrameLocks/>
          </p:cNvGraphicFramePr>
          <p:nvPr/>
        </p:nvGraphicFramePr>
        <p:xfrm>
          <a:off x="1331913" y="260350"/>
          <a:ext cx="708025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2" name="文档" r:id="rId3" imgW="5273040" imgH="198120" progId="Word.Document.8">
                  <p:embed/>
                </p:oleObj>
              </mc:Choice>
              <mc:Fallback>
                <p:oleObj name="文档" r:id="rId3" imgW="5273040" imgH="198120" progId="Word.Document.8">
                  <p:embed/>
                  <p:pic>
                    <p:nvPicPr>
                      <p:cNvPr id="0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260350"/>
                        <a:ext cx="708025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2" name="Text Box 8"/>
          <p:cNvSpPr txBox="1">
            <a:spLocks noChangeArrowheads="1"/>
          </p:cNvSpPr>
          <p:nvPr/>
        </p:nvSpPr>
        <p:spPr bwMode="auto">
          <a:xfrm>
            <a:off x="539750" y="836613"/>
            <a:ext cx="58737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/>
              <a:t>实际问题中的线性方程组</a:t>
            </a:r>
            <a:r>
              <a:rPr lang="zh-CN" altLang="en-US" b="1">
                <a:solidFill>
                  <a:schemeClr val="tx2"/>
                </a:solidFill>
              </a:rPr>
              <a:t>分类</a:t>
            </a:r>
            <a:r>
              <a:rPr lang="zh-CN" altLang="en-US"/>
              <a:t>：</a:t>
            </a:r>
          </a:p>
        </p:txBody>
      </p:sp>
      <p:sp>
        <p:nvSpPr>
          <p:cNvPr id="6153" name="Text Box 9"/>
          <p:cNvSpPr txBox="1">
            <a:spLocks noChangeArrowheads="1"/>
          </p:cNvSpPr>
          <p:nvPr/>
        </p:nvSpPr>
        <p:spPr bwMode="auto">
          <a:xfrm>
            <a:off x="395288" y="1700213"/>
            <a:ext cx="2670175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/>
              <a:t>按系数矩阵中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/>
              <a:t>零元素的个数：</a:t>
            </a:r>
          </a:p>
        </p:txBody>
      </p:sp>
      <p:sp>
        <p:nvSpPr>
          <p:cNvPr id="6154" name="Text Box 10"/>
          <p:cNvSpPr txBox="1">
            <a:spLocks noChangeArrowheads="1"/>
          </p:cNvSpPr>
          <p:nvPr/>
        </p:nvSpPr>
        <p:spPr bwMode="auto">
          <a:xfrm>
            <a:off x="1255713" y="3213100"/>
            <a:ext cx="1812925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b="1"/>
              <a:t>稠密线性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/>
              <a:t>方程组</a:t>
            </a:r>
          </a:p>
        </p:txBody>
      </p:sp>
      <p:sp>
        <p:nvSpPr>
          <p:cNvPr id="6155" name="Text Box 11"/>
          <p:cNvSpPr txBox="1">
            <a:spLocks noChangeArrowheads="1"/>
          </p:cNvSpPr>
          <p:nvPr/>
        </p:nvSpPr>
        <p:spPr bwMode="auto">
          <a:xfrm>
            <a:off x="5783263" y="3141663"/>
            <a:ext cx="1812925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chemeClr val="tx2"/>
                </a:solidFill>
              </a:rPr>
              <a:t>稀疏线性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/>
              <a:t>方程组</a:t>
            </a:r>
          </a:p>
        </p:txBody>
      </p:sp>
      <p:sp>
        <p:nvSpPr>
          <p:cNvPr id="5129" name="AutoShape 2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685800" cy="304800"/>
          </a:xfrm>
          <a:prstGeom prst="actionButtonBackPrevious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/>
          </a:p>
        </p:txBody>
      </p:sp>
      <p:sp>
        <p:nvSpPr>
          <p:cNvPr id="5130" name="AutoShape 30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>
            <a:off x="8458200" y="6553200"/>
            <a:ext cx="685800" cy="304800"/>
          </a:xfrm>
          <a:prstGeom prst="actionButtonReturn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/>
          </a:p>
        </p:txBody>
      </p:sp>
      <p:graphicFrame>
        <p:nvGraphicFramePr>
          <p:cNvPr id="6176" name="Object 32"/>
          <p:cNvGraphicFramePr>
            <a:graphicFrameLocks noChangeAspect="1"/>
          </p:cNvGraphicFramePr>
          <p:nvPr/>
        </p:nvGraphicFramePr>
        <p:xfrm>
          <a:off x="611188" y="4365625"/>
          <a:ext cx="2586037" cy="193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3" name="公式" r:id="rId5" imgW="1200201" imgH="895320" progId="Equation.3">
                  <p:embed/>
                </p:oleObj>
              </mc:Choice>
              <mc:Fallback>
                <p:oleObj name="公式" r:id="rId5" imgW="1200201" imgH="89532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4365625"/>
                        <a:ext cx="2586037" cy="1939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77" name="Object 33"/>
          <p:cNvGraphicFramePr>
            <a:graphicFrameLocks noChangeAspect="1"/>
          </p:cNvGraphicFramePr>
          <p:nvPr/>
        </p:nvGraphicFramePr>
        <p:xfrm>
          <a:off x="5219700" y="4221163"/>
          <a:ext cx="2736850" cy="20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4" name="Equation" r:id="rId7" imgW="1209655" imgH="895320" progId="Equation.DSMT4">
                  <p:embed/>
                </p:oleObj>
              </mc:Choice>
              <mc:Fallback>
                <p:oleObj name="Equation" r:id="rId7" imgW="1209655" imgH="895320" progId="Equation.DSMT4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9700" y="4221163"/>
                        <a:ext cx="2736850" cy="203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3" name="对象 13"/>
          <p:cNvGraphicFramePr>
            <a:graphicFrameLocks noChangeAspect="1"/>
          </p:cNvGraphicFramePr>
          <p:nvPr/>
        </p:nvGraphicFramePr>
        <p:xfrm>
          <a:off x="2771775" y="1341438"/>
          <a:ext cx="3313113" cy="1992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5" name="Equation" r:id="rId9" imgW="1562100" imgH="939800" progId="Equation.DSMT4">
                  <p:embed/>
                </p:oleObj>
              </mc:Choice>
              <mc:Fallback>
                <p:oleObj name="Equation" r:id="rId9" imgW="1562100" imgH="939800" progId="Equation.DSMT4">
                  <p:embed/>
                  <p:pic>
                    <p:nvPicPr>
                      <p:cNvPr id="0" name="对象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1341438"/>
                        <a:ext cx="3313113" cy="1992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6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6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6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2000"/>
                                        <p:tgtEl>
                                          <p:spTgt spid="6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2" grpId="0"/>
      <p:bldP spid="6153" grpId="0"/>
      <p:bldP spid="6154" grpId="0"/>
      <p:bldP spid="615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381000" y="304800"/>
            <a:ext cx="45751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/>
              <a:t>Gauss</a:t>
            </a:r>
            <a:r>
              <a:rPr lang="zh-CN" altLang="en-US"/>
              <a:t>消去法计算复杂度</a:t>
            </a:r>
            <a:endParaRPr lang="zh-CN" altLang="en-US">
              <a:solidFill>
                <a:srgbClr val="FF3300"/>
              </a:solidFill>
            </a:endParaRPr>
          </a:p>
        </p:txBody>
      </p:sp>
      <p:sp>
        <p:nvSpPr>
          <p:cNvPr id="20485" name="Text Box 5"/>
          <p:cNvSpPr txBox="1">
            <a:spLocks noChangeArrowheads="1"/>
          </p:cNvSpPr>
          <p:nvPr/>
        </p:nvSpPr>
        <p:spPr bwMode="auto">
          <a:xfrm>
            <a:off x="457200" y="1371600"/>
            <a:ext cx="82137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/>
              <a:t>统计</a:t>
            </a:r>
            <a:r>
              <a:rPr lang="zh-CN" altLang="en-US" b="1">
                <a:solidFill>
                  <a:srgbClr val="FF3300"/>
                </a:solidFill>
              </a:rPr>
              <a:t>乘除</a:t>
            </a:r>
            <a:r>
              <a:rPr lang="zh-CN" altLang="en-US" sz="2400"/>
              <a:t>的运算次数</a:t>
            </a: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533400" y="3505200"/>
            <a:ext cx="8534400" cy="1219200"/>
            <a:chOff x="144" y="2400"/>
            <a:chExt cx="5376" cy="768"/>
          </a:xfrm>
        </p:grpSpPr>
        <p:sp>
          <p:nvSpPr>
            <p:cNvPr id="26640" name="Rectangle 16"/>
            <p:cNvSpPr>
              <a:spLocks noChangeArrowheads="1"/>
            </p:cNvSpPr>
            <p:nvPr/>
          </p:nvSpPr>
          <p:spPr bwMode="auto">
            <a:xfrm>
              <a:off x="144" y="2400"/>
              <a:ext cx="5376" cy="7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graphicFrame>
          <p:nvGraphicFramePr>
            <p:cNvPr id="26641" name="Object 25"/>
            <p:cNvGraphicFramePr>
              <a:graphicFrameLocks noChangeAspect="1"/>
            </p:cNvGraphicFramePr>
            <p:nvPr/>
          </p:nvGraphicFramePr>
          <p:xfrm>
            <a:off x="240" y="2448"/>
            <a:ext cx="1599" cy="3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84" name="公式" r:id="rId3" imgW="1016000" imgH="203200" progId="Equation.3">
                    <p:embed/>
                  </p:oleObj>
                </mc:Choice>
                <mc:Fallback>
                  <p:oleObj name="公式" r:id="rId3" imgW="1016000" imgH="203200" progId="Equation.3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" y="2448"/>
                          <a:ext cx="1599" cy="32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0488" name="Text Box 8">
            <a:hlinkClick r:id="rId5" action="ppaction://hlinksldjump"/>
          </p:cNvPr>
          <p:cNvSpPr txBox="1">
            <a:spLocks noChangeArrowheads="1"/>
          </p:cNvSpPr>
          <p:nvPr/>
        </p:nvSpPr>
        <p:spPr bwMode="auto">
          <a:xfrm>
            <a:off x="3559175" y="3581400"/>
            <a:ext cx="19621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/>
              <a:t>乘法次数：</a:t>
            </a:r>
          </a:p>
        </p:txBody>
      </p:sp>
      <p:graphicFrame>
        <p:nvGraphicFramePr>
          <p:cNvPr id="39957" name="Object 21"/>
          <p:cNvGraphicFramePr>
            <a:graphicFrameLocks noChangeAspect="1"/>
          </p:cNvGraphicFramePr>
          <p:nvPr/>
        </p:nvGraphicFramePr>
        <p:xfrm>
          <a:off x="5575300" y="3581400"/>
          <a:ext cx="2981325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85" name="公式" r:id="rId6" imgW="1193800" imgH="228600" progId="Equation.3">
                  <p:embed/>
                </p:oleObj>
              </mc:Choice>
              <mc:Fallback>
                <p:oleObj name="公式" r:id="rId6" imgW="1193800" imgH="22860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5300" y="3581400"/>
                        <a:ext cx="2981325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90" name="Text Box 10"/>
          <p:cNvSpPr txBox="1">
            <a:spLocks noChangeArrowheads="1"/>
          </p:cNvSpPr>
          <p:nvPr/>
        </p:nvSpPr>
        <p:spPr bwMode="auto">
          <a:xfrm>
            <a:off x="3559175" y="4373563"/>
            <a:ext cx="19621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/>
              <a:t>除法次数：</a:t>
            </a:r>
          </a:p>
        </p:txBody>
      </p:sp>
      <p:graphicFrame>
        <p:nvGraphicFramePr>
          <p:cNvPr id="39958" name="Object 22"/>
          <p:cNvGraphicFramePr>
            <a:graphicFrameLocks noChangeAspect="1"/>
          </p:cNvGraphicFramePr>
          <p:nvPr/>
        </p:nvGraphicFramePr>
        <p:xfrm>
          <a:off x="5575300" y="4300538"/>
          <a:ext cx="1487488" cy="54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86" name="公式" r:id="rId8" imgW="596641" imgH="215806" progId="Equation.3">
                  <p:embed/>
                </p:oleObj>
              </mc:Choice>
              <mc:Fallback>
                <p:oleObj name="公式" r:id="rId8" imgW="596641" imgH="215806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5300" y="4300538"/>
                        <a:ext cx="1487488" cy="544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606425" y="5021263"/>
            <a:ext cx="6096000" cy="1219200"/>
            <a:chOff x="192" y="3360"/>
            <a:chExt cx="3840" cy="768"/>
          </a:xfrm>
        </p:grpSpPr>
        <p:sp>
          <p:nvSpPr>
            <p:cNvPr id="26638" name="Rectangle 17"/>
            <p:cNvSpPr>
              <a:spLocks noChangeArrowheads="1"/>
            </p:cNvSpPr>
            <p:nvPr/>
          </p:nvSpPr>
          <p:spPr bwMode="auto">
            <a:xfrm>
              <a:off x="192" y="3360"/>
              <a:ext cx="3840" cy="7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graphicFrame>
          <p:nvGraphicFramePr>
            <p:cNvPr id="26639" name="Object 24"/>
            <p:cNvGraphicFramePr>
              <a:graphicFrameLocks noChangeAspect="1"/>
            </p:cNvGraphicFramePr>
            <p:nvPr/>
          </p:nvGraphicFramePr>
          <p:xfrm>
            <a:off x="274" y="3423"/>
            <a:ext cx="3518" cy="3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87" name="公式" r:id="rId10" imgW="2235200" imgH="203200" progId="Equation.3">
                    <p:embed/>
                  </p:oleObj>
                </mc:Choice>
                <mc:Fallback>
                  <p:oleObj name="公式" r:id="rId10" imgW="2235200" imgH="203200" progId="Equation.3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4" y="3423"/>
                          <a:ext cx="3518" cy="32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9959" name="Object 23"/>
          <p:cNvGraphicFramePr>
            <a:graphicFrameLocks noChangeAspect="1"/>
          </p:cNvGraphicFramePr>
          <p:nvPr/>
        </p:nvGraphicFramePr>
        <p:xfrm>
          <a:off x="3198813" y="5813425"/>
          <a:ext cx="3013075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88" name="公式" r:id="rId12" imgW="1206500" imgH="228600" progId="Equation.3">
                  <p:embed/>
                </p:oleObj>
              </mc:Choice>
              <mc:Fallback>
                <p:oleObj name="公式" r:id="rId12" imgW="1206500" imgH="22860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8813" y="5813425"/>
                        <a:ext cx="3013075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5" name="AutoShape 20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685800" cy="304800"/>
          </a:xfrm>
          <a:prstGeom prst="actionButtonBackPrevious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26636" name="AutoShape 21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>
            <a:off x="8458200" y="6553200"/>
            <a:ext cx="685800" cy="304800"/>
          </a:xfrm>
          <a:prstGeom prst="actionButtonReturn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graphicFrame>
        <p:nvGraphicFramePr>
          <p:cNvPr id="18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0120380"/>
              </p:ext>
            </p:extLst>
          </p:nvPr>
        </p:nvGraphicFramePr>
        <p:xfrm>
          <a:off x="3995738" y="765175"/>
          <a:ext cx="4373562" cy="2589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89" name="Equation" r:id="rId14" imgW="2374900" imgH="1397000" progId="Equation.DSMT4">
                  <p:embed/>
                </p:oleObj>
              </mc:Choice>
              <mc:Fallback>
                <p:oleObj name="Equation" r:id="rId14" imgW="2374900" imgH="13970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738" y="765175"/>
                        <a:ext cx="4373562" cy="2589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20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2" dur="500"/>
                                        <p:tgtEl>
                                          <p:spTgt spid="20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7" dur="500"/>
                                        <p:tgtEl>
                                          <p:spTgt spid="39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2" dur="500"/>
                                        <p:tgtEl>
                                          <p:spTgt spid="20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7" dur="500"/>
                                        <p:tgtEl>
                                          <p:spTgt spid="39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7" dur="500"/>
                                        <p:tgtEl>
                                          <p:spTgt spid="39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2" grpId="0"/>
      <p:bldP spid="20485" grpId="0"/>
      <p:bldP spid="20488" grpId="0" autoUpdateAnimBg="0"/>
      <p:bldP spid="20490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灯片编号占位符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2E391A7-5264-420B-B949-67D5972D3ACB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zh-CN" sz="1400" smtClean="0"/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533400" y="457200"/>
            <a:ext cx="7924800" cy="609600"/>
            <a:chOff x="336" y="288"/>
            <a:chExt cx="4992" cy="384"/>
          </a:xfrm>
        </p:grpSpPr>
        <p:sp>
          <p:nvSpPr>
            <p:cNvPr id="27670" name="Rectangle 16"/>
            <p:cNvSpPr>
              <a:spLocks noChangeArrowheads="1"/>
            </p:cNvSpPr>
            <p:nvPr/>
          </p:nvSpPr>
          <p:spPr bwMode="auto">
            <a:xfrm>
              <a:off x="336" y="288"/>
              <a:ext cx="4992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/>
            </a:p>
          </p:txBody>
        </p:sp>
        <p:graphicFrame>
          <p:nvGraphicFramePr>
            <p:cNvPr id="27671" name="Object 27"/>
            <p:cNvGraphicFramePr>
              <a:graphicFrameLocks noChangeAspect="1"/>
            </p:cNvGraphicFramePr>
            <p:nvPr/>
          </p:nvGraphicFramePr>
          <p:xfrm>
            <a:off x="367" y="336"/>
            <a:ext cx="4817" cy="3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728" name="公式" r:id="rId3" imgW="3060700" imgH="203200" progId="Equation.3">
                    <p:embed/>
                  </p:oleObj>
                </mc:Choice>
                <mc:Fallback>
                  <p:oleObj name="公式" r:id="rId3" imgW="3060700" imgH="203200" progId="Equation.3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7" y="336"/>
                          <a:ext cx="4817" cy="32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1066800" y="1219200"/>
            <a:ext cx="5943600" cy="1143000"/>
            <a:chOff x="672" y="768"/>
            <a:chExt cx="3744" cy="720"/>
          </a:xfrm>
        </p:grpSpPr>
        <p:sp>
          <p:nvSpPr>
            <p:cNvPr id="27668" name="Rectangle 17"/>
            <p:cNvSpPr>
              <a:spLocks noChangeArrowheads="1"/>
            </p:cNvSpPr>
            <p:nvPr/>
          </p:nvSpPr>
          <p:spPr bwMode="auto">
            <a:xfrm>
              <a:off x="672" y="768"/>
              <a:ext cx="3744" cy="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/>
            </a:p>
          </p:txBody>
        </p:sp>
        <p:graphicFrame>
          <p:nvGraphicFramePr>
            <p:cNvPr id="27669" name="Object 26"/>
            <p:cNvGraphicFramePr>
              <a:graphicFrameLocks noChangeAspect="1"/>
            </p:cNvGraphicFramePr>
            <p:nvPr/>
          </p:nvGraphicFramePr>
          <p:xfrm>
            <a:off x="768" y="805"/>
            <a:ext cx="1957" cy="6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729" name="公式" r:id="rId5" imgW="1244600" imgH="431800" progId="Equation.3">
                    <p:embed/>
                  </p:oleObj>
                </mc:Choice>
                <mc:Fallback>
                  <p:oleObj name="公式" r:id="rId5" imgW="1244600" imgH="431800" progId="Equation.3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8" y="805"/>
                          <a:ext cx="1957" cy="6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0980" name="Object 20"/>
          <p:cNvGraphicFramePr>
            <a:graphicFrameLocks noChangeAspect="1"/>
          </p:cNvGraphicFramePr>
          <p:nvPr/>
        </p:nvGraphicFramePr>
        <p:xfrm>
          <a:off x="4343400" y="1266825"/>
          <a:ext cx="2409825" cy="101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30" name="公式" r:id="rId7" imgW="964781" imgH="406224" progId="Equation.3">
                  <p:embed/>
                </p:oleObj>
              </mc:Choice>
              <mc:Fallback>
                <p:oleObj name="公式" r:id="rId7" imgW="964781" imgH="406224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1266825"/>
                        <a:ext cx="2409825" cy="1019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3" name="Text Box 5">
            <a:hlinkClick r:id="rId9" action="ppaction://hlinksldjump"/>
          </p:cNvPr>
          <p:cNvSpPr txBox="1">
            <a:spLocks noChangeArrowheads="1"/>
          </p:cNvSpPr>
          <p:nvPr/>
        </p:nvSpPr>
        <p:spPr bwMode="auto">
          <a:xfrm>
            <a:off x="746125" y="2514600"/>
            <a:ext cx="5873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/>
              <a:t>全部回代过程需作乘除法的总次数为</a:t>
            </a:r>
          </a:p>
        </p:txBody>
      </p:sp>
      <p:grpSp>
        <p:nvGrpSpPr>
          <p:cNvPr id="4" name="Group 22"/>
          <p:cNvGrpSpPr>
            <a:grpSpLocks/>
          </p:cNvGrpSpPr>
          <p:nvPr/>
        </p:nvGrpSpPr>
        <p:grpSpPr bwMode="auto">
          <a:xfrm>
            <a:off x="1371600" y="3124200"/>
            <a:ext cx="4267200" cy="1084263"/>
            <a:chOff x="864" y="1968"/>
            <a:chExt cx="2688" cy="683"/>
          </a:xfrm>
        </p:grpSpPr>
        <p:sp>
          <p:nvSpPr>
            <p:cNvPr id="27666" name="Rectangle 18"/>
            <p:cNvSpPr>
              <a:spLocks noChangeArrowheads="1"/>
            </p:cNvSpPr>
            <p:nvPr/>
          </p:nvSpPr>
          <p:spPr bwMode="auto">
            <a:xfrm>
              <a:off x="864" y="1968"/>
              <a:ext cx="2688" cy="6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/>
            </a:p>
          </p:txBody>
        </p:sp>
        <p:graphicFrame>
          <p:nvGraphicFramePr>
            <p:cNvPr id="27667" name="Object 25"/>
            <p:cNvGraphicFramePr>
              <a:graphicFrameLocks noChangeAspect="1"/>
            </p:cNvGraphicFramePr>
            <p:nvPr/>
          </p:nvGraphicFramePr>
          <p:xfrm>
            <a:off x="1008" y="1968"/>
            <a:ext cx="1238" cy="6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731" name="公式" r:id="rId10" imgW="787400" imgH="431800" progId="Equation.3">
                    <p:embed/>
                  </p:oleObj>
                </mc:Choice>
                <mc:Fallback>
                  <p:oleObj name="公式" r:id="rId10" imgW="787400" imgH="431800" progId="Equation.3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8" y="1968"/>
                          <a:ext cx="1238" cy="6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0981" name="Object 21"/>
          <p:cNvGraphicFramePr>
            <a:graphicFrameLocks noChangeAspect="1"/>
          </p:cNvGraphicFramePr>
          <p:nvPr/>
        </p:nvGraphicFramePr>
        <p:xfrm>
          <a:off x="3651250" y="3095625"/>
          <a:ext cx="1454150" cy="101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32" name="公式" r:id="rId12" imgW="583947" imgH="406224" progId="Equation.3">
                  <p:embed/>
                </p:oleObj>
              </mc:Choice>
              <mc:Fallback>
                <p:oleObj name="公式" r:id="rId12" imgW="583947" imgH="406224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1250" y="3095625"/>
                        <a:ext cx="1454150" cy="1019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6" name="Text Box 8"/>
          <p:cNvSpPr txBox="1">
            <a:spLocks noChangeArrowheads="1"/>
          </p:cNvSpPr>
          <p:nvPr/>
        </p:nvSpPr>
        <p:spPr bwMode="auto">
          <a:xfrm>
            <a:off x="533400" y="4357688"/>
            <a:ext cx="67421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/>
              <a:t>于是</a:t>
            </a:r>
            <a:r>
              <a:rPr lang="en-US" altLang="zh-CN" sz="2800"/>
              <a:t>Gauss</a:t>
            </a:r>
            <a:r>
              <a:rPr lang="zh-CN" altLang="en-US" sz="2800"/>
              <a:t>消去法的乘除法运算总的次数为</a:t>
            </a:r>
          </a:p>
        </p:txBody>
      </p:sp>
      <p:grpSp>
        <p:nvGrpSpPr>
          <p:cNvPr id="5" name="Group 23"/>
          <p:cNvGrpSpPr>
            <a:grpSpLocks/>
          </p:cNvGrpSpPr>
          <p:nvPr/>
        </p:nvGrpSpPr>
        <p:grpSpPr bwMode="auto">
          <a:xfrm>
            <a:off x="1676400" y="5105400"/>
            <a:ext cx="5410200" cy="1219200"/>
            <a:chOff x="1056" y="3216"/>
            <a:chExt cx="3408" cy="768"/>
          </a:xfrm>
        </p:grpSpPr>
        <p:sp>
          <p:nvSpPr>
            <p:cNvPr id="27664" name="Rectangle 19"/>
            <p:cNvSpPr>
              <a:spLocks noChangeArrowheads="1"/>
            </p:cNvSpPr>
            <p:nvPr/>
          </p:nvSpPr>
          <p:spPr bwMode="auto">
            <a:xfrm>
              <a:off x="1056" y="3216"/>
              <a:ext cx="3408" cy="7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/>
            </a:p>
          </p:txBody>
        </p:sp>
        <p:graphicFrame>
          <p:nvGraphicFramePr>
            <p:cNvPr id="27665" name="Object 24"/>
            <p:cNvGraphicFramePr>
              <a:graphicFrameLocks noChangeAspect="1"/>
            </p:cNvGraphicFramePr>
            <p:nvPr/>
          </p:nvGraphicFramePr>
          <p:xfrm>
            <a:off x="1200" y="3456"/>
            <a:ext cx="457" cy="2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733" name="公式" r:id="rId14" imgW="291847" imgH="164957" progId="Equation.3">
                    <p:embed/>
                  </p:oleObj>
                </mc:Choice>
                <mc:Fallback>
                  <p:oleObj name="公式" r:id="rId14" imgW="291847" imgH="164957" progId="Equation.3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0" y="3456"/>
                          <a:ext cx="457" cy="2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0982" name="Object 22"/>
          <p:cNvGraphicFramePr>
            <a:graphicFrameLocks noChangeAspect="1"/>
          </p:cNvGraphicFramePr>
          <p:nvPr/>
        </p:nvGraphicFramePr>
        <p:xfrm>
          <a:off x="2667000" y="5181600"/>
          <a:ext cx="2152650" cy="101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34" name="公式" r:id="rId16" imgW="863225" imgH="406224" progId="Equation.3">
                  <p:embed/>
                </p:oleObj>
              </mc:Choice>
              <mc:Fallback>
                <p:oleObj name="公式" r:id="rId16" imgW="863225" imgH="406224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5181600"/>
                        <a:ext cx="2152650" cy="1019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83" name="Object 23"/>
          <p:cNvGraphicFramePr>
            <a:graphicFrameLocks noChangeAspect="1"/>
          </p:cNvGraphicFramePr>
          <p:nvPr/>
        </p:nvGraphicFramePr>
        <p:xfrm>
          <a:off x="4876800" y="5181600"/>
          <a:ext cx="2093913" cy="101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35" name="公式" r:id="rId18" imgW="837836" imgH="406224" progId="Equation.3">
                  <p:embed/>
                </p:oleObj>
              </mc:Choice>
              <mc:Fallback>
                <p:oleObj name="公式" r:id="rId18" imgW="837836" imgH="406224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5181600"/>
                        <a:ext cx="2093913" cy="1019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41" name="Text Box 13"/>
          <p:cNvSpPr txBox="1">
            <a:spLocks noChangeArrowheads="1"/>
          </p:cNvSpPr>
          <p:nvPr/>
        </p:nvSpPr>
        <p:spPr bwMode="auto">
          <a:xfrm>
            <a:off x="5546725" y="6064250"/>
            <a:ext cx="8953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/>
              <a:t>数级</a:t>
            </a:r>
          </a:p>
        </p:txBody>
      </p:sp>
      <p:sp>
        <p:nvSpPr>
          <p:cNvPr id="27662" name="AutoShape 2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685800" cy="304800"/>
          </a:xfrm>
          <a:prstGeom prst="actionButtonBackPrevious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/>
          </a:p>
        </p:txBody>
      </p:sp>
      <p:sp>
        <p:nvSpPr>
          <p:cNvPr id="27663" name="AutoShape 25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>
            <a:off x="8458200" y="6553200"/>
            <a:ext cx="685800" cy="304800"/>
          </a:xfrm>
          <a:prstGeom prst="actionButtonReturn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09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09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09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09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25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25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25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25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09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09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09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09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25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25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25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25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09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09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09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09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409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409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409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409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25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25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225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225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3" grpId="0"/>
      <p:bldP spid="22536" grpId="0"/>
      <p:bldP spid="22541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灯片编号占位符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C2D6503-9B49-491C-B567-613DD63EA6DB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zh-CN" sz="1400" smtClean="0"/>
          </a:p>
        </p:txBody>
      </p:sp>
      <p:grpSp>
        <p:nvGrpSpPr>
          <p:cNvPr id="2" name="Group 25"/>
          <p:cNvGrpSpPr>
            <a:grpSpLocks/>
          </p:cNvGrpSpPr>
          <p:nvPr/>
        </p:nvGrpSpPr>
        <p:grpSpPr bwMode="auto">
          <a:xfrm>
            <a:off x="533400" y="685800"/>
            <a:ext cx="7010400" cy="1066800"/>
            <a:chOff x="336" y="432"/>
            <a:chExt cx="4416" cy="672"/>
          </a:xfrm>
        </p:grpSpPr>
        <p:sp>
          <p:nvSpPr>
            <p:cNvPr id="28696" name="Rectangle 17"/>
            <p:cNvSpPr>
              <a:spLocks noChangeArrowheads="1"/>
            </p:cNvSpPr>
            <p:nvPr/>
          </p:nvSpPr>
          <p:spPr bwMode="auto">
            <a:xfrm>
              <a:off x="336" y="432"/>
              <a:ext cx="4416" cy="6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/>
            </a:p>
          </p:txBody>
        </p:sp>
        <p:graphicFrame>
          <p:nvGraphicFramePr>
            <p:cNvPr id="28697" name="Object 23"/>
            <p:cNvGraphicFramePr>
              <a:graphicFrameLocks noChangeAspect="1"/>
            </p:cNvGraphicFramePr>
            <p:nvPr/>
          </p:nvGraphicFramePr>
          <p:xfrm>
            <a:off x="432" y="576"/>
            <a:ext cx="1119" cy="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54" name="公式" r:id="rId3" imgW="710891" imgH="203112" progId="Equation.3">
                    <p:embed/>
                  </p:oleObj>
                </mc:Choice>
                <mc:Fallback>
                  <p:oleObj name="公式" r:id="rId3" imgW="710891" imgH="203112" progId="Equation.3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" y="576"/>
                          <a:ext cx="1119" cy="3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5072" name="Object 16"/>
          <p:cNvGraphicFramePr>
            <a:graphicFrameLocks noChangeAspect="1"/>
          </p:cNvGraphicFramePr>
          <p:nvPr/>
        </p:nvGraphicFramePr>
        <p:xfrm>
          <a:off x="3733800" y="685800"/>
          <a:ext cx="2152650" cy="101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55" name="公式" r:id="rId5" imgW="863225" imgH="406224" progId="Equation.3">
                  <p:embed/>
                </p:oleObj>
              </mc:Choice>
              <mc:Fallback>
                <p:oleObj name="公式" r:id="rId5" imgW="863225" imgH="406224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685800"/>
                        <a:ext cx="2152650" cy="1019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73" name="Object 17"/>
          <p:cNvGraphicFramePr>
            <a:graphicFrameLocks noChangeAspect="1"/>
          </p:cNvGraphicFramePr>
          <p:nvPr/>
        </p:nvGraphicFramePr>
        <p:xfrm>
          <a:off x="2971800" y="990600"/>
          <a:ext cx="725488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56" name="公式" r:id="rId7" imgW="291847" imgH="164957" progId="Equation.3">
                  <p:embed/>
                </p:oleObj>
              </mc:Choice>
              <mc:Fallback>
                <p:oleObj name="公式" r:id="rId7" imgW="291847" imgH="164957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990600"/>
                        <a:ext cx="725488" cy="411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74" name="Object 18"/>
          <p:cNvGraphicFramePr>
            <a:graphicFrameLocks noChangeAspect="1"/>
          </p:cNvGraphicFramePr>
          <p:nvPr/>
        </p:nvGraphicFramePr>
        <p:xfrm>
          <a:off x="6081713" y="733425"/>
          <a:ext cx="852487" cy="101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57" name="公式" r:id="rId9" imgW="342603" imgH="406048" progId="Equation.3">
                  <p:embed/>
                </p:oleObj>
              </mc:Choice>
              <mc:Fallback>
                <p:oleObj name="公式" r:id="rId9" imgW="342603" imgH="406048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1713" y="733425"/>
                        <a:ext cx="852487" cy="1019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22"/>
          <p:cNvGrpSpPr>
            <a:grpSpLocks/>
          </p:cNvGrpSpPr>
          <p:nvPr/>
        </p:nvGrpSpPr>
        <p:grpSpPr bwMode="auto">
          <a:xfrm>
            <a:off x="609600" y="1981200"/>
            <a:ext cx="7467600" cy="762000"/>
            <a:chOff x="384" y="1248"/>
            <a:chExt cx="4704" cy="480"/>
          </a:xfrm>
        </p:grpSpPr>
        <p:sp>
          <p:nvSpPr>
            <p:cNvPr id="28694" name="Rectangle 18"/>
            <p:cNvSpPr>
              <a:spLocks noChangeArrowheads="1"/>
            </p:cNvSpPr>
            <p:nvPr/>
          </p:nvSpPr>
          <p:spPr bwMode="auto">
            <a:xfrm>
              <a:off x="384" y="1248"/>
              <a:ext cx="4704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/>
            </a:p>
          </p:txBody>
        </p:sp>
        <p:graphicFrame>
          <p:nvGraphicFramePr>
            <p:cNvPr id="28695" name="Object 22"/>
            <p:cNvGraphicFramePr>
              <a:graphicFrameLocks noChangeAspect="1"/>
            </p:cNvGraphicFramePr>
            <p:nvPr/>
          </p:nvGraphicFramePr>
          <p:xfrm>
            <a:off x="465" y="1312"/>
            <a:ext cx="1119" cy="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58" name="公式" r:id="rId11" imgW="710891" imgH="203112" progId="Equation.3">
                    <p:embed/>
                  </p:oleObj>
                </mc:Choice>
                <mc:Fallback>
                  <p:oleObj name="公式" r:id="rId11" imgW="710891" imgH="203112" progId="Equation.3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5" y="1312"/>
                          <a:ext cx="1119" cy="3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3559" name="Text Box 7"/>
          <p:cNvSpPr txBox="1">
            <a:spLocks noChangeArrowheads="1"/>
          </p:cNvSpPr>
          <p:nvPr/>
        </p:nvSpPr>
        <p:spPr bwMode="auto">
          <a:xfrm>
            <a:off x="2895600" y="2057400"/>
            <a:ext cx="49641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/>
              <a:t>Gauss</a:t>
            </a:r>
            <a:r>
              <a:rPr lang="zh-CN" altLang="en-US" sz="2800"/>
              <a:t>消去法乘除法约为</a:t>
            </a:r>
            <a:r>
              <a:rPr lang="en-US" altLang="zh-CN" sz="2800"/>
              <a:t>2700</a:t>
            </a:r>
            <a:r>
              <a:rPr lang="zh-CN" altLang="en-US" sz="2800"/>
              <a:t>次</a:t>
            </a:r>
          </a:p>
        </p:txBody>
      </p:sp>
      <p:sp>
        <p:nvSpPr>
          <p:cNvPr id="23560" name="Text Box 8"/>
          <p:cNvSpPr txBox="1">
            <a:spLocks noChangeArrowheads="1"/>
          </p:cNvSpPr>
          <p:nvPr/>
        </p:nvSpPr>
        <p:spPr bwMode="auto">
          <a:xfrm>
            <a:off x="685800" y="2971800"/>
            <a:ext cx="69389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/>
              <a:t>而如果用</a:t>
            </a:r>
            <a:r>
              <a:rPr lang="en-US" altLang="zh-CN" sz="2800"/>
              <a:t>Cramer</a:t>
            </a:r>
            <a:r>
              <a:rPr lang="zh-CN" altLang="en-US" sz="2800"/>
              <a:t>法则的乘除法运算次数约为</a:t>
            </a:r>
          </a:p>
        </p:txBody>
      </p:sp>
      <p:grpSp>
        <p:nvGrpSpPr>
          <p:cNvPr id="4" name="Group 23"/>
          <p:cNvGrpSpPr>
            <a:grpSpLocks/>
          </p:cNvGrpSpPr>
          <p:nvPr/>
        </p:nvGrpSpPr>
        <p:grpSpPr bwMode="auto">
          <a:xfrm>
            <a:off x="914400" y="3810000"/>
            <a:ext cx="5562600" cy="685800"/>
            <a:chOff x="576" y="2400"/>
            <a:chExt cx="3504" cy="432"/>
          </a:xfrm>
        </p:grpSpPr>
        <p:sp>
          <p:nvSpPr>
            <p:cNvPr id="28692" name="Rectangle 19"/>
            <p:cNvSpPr>
              <a:spLocks noChangeArrowheads="1"/>
            </p:cNvSpPr>
            <p:nvPr/>
          </p:nvSpPr>
          <p:spPr bwMode="auto">
            <a:xfrm>
              <a:off x="576" y="2400"/>
              <a:ext cx="3504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/>
            </a:p>
          </p:txBody>
        </p:sp>
        <p:graphicFrame>
          <p:nvGraphicFramePr>
            <p:cNvPr id="28693" name="Object 21"/>
            <p:cNvGraphicFramePr>
              <a:graphicFrameLocks noChangeAspect="1"/>
            </p:cNvGraphicFramePr>
            <p:nvPr/>
          </p:nvGraphicFramePr>
          <p:xfrm>
            <a:off x="672" y="2492"/>
            <a:ext cx="2318" cy="3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59" name="公式" r:id="rId13" imgW="1473200" imgH="215900" progId="Equation.3">
                    <p:embed/>
                  </p:oleObj>
                </mc:Choice>
                <mc:Fallback>
                  <p:oleObj name="公式" r:id="rId13" imgW="1473200" imgH="215900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2" y="2492"/>
                          <a:ext cx="2318" cy="3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5075" name="Object 19"/>
          <p:cNvGraphicFramePr>
            <a:graphicFrameLocks noChangeAspect="1"/>
          </p:cNvGraphicFramePr>
          <p:nvPr/>
        </p:nvGraphicFramePr>
        <p:xfrm>
          <a:off x="4799013" y="3835400"/>
          <a:ext cx="1522412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60" name="公式" r:id="rId15" imgW="609336" imgH="203112" progId="Equation.3">
                  <p:embed/>
                </p:oleObj>
              </mc:Choice>
              <mc:Fallback>
                <p:oleObj name="公式" r:id="rId15" imgW="609336" imgH="203112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9013" y="3835400"/>
                        <a:ext cx="1522412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3" name="Text Box 11"/>
          <p:cNvSpPr txBox="1">
            <a:spLocks noChangeArrowheads="1"/>
          </p:cNvSpPr>
          <p:nvPr/>
        </p:nvSpPr>
        <p:spPr bwMode="auto">
          <a:xfrm>
            <a:off x="762000" y="4738688"/>
            <a:ext cx="5397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/>
              <a:t>或</a:t>
            </a:r>
          </a:p>
        </p:txBody>
      </p:sp>
      <p:grpSp>
        <p:nvGrpSpPr>
          <p:cNvPr id="5" name="Group 24"/>
          <p:cNvGrpSpPr>
            <a:grpSpLocks/>
          </p:cNvGrpSpPr>
          <p:nvPr/>
        </p:nvGrpSpPr>
        <p:grpSpPr bwMode="auto">
          <a:xfrm>
            <a:off x="1828800" y="4648200"/>
            <a:ext cx="2743200" cy="762000"/>
            <a:chOff x="1152" y="2928"/>
            <a:chExt cx="1728" cy="480"/>
          </a:xfrm>
        </p:grpSpPr>
        <p:sp>
          <p:nvSpPr>
            <p:cNvPr id="28690" name="Rectangle 20"/>
            <p:cNvSpPr>
              <a:spLocks noChangeArrowheads="1"/>
            </p:cNvSpPr>
            <p:nvPr/>
          </p:nvSpPr>
          <p:spPr bwMode="auto">
            <a:xfrm>
              <a:off x="1152" y="2928"/>
              <a:ext cx="1728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/>
            </a:p>
          </p:txBody>
        </p:sp>
        <p:graphicFrame>
          <p:nvGraphicFramePr>
            <p:cNvPr id="28691" name="Object 20"/>
            <p:cNvGraphicFramePr>
              <a:graphicFrameLocks noChangeAspect="1"/>
            </p:cNvGraphicFramePr>
            <p:nvPr/>
          </p:nvGraphicFramePr>
          <p:xfrm>
            <a:off x="1259" y="3021"/>
            <a:ext cx="1477" cy="3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61" name="公式" r:id="rId17" imgW="939392" imgH="215806" progId="Equation.3">
                    <p:embed/>
                  </p:oleObj>
                </mc:Choice>
                <mc:Fallback>
                  <p:oleObj name="公式" r:id="rId17" imgW="939392" imgH="215806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59" y="3021"/>
                          <a:ext cx="1477" cy="3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3565" name="Text Box 13"/>
          <p:cNvSpPr txBox="1">
            <a:spLocks noChangeArrowheads="1"/>
          </p:cNvSpPr>
          <p:nvPr/>
        </p:nvSpPr>
        <p:spPr bwMode="auto">
          <a:xfrm>
            <a:off x="6553200" y="3824288"/>
            <a:ext cx="23177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/>
              <a:t>用行列式定义</a:t>
            </a:r>
          </a:p>
        </p:txBody>
      </p:sp>
      <p:sp>
        <p:nvSpPr>
          <p:cNvPr id="23566" name="Text Box 14"/>
          <p:cNvSpPr txBox="1">
            <a:spLocks noChangeArrowheads="1"/>
          </p:cNvSpPr>
          <p:nvPr/>
        </p:nvSpPr>
        <p:spPr bwMode="auto">
          <a:xfrm>
            <a:off x="5638800" y="4800600"/>
            <a:ext cx="2317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/>
              <a:t>用行列式性质</a:t>
            </a:r>
          </a:p>
        </p:txBody>
      </p:sp>
      <p:sp>
        <p:nvSpPr>
          <p:cNvPr id="28688" name="AutoShape 1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685800" cy="304800"/>
          </a:xfrm>
          <a:prstGeom prst="actionButtonBackPrevious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/>
          </a:p>
        </p:txBody>
      </p:sp>
      <p:sp>
        <p:nvSpPr>
          <p:cNvPr id="28689" name="AutoShape 16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>
            <a:off x="8458200" y="6553200"/>
            <a:ext cx="685800" cy="304800"/>
          </a:xfrm>
          <a:prstGeom prst="actionButtonReturn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5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45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45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23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23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45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23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23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7" dur="500"/>
                                        <p:tgtEl>
                                          <p:spTgt spid="23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9" grpId="0" autoUpdateAnimBg="0"/>
      <p:bldP spid="23560" grpId="0"/>
      <p:bldP spid="23563" grpId="0"/>
      <p:bldP spid="23565" grpId="0"/>
      <p:bldP spid="2356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灯片编号占位符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19BFE2C-AE5A-46C7-8A97-4FF8A5DAB939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zh-CN" sz="1400" smtClean="0"/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692275" y="260350"/>
            <a:ext cx="5233988" cy="655638"/>
            <a:chOff x="1776" y="2400"/>
            <a:chExt cx="3024" cy="413"/>
          </a:xfrm>
        </p:grpSpPr>
        <p:sp>
          <p:nvSpPr>
            <p:cNvPr id="29713" name="Text Box 3"/>
            <p:cNvSpPr txBox="1">
              <a:spLocks noChangeArrowheads="1"/>
            </p:cNvSpPr>
            <p:nvPr/>
          </p:nvSpPr>
          <p:spPr bwMode="auto">
            <a:xfrm>
              <a:off x="1776" y="2448"/>
              <a:ext cx="302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b="1">
                  <a:latin typeface="Tahoma" panose="020B0604030504040204" pitchFamily="34" charset="0"/>
                </a:rPr>
                <a:t>.3    Gauss</a:t>
              </a:r>
              <a:r>
                <a:rPr lang="zh-CN" altLang="zh-CN" b="1">
                  <a:latin typeface="Tahoma" panose="020B0604030504040204" pitchFamily="34" charset="0"/>
                </a:rPr>
                <a:t>列主元</a:t>
              </a:r>
              <a:r>
                <a:rPr lang="zh-CN" altLang="en-US" b="1">
                  <a:latin typeface="Tahoma" panose="020B0604030504040204" pitchFamily="34" charset="0"/>
                </a:rPr>
                <a:t>消去法</a:t>
              </a:r>
              <a:endParaRPr lang="zh-CN" altLang="en-US">
                <a:ea typeface="隶书" panose="02010509060101010101" pitchFamily="49" charset="-122"/>
              </a:endParaRPr>
            </a:p>
          </p:txBody>
        </p:sp>
        <p:graphicFrame>
          <p:nvGraphicFramePr>
            <p:cNvPr id="29714" name="Object 4"/>
            <p:cNvGraphicFramePr>
              <a:graphicFrameLocks noChangeAspect="1"/>
            </p:cNvGraphicFramePr>
            <p:nvPr/>
          </p:nvGraphicFramePr>
          <p:xfrm>
            <a:off x="1776" y="2400"/>
            <a:ext cx="360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736" name="文档" r:id="rId3" imgW="5273040" imgH="198120" progId="Word.Document.8">
                    <p:embed/>
                  </p:oleObj>
                </mc:Choice>
                <mc:Fallback>
                  <p:oleObj name="文档" r:id="rId3" imgW="5273040" imgH="198120" progId="Word.Document.8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76" y="2400"/>
                          <a:ext cx="360" cy="3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8917" name="Text Box 5"/>
          <p:cNvSpPr txBox="1">
            <a:spLocks noChangeArrowheads="1"/>
          </p:cNvSpPr>
          <p:nvPr/>
        </p:nvSpPr>
        <p:spPr bwMode="auto">
          <a:xfrm>
            <a:off x="250825" y="1989138"/>
            <a:ext cx="8064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/>
              <a:t>例</a:t>
            </a:r>
            <a:r>
              <a:rPr lang="en-US" altLang="zh-CN" sz="2800"/>
              <a:t>1.</a:t>
            </a:r>
          </a:p>
        </p:txBody>
      </p:sp>
      <p:sp>
        <p:nvSpPr>
          <p:cNvPr id="38918" name="Text Box 6"/>
          <p:cNvSpPr txBox="1">
            <a:spLocks noChangeArrowheads="1"/>
          </p:cNvSpPr>
          <p:nvPr/>
        </p:nvSpPr>
        <p:spPr bwMode="auto">
          <a:xfrm>
            <a:off x="1187450" y="1981200"/>
            <a:ext cx="734695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/>
              <a:t>用</a:t>
            </a:r>
            <a:r>
              <a:rPr lang="en-US" altLang="zh-CN" sz="2800"/>
              <a:t>Gauss</a:t>
            </a:r>
            <a:r>
              <a:rPr lang="zh-CN" altLang="en-US" sz="2800"/>
              <a:t>消去法解线性方程组</a:t>
            </a:r>
            <a:r>
              <a:rPr lang="en-US" altLang="zh-CN" sz="2800"/>
              <a:t>(</a:t>
            </a:r>
            <a:r>
              <a:rPr lang="zh-CN" altLang="en-US" sz="2800"/>
              <a:t>用</a:t>
            </a:r>
            <a:r>
              <a:rPr lang="en-US" altLang="zh-CN" sz="2800" b="1">
                <a:solidFill>
                  <a:srgbClr val="FF3300"/>
                </a:solidFill>
              </a:rPr>
              <a:t>3</a:t>
            </a:r>
            <a:r>
              <a:rPr lang="zh-CN" altLang="en-US" sz="2800" b="1">
                <a:solidFill>
                  <a:srgbClr val="FF3300"/>
                </a:solidFill>
              </a:rPr>
              <a:t>位有效数字的十进制浮</a:t>
            </a:r>
            <a:r>
              <a:rPr lang="zh-CN" altLang="en-US" sz="2800" b="1">
                <a:solidFill>
                  <a:srgbClr val="FF0000"/>
                </a:solidFill>
              </a:rPr>
              <a:t>点数</a:t>
            </a:r>
            <a:r>
              <a:rPr lang="zh-CN" altLang="en-US" sz="2800"/>
              <a:t>计算）</a:t>
            </a:r>
          </a:p>
        </p:txBody>
      </p: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2124075" y="2924175"/>
            <a:ext cx="4310063" cy="1460500"/>
            <a:chOff x="1344" y="1920"/>
            <a:chExt cx="2208" cy="768"/>
          </a:xfrm>
        </p:grpSpPr>
        <p:sp>
          <p:nvSpPr>
            <p:cNvPr id="29711" name="Rectangle 8"/>
            <p:cNvSpPr>
              <a:spLocks noChangeArrowheads="1"/>
            </p:cNvSpPr>
            <p:nvPr/>
          </p:nvSpPr>
          <p:spPr bwMode="auto">
            <a:xfrm>
              <a:off x="1344" y="1920"/>
              <a:ext cx="2208" cy="7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/>
            </a:p>
          </p:txBody>
        </p:sp>
        <p:graphicFrame>
          <p:nvGraphicFramePr>
            <p:cNvPr id="29712" name="Object 9"/>
            <p:cNvGraphicFramePr>
              <a:graphicFrameLocks noChangeAspect="1"/>
            </p:cNvGraphicFramePr>
            <p:nvPr/>
          </p:nvGraphicFramePr>
          <p:xfrm>
            <a:off x="1488" y="1923"/>
            <a:ext cx="1872" cy="7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737" name="公式" r:id="rId5" imgW="1193800" imgH="457200" progId="Equation.3">
                    <p:embed/>
                  </p:oleObj>
                </mc:Choice>
                <mc:Fallback>
                  <p:oleObj name="公式" r:id="rId5" imgW="1193800" imgH="45720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8" y="1923"/>
                          <a:ext cx="1872" cy="7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8922" name="Text Box 10"/>
          <p:cNvSpPr txBox="1">
            <a:spLocks noChangeArrowheads="1"/>
          </p:cNvSpPr>
          <p:nvPr/>
        </p:nvSpPr>
        <p:spPr bwMode="auto">
          <a:xfrm>
            <a:off x="669925" y="4419600"/>
            <a:ext cx="6381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/>
              <a:t>解</a:t>
            </a:r>
            <a:r>
              <a:rPr lang="en-US" altLang="zh-CN" sz="2800"/>
              <a:t>:</a:t>
            </a:r>
          </a:p>
        </p:txBody>
      </p:sp>
      <p:sp>
        <p:nvSpPr>
          <p:cNvPr id="38923" name="Text Box 11"/>
          <p:cNvSpPr txBox="1">
            <a:spLocks noChangeArrowheads="1"/>
          </p:cNvSpPr>
          <p:nvPr/>
        </p:nvSpPr>
        <p:spPr bwMode="auto">
          <a:xfrm>
            <a:off x="1508125" y="4419600"/>
            <a:ext cx="44513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/>
              <a:t>本方程组的精度较高的解为</a:t>
            </a:r>
          </a:p>
        </p:txBody>
      </p:sp>
      <p:graphicFrame>
        <p:nvGraphicFramePr>
          <p:cNvPr id="38924" name="Object 12"/>
          <p:cNvGraphicFramePr>
            <a:graphicFrameLocks noChangeAspect="1"/>
          </p:cNvGraphicFramePr>
          <p:nvPr/>
        </p:nvGraphicFramePr>
        <p:xfrm>
          <a:off x="1622425" y="5121275"/>
          <a:ext cx="4899025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38" name="Equation" r:id="rId7" imgW="1968500" imgH="228600" progId="Equation.3">
                  <p:embed/>
                </p:oleObj>
              </mc:Choice>
              <mc:Fallback>
                <p:oleObj name="Equation" r:id="rId7" imgW="1968500" imgH="2286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2425" y="5121275"/>
                        <a:ext cx="4899025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25" name="Text Box 13"/>
          <p:cNvSpPr txBox="1">
            <a:spLocks noChangeArrowheads="1"/>
          </p:cNvSpPr>
          <p:nvPr/>
        </p:nvSpPr>
        <p:spPr bwMode="auto">
          <a:xfrm>
            <a:off x="990600" y="5881688"/>
            <a:ext cx="7239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/>
              <a:t>用</a:t>
            </a:r>
            <a:r>
              <a:rPr lang="en-US" altLang="zh-CN" sz="2800">
                <a:solidFill>
                  <a:srgbClr val="FF3300"/>
                </a:solidFill>
              </a:rPr>
              <a:t>Gauss</a:t>
            </a:r>
            <a:r>
              <a:rPr lang="zh-CN" altLang="en-US" sz="2800">
                <a:solidFill>
                  <a:srgbClr val="FF3300"/>
                </a:solidFill>
              </a:rPr>
              <a:t>消去法</a:t>
            </a:r>
            <a:r>
              <a:rPr lang="zh-CN" altLang="en-US" sz="2800"/>
              <a:t>求解</a:t>
            </a:r>
            <a:r>
              <a:rPr lang="en-US" altLang="zh-CN" sz="2800"/>
              <a:t>(</a:t>
            </a:r>
            <a:r>
              <a:rPr lang="zh-CN" altLang="en-US" sz="2800">
                <a:solidFill>
                  <a:srgbClr val="FF0000"/>
                </a:solidFill>
              </a:rPr>
              <a:t>用</a:t>
            </a:r>
            <a:r>
              <a:rPr lang="en-US" altLang="zh-CN" sz="2800">
                <a:solidFill>
                  <a:srgbClr val="FF0000"/>
                </a:solidFill>
              </a:rPr>
              <a:t>3</a:t>
            </a:r>
            <a:r>
              <a:rPr lang="zh-CN" altLang="en-US" sz="2800">
                <a:solidFill>
                  <a:srgbClr val="FF0000"/>
                </a:solidFill>
              </a:rPr>
              <a:t>位十进制</a:t>
            </a:r>
            <a:r>
              <a:rPr lang="zh-CN" altLang="en-US" sz="2800"/>
              <a:t>浮点数计算</a:t>
            </a:r>
            <a:r>
              <a:rPr lang="en-US" altLang="zh-CN" sz="2800"/>
              <a:t>)</a:t>
            </a:r>
          </a:p>
        </p:txBody>
      </p:sp>
      <p:sp>
        <p:nvSpPr>
          <p:cNvPr id="38926" name="Text Box 14"/>
          <p:cNvSpPr txBox="1">
            <a:spLocks noChangeArrowheads="1"/>
          </p:cNvSpPr>
          <p:nvPr/>
        </p:nvSpPr>
        <p:spPr bwMode="auto">
          <a:xfrm>
            <a:off x="468313" y="1103313"/>
            <a:ext cx="51831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/>
              <a:t>一、</a:t>
            </a:r>
            <a:r>
              <a:rPr lang="en-US" altLang="zh-CN" sz="2800"/>
              <a:t>Gauss</a:t>
            </a:r>
            <a:r>
              <a:rPr lang="zh-CN" altLang="en-US" sz="2800">
                <a:solidFill>
                  <a:srgbClr val="FF3300"/>
                </a:solidFill>
              </a:rPr>
              <a:t>列主元</a:t>
            </a:r>
            <a:r>
              <a:rPr lang="zh-CN" altLang="en-US" sz="2800"/>
              <a:t>消去法的引入</a:t>
            </a:r>
          </a:p>
        </p:txBody>
      </p:sp>
      <p:sp>
        <p:nvSpPr>
          <p:cNvPr id="29708" name="Rectangle 15"/>
          <p:cNvSpPr>
            <a:spLocks noChangeArrowheads="1"/>
          </p:cNvSpPr>
          <p:nvPr/>
        </p:nvSpPr>
        <p:spPr bwMode="auto">
          <a:xfrm>
            <a:off x="1295400" y="5029200"/>
            <a:ext cx="5181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/>
          </a:p>
        </p:txBody>
      </p:sp>
      <p:sp>
        <p:nvSpPr>
          <p:cNvPr id="29709" name="AutoShape 16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>
            <a:off x="8458200" y="6553200"/>
            <a:ext cx="685800" cy="304800"/>
          </a:xfrm>
          <a:prstGeom prst="actionButtonReturn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/>
          </a:p>
        </p:txBody>
      </p:sp>
      <p:sp>
        <p:nvSpPr>
          <p:cNvPr id="29710" name="AutoShape 1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685800" cy="304800"/>
          </a:xfrm>
          <a:prstGeom prst="actionButtonBackPrevious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8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8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8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8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8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8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8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7" grpId="0"/>
      <p:bldP spid="38918" grpId="0"/>
      <p:bldP spid="38922" grpId="0"/>
      <p:bldP spid="38923" grpId="0"/>
      <p:bldP spid="38925" grpId="0"/>
      <p:bldP spid="3892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灯片编号占位符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FB4B9EC-1D3E-4D7E-8E71-169A7A119308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zh-CN" sz="1400" smtClean="0"/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81000" y="762000"/>
            <a:ext cx="5105400" cy="1371600"/>
            <a:chOff x="240" y="480"/>
            <a:chExt cx="3216" cy="864"/>
          </a:xfrm>
        </p:grpSpPr>
        <p:sp>
          <p:nvSpPr>
            <p:cNvPr id="30739" name="Rectangle 3"/>
            <p:cNvSpPr>
              <a:spLocks noChangeArrowheads="1"/>
            </p:cNvSpPr>
            <p:nvPr/>
          </p:nvSpPr>
          <p:spPr bwMode="auto">
            <a:xfrm>
              <a:off x="240" y="480"/>
              <a:ext cx="3216" cy="8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/>
            </a:p>
          </p:txBody>
        </p:sp>
        <p:graphicFrame>
          <p:nvGraphicFramePr>
            <p:cNvPr id="30740" name="Object 27"/>
            <p:cNvGraphicFramePr>
              <a:graphicFrameLocks noChangeAspect="1"/>
            </p:cNvGraphicFramePr>
            <p:nvPr/>
          </p:nvGraphicFramePr>
          <p:xfrm>
            <a:off x="384" y="720"/>
            <a:ext cx="996" cy="3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76" name="公式" r:id="rId3" imgW="634725" imgH="241195" progId="Equation.3">
                    <p:embed/>
                  </p:oleObj>
                </mc:Choice>
                <mc:Fallback>
                  <p:oleObj name="公式" r:id="rId3" imgW="634725" imgH="241195" progId="Equation.3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" y="720"/>
                          <a:ext cx="996" cy="3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0199" name="Object 23"/>
          <p:cNvGraphicFramePr>
            <a:graphicFrameLocks noChangeAspect="1"/>
          </p:cNvGraphicFramePr>
          <p:nvPr/>
        </p:nvGraphicFramePr>
        <p:xfrm>
          <a:off x="2298700" y="838200"/>
          <a:ext cx="2976563" cy="1208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7" name="Equation" r:id="rId5" imgW="1193800" imgH="482600" progId="Equation.DSMT4">
                  <p:embed/>
                </p:oleObj>
              </mc:Choice>
              <mc:Fallback>
                <p:oleObj name="Equation" r:id="rId5" imgW="1193800" imgH="482600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8700" y="838200"/>
                        <a:ext cx="2976563" cy="1208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200" name="Object 24"/>
          <p:cNvGraphicFramePr>
            <a:graphicFrameLocks noChangeAspect="1"/>
          </p:cNvGraphicFramePr>
          <p:nvPr/>
        </p:nvGraphicFramePr>
        <p:xfrm>
          <a:off x="250825" y="2492375"/>
          <a:ext cx="2403475" cy="639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8" name="Equation" r:id="rId7" imgW="761669" imgH="203112" progId="Equation.3">
                  <p:embed/>
                </p:oleObj>
              </mc:Choice>
              <mc:Fallback>
                <p:oleObj name="Equation" r:id="rId7" imgW="761669" imgH="203112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2492375"/>
                        <a:ext cx="2403475" cy="639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2438400" y="2209800"/>
            <a:ext cx="6248400" cy="1447800"/>
            <a:chOff x="1536" y="1392"/>
            <a:chExt cx="3936" cy="912"/>
          </a:xfrm>
        </p:grpSpPr>
        <p:sp>
          <p:nvSpPr>
            <p:cNvPr id="30737" name="Rectangle 8"/>
            <p:cNvSpPr>
              <a:spLocks noChangeArrowheads="1"/>
            </p:cNvSpPr>
            <p:nvPr/>
          </p:nvSpPr>
          <p:spPr bwMode="auto">
            <a:xfrm>
              <a:off x="1536" y="1392"/>
              <a:ext cx="3936" cy="9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/>
            </a:p>
          </p:txBody>
        </p:sp>
        <p:graphicFrame>
          <p:nvGraphicFramePr>
            <p:cNvPr id="30738" name="Object 26"/>
            <p:cNvGraphicFramePr>
              <a:graphicFrameLocks noChangeAspect="1"/>
            </p:cNvGraphicFramePr>
            <p:nvPr/>
          </p:nvGraphicFramePr>
          <p:xfrm>
            <a:off x="1680" y="1440"/>
            <a:ext cx="3731" cy="7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79" name="公式" r:id="rId9" imgW="2374900" imgH="482600" progId="Equation.3">
                    <p:embed/>
                  </p:oleObj>
                </mc:Choice>
                <mc:Fallback>
                  <p:oleObj name="公式" r:id="rId9" imgW="2374900" imgH="482600" progId="Equation.3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0" y="1440"/>
                          <a:ext cx="3731" cy="7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3429000" y="4114800"/>
            <a:ext cx="3886200" cy="625475"/>
            <a:chOff x="2160" y="2592"/>
            <a:chExt cx="2448" cy="394"/>
          </a:xfrm>
        </p:grpSpPr>
        <p:sp>
          <p:nvSpPr>
            <p:cNvPr id="30735" name="Rectangle 12"/>
            <p:cNvSpPr>
              <a:spLocks noChangeArrowheads="1"/>
            </p:cNvSpPr>
            <p:nvPr/>
          </p:nvSpPr>
          <p:spPr bwMode="auto">
            <a:xfrm>
              <a:off x="2160" y="2592"/>
              <a:ext cx="2448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/>
            </a:p>
          </p:txBody>
        </p:sp>
        <p:graphicFrame>
          <p:nvGraphicFramePr>
            <p:cNvPr id="30736" name="Object 25"/>
            <p:cNvGraphicFramePr>
              <a:graphicFrameLocks noChangeAspect="1"/>
            </p:cNvGraphicFramePr>
            <p:nvPr/>
          </p:nvGraphicFramePr>
          <p:xfrm>
            <a:off x="2214" y="2649"/>
            <a:ext cx="2250" cy="3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80" name="公式" r:id="rId11" imgW="1434477" imgH="215806" progId="Equation.3">
                    <p:embed/>
                  </p:oleObj>
                </mc:Choice>
                <mc:Fallback>
                  <p:oleObj name="公式" r:id="rId11" imgW="1434477" imgH="215806" progId="Equation.3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14" y="2649"/>
                          <a:ext cx="2250" cy="3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9950" name="Text Box 14"/>
          <p:cNvSpPr txBox="1">
            <a:spLocks noChangeArrowheads="1"/>
          </p:cNvSpPr>
          <p:nvPr/>
        </p:nvSpPr>
        <p:spPr bwMode="auto">
          <a:xfrm>
            <a:off x="609600" y="4205288"/>
            <a:ext cx="19621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/>
              <a:t>回代后得到</a:t>
            </a:r>
          </a:p>
        </p:txBody>
      </p:sp>
      <p:sp>
        <p:nvSpPr>
          <p:cNvPr id="39951" name="Text Box 15"/>
          <p:cNvSpPr txBox="1">
            <a:spLocks noChangeArrowheads="1"/>
          </p:cNvSpPr>
          <p:nvPr/>
        </p:nvSpPr>
        <p:spPr bwMode="auto">
          <a:xfrm>
            <a:off x="1066800" y="5043488"/>
            <a:ext cx="4902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/>
              <a:t>与精确解相比</a:t>
            </a:r>
            <a:r>
              <a:rPr lang="en-US" altLang="zh-CN" sz="2800"/>
              <a:t>,</a:t>
            </a:r>
            <a:r>
              <a:rPr lang="zh-CN" altLang="en-US" sz="2800"/>
              <a:t>该结果</a:t>
            </a:r>
            <a:r>
              <a:rPr lang="zh-CN" altLang="en-US" sz="2800" b="1">
                <a:solidFill>
                  <a:srgbClr val="FF3300"/>
                </a:solidFill>
              </a:rPr>
              <a:t>相当糟糕</a:t>
            </a:r>
          </a:p>
        </p:txBody>
      </p:sp>
      <p:sp>
        <p:nvSpPr>
          <p:cNvPr id="39952" name="Text Box 16"/>
          <p:cNvSpPr txBox="1">
            <a:spLocks noChangeArrowheads="1"/>
          </p:cNvSpPr>
          <p:nvPr/>
        </p:nvSpPr>
        <p:spPr bwMode="auto">
          <a:xfrm>
            <a:off x="669925" y="5705475"/>
            <a:ext cx="80184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/>
              <a:t>究其原因</a:t>
            </a:r>
            <a:r>
              <a:rPr lang="en-US" altLang="zh-CN" sz="2800"/>
              <a:t>,</a:t>
            </a:r>
            <a:r>
              <a:rPr lang="zh-CN" altLang="en-US" sz="2800"/>
              <a:t>在求行乘数时用了</a:t>
            </a:r>
            <a:r>
              <a:rPr lang="zh-CN" altLang="en-US" sz="2800" b="1">
                <a:solidFill>
                  <a:srgbClr val="FF3300"/>
                </a:solidFill>
              </a:rPr>
              <a:t>很小的数</a:t>
            </a:r>
            <a:r>
              <a:rPr lang="en-US" altLang="zh-CN" sz="2800" b="1">
                <a:solidFill>
                  <a:srgbClr val="FF3300"/>
                </a:solidFill>
              </a:rPr>
              <a:t>0.0001</a:t>
            </a:r>
            <a:r>
              <a:rPr lang="zh-CN" altLang="en-US" sz="2800" b="1">
                <a:solidFill>
                  <a:srgbClr val="FF3300"/>
                </a:solidFill>
              </a:rPr>
              <a:t>作除数</a:t>
            </a:r>
          </a:p>
        </p:txBody>
      </p:sp>
      <p:sp>
        <p:nvSpPr>
          <p:cNvPr id="39953" name="AutoShape 17"/>
          <p:cNvSpPr>
            <a:spLocks noChangeArrowheads="1"/>
          </p:cNvSpPr>
          <p:nvPr/>
        </p:nvSpPr>
        <p:spPr bwMode="auto">
          <a:xfrm>
            <a:off x="3203575" y="188913"/>
            <a:ext cx="1143000" cy="457200"/>
          </a:xfrm>
          <a:prstGeom prst="wedgeRoundRectCallout">
            <a:avLst>
              <a:gd name="adj1" fmla="val 3889"/>
              <a:gd name="adj2" fmla="val 121875"/>
              <a:gd name="adj3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/>
              <a:t>主元</a:t>
            </a:r>
          </a:p>
        </p:txBody>
      </p:sp>
      <p:sp>
        <p:nvSpPr>
          <p:cNvPr id="30732" name="AutoShape 18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>
            <a:off x="8458200" y="6553200"/>
            <a:ext cx="685800" cy="304800"/>
          </a:xfrm>
          <a:prstGeom prst="actionButtonReturn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/>
          </a:p>
        </p:txBody>
      </p:sp>
      <p:sp>
        <p:nvSpPr>
          <p:cNvPr id="30733" name="AutoShape 1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685800" cy="304800"/>
          </a:xfrm>
          <a:prstGeom prst="actionButtonBackPrevious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/>
          </a:p>
        </p:txBody>
      </p:sp>
      <p:sp>
        <p:nvSpPr>
          <p:cNvPr id="39956" name="AutoShape 20"/>
          <p:cNvSpPr>
            <a:spLocks noChangeArrowheads="1"/>
          </p:cNvSpPr>
          <p:nvPr/>
        </p:nvSpPr>
        <p:spPr bwMode="auto">
          <a:xfrm>
            <a:off x="6156325" y="1412875"/>
            <a:ext cx="1905000" cy="838200"/>
          </a:xfrm>
          <a:prstGeom prst="wedgeEllipseCallout">
            <a:avLst>
              <a:gd name="adj1" fmla="val -75250"/>
              <a:gd name="adj2" fmla="val 133713"/>
            </a:avLst>
          </a:prstGeom>
          <a:solidFill>
            <a:schemeClr val="accent1"/>
          </a:solidFill>
          <a:ln w="317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800"/>
              <a:t>9999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50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39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0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2" dur="500"/>
                                        <p:tgtEl>
                                          <p:spTgt spid="39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7" dur="500"/>
                                        <p:tgtEl>
                                          <p:spTgt spid="39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7" dur="500"/>
                                        <p:tgtEl>
                                          <p:spTgt spid="39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2" dur="500"/>
                                        <p:tgtEl>
                                          <p:spTgt spid="39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50" grpId="0"/>
      <p:bldP spid="39951" grpId="0"/>
      <p:bldP spid="39952" grpId="0"/>
      <p:bldP spid="39953" grpId="0"/>
      <p:bldP spid="39956" grpId="0" animBg="1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灯片编号占位符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93A0ED0-0B22-4BAA-896A-CFB93E13470D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US" altLang="zh-CN" sz="1400" smtClean="0"/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457200" y="1447800"/>
            <a:ext cx="5257800" cy="1295400"/>
            <a:chOff x="288" y="912"/>
            <a:chExt cx="3312" cy="816"/>
          </a:xfrm>
        </p:grpSpPr>
        <p:sp>
          <p:nvSpPr>
            <p:cNvPr id="31762" name="Rectangle 3"/>
            <p:cNvSpPr>
              <a:spLocks noChangeArrowheads="1"/>
            </p:cNvSpPr>
            <p:nvPr/>
          </p:nvSpPr>
          <p:spPr bwMode="auto">
            <a:xfrm>
              <a:off x="288" y="912"/>
              <a:ext cx="3312" cy="8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/>
            </a:p>
          </p:txBody>
        </p:sp>
        <p:graphicFrame>
          <p:nvGraphicFramePr>
            <p:cNvPr id="31763" name="Object 32"/>
            <p:cNvGraphicFramePr>
              <a:graphicFrameLocks noChangeAspect="1"/>
            </p:cNvGraphicFramePr>
            <p:nvPr/>
          </p:nvGraphicFramePr>
          <p:xfrm>
            <a:off x="384" y="1111"/>
            <a:ext cx="996" cy="3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99" name="公式" r:id="rId3" imgW="634725" imgH="241195" progId="Equation.3">
                    <p:embed/>
                  </p:oleObj>
                </mc:Choice>
                <mc:Fallback>
                  <p:oleObj name="公式" r:id="rId3" imgW="634725" imgH="241195" progId="Equation.3">
                    <p:embed/>
                    <p:pic>
                      <p:nvPicPr>
                        <p:cNvPr id="0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" y="1111"/>
                          <a:ext cx="996" cy="3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1228" name="Object 28"/>
          <p:cNvGraphicFramePr>
            <a:graphicFrameLocks noChangeAspect="1"/>
          </p:cNvGraphicFramePr>
          <p:nvPr/>
        </p:nvGraphicFramePr>
        <p:xfrm>
          <a:off x="2317750" y="1458913"/>
          <a:ext cx="3136900" cy="1208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00" name="Equation" r:id="rId5" imgW="1256755" imgH="482391" progId="Equation.DSMT4">
                  <p:embed/>
                </p:oleObj>
              </mc:Choice>
              <mc:Fallback>
                <p:oleObj name="Equation" r:id="rId5" imgW="1256755" imgH="482391" progId="Equation.DSMT4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7750" y="1458913"/>
                        <a:ext cx="3136900" cy="1208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29" name="Object 29"/>
          <p:cNvGraphicFramePr>
            <a:graphicFrameLocks noChangeAspect="1"/>
          </p:cNvGraphicFramePr>
          <p:nvPr/>
        </p:nvGraphicFramePr>
        <p:xfrm>
          <a:off x="825500" y="3211513"/>
          <a:ext cx="1997075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01" name="公式" r:id="rId7" imgW="799753" imgH="203112" progId="Equation.3">
                  <p:embed/>
                </p:oleObj>
              </mc:Choice>
              <mc:Fallback>
                <p:oleObj name="公式" r:id="rId7" imgW="799753" imgH="203112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5500" y="3211513"/>
                        <a:ext cx="1997075" cy="506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2743200" y="2895600"/>
            <a:ext cx="2743200" cy="1295400"/>
            <a:chOff x="1728" y="1824"/>
            <a:chExt cx="1728" cy="816"/>
          </a:xfrm>
        </p:grpSpPr>
        <p:sp>
          <p:nvSpPr>
            <p:cNvPr id="31760" name="Rectangle 8"/>
            <p:cNvSpPr>
              <a:spLocks noChangeArrowheads="1"/>
            </p:cNvSpPr>
            <p:nvPr/>
          </p:nvSpPr>
          <p:spPr bwMode="auto">
            <a:xfrm>
              <a:off x="1728" y="1824"/>
              <a:ext cx="1728" cy="8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/>
            </a:p>
          </p:txBody>
        </p:sp>
        <p:graphicFrame>
          <p:nvGraphicFramePr>
            <p:cNvPr id="31761" name="Object 31"/>
            <p:cNvGraphicFramePr>
              <a:graphicFrameLocks noChangeAspect="1"/>
            </p:cNvGraphicFramePr>
            <p:nvPr/>
          </p:nvGraphicFramePr>
          <p:xfrm>
            <a:off x="1823" y="1824"/>
            <a:ext cx="1537" cy="7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02" name="公式" r:id="rId9" imgW="977476" imgH="482391" progId="Equation.3">
                    <p:embed/>
                  </p:oleObj>
                </mc:Choice>
                <mc:Fallback>
                  <p:oleObj name="公式" r:id="rId9" imgW="977476" imgH="482391" progId="Equation.3">
                    <p:embed/>
                    <p:pic>
                      <p:nvPicPr>
                        <p:cNvPr id="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3" y="1824"/>
                          <a:ext cx="1537" cy="7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0970" name="Text Box 10"/>
          <p:cNvSpPr txBox="1">
            <a:spLocks noChangeArrowheads="1"/>
          </p:cNvSpPr>
          <p:nvPr/>
        </p:nvSpPr>
        <p:spPr bwMode="auto">
          <a:xfrm>
            <a:off x="669925" y="600075"/>
            <a:ext cx="46291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/>
              <a:t>如果在求解时将</a:t>
            </a:r>
            <a:r>
              <a:rPr lang="en-US" altLang="zh-CN" sz="2800"/>
              <a:t>1,2</a:t>
            </a:r>
            <a:r>
              <a:rPr lang="zh-CN" altLang="en-US" sz="2800"/>
              <a:t>行交换</a:t>
            </a:r>
            <a:r>
              <a:rPr lang="en-US" altLang="zh-CN" sz="2800"/>
              <a:t>,</a:t>
            </a:r>
            <a:r>
              <a:rPr lang="zh-CN" altLang="en-US" sz="2800"/>
              <a:t>即</a:t>
            </a:r>
          </a:p>
        </p:txBody>
      </p: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2819400" y="4724400"/>
            <a:ext cx="3962400" cy="685800"/>
            <a:chOff x="1776" y="2976"/>
            <a:chExt cx="2496" cy="432"/>
          </a:xfrm>
        </p:grpSpPr>
        <p:sp>
          <p:nvSpPr>
            <p:cNvPr id="31758" name="Rectangle 13"/>
            <p:cNvSpPr>
              <a:spLocks noChangeArrowheads="1"/>
            </p:cNvSpPr>
            <p:nvPr/>
          </p:nvSpPr>
          <p:spPr bwMode="auto">
            <a:xfrm>
              <a:off x="1776" y="2976"/>
              <a:ext cx="2496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/>
            </a:p>
          </p:txBody>
        </p:sp>
        <p:graphicFrame>
          <p:nvGraphicFramePr>
            <p:cNvPr id="31759" name="Object 30"/>
            <p:cNvGraphicFramePr>
              <a:graphicFrameLocks noChangeAspect="1"/>
            </p:cNvGraphicFramePr>
            <p:nvPr/>
          </p:nvGraphicFramePr>
          <p:xfrm>
            <a:off x="1872" y="3053"/>
            <a:ext cx="2250" cy="3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03" name="公式" r:id="rId11" imgW="1434477" imgH="215806" progId="Equation.3">
                    <p:embed/>
                  </p:oleObj>
                </mc:Choice>
                <mc:Fallback>
                  <p:oleObj name="公式" r:id="rId11" imgW="1434477" imgH="215806" progId="Equation.3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72" y="3053"/>
                          <a:ext cx="2250" cy="3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0975" name="Text Box 15"/>
          <p:cNvSpPr txBox="1">
            <a:spLocks noChangeArrowheads="1"/>
          </p:cNvSpPr>
          <p:nvPr/>
        </p:nvSpPr>
        <p:spPr bwMode="auto">
          <a:xfrm>
            <a:off x="609600" y="4237038"/>
            <a:ext cx="19621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/>
              <a:t>回代后得到</a:t>
            </a:r>
          </a:p>
        </p:txBody>
      </p:sp>
      <p:sp>
        <p:nvSpPr>
          <p:cNvPr id="40976" name="Text Box 16"/>
          <p:cNvSpPr txBox="1">
            <a:spLocks noChangeArrowheads="1"/>
          </p:cNvSpPr>
          <p:nvPr/>
        </p:nvSpPr>
        <p:spPr bwMode="auto">
          <a:xfrm>
            <a:off x="1279525" y="5653088"/>
            <a:ext cx="40957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/>
              <a:t>这是一个相当不错的结果</a:t>
            </a:r>
          </a:p>
        </p:txBody>
      </p:sp>
      <p:sp>
        <p:nvSpPr>
          <p:cNvPr id="31755" name="AutoShape 17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>
            <a:off x="8458200" y="6553200"/>
            <a:ext cx="685800" cy="304800"/>
          </a:xfrm>
          <a:prstGeom prst="actionButtonReturn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/>
          </a:p>
        </p:txBody>
      </p:sp>
      <p:sp>
        <p:nvSpPr>
          <p:cNvPr id="31756" name="AutoShape 1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685800" cy="304800"/>
          </a:xfrm>
          <a:prstGeom prst="actionButtonBackPrevious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/>
          </a:p>
        </p:txBody>
      </p:sp>
      <p:sp>
        <p:nvSpPr>
          <p:cNvPr id="40979" name="AutoShape 19"/>
          <p:cNvSpPr>
            <a:spLocks noChangeArrowheads="1"/>
          </p:cNvSpPr>
          <p:nvPr/>
        </p:nvSpPr>
        <p:spPr bwMode="auto">
          <a:xfrm>
            <a:off x="6011863" y="1916113"/>
            <a:ext cx="1728787" cy="838200"/>
          </a:xfrm>
          <a:prstGeom prst="wedgeEllipseCallout">
            <a:avLst>
              <a:gd name="adj1" fmla="val -156977"/>
              <a:gd name="adj2" fmla="val 150949"/>
            </a:avLst>
          </a:prstGeom>
          <a:solidFill>
            <a:schemeClr val="accent1"/>
          </a:solidFill>
          <a:ln w="317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800"/>
              <a:t>0.9999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40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7" dur="500"/>
                                        <p:tgtEl>
                                          <p:spTgt spid="51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1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2" dur="500"/>
                                        <p:tgtEl>
                                          <p:spTgt spid="40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7" dur="500"/>
                                        <p:tgtEl>
                                          <p:spTgt spid="40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7" dur="500"/>
                                        <p:tgtEl>
                                          <p:spTgt spid="40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70" grpId="0"/>
      <p:bldP spid="40975" grpId="0"/>
      <p:bldP spid="40976" grpId="0"/>
      <p:bldP spid="40979" grpId="0" animBg="1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1" name="Text Box 5"/>
          <p:cNvSpPr txBox="1">
            <a:spLocks noChangeArrowheads="1"/>
          </p:cNvSpPr>
          <p:nvPr/>
        </p:nvSpPr>
        <p:spPr bwMode="auto">
          <a:xfrm>
            <a:off x="609600" y="1295400"/>
            <a:ext cx="8396288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/>
              <a:t>例</a:t>
            </a:r>
            <a:r>
              <a:rPr lang="en-US" altLang="zh-CN" sz="2400"/>
              <a:t>1</a:t>
            </a:r>
            <a:r>
              <a:rPr lang="zh-CN" altLang="en-US" sz="2400"/>
              <a:t>所用的方法是在</a:t>
            </a:r>
            <a:r>
              <a:rPr lang="en-US" altLang="zh-CN" sz="2400"/>
              <a:t>Gauss</a:t>
            </a:r>
            <a:r>
              <a:rPr lang="zh-CN" altLang="en-US" sz="2400"/>
              <a:t>消去法的基础上</a:t>
            </a:r>
            <a:r>
              <a:rPr lang="en-US" altLang="zh-CN" sz="2400"/>
              <a:t>,</a:t>
            </a:r>
            <a:r>
              <a:rPr lang="zh-CN" altLang="en-US" sz="2400"/>
              <a:t>利用换行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FF0000"/>
                </a:solidFill>
              </a:rPr>
              <a:t>避免小主元作除数</a:t>
            </a:r>
            <a:r>
              <a:rPr lang="en-US" altLang="zh-CN" sz="2400"/>
              <a:t>,</a:t>
            </a:r>
            <a:r>
              <a:rPr lang="zh-CN" altLang="en-US" sz="2400"/>
              <a:t>该方法称为</a:t>
            </a:r>
            <a:r>
              <a:rPr lang="en-US" altLang="zh-CN" b="1">
                <a:solidFill>
                  <a:srgbClr val="FF3300"/>
                </a:solidFill>
              </a:rPr>
              <a:t>Gauss</a:t>
            </a:r>
            <a:r>
              <a:rPr lang="zh-CN" altLang="en-US" b="1">
                <a:solidFill>
                  <a:srgbClr val="FF3300"/>
                </a:solidFill>
              </a:rPr>
              <a:t>列主元消去法</a:t>
            </a:r>
            <a:endParaRPr lang="zh-CN" altLang="en-US" b="1"/>
          </a:p>
        </p:txBody>
      </p:sp>
      <p:sp>
        <p:nvSpPr>
          <p:cNvPr id="18" name="矩形 17"/>
          <p:cNvSpPr/>
          <p:nvPr/>
        </p:nvSpPr>
        <p:spPr>
          <a:xfrm>
            <a:off x="250825" y="404813"/>
            <a:ext cx="8305800" cy="58420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altLang="zh-CN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cs typeface="+mj-cs"/>
              </a:rPr>
              <a:t>Gaussian Elimination    </a:t>
            </a:r>
            <a:r>
              <a:rPr lang="zh-CN" altLang="en-US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cs typeface="+mj-cs"/>
              </a:rPr>
              <a:t>高斯列主元消去法</a:t>
            </a:r>
          </a:p>
        </p:txBody>
      </p:sp>
      <p:sp>
        <p:nvSpPr>
          <p:cNvPr id="20" name="AutoShape 1054"/>
          <p:cNvSpPr>
            <a:spLocks noChangeArrowheads="1"/>
          </p:cNvSpPr>
          <p:nvPr/>
        </p:nvSpPr>
        <p:spPr bwMode="auto">
          <a:xfrm>
            <a:off x="2794000" y="3962400"/>
            <a:ext cx="914400" cy="16764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32773" name="TextBox 20"/>
          <p:cNvSpPr txBox="1">
            <a:spLocks noChangeArrowheads="1"/>
          </p:cNvSpPr>
          <p:nvPr/>
        </p:nvSpPr>
        <p:spPr bwMode="auto">
          <a:xfrm>
            <a:off x="2438400" y="5715000"/>
            <a:ext cx="1295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/>
              <a:t>选主元</a:t>
            </a:r>
          </a:p>
        </p:txBody>
      </p:sp>
      <p:graphicFrame>
        <p:nvGraphicFramePr>
          <p:cNvPr id="22558" name="Object 10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6543443"/>
              </p:ext>
            </p:extLst>
          </p:nvPr>
        </p:nvGraphicFramePr>
        <p:xfrm>
          <a:off x="6073775" y="3717925"/>
          <a:ext cx="2841625" cy="757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0" name="Equation" r:id="rId3" imgW="1485720" imgH="393480" progId="Equation.DSMT4">
                  <p:embed/>
                </p:oleObj>
              </mc:Choice>
              <mc:Fallback>
                <p:oleObj name="Equation" r:id="rId3" imgW="1485720" imgH="393480" progId="Equation.DSMT4">
                  <p:embed/>
                  <p:pic>
                    <p:nvPicPr>
                      <p:cNvPr id="0" name="Object 10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73775" y="3717925"/>
                        <a:ext cx="2841625" cy="757238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5" name="对象 1"/>
          <p:cNvGraphicFramePr>
            <a:graphicFrameLocks noChangeAspect="1"/>
          </p:cNvGraphicFramePr>
          <p:nvPr/>
        </p:nvGraphicFramePr>
        <p:xfrm>
          <a:off x="1116013" y="2349500"/>
          <a:ext cx="4968875" cy="329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1" name="Equation" r:id="rId5" imgW="2108200" imgH="1397000" progId="Equation.DSMT4">
                  <p:embed/>
                </p:oleObj>
              </mc:Choice>
              <mc:Fallback>
                <p:oleObj name="Equation" r:id="rId5" imgW="2108200" imgH="139700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2349500"/>
                        <a:ext cx="4968875" cy="3292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5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2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1" grpId="0"/>
      <p:bldP spid="2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304800" y="152400"/>
            <a:ext cx="8305800" cy="58420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zh-CN" altLang="en-US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cs typeface="+mj-cs"/>
              </a:rPr>
              <a:t>高斯消去法应用例子</a:t>
            </a:r>
            <a:r>
              <a:rPr lang="en-US" altLang="zh-CN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cs typeface="+mj-cs"/>
              </a:rPr>
              <a:t>:</a:t>
            </a:r>
            <a:r>
              <a:rPr lang="zh-CN" altLang="en-US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cs typeface="+mj-cs"/>
              </a:rPr>
              <a:t> 求解矩阵的逆</a:t>
            </a:r>
          </a:p>
        </p:txBody>
      </p:sp>
      <p:sp>
        <p:nvSpPr>
          <p:cNvPr id="20" name="AutoShape 1054"/>
          <p:cNvSpPr>
            <a:spLocks noChangeArrowheads="1"/>
          </p:cNvSpPr>
          <p:nvPr/>
        </p:nvSpPr>
        <p:spPr bwMode="auto">
          <a:xfrm>
            <a:off x="3779838" y="1412875"/>
            <a:ext cx="457200" cy="16764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grpSp>
        <p:nvGrpSpPr>
          <p:cNvPr id="33796" name="Group 24"/>
          <p:cNvGrpSpPr>
            <a:grpSpLocks/>
          </p:cNvGrpSpPr>
          <p:nvPr/>
        </p:nvGrpSpPr>
        <p:grpSpPr bwMode="auto">
          <a:xfrm>
            <a:off x="3851275" y="836613"/>
            <a:ext cx="5027613" cy="762000"/>
            <a:chOff x="737" y="1452"/>
            <a:chExt cx="2719" cy="391"/>
          </a:xfrm>
        </p:grpSpPr>
        <p:sp>
          <p:nvSpPr>
            <p:cNvPr id="33804" name="Rectangle 23"/>
            <p:cNvSpPr>
              <a:spLocks noChangeArrowheads="1"/>
            </p:cNvSpPr>
            <p:nvPr/>
          </p:nvSpPr>
          <p:spPr bwMode="auto">
            <a:xfrm>
              <a:off x="2592" y="1507"/>
              <a:ext cx="864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graphicFrame>
          <p:nvGraphicFramePr>
            <p:cNvPr id="33805" name="Object 2"/>
            <p:cNvGraphicFramePr>
              <a:graphicFrameLocks noChangeAspect="1"/>
            </p:cNvGraphicFramePr>
            <p:nvPr/>
          </p:nvGraphicFramePr>
          <p:xfrm>
            <a:off x="737" y="1452"/>
            <a:ext cx="776" cy="2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55" name="Equation" r:id="rId3" imgW="494870" imgH="164957" progId="Equation.DSMT4">
                    <p:embed/>
                  </p:oleObj>
                </mc:Choice>
                <mc:Fallback>
                  <p:oleObj name="Equation" r:id="rId3" imgW="494870" imgH="164957" progId="Equation.DSMT4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37" y="1452"/>
                          <a:ext cx="776" cy="2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3797" name="Object 9"/>
          <p:cNvGraphicFramePr>
            <a:graphicFrameLocks noChangeAspect="1"/>
          </p:cNvGraphicFramePr>
          <p:nvPr/>
        </p:nvGraphicFramePr>
        <p:xfrm>
          <a:off x="2987675" y="1412875"/>
          <a:ext cx="2990850" cy="165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56" name="Equation" r:id="rId5" imgW="1409088" imgH="774364" progId="Equation.DSMT4">
                  <p:embed/>
                </p:oleObj>
              </mc:Choice>
              <mc:Fallback>
                <p:oleObj name="Equation" r:id="rId5" imgW="1409088" imgH="774364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1412875"/>
                        <a:ext cx="2990850" cy="1655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8" name="Object 10"/>
          <p:cNvGraphicFramePr>
            <a:graphicFrameLocks noChangeAspect="1"/>
          </p:cNvGraphicFramePr>
          <p:nvPr/>
        </p:nvGraphicFramePr>
        <p:xfrm>
          <a:off x="6227763" y="1412875"/>
          <a:ext cx="2435225" cy="187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57" name="Equation" r:id="rId7" imgW="1015559" imgH="774364" progId="Equation.DSMT4">
                  <p:embed/>
                </p:oleObj>
              </mc:Choice>
              <mc:Fallback>
                <p:oleObj name="Equation" r:id="rId7" imgW="1015559" imgH="774364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7763" y="1412875"/>
                        <a:ext cx="2435225" cy="187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27" name="Object 11"/>
          <p:cNvGraphicFramePr>
            <a:graphicFrameLocks noChangeAspect="1"/>
          </p:cNvGraphicFramePr>
          <p:nvPr/>
        </p:nvGraphicFramePr>
        <p:xfrm>
          <a:off x="3779838" y="3213100"/>
          <a:ext cx="533400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58" name="Equation" r:id="rId9" imgW="152202" imgH="177569" progId="Equation.DSMT4">
                  <p:embed/>
                </p:oleObj>
              </mc:Choice>
              <mc:Fallback>
                <p:oleObj name="Equation" r:id="rId9" imgW="152202" imgH="177569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838" y="3213100"/>
                        <a:ext cx="533400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AutoShape 1054"/>
          <p:cNvSpPr>
            <a:spLocks noChangeArrowheads="1"/>
          </p:cNvSpPr>
          <p:nvPr/>
        </p:nvSpPr>
        <p:spPr bwMode="auto">
          <a:xfrm>
            <a:off x="6804025" y="1484313"/>
            <a:ext cx="457200" cy="16764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graphicFrame>
        <p:nvGraphicFramePr>
          <p:cNvPr id="111628" name="Object 7"/>
          <p:cNvGraphicFramePr>
            <a:graphicFrameLocks noChangeAspect="1"/>
          </p:cNvGraphicFramePr>
          <p:nvPr/>
        </p:nvGraphicFramePr>
        <p:xfrm>
          <a:off x="6804025" y="3213100"/>
          <a:ext cx="577850" cy="71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59" name="Equation" r:id="rId11" imgW="164957" imgH="203024" progId="Equation.DSMT4">
                  <p:embed/>
                </p:oleObj>
              </mc:Choice>
              <mc:Fallback>
                <p:oleObj name="Equation" r:id="rId11" imgW="164957" imgH="203024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4025" y="3213100"/>
                        <a:ext cx="577850" cy="717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8"/>
          <p:cNvGraphicFramePr>
            <a:graphicFrameLocks noChangeAspect="1"/>
          </p:cNvGraphicFramePr>
          <p:nvPr/>
        </p:nvGraphicFramePr>
        <p:xfrm>
          <a:off x="3429000" y="4267200"/>
          <a:ext cx="2438400" cy="9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60" name="Equation" r:id="rId13" imgW="494870" imgH="203024" progId="Equation.DSMT4">
                  <p:embed/>
                </p:oleObj>
              </mc:Choice>
              <mc:Fallback>
                <p:oleObj name="Equation" r:id="rId13" imgW="494870" imgH="203024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4267200"/>
                        <a:ext cx="2438400" cy="917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3" name="对象 13"/>
          <p:cNvGraphicFramePr>
            <a:graphicFrameLocks noChangeAspect="1"/>
          </p:cNvGraphicFramePr>
          <p:nvPr/>
        </p:nvGraphicFramePr>
        <p:xfrm>
          <a:off x="19050" y="1341438"/>
          <a:ext cx="2752725" cy="1655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61" name="Equation" r:id="rId15" imgW="1562100" imgH="939800" progId="Equation.DSMT4">
                  <p:embed/>
                </p:oleObj>
              </mc:Choice>
              <mc:Fallback>
                <p:oleObj name="Equation" r:id="rId15" imgW="1562100" imgH="939800" progId="Equation.DSMT4">
                  <p:embed/>
                  <p:pic>
                    <p:nvPicPr>
                      <p:cNvPr id="0" name="对象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" y="1341438"/>
                        <a:ext cx="2752725" cy="1655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16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16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16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16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5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灯片编号占位符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4A9FDB8-05E7-4BE2-BB55-A5128FB3D6BA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28</a:t>
            </a:fld>
            <a:endParaRPr lang="en-US" altLang="zh-CN" sz="1400" smtClean="0"/>
          </a:p>
        </p:txBody>
      </p:sp>
      <p:sp>
        <p:nvSpPr>
          <p:cNvPr id="46085" name="Text Box 5"/>
          <p:cNvSpPr txBox="1">
            <a:spLocks noChangeArrowheads="1"/>
          </p:cNvSpPr>
          <p:nvPr/>
        </p:nvSpPr>
        <p:spPr bwMode="auto">
          <a:xfrm>
            <a:off x="1187450" y="908050"/>
            <a:ext cx="539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/>
              <a:t>令</a:t>
            </a:r>
          </a:p>
        </p:txBody>
      </p:sp>
      <p:sp>
        <p:nvSpPr>
          <p:cNvPr id="34821" name="AutoShape 15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>
            <a:off x="8458200" y="6553200"/>
            <a:ext cx="685800" cy="304800"/>
          </a:xfrm>
          <a:prstGeom prst="actionButtonReturn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/>
          </a:p>
        </p:txBody>
      </p:sp>
      <p:sp>
        <p:nvSpPr>
          <p:cNvPr id="34822" name="AutoShape 1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685800" cy="304800"/>
          </a:xfrm>
          <a:prstGeom prst="actionButtonBackPrevious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/>
          </a:p>
        </p:txBody>
      </p:sp>
      <p:sp>
        <p:nvSpPr>
          <p:cNvPr id="46100" name="Text Box 20"/>
          <p:cNvSpPr txBox="1">
            <a:spLocks noChangeArrowheads="1"/>
          </p:cNvSpPr>
          <p:nvPr/>
        </p:nvSpPr>
        <p:spPr bwMode="auto">
          <a:xfrm>
            <a:off x="1331913" y="4292600"/>
            <a:ext cx="539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/>
              <a:t>则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矩形 2"/>
              <p:cNvSpPr/>
              <p:nvPr/>
            </p:nvSpPr>
            <p:spPr>
              <a:xfrm>
                <a:off x="1932462" y="476672"/>
                <a:ext cx="4306692" cy="17343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2462" y="476672"/>
                <a:ext cx="4306692" cy="173438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/>
              <p:cNvSpPr/>
              <p:nvPr/>
            </p:nvSpPr>
            <p:spPr>
              <a:xfrm>
                <a:off x="2278697" y="3684963"/>
                <a:ext cx="4274503" cy="17343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en-US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8697" y="3684963"/>
                <a:ext cx="4274503" cy="173438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60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60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60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60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6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6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6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6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5" grpId="0"/>
      <p:bldP spid="4610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BB574FC-3530-4ECC-B602-C296CBB727A9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zh-CN" sz="1400" smtClean="0"/>
          </a:p>
        </p:txBody>
      </p:sp>
      <p:sp>
        <p:nvSpPr>
          <p:cNvPr id="6147" name="Text Box 2"/>
          <p:cNvSpPr txBox="1">
            <a:spLocks noChangeArrowheads="1"/>
          </p:cNvSpPr>
          <p:nvPr/>
        </p:nvSpPr>
        <p:spPr bwMode="auto">
          <a:xfrm>
            <a:off x="1692275" y="260350"/>
            <a:ext cx="6408738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b="1">
                <a:latin typeface="Tahoma" panose="020B0604030504040204" pitchFamily="34" charset="0"/>
              </a:rPr>
              <a:t>1    </a:t>
            </a:r>
            <a:r>
              <a:rPr lang="zh-CN" altLang="en-US" b="1">
                <a:latin typeface="Tahoma" panose="020B0604030504040204" pitchFamily="34" charset="0"/>
              </a:rPr>
              <a:t>直接法与三角形方程组求解</a:t>
            </a:r>
            <a:endParaRPr lang="zh-CN" altLang="en-US">
              <a:ea typeface="隶书" panose="02010509060101010101" pitchFamily="49" charset="-122"/>
            </a:endParaRPr>
          </a:p>
        </p:txBody>
      </p:sp>
      <p:graphicFrame>
        <p:nvGraphicFramePr>
          <p:cNvPr id="6148" name="Object 3"/>
          <p:cNvGraphicFramePr>
            <a:graphicFrameLocks/>
          </p:cNvGraphicFramePr>
          <p:nvPr/>
        </p:nvGraphicFramePr>
        <p:xfrm>
          <a:off x="1331913" y="260350"/>
          <a:ext cx="708025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7" name="文档" r:id="rId3" imgW="5273040" imgH="198120" progId="Word.Document.8">
                  <p:embed/>
                </p:oleObj>
              </mc:Choice>
              <mc:Fallback>
                <p:oleObj name="文档" r:id="rId3" imgW="5273040" imgH="198120" progId="Word.Document.8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260350"/>
                        <a:ext cx="708025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0836" name="Text Box 4"/>
          <p:cNvSpPr txBox="1">
            <a:spLocks noChangeArrowheads="1"/>
          </p:cNvSpPr>
          <p:nvPr/>
        </p:nvSpPr>
        <p:spPr bwMode="auto">
          <a:xfrm>
            <a:off x="539750" y="981075"/>
            <a:ext cx="58737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/>
              <a:t>实际问题中的线性方程组</a:t>
            </a:r>
            <a:r>
              <a:rPr lang="zh-CN" altLang="en-US" b="1">
                <a:solidFill>
                  <a:schemeClr val="tx2"/>
                </a:solidFill>
              </a:rPr>
              <a:t>分类</a:t>
            </a:r>
            <a:r>
              <a:rPr lang="zh-CN" altLang="en-US"/>
              <a:t>：</a:t>
            </a:r>
          </a:p>
        </p:txBody>
      </p:sp>
      <p:sp>
        <p:nvSpPr>
          <p:cNvPr id="120845" name="Text Box 13"/>
          <p:cNvSpPr txBox="1">
            <a:spLocks noChangeArrowheads="1"/>
          </p:cNvSpPr>
          <p:nvPr/>
        </p:nvSpPr>
        <p:spPr bwMode="auto">
          <a:xfrm>
            <a:off x="6300788" y="908050"/>
            <a:ext cx="160337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eaLnBrk="1" hangingPunct="1">
              <a:defRPr/>
            </a:pPr>
            <a:r>
              <a:rPr lang="zh-CN" altLang="en-US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按系数矩</a:t>
            </a:r>
          </a:p>
          <a:p>
            <a:pPr eaLnBrk="1" hangingPunct="1">
              <a:defRPr/>
            </a:pPr>
            <a:r>
              <a:rPr lang="zh-CN" altLang="en-US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阵的形状</a:t>
            </a:r>
          </a:p>
        </p:txBody>
      </p:sp>
      <p:sp>
        <p:nvSpPr>
          <p:cNvPr id="120846" name="Text Box 14"/>
          <p:cNvSpPr txBox="1">
            <a:spLocks noChangeArrowheads="1"/>
          </p:cNvSpPr>
          <p:nvPr/>
        </p:nvSpPr>
        <p:spPr bwMode="auto">
          <a:xfrm>
            <a:off x="1116013" y="2420938"/>
            <a:ext cx="160655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/>
              <a:t>对称正定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/>
              <a:t>方程组</a:t>
            </a:r>
          </a:p>
        </p:txBody>
      </p:sp>
      <p:sp>
        <p:nvSpPr>
          <p:cNvPr id="120847" name="Text Box 15"/>
          <p:cNvSpPr txBox="1">
            <a:spLocks noChangeArrowheads="1"/>
          </p:cNvSpPr>
          <p:nvPr/>
        </p:nvSpPr>
        <p:spPr bwMode="auto">
          <a:xfrm>
            <a:off x="4067175" y="2492375"/>
            <a:ext cx="1247775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/>
              <a:t>三角形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/>
              <a:t>方程组</a:t>
            </a:r>
          </a:p>
        </p:txBody>
      </p:sp>
      <p:sp>
        <p:nvSpPr>
          <p:cNvPr id="120848" name="Text Box 16"/>
          <p:cNvSpPr txBox="1">
            <a:spLocks noChangeArrowheads="1"/>
          </p:cNvSpPr>
          <p:nvPr/>
        </p:nvSpPr>
        <p:spPr bwMode="auto">
          <a:xfrm>
            <a:off x="6732588" y="2492375"/>
            <a:ext cx="1603375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/>
              <a:t>三对角占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/>
              <a:t>优方程组</a:t>
            </a:r>
          </a:p>
        </p:txBody>
      </p:sp>
      <p:sp>
        <p:nvSpPr>
          <p:cNvPr id="6154" name="AutoShape 1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685800" cy="304800"/>
          </a:xfrm>
          <a:prstGeom prst="actionButtonBackPrevious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/>
          </a:p>
        </p:txBody>
      </p:sp>
      <p:sp>
        <p:nvSpPr>
          <p:cNvPr id="6155" name="AutoShape 18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>
            <a:off x="8458200" y="6553200"/>
            <a:ext cx="685800" cy="304800"/>
          </a:xfrm>
          <a:prstGeom prst="actionButtonReturn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/>
          </a:p>
        </p:txBody>
      </p:sp>
      <p:graphicFrame>
        <p:nvGraphicFramePr>
          <p:cNvPr id="120851" name="Object 19"/>
          <p:cNvGraphicFramePr>
            <a:graphicFrameLocks noChangeAspect="1"/>
          </p:cNvGraphicFramePr>
          <p:nvPr/>
        </p:nvGraphicFramePr>
        <p:xfrm>
          <a:off x="250825" y="3716338"/>
          <a:ext cx="2640013" cy="193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8" name="Equation" r:id="rId5" imgW="1228835" imgH="895320" progId="Equation.DSMT4">
                  <p:embed/>
                </p:oleObj>
              </mc:Choice>
              <mc:Fallback>
                <p:oleObj name="Equation" r:id="rId5" imgW="1228835" imgH="89532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3716338"/>
                        <a:ext cx="2640013" cy="1939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852" name="Object 20"/>
          <p:cNvGraphicFramePr>
            <a:graphicFrameLocks noChangeAspect="1"/>
          </p:cNvGraphicFramePr>
          <p:nvPr/>
        </p:nvGraphicFramePr>
        <p:xfrm>
          <a:off x="3132138" y="3716338"/>
          <a:ext cx="2640012" cy="193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9" name="Equation" r:id="rId7" imgW="1228835" imgH="895320" progId="Equation.DSMT4">
                  <p:embed/>
                </p:oleObj>
              </mc:Choice>
              <mc:Fallback>
                <p:oleObj name="Equation" r:id="rId7" imgW="1228835" imgH="89532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3716338"/>
                        <a:ext cx="2640012" cy="1939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853" name="Object 21"/>
          <p:cNvGraphicFramePr>
            <a:graphicFrameLocks noChangeAspect="1"/>
          </p:cNvGraphicFramePr>
          <p:nvPr/>
        </p:nvGraphicFramePr>
        <p:xfrm>
          <a:off x="5940425" y="3644900"/>
          <a:ext cx="2667000" cy="193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0" name="Equation" r:id="rId9" imgW="1238289" imgH="895320" progId="Equation.DSMT4">
                  <p:embed/>
                </p:oleObj>
              </mc:Choice>
              <mc:Fallback>
                <p:oleObj name="Equation" r:id="rId9" imgW="1238289" imgH="895320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0425" y="3644900"/>
                        <a:ext cx="2667000" cy="1939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0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20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20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08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08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120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08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08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120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08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08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36" grpId="0"/>
      <p:bldP spid="120845" grpId="0"/>
      <p:bldP spid="120846" grpId="0"/>
      <p:bldP spid="120847" grpId="0"/>
      <p:bldP spid="12084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灯片编号占位符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69C3915-85A1-4EBE-916C-EEC9D5B80617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zh-CN" sz="1400" smtClean="0"/>
          </a:p>
        </p:txBody>
      </p:sp>
      <p:sp>
        <p:nvSpPr>
          <p:cNvPr id="7171" name="Text Box 2"/>
          <p:cNvSpPr txBox="1">
            <a:spLocks noChangeArrowheads="1"/>
          </p:cNvSpPr>
          <p:nvPr/>
        </p:nvSpPr>
        <p:spPr bwMode="auto">
          <a:xfrm>
            <a:off x="1692275" y="260350"/>
            <a:ext cx="6408738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b="1">
                <a:latin typeface="Tahoma" panose="020B0604030504040204" pitchFamily="34" charset="0"/>
              </a:rPr>
              <a:t>1    </a:t>
            </a:r>
            <a:r>
              <a:rPr lang="zh-CN" altLang="en-US" b="1">
                <a:latin typeface="Tahoma" panose="020B0604030504040204" pitchFamily="34" charset="0"/>
              </a:rPr>
              <a:t>直接法与三角形方程组求解</a:t>
            </a:r>
            <a:endParaRPr lang="zh-CN" altLang="en-US">
              <a:ea typeface="隶书" panose="02010509060101010101" pitchFamily="49" charset="-122"/>
            </a:endParaRPr>
          </a:p>
        </p:txBody>
      </p:sp>
      <p:graphicFrame>
        <p:nvGraphicFramePr>
          <p:cNvPr id="7172" name="Object 3"/>
          <p:cNvGraphicFramePr>
            <a:graphicFrameLocks/>
          </p:cNvGraphicFramePr>
          <p:nvPr/>
        </p:nvGraphicFramePr>
        <p:xfrm>
          <a:off x="1331913" y="260350"/>
          <a:ext cx="708025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2" name="文档" r:id="rId3" imgW="5273040" imgH="198120" progId="Word.Document.8">
                  <p:embed/>
                </p:oleObj>
              </mc:Choice>
              <mc:Fallback>
                <p:oleObj name="文档" r:id="rId3" imgW="5273040" imgH="198120" progId="Word.Document.8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260350"/>
                        <a:ext cx="708025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9812" name="Text Box 4"/>
          <p:cNvSpPr txBox="1">
            <a:spLocks noChangeArrowheads="1"/>
          </p:cNvSpPr>
          <p:nvPr/>
        </p:nvSpPr>
        <p:spPr bwMode="auto">
          <a:xfrm>
            <a:off x="539750" y="1216025"/>
            <a:ext cx="58737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/>
              <a:t>实际问题中的线性方程组</a:t>
            </a:r>
            <a:r>
              <a:rPr lang="zh-CN" altLang="en-US" b="1">
                <a:solidFill>
                  <a:schemeClr val="tx2"/>
                </a:solidFill>
              </a:rPr>
              <a:t>分类</a:t>
            </a:r>
            <a:r>
              <a:rPr lang="zh-CN" altLang="en-US"/>
              <a:t>：</a:t>
            </a:r>
          </a:p>
        </p:txBody>
      </p:sp>
      <p:sp>
        <p:nvSpPr>
          <p:cNvPr id="119816" name="Text Box 8"/>
          <p:cNvSpPr txBox="1">
            <a:spLocks noChangeArrowheads="1"/>
          </p:cNvSpPr>
          <p:nvPr/>
        </p:nvSpPr>
        <p:spPr bwMode="auto">
          <a:xfrm>
            <a:off x="611188" y="2133600"/>
            <a:ext cx="160655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/>
              <a:t>按未知量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/>
              <a:t>的个数：</a:t>
            </a:r>
          </a:p>
        </p:txBody>
      </p:sp>
      <p:sp>
        <p:nvSpPr>
          <p:cNvPr id="119817" name="Text Box 9"/>
          <p:cNvSpPr txBox="1">
            <a:spLocks noChangeArrowheads="1"/>
          </p:cNvSpPr>
          <p:nvPr/>
        </p:nvSpPr>
        <p:spPr bwMode="auto">
          <a:xfrm>
            <a:off x="2843213" y="2133600"/>
            <a:ext cx="160655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/>
              <a:t>高阶线性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/>
              <a:t>方程组</a:t>
            </a:r>
          </a:p>
        </p:txBody>
      </p:sp>
      <p:sp>
        <p:nvSpPr>
          <p:cNvPr id="119818" name="Text Box 10"/>
          <p:cNvSpPr txBox="1">
            <a:spLocks noChangeArrowheads="1"/>
          </p:cNvSpPr>
          <p:nvPr/>
        </p:nvSpPr>
        <p:spPr bwMode="auto">
          <a:xfrm>
            <a:off x="5795963" y="2133600"/>
            <a:ext cx="160655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/>
              <a:t>低阶线性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/>
              <a:t>方程组</a:t>
            </a:r>
          </a:p>
        </p:txBody>
      </p:sp>
      <p:sp>
        <p:nvSpPr>
          <p:cNvPr id="7177" name="AutoShape 1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685800" cy="304800"/>
          </a:xfrm>
          <a:prstGeom prst="actionButtonBackPrevious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/>
          </a:p>
        </p:txBody>
      </p:sp>
      <p:sp>
        <p:nvSpPr>
          <p:cNvPr id="7178" name="AutoShape 18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>
            <a:off x="8458200" y="6553200"/>
            <a:ext cx="685800" cy="304800"/>
          </a:xfrm>
          <a:prstGeom prst="actionButtonReturn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/>
          </a:p>
        </p:txBody>
      </p:sp>
      <p:graphicFrame>
        <p:nvGraphicFramePr>
          <p:cNvPr id="119827" name="Object 19"/>
          <p:cNvGraphicFramePr>
            <a:graphicFrameLocks noChangeAspect="1"/>
          </p:cNvGraphicFramePr>
          <p:nvPr/>
        </p:nvGraphicFramePr>
        <p:xfrm>
          <a:off x="2252663" y="3500438"/>
          <a:ext cx="2271712" cy="2366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3" name="Equation" r:id="rId5" imgW="901309" imgH="939392" progId="Equation.DSMT4">
                  <p:embed/>
                </p:oleObj>
              </mc:Choice>
              <mc:Fallback>
                <p:oleObj name="Equation" r:id="rId5" imgW="901309" imgH="939392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2663" y="3500438"/>
                        <a:ext cx="2271712" cy="2366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33CC33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9828" name="Object 20"/>
          <p:cNvGraphicFramePr>
            <a:graphicFrameLocks noChangeAspect="1"/>
          </p:cNvGraphicFramePr>
          <p:nvPr/>
        </p:nvGraphicFramePr>
        <p:xfrm>
          <a:off x="5683250" y="3429000"/>
          <a:ext cx="1568450" cy="2366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4" name="Equation" r:id="rId7" imgW="622030" imgH="939392" progId="Equation.DSMT4">
                  <p:embed/>
                </p:oleObj>
              </mc:Choice>
              <mc:Fallback>
                <p:oleObj name="Equation" r:id="rId7" imgW="622030" imgH="939392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3250" y="3429000"/>
                        <a:ext cx="1568450" cy="2366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33CC33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9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19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19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19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19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19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12" grpId="0"/>
      <p:bldP spid="119816" grpId="0"/>
      <p:bldP spid="119817" grpId="0"/>
      <p:bldP spid="1198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灯片编号占位符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52C3887-1437-40B1-9016-F55DB8C74AF6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zh-CN" sz="1400" smtClean="0"/>
          </a:p>
        </p:txBody>
      </p:sp>
      <p:sp>
        <p:nvSpPr>
          <p:cNvPr id="8195" name="Text Box 2"/>
          <p:cNvSpPr txBox="1">
            <a:spLocks noChangeArrowheads="1"/>
          </p:cNvSpPr>
          <p:nvPr/>
        </p:nvSpPr>
        <p:spPr bwMode="auto">
          <a:xfrm>
            <a:off x="1403350" y="1412875"/>
            <a:ext cx="6337300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b="1">
                <a:latin typeface="Tahoma" panose="020B0604030504040204" pitchFamily="34" charset="0"/>
              </a:rPr>
              <a:t>.1  </a:t>
            </a:r>
            <a:r>
              <a:rPr lang="zh-CN" altLang="en-US" b="1">
                <a:latin typeface="Tahoma" panose="020B0604030504040204" pitchFamily="34" charset="0"/>
              </a:rPr>
              <a:t>直接法与三角形方程组求解</a:t>
            </a:r>
            <a:endParaRPr lang="zh-CN" altLang="en-US">
              <a:ea typeface="隶书" panose="02010509060101010101" pitchFamily="49" charset="-122"/>
            </a:endParaRPr>
          </a:p>
        </p:txBody>
      </p:sp>
      <p:sp>
        <p:nvSpPr>
          <p:cNvPr id="8196" name="Text Box 3"/>
          <p:cNvSpPr txBox="1">
            <a:spLocks noChangeArrowheads="1"/>
          </p:cNvSpPr>
          <p:nvPr/>
        </p:nvSpPr>
        <p:spPr bwMode="auto">
          <a:xfrm>
            <a:off x="1258888" y="2147888"/>
            <a:ext cx="4826000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b="1">
                <a:latin typeface="Tahoma" panose="020B0604030504040204" pitchFamily="34" charset="0"/>
              </a:rPr>
              <a:t> </a:t>
            </a:r>
            <a:r>
              <a:rPr lang="en-US" altLang="zh-CN" b="1">
                <a:latin typeface="Tahoma" panose="020B0604030504040204" pitchFamily="34" charset="0"/>
              </a:rPr>
              <a:t>.2   Gauss</a:t>
            </a:r>
            <a:r>
              <a:rPr lang="zh-CN" altLang="en-US" b="1">
                <a:latin typeface="Tahoma" panose="020B0604030504040204" pitchFamily="34" charset="0"/>
              </a:rPr>
              <a:t>消去法</a:t>
            </a:r>
            <a:r>
              <a:rPr lang="zh-CN" altLang="en-US" sz="2800" b="1">
                <a:latin typeface="Tahoma" panose="020B0604030504040204" pitchFamily="34" charset="0"/>
              </a:rPr>
              <a:t> </a:t>
            </a:r>
            <a:endParaRPr lang="zh-CN" altLang="en-US" sz="2800">
              <a:ea typeface="隶书" panose="02010509060101010101" pitchFamily="49" charset="-122"/>
            </a:endParaRPr>
          </a:p>
        </p:txBody>
      </p:sp>
      <p:sp>
        <p:nvSpPr>
          <p:cNvPr id="112644" name="Text Box 4"/>
          <p:cNvSpPr txBox="1">
            <a:spLocks noChangeArrowheads="1"/>
          </p:cNvSpPr>
          <p:nvPr/>
        </p:nvSpPr>
        <p:spPr bwMode="auto">
          <a:xfrm>
            <a:off x="1219200" y="533400"/>
            <a:ext cx="5491163" cy="64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3600"/>
              <a:t>      解线性方程组的直接法</a:t>
            </a:r>
            <a:endParaRPr lang="zh-CN" altLang="en-US" sz="2800"/>
          </a:p>
        </p:txBody>
      </p:sp>
      <p:sp>
        <p:nvSpPr>
          <p:cNvPr id="8198" name="Text Box 5"/>
          <p:cNvSpPr txBox="1">
            <a:spLocks noChangeArrowheads="1"/>
          </p:cNvSpPr>
          <p:nvPr/>
        </p:nvSpPr>
        <p:spPr bwMode="auto">
          <a:xfrm>
            <a:off x="1403350" y="2924175"/>
            <a:ext cx="5545138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b="1">
                <a:latin typeface="Tahoma" panose="020B0604030504040204" pitchFamily="34" charset="0"/>
              </a:rPr>
              <a:t>.3   Gauss</a:t>
            </a:r>
            <a:r>
              <a:rPr lang="zh-CN" altLang="zh-CN" b="1">
                <a:latin typeface="Tahoma" panose="020B0604030504040204" pitchFamily="34" charset="0"/>
              </a:rPr>
              <a:t>列主元</a:t>
            </a:r>
            <a:r>
              <a:rPr lang="zh-CN" altLang="en-US" b="1">
                <a:latin typeface="Tahoma" panose="020B0604030504040204" pitchFamily="34" charset="0"/>
              </a:rPr>
              <a:t>消去法</a:t>
            </a:r>
            <a:endParaRPr lang="zh-CN" altLang="en-US">
              <a:ea typeface="隶书" panose="02010509060101010101" pitchFamily="49" charset="-122"/>
            </a:endParaRPr>
          </a:p>
        </p:txBody>
      </p:sp>
      <p:sp>
        <p:nvSpPr>
          <p:cNvPr id="8199" name="AutoShape 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685800" cy="304800"/>
          </a:xfrm>
          <a:prstGeom prst="actionButtonBackPrevious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/>
          </a:p>
        </p:txBody>
      </p:sp>
      <p:sp>
        <p:nvSpPr>
          <p:cNvPr id="8200" name="AutoShape 10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>
            <a:off x="8458200" y="6553200"/>
            <a:ext cx="685800" cy="304800"/>
          </a:xfrm>
          <a:prstGeom prst="actionButtonReturn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/>
          </a:p>
        </p:txBody>
      </p:sp>
      <p:graphicFrame>
        <p:nvGraphicFramePr>
          <p:cNvPr id="8201" name="Object 11"/>
          <p:cNvGraphicFramePr>
            <a:graphicFrameLocks noChangeAspect="1"/>
          </p:cNvGraphicFramePr>
          <p:nvPr/>
        </p:nvGraphicFramePr>
        <p:xfrm>
          <a:off x="1127125" y="1450975"/>
          <a:ext cx="708025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8" name="文档" r:id="rId3" imgW="5273040" imgH="198120" progId="Word.Document.8">
                  <p:embed/>
                </p:oleObj>
              </mc:Choice>
              <mc:Fallback>
                <p:oleObj name="文档" r:id="rId3" imgW="5273040" imgH="198120" progId="Word.Document.8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7125" y="1450975"/>
                        <a:ext cx="708025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33CC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2" name="Object 13"/>
          <p:cNvGraphicFramePr>
            <a:graphicFrameLocks noChangeAspect="1"/>
          </p:cNvGraphicFramePr>
          <p:nvPr/>
        </p:nvGraphicFramePr>
        <p:xfrm>
          <a:off x="1127125" y="2963863"/>
          <a:ext cx="708025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9" name="文档" r:id="rId5" imgW="5273040" imgH="198120" progId="Word.Document.8">
                  <p:embed/>
                </p:oleObj>
              </mc:Choice>
              <mc:Fallback>
                <p:oleObj name="文档" r:id="rId5" imgW="5273040" imgH="198120" progId="Word.Document.8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7125" y="2963863"/>
                        <a:ext cx="708025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33CC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3" name="Object 14"/>
          <p:cNvGraphicFramePr>
            <a:graphicFrameLocks noChangeAspect="1"/>
          </p:cNvGraphicFramePr>
          <p:nvPr/>
        </p:nvGraphicFramePr>
        <p:xfrm>
          <a:off x="1116013" y="2171700"/>
          <a:ext cx="708025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0" name="文档" r:id="rId6" imgW="5273040" imgH="198120" progId="Word.Document.8">
                  <p:embed/>
                </p:oleObj>
              </mc:Choice>
              <mc:Fallback>
                <p:oleObj name="文档" r:id="rId6" imgW="5273040" imgH="198120" progId="Word.Document.8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2171700"/>
                        <a:ext cx="708025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33CC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4" name="AutoShape 1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7524750" y="1484313"/>
            <a:ext cx="504825" cy="431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/>
          </a:p>
        </p:txBody>
      </p:sp>
      <p:sp>
        <p:nvSpPr>
          <p:cNvPr id="8205" name="AutoShape 18">
            <a:hlinkClick r:id="rId7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7523163" y="2205038"/>
            <a:ext cx="504825" cy="431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/>
          </a:p>
        </p:txBody>
      </p:sp>
      <p:sp>
        <p:nvSpPr>
          <p:cNvPr id="8206" name="AutoShape 19">
            <a:hlinkClick r:id="rId8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7524750" y="2997200"/>
            <a:ext cx="504825" cy="431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12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4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灯片编号占位符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93C398-E22D-4AD0-B2A6-FB929750BD87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zh-CN" sz="1400" smtClean="0"/>
          </a:p>
        </p:txBody>
      </p:sp>
      <p:sp>
        <p:nvSpPr>
          <p:cNvPr id="7176" name="Text Box 8"/>
          <p:cNvSpPr txBox="1">
            <a:spLocks noChangeArrowheads="1"/>
          </p:cNvSpPr>
          <p:nvPr/>
        </p:nvSpPr>
        <p:spPr bwMode="auto">
          <a:xfrm>
            <a:off x="533400" y="457200"/>
            <a:ext cx="26733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/>
              <a:t>一、直接法概述</a:t>
            </a:r>
          </a:p>
        </p:txBody>
      </p:sp>
      <p:sp>
        <p:nvSpPr>
          <p:cNvPr id="7177" name="Text Box 9"/>
          <p:cNvSpPr txBox="1">
            <a:spLocks noChangeArrowheads="1"/>
          </p:cNvSpPr>
          <p:nvPr/>
        </p:nvSpPr>
        <p:spPr bwMode="auto">
          <a:xfrm>
            <a:off x="593725" y="1219200"/>
            <a:ext cx="729615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/>
              <a:t>直接法是将原方程组化为一个或若干个三角形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/>
              <a:t>方程组的方法，共有若干种．</a:t>
            </a:r>
          </a:p>
        </p:txBody>
      </p:sp>
      <p:sp>
        <p:nvSpPr>
          <p:cNvPr id="7178" name="Text Box 10"/>
          <p:cNvSpPr txBox="1">
            <a:spLocks noChangeArrowheads="1"/>
          </p:cNvSpPr>
          <p:nvPr/>
        </p:nvSpPr>
        <p:spPr bwMode="auto">
          <a:xfrm>
            <a:off x="609600" y="2393950"/>
            <a:ext cx="26733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/>
              <a:t>对于线性方程组</a:t>
            </a:r>
          </a:p>
        </p:txBody>
      </p:sp>
      <p:grpSp>
        <p:nvGrpSpPr>
          <p:cNvPr id="2" name="Group 24"/>
          <p:cNvGrpSpPr>
            <a:grpSpLocks/>
          </p:cNvGrpSpPr>
          <p:nvPr/>
        </p:nvGrpSpPr>
        <p:grpSpPr bwMode="auto">
          <a:xfrm>
            <a:off x="4114800" y="2392363"/>
            <a:ext cx="1371600" cy="533400"/>
            <a:chOff x="2592" y="1507"/>
            <a:chExt cx="864" cy="336"/>
          </a:xfrm>
        </p:grpSpPr>
        <p:sp>
          <p:nvSpPr>
            <p:cNvPr id="9233" name="Rectangle 23"/>
            <p:cNvSpPr>
              <a:spLocks noChangeArrowheads="1"/>
            </p:cNvSpPr>
            <p:nvPr/>
          </p:nvSpPr>
          <p:spPr bwMode="auto">
            <a:xfrm>
              <a:off x="2592" y="1507"/>
              <a:ext cx="864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/>
            </a:p>
          </p:txBody>
        </p:sp>
        <p:graphicFrame>
          <p:nvGraphicFramePr>
            <p:cNvPr id="9234" name="Object 11"/>
            <p:cNvGraphicFramePr>
              <a:graphicFrameLocks noChangeAspect="1"/>
            </p:cNvGraphicFramePr>
            <p:nvPr/>
          </p:nvGraphicFramePr>
          <p:xfrm>
            <a:off x="2664" y="1545"/>
            <a:ext cx="696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55" name="公式" r:id="rId3" imgW="444114" imgH="177646" progId="Equation.3">
                    <p:embed/>
                  </p:oleObj>
                </mc:Choice>
                <mc:Fallback>
                  <p:oleObj name="公式" r:id="rId3" imgW="444114" imgH="177646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64" y="1545"/>
                          <a:ext cx="696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183" name="Text Box 15"/>
          <p:cNvSpPr txBox="1">
            <a:spLocks noChangeArrowheads="1"/>
          </p:cNvSpPr>
          <p:nvPr/>
        </p:nvSpPr>
        <p:spPr bwMode="auto">
          <a:xfrm>
            <a:off x="304800" y="3367088"/>
            <a:ext cx="8953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/>
              <a:t>其中</a:t>
            </a:r>
          </a:p>
        </p:txBody>
      </p:sp>
      <p:sp>
        <p:nvSpPr>
          <p:cNvPr id="7184" name="Text Box 16"/>
          <p:cNvSpPr txBox="1">
            <a:spLocks noChangeArrowheads="1"/>
          </p:cNvSpPr>
          <p:nvPr/>
        </p:nvSpPr>
        <p:spPr bwMode="auto">
          <a:xfrm>
            <a:off x="1835150" y="5734050"/>
            <a:ext cx="16065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rgbClr val="FF0000"/>
                </a:solidFill>
              </a:rPr>
              <a:t>系数矩阵</a:t>
            </a:r>
          </a:p>
        </p:txBody>
      </p:sp>
      <p:sp>
        <p:nvSpPr>
          <p:cNvPr id="7185" name="Text Box 17"/>
          <p:cNvSpPr txBox="1">
            <a:spLocks noChangeArrowheads="1"/>
          </p:cNvSpPr>
          <p:nvPr/>
        </p:nvSpPr>
        <p:spPr bwMode="auto">
          <a:xfrm>
            <a:off x="4716463" y="5734050"/>
            <a:ext cx="19621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rgbClr val="FF0000"/>
                </a:solidFill>
              </a:rPr>
              <a:t>未知量向量</a:t>
            </a:r>
          </a:p>
        </p:txBody>
      </p:sp>
      <p:sp>
        <p:nvSpPr>
          <p:cNvPr id="7186" name="Text Box 18"/>
          <p:cNvSpPr txBox="1">
            <a:spLocks noChangeArrowheads="1"/>
          </p:cNvSpPr>
          <p:nvPr/>
        </p:nvSpPr>
        <p:spPr bwMode="auto">
          <a:xfrm>
            <a:off x="6948488" y="5734050"/>
            <a:ext cx="1250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chemeClr val="accent2"/>
                </a:solidFill>
              </a:rPr>
              <a:t>常数项</a:t>
            </a:r>
          </a:p>
        </p:txBody>
      </p:sp>
      <p:sp>
        <p:nvSpPr>
          <p:cNvPr id="7187" name="Text Box 19"/>
          <p:cNvSpPr txBox="1">
            <a:spLocks noChangeArrowheads="1"/>
          </p:cNvSpPr>
          <p:nvPr/>
        </p:nvSpPr>
        <p:spPr bwMode="auto">
          <a:xfrm>
            <a:off x="6019800" y="2362200"/>
            <a:ext cx="20288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rgbClr val="FF3300"/>
                </a:solidFill>
              </a:rPr>
              <a:t>------------(1)</a:t>
            </a:r>
            <a:endParaRPr lang="en-US" altLang="zh-CN" sz="2800"/>
          </a:p>
        </p:txBody>
      </p:sp>
      <p:sp>
        <p:nvSpPr>
          <p:cNvPr id="9228" name="AutoShape 2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685800" cy="304800"/>
          </a:xfrm>
          <a:prstGeom prst="actionButtonBackPrevious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/>
          </a:p>
        </p:txBody>
      </p:sp>
      <p:sp>
        <p:nvSpPr>
          <p:cNvPr id="9229" name="AutoShape 27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>
            <a:off x="8458200" y="6553200"/>
            <a:ext cx="685800" cy="304800"/>
          </a:xfrm>
          <a:prstGeom prst="actionButtonReturn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矩形 2"/>
              <p:cNvSpPr/>
              <p:nvPr/>
            </p:nvSpPr>
            <p:spPr>
              <a:xfrm>
                <a:off x="231889" y="3771674"/>
                <a:ext cx="4518993" cy="170181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𝑛𝑛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889" y="3771674"/>
                <a:ext cx="4518993" cy="170181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/>
              <p:cNvSpPr/>
              <p:nvPr/>
            </p:nvSpPr>
            <p:spPr>
              <a:xfrm>
                <a:off x="4563134" y="3727224"/>
                <a:ext cx="1846531" cy="170181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3134" y="3727224"/>
                <a:ext cx="1846531" cy="170181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/>
              <p:cNvSpPr/>
              <p:nvPr/>
            </p:nvSpPr>
            <p:spPr>
              <a:xfrm>
                <a:off x="6271823" y="3689071"/>
                <a:ext cx="1842043" cy="17515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1823" y="3689071"/>
                <a:ext cx="1842043" cy="175157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7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7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7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7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7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7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6" grpId="0"/>
      <p:bldP spid="7177" grpId="0"/>
      <p:bldP spid="7178" grpId="0"/>
      <p:bldP spid="7183" grpId="0"/>
      <p:bldP spid="7184" grpId="0"/>
      <p:bldP spid="7185" grpId="0"/>
      <p:bldP spid="7186" grpId="0"/>
      <p:bldP spid="718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灯片编号占位符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B56EC36-2908-45A6-8AE8-7E726C994543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zh-CN" sz="1400" smtClean="0"/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671513" y="623888"/>
            <a:ext cx="44211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/>
              <a:t>根据</a:t>
            </a:r>
            <a:r>
              <a:rPr lang="en-US" altLang="zh-CN" sz="2800"/>
              <a:t>Cramer(</a:t>
            </a:r>
            <a:r>
              <a:rPr lang="zh-CN" altLang="en-US" sz="2800"/>
              <a:t>克莱姆</a:t>
            </a:r>
            <a:r>
              <a:rPr lang="en-US" altLang="zh-CN" sz="2800"/>
              <a:t>)</a:t>
            </a:r>
            <a:r>
              <a:rPr lang="zh-CN" altLang="en-US" sz="2800"/>
              <a:t>法则</a:t>
            </a:r>
            <a:r>
              <a:rPr lang="en-US" altLang="zh-CN" sz="2800"/>
              <a:t>,</a:t>
            </a:r>
            <a:r>
              <a:rPr lang="zh-CN" altLang="en-US" sz="2800"/>
              <a:t>若</a:t>
            </a:r>
          </a:p>
        </p:txBody>
      </p:sp>
      <p:grpSp>
        <p:nvGrpSpPr>
          <p:cNvPr id="2" name="Group 41"/>
          <p:cNvGrpSpPr>
            <a:grpSpLocks/>
          </p:cNvGrpSpPr>
          <p:nvPr/>
        </p:nvGrpSpPr>
        <p:grpSpPr bwMode="auto">
          <a:xfrm>
            <a:off x="2819400" y="1219200"/>
            <a:ext cx="1905000" cy="614363"/>
            <a:chOff x="1776" y="768"/>
            <a:chExt cx="1200" cy="387"/>
          </a:xfrm>
        </p:grpSpPr>
        <p:sp>
          <p:nvSpPr>
            <p:cNvPr id="10274" name="Rectangle 33"/>
            <p:cNvSpPr>
              <a:spLocks noChangeArrowheads="1"/>
            </p:cNvSpPr>
            <p:nvPr/>
          </p:nvSpPr>
          <p:spPr bwMode="auto">
            <a:xfrm>
              <a:off x="1776" y="768"/>
              <a:ext cx="1200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/>
            </a:p>
          </p:txBody>
        </p:sp>
        <p:graphicFrame>
          <p:nvGraphicFramePr>
            <p:cNvPr id="10275" name="Object 8"/>
            <p:cNvGraphicFramePr>
              <a:graphicFrameLocks noChangeAspect="1"/>
            </p:cNvGraphicFramePr>
            <p:nvPr/>
          </p:nvGraphicFramePr>
          <p:xfrm>
            <a:off x="1824" y="816"/>
            <a:ext cx="1098" cy="3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46" name="公式" r:id="rId3" imgW="698197" imgH="215806" progId="Equation.3">
                    <p:embed/>
                  </p:oleObj>
                </mc:Choice>
                <mc:Fallback>
                  <p:oleObj name="公式" r:id="rId3" imgW="698197" imgH="215806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4" y="816"/>
                          <a:ext cx="1098" cy="3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42"/>
          <p:cNvGrpSpPr>
            <a:grpSpLocks/>
          </p:cNvGrpSpPr>
          <p:nvPr/>
        </p:nvGrpSpPr>
        <p:grpSpPr bwMode="auto">
          <a:xfrm>
            <a:off x="179388" y="1916113"/>
            <a:ext cx="4751387" cy="576262"/>
            <a:chOff x="384" y="1200"/>
            <a:chExt cx="2976" cy="342"/>
          </a:xfrm>
        </p:grpSpPr>
        <p:sp>
          <p:nvSpPr>
            <p:cNvPr id="10272" name="Rectangle 36"/>
            <p:cNvSpPr>
              <a:spLocks noChangeArrowheads="1"/>
            </p:cNvSpPr>
            <p:nvPr/>
          </p:nvSpPr>
          <p:spPr bwMode="auto">
            <a:xfrm>
              <a:off x="384" y="1200"/>
              <a:ext cx="2976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/>
            </a:p>
          </p:txBody>
        </p:sp>
        <p:graphicFrame>
          <p:nvGraphicFramePr>
            <p:cNvPr id="10273" name="Object 9"/>
            <p:cNvGraphicFramePr>
              <a:graphicFrameLocks noChangeAspect="1"/>
            </p:cNvGraphicFramePr>
            <p:nvPr/>
          </p:nvGraphicFramePr>
          <p:xfrm>
            <a:off x="1497" y="1262"/>
            <a:ext cx="698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47" name="公式" r:id="rId5" imgW="444114" imgH="177646" progId="Equation.3">
                    <p:embed/>
                  </p:oleObj>
                </mc:Choice>
                <mc:Fallback>
                  <p:oleObj name="公式" r:id="rId5" imgW="444114" imgH="177646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97" y="1262"/>
                          <a:ext cx="698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43"/>
          <p:cNvGrpSpPr>
            <a:grpSpLocks/>
          </p:cNvGrpSpPr>
          <p:nvPr/>
        </p:nvGrpSpPr>
        <p:grpSpPr bwMode="auto">
          <a:xfrm>
            <a:off x="4427538" y="476250"/>
            <a:ext cx="4716462" cy="2160588"/>
            <a:chOff x="4032" y="384"/>
            <a:chExt cx="1728" cy="960"/>
          </a:xfrm>
        </p:grpSpPr>
        <p:sp>
          <p:nvSpPr>
            <p:cNvPr id="10268" name="AutoShape 35"/>
            <p:cNvSpPr>
              <a:spLocks noChangeArrowheads="1"/>
            </p:cNvSpPr>
            <p:nvPr/>
          </p:nvSpPr>
          <p:spPr bwMode="auto">
            <a:xfrm>
              <a:off x="4032" y="384"/>
              <a:ext cx="1728" cy="960"/>
            </a:xfrm>
            <a:prstGeom prst="star16">
              <a:avLst>
                <a:gd name="adj" fmla="val 43921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/>
            </a:p>
          </p:txBody>
        </p:sp>
        <p:sp>
          <p:nvSpPr>
            <p:cNvPr id="10269" name="Text Box 6"/>
            <p:cNvSpPr txBox="1">
              <a:spLocks noChangeArrowheads="1"/>
            </p:cNvSpPr>
            <p:nvPr/>
          </p:nvSpPr>
          <p:spPr bwMode="auto">
            <a:xfrm>
              <a:off x="4383" y="470"/>
              <a:ext cx="577" cy="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/>
                <a:t>determinantal</a:t>
              </a:r>
            </a:p>
          </p:txBody>
        </p:sp>
        <p:graphicFrame>
          <p:nvGraphicFramePr>
            <p:cNvPr id="10270" name="Object 10"/>
            <p:cNvGraphicFramePr>
              <a:graphicFrameLocks noChangeAspect="1"/>
            </p:cNvGraphicFramePr>
            <p:nvPr/>
          </p:nvGraphicFramePr>
          <p:xfrm>
            <a:off x="4368" y="720"/>
            <a:ext cx="1008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48" name="公式" r:id="rId7" imgW="799753" imgH="215806" progId="Equation.3">
                    <p:embed/>
                  </p:oleObj>
                </mc:Choice>
                <mc:Fallback>
                  <p:oleObj name="公式" r:id="rId7" imgW="799753" imgH="215806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720"/>
                          <a:ext cx="1008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71" name="Text Box 11"/>
            <p:cNvSpPr txBox="1">
              <a:spLocks noChangeArrowheads="1"/>
            </p:cNvSpPr>
            <p:nvPr/>
          </p:nvSpPr>
          <p:spPr bwMode="auto">
            <a:xfrm>
              <a:off x="4387" y="912"/>
              <a:ext cx="626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/>
                <a:t>行列式的记号</a:t>
              </a:r>
            </a:p>
          </p:txBody>
        </p:sp>
      </p:grpSp>
      <p:sp>
        <p:nvSpPr>
          <p:cNvPr id="8205" name="Text Box 13"/>
          <p:cNvSpPr txBox="1">
            <a:spLocks noChangeArrowheads="1"/>
          </p:cNvSpPr>
          <p:nvPr/>
        </p:nvSpPr>
        <p:spPr bwMode="auto">
          <a:xfrm>
            <a:off x="457200" y="2514600"/>
            <a:ext cx="82819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dirty="0" smtClean="0"/>
              <a:t>若用初等变换法求解</a:t>
            </a:r>
            <a:r>
              <a:rPr lang="en-US" altLang="zh-CN" dirty="0" smtClean="0"/>
              <a:t>,</a:t>
            </a:r>
            <a:r>
              <a:rPr lang="zh-CN" altLang="en-US" dirty="0" smtClean="0"/>
              <a:t>则对其增广矩阵作</a:t>
            </a:r>
            <a:r>
              <a:rPr lang="zh-CN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行初等变换</a:t>
            </a:r>
            <a:r>
              <a:rPr lang="en-US" altLang="zh-CN" dirty="0" smtClean="0"/>
              <a:t>:</a:t>
            </a:r>
          </a:p>
        </p:txBody>
      </p:sp>
      <p:grpSp>
        <p:nvGrpSpPr>
          <p:cNvPr id="5" name="Group 44"/>
          <p:cNvGrpSpPr>
            <a:grpSpLocks/>
          </p:cNvGrpSpPr>
          <p:nvPr/>
        </p:nvGrpSpPr>
        <p:grpSpPr bwMode="auto">
          <a:xfrm>
            <a:off x="395288" y="3141663"/>
            <a:ext cx="6324600" cy="762000"/>
            <a:chOff x="432" y="1968"/>
            <a:chExt cx="3984" cy="480"/>
          </a:xfrm>
        </p:grpSpPr>
        <p:sp>
          <p:nvSpPr>
            <p:cNvPr id="10266" name="Rectangle 37"/>
            <p:cNvSpPr>
              <a:spLocks noChangeArrowheads="1"/>
            </p:cNvSpPr>
            <p:nvPr/>
          </p:nvSpPr>
          <p:spPr bwMode="auto">
            <a:xfrm>
              <a:off x="432" y="1968"/>
              <a:ext cx="3984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/>
            </a:p>
          </p:txBody>
        </p:sp>
        <p:graphicFrame>
          <p:nvGraphicFramePr>
            <p:cNvPr id="10267" name="Object 14"/>
            <p:cNvGraphicFramePr>
              <a:graphicFrameLocks noChangeAspect="1"/>
            </p:cNvGraphicFramePr>
            <p:nvPr/>
          </p:nvGraphicFramePr>
          <p:xfrm>
            <a:off x="480" y="2016"/>
            <a:ext cx="996" cy="3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49" name="公式" r:id="rId9" imgW="634725" imgH="241195" progId="Equation.3">
                    <p:embed/>
                  </p:oleObj>
                </mc:Choice>
                <mc:Fallback>
                  <p:oleObj name="公式" r:id="rId9" imgW="634725" imgH="241195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" y="2016"/>
                          <a:ext cx="996" cy="3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208" name="AutoShape 16"/>
          <p:cNvSpPr>
            <a:spLocks noChangeArrowheads="1"/>
          </p:cNvSpPr>
          <p:nvPr/>
        </p:nvSpPr>
        <p:spPr bwMode="auto">
          <a:xfrm>
            <a:off x="4419600" y="3276600"/>
            <a:ext cx="533400" cy="381000"/>
          </a:xfrm>
          <a:prstGeom prst="rightArrow">
            <a:avLst>
              <a:gd name="adj1" fmla="val 30833"/>
              <a:gd name="adj2" fmla="val 63331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zh-CN" sz="2800">
              <a:solidFill>
                <a:srgbClr val="FF3300"/>
              </a:solidFill>
            </a:endParaRPr>
          </a:p>
        </p:txBody>
      </p:sp>
      <p:graphicFrame>
        <p:nvGraphicFramePr>
          <p:cNvPr id="8209" name="Object 17"/>
          <p:cNvGraphicFramePr>
            <a:graphicFrameLocks noChangeAspect="1"/>
          </p:cNvGraphicFramePr>
          <p:nvPr/>
        </p:nvGraphicFramePr>
        <p:xfrm>
          <a:off x="1979613" y="3213100"/>
          <a:ext cx="1930400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0" name="公式" r:id="rId11" imgW="774364" imgH="241195" progId="Equation.3">
                  <p:embed/>
                </p:oleObj>
              </mc:Choice>
              <mc:Fallback>
                <p:oleObj name="公式" r:id="rId11" imgW="774364" imgH="241195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3213100"/>
                        <a:ext cx="1930400" cy="60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10" name="Object 18"/>
          <p:cNvGraphicFramePr>
            <a:graphicFrameLocks noChangeAspect="1"/>
          </p:cNvGraphicFramePr>
          <p:nvPr/>
        </p:nvGraphicFramePr>
        <p:xfrm>
          <a:off x="3995738" y="3213100"/>
          <a:ext cx="1649412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1" name="公式" r:id="rId13" imgW="660113" imgH="241195" progId="Equation.3">
                  <p:embed/>
                </p:oleObj>
              </mc:Choice>
              <mc:Fallback>
                <p:oleObj name="公式" r:id="rId13" imgW="660113" imgH="241195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738" y="3213100"/>
                        <a:ext cx="1649412" cy="60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2" name="Rectangle 38"/>
          <p:cNvSpPr>
            <a:spLocks noChangeArrowheads="1"/>
          </p:cNvSpPr>
          <p:nvPr/>
        </p:nvSpPr>
        <p:spPr bwMode="auto">
          <a:xfrm>
            <a:off x="3851275" y="4005263"/>
            <a:ext cx="3278188" cy="1119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/>
          </a:p>
        </p:txBody>
      </p:sp>
      <p:sp>
        <p:nvSpPr>
          <p:cNvPr id="8211" name="AutoShape 19"/>
          <p:cNvSpPr>
            <a:spLocks noChangeArrowheads="1"/>
          </p:cNvSpPr>
          <p:nvPr/>
        </p:nvSpPr>
        <p:spPr bwMode="auto">
          <a:xfrm>
            <a:off x="5651500" y="3141663"/>
            <a:ext cx="1081088" cy="720725"/>
          </a:xfrm>
          <a:prstGeom prst="rightArrow">
            <a:avLst>
              <a:gd name="adj1" fmla="val 30833"/>
              <a:gd name="adj2" fmla="val 36715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3300"/>
                </a:solidFill>
              </a:rPr>
              <a:t>n-1</a:t>
            </a:r>
            <a:r>
              <a:rPr lang="zh-CN" altLang="en-US" sz="2400"/>
              <a:t>次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zh-CN">
              <a:solidFill>
                <a:srgbClr val="FF3300"/>
              </a:solidFill>
            </a:endParaRPr>
          </a:p>
        </p:txBody>
      </p:sp>
      <p:graphicFrame>
        <p:nvGraphicFramePr>
          <p:cNvPr id="8212" name="Object 20"/>
          <p:cNvGraphicFramePr>
            <a:graphicFrameLocks noChangeAspect="1"/>
          </p:cNvGraphicFramePr>
          <p:nvPr/>
        </p:nvGraphicFramePr>
        <p:xfrm>
          <a:off x="6732588" y="3141663"/>
          <a:ext cx="1800225" cy="658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2" name="公式" r:id="rId15" imgW="660113" imgH="241195" progId="Equation.3">
                  <p:embed/>
                </p:oleObj>
              </mc:Choice>
              <mc:Fallback>
                <p:oleObj name="公式" r:id="rId15" imgW="660113" imgH="241195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2588" y="3141663"/>
                        <a:ext cx="1800225" cy="658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46"/>
          <p:cNvGrpSpPr>
            <a:grpSpLocks/>
          </p:cNvGrpSpPr>
          <p:nvPr/>
        </p:nvGrpSpPr>
        <p:grpSpPr bwMode="auto">
          <a:xfrm>
            <a:off x="468313" y="4292600"/>
            <a:ext cx="3810000" cy="685800"/>
            <a:chOff x="480" y="3072"/>
            <a:chExt cx="2400" cy="432"/>
          </a:xfrm>
        </p:grpSpPr>
        <p:sp>
          <p:nvSpPr>
            <p:cNvPr id="10264" name="Rectangle 39"/>
            <p:cNvSpPr>
              <a:spLocks noChangeArrowheads="1"/>
            </p:cNvSpPr>
            <p:nvPr/>
          </p:nvSpPr>
          <p:spPr bwMode="auto">
            <a:xfrm>
              <a:off x="480" y="3072"/>
              <a:ext cx="2400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/>
            </a:p>
          </p:txBody>
        </p:sp>
        <p:graphicFrame>
          <p:nvGraphicFramePr>
            <p:cNvPr id="10265" name="Object 28"/>
            <p:cNvGraphicFramePr>
              <a:graphicFrameLocks noChangeAspect="1"/>
            </p:cNvGraphicFramePr>
            <p:nvPr/>
          </p:nvGraphicFramePr>
          <p:xfrm>
            <a:off x="528" y="3120"/>
            <a:ext cx="2257" cy="3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53" name="公式" r:id="rId17" imgW="1434477" imgH="215806" progId="Equation.3">
                    <p:embed/>
                  </p:oleObj>
                </mc:Choice>
                <mc:Fallback>
                  <p:oleObj name="公式" r:id="rId17" imgW="1434477" imgH="215806" progId="Equation.3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" y="3120"/>
                          <a:ext cx="2257" cy="3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" name="Group 47"/>
          <p:cNvGrpSpPr>
            <a:grpSpLocks/>
          </p:cNvGrpSpPr>
          <p:nvPr/>
        </p:nvGrpSpPr>
        <p:grpSpPr bwMode="auto">
          <a:xfrm>
            <a:off x="611188" y="6021388"/>
            <a:ext cx="5943600" cy="685800"/>
            <a:chOff x="1728" y="3600"/>
            <a:chExt cx="3744" cy="432"/>
          </a:xfrm>
        </p:grpSpPr>
        <p:sp>
          <p:nvSpPr>
            <p:cNvPr id="10262" name="Rectangle 40"/>
            <p:cNvSpPr>
              <a:spLocks noChangeArrowheads="1"/>
            </p:cNvSpPr>
            <p:nvPr/>
          </p:nvSpPr>
          <p:spPr bwMode="auto">
            <a:xfrm>
              <a:off x="1728" y="3600"/>
              <a:ext cx="3744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/>
            </a:p>
          </p:txBody>
        </p:sp>
        <p:graphicFrame>
          <p:nvGraphicFramePr>
            <p:cNvPr id="10263" name="Object 29"/>
            <p:cNvGraphicFramePr>
              <a:graphicFrameLocks noChangeAspect="1"/>
            </p:cNvGraphicFramePr>
            <p:nvPr/>
          </p:nvGraphicFramePr>
          <p:xfrm>
            <a:off x="1776" y="3658"/>
            <a:ext cx="3656" cy="3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54" name="公式" r:id="rId19" imgW="2324100" imgH="228600" progId="Equation.3">
                    <p:embed/>
                  </p:oleObj>
                </mc:Choice>
                <mc:Fallback>
                  <p:oleObj name="公式" r:id="rId19" imgW="2324100" imgH="228600" progId="Equation.3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76" y="3658"/>
                          <a:ext cx="3656" cy="3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257" name="AutoShape 4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685800" cy="304800"/>
          </a:xfrm>
          <a:prstGeom prst="actionButtonBackPrevious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/>
          </a:p>
        </p:txBody>
      </p:sp>
      <p:sp>
        <p:nvSpPr>
          <p:cNvPr id="10258" name="AutoShape 49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>
            <a:off x="8458200" y="6553200"/>
            <a:ext cx="685800" cy="304800"/>
          </a:xfrm>
          <a:prstGeom prst="actionButtonReturn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/>
          </a:p>
        </p:txBody>
      </p:sp>
      <p:sp>
        <p:nvSpPr>
          <p:cNvPr id="7194" name="Text Box 51"/>
          <p:cNvSpPr txBox="1">
            <a:spLocks noChangeArrowheads="1"/>
          </p:cNvSpPr>
          <p:nvPr/>
        </p:nvSpPr>
        <p:spPr bwMode="auto">
          <a:xfrm>
            <a:off x="2843213" y="1916113"/>
            <a:ext cx="25209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b="1">
                <a:solidFill>
                  <a:srgbClr val="FF3300"/>
                </a:solidFill>
              </a:rPr>
              <a:t>有唯一解</a:t>
            </a:r>
          </a:p>
        </p:txBody>
      </p:sp>
      <p:sp>
        <p:nvSpPr>
          <p:cNvPr id="7195" name="Text Box 53"/>
          <p:cNvSpPr txBox="1">
            <a:spLocks noChangeArrowheads="1"/>
          </p:cNvSpPr>
          <p:nvPr/>
        </p:nvSpPr>
        <p:spPr bwMode="auto">
          <a:xfrm>
            <a:off x="395288" y="1916113"/>
            <a:ext cx="172878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b="1">
                <a:solidFill>
                  <a:srgbClr val="FF3300"/>
                </a:solidFill>
              </a:rPr>
              <a:t>方程组</a:t>
            </a:r>
          </a:p>
        </p:txBody>
      </p:sp>
      <p:graphicFrame>
        <p:nvGraphicFramePr>
          <p:cNvPr id="8247" name="Object 55"/>
          <p:cNvGraphicFramePr>
            <a:graphicFrameLocks noChangeAspect="1"/>
          </p:cNvGraphicFramePr>
          <p:nvPr/>
        </p:nvGraphicFramePr>
        <p:xfrm>
          <a:off x="4500563" y="3860800"/>
          <a:ext cx="3095625" cy="2163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5" name="Equation" r:id="rId21" imgW="1285833" imgH="895320" progId="Equation.DSMT4">
                  <p:embed/>
                </p:oleObj>
              </mc:Choice>
              <mc:Fallback>
                <p:oleObj name="Equation" r:id="rId21" imgW="1285833" imgH="895320" progId="Equation.DSMT4">
                  <p:embed/>
                  <p:pic>
                    <p:nvPicPr>
                      <p:cNvPr id="0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563" y="3860800"/>
                        <a:ext cx="3095625" cy="2163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1000"/>
                                        <p:tgtEl>
                                          <p:spTgt spid="7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6" dur="1000"/>
                                        <p:tgtEl>
                                          <p:spTgt spid="7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1" dur="500"/>
                                        <p:tgtEl>
                                          <p:spTgt spid="8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1" dur="500"/>
                                        <p:tgtEl>
                                          <p:spTgt spid="8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8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1" dur="500"/>
                                        <p:tgtEl>
                                          <p:spTgt spid="8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6" dur="2000"/>
                                        <p:tgtEl>
                                          <p:spTgt spid="8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1" dur="500"/>
                                        <p:tgtEl>
                                          <p:spTgt spid="8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82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8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6" grpId="0"/>
      <p:bldP spid="8205" grpId="0"/>
      <p:bldP spid="8208" grpId="0"/>
      <p:bldP spid="8211" grpId="0" animBg="1"/>
      <p:bldP spid="7194" grpId="0"/>
      <p:bldP spid="719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灯片编号占位符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5C0B1AF-88C9-4418-B21F-B1B17C52BC46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zh-CN" sz="1400" smtClean="0"/>
          </a:p>
        </p:txBody>
      </p:sp>
      <p:grpSp>
        <p:nvGrpSpPr>
          <p:cNvPr id="2" name="Group 35"/>
          <p:cNvGrpSpPr>
            <a:grpSpLocks/>
          </p:cNvGrpSpPr>
          <p:nvPr/>
        </p:nvGrpSpPr>
        <p:grpSpPr bwMode="auto">
          <a:xfrm>
            <a:off x="1295400" y="4876800"/>
            <a:ext cx="4267200" cy="685800"/>
            <a:chOff x="816" y="3072"/>
            <a:chExt cx="2688" cy="432"/>
          </a:xfrm>
        </p:grpSpPr>
        <p:sp>
          <p:nvSpPr>
            <p:cNvPr id="11296" name="Rectangle 31"/>
            <p:cNvSpPr>
              <a:spLocks noChangeArrowheads="1"/>
            </p:cNvSpPr>
            <p:nvPr/>
          </p:nvSpPr>
          <p:spPr bwMode="auto">
            <a:xfrm>
              <a:off x="816" y="3072"/>
              <a:ext cx="2688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/>
            </a:p>
          </p:txBody>
        </p:sp>
        <p:graphicFrame>
          <p:nvGraphicFramePr>
            <p:cNvPr id="11297" name="Object 18"/>
            <p:cNvGraphicFramePr>
              <a:graphicFrameLocks noChangeAspect="1"/>
            </p:cNvGraphicFramePr>
            <p:nvPr/>
          </p:nvGraphicFramePr>
          <p:xfrm>
            <a:off x="912" y="3120"/>
            <a:ext cx="696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54" name="公式" r:id="rId3" imgW="444114" imgH="177646" progId="Equation.3">
                    <p:embed/>
                  </p:oleObj>
                </mc:Choice>
                <mc:Fallback>
                  <p:oleObj name="公式" r:id="rId3" imgW="444114" imgH="177646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2" y="3120"/>
                          <a:ext cx="696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28"/>
          <p:cNvGrpSpPr>
            <a:grpSpLocks/>
          </p:cNvGrpSpPr>
          <p:nvPr/>
        </p:nvGrpSpPr>
        <p:grpSpPr bwMode="auto">
          <a:xfrm>
            <a:off x="1371600" y="381000"/>
            <a:ext cx="5105400" cy="1371600"/>
            <a:chOff x="864" y="240"/>
            <a:chExt cx="3216" cy="864"/>
          </a:xfrm>
        </p:grpSpPr>
        <p:sp>
          <p:nvSpPr>
            <p:cNvPr id="11294" name="Rectangle 27"/>
            <p:cNvSpPr>
              <a:spLocks noChangeArrowheads="1"/>
            </p:cNvSpPr>
            <p:nvPr/>
          </p:nvSpPr>
          <p:spPr bwMode="auto">
            <a:xfrm>
              <a:off x="864" y="240"/>
              <a:ext cx="3216" cy="8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/>
            </a:p>
          </p:txBody>
        </p:sp>
        <p:graphicFrame>
          <p:nvGraphicFramePr>
            <p:cNvPr id="11295" name="Object 5"/>
            <p:cNvGraphicFramePr>
              <a:graphicFrameLocks noChangeAspect="1"/>
            </p:cNvGraphicFramePr>
            <p:nvPr/>
          </p:nvGraphicFramePr>
          <p:xfrm>
            <a:off x="1008" y="365"/>
            <a:ext cx="696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55" name="公式" r:id="rId5" imgW="444114" imgH="177646" progId="Equation.3">
                    <p:embed/>
                  </p:oleObj>
                </mc:Choice>
                <mc:Fallback>
                  <p:oleObj name="公式" r:id="rId5" imgW="444114" imgH="177646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8" y="365"/>
                          <a:ext cx="696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222" name="AutoShape 6"/>
          <p:cNvSpPr>
            <a:spLocks noChangeArrowheads="1"/>
          </p:cNvSpPr>
          <p:nvPr/>
        </p:nvSpPr>
        <p:spPr bwMode="auto">
          <a:xfrm>
            <a:off x="2667000" y="5105400"/>
            <a:ext cx="1143000" cy="304800"/>
          </a:xfrm>
          <a:prstGeom prst="rightArrow">
            <a:avLst>
              <a:gd name="adj1" fmla="val 38333"/>
              <a:gd name="adj2" fmla="val 97101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zh-CN" sz="2800">
              <a:solidFill>
                <a:srgbClr val="FF3300"/>
              </a:solidFill>
            </a:endParaRPr>
          </a:p>
        </p:txBody>
      </p:sp>
      <p:graphicFrame>
        <p:nvGraphicFramePr>
          <p:cNvPr id="9223" name="Object 7"/>
          <p:cNvGraphicFramePr>
            <a:graphicFrameLocks noChangeAspect="1"/>
          </p:cNvGraphicFramePr>
          <p:nvPr/>
        </p:nvGraphicFramePr>
        <p:xfrm>
          <a:off x="4457700" y="503238"/>
          <a:ext cx="1776413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56" name="公式" r:id="rId6" imgW="710891" imgH="203112" progId="Equation.3">
                  <p:embed/>
                </p:oleObj>
              </mc:Choice>
              <mc:Fallback>
                <p:oleObj name="公式" r:id="rId6" imgW="710891" imgH="203112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7700" y="503238"/>
                        <a:ext cx="1776413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5" name="Text Box 9"/>
          <p:cNvSpPr txBox="1">
            <a:spLocks noChangeArrowheads="1"/>
          </p:cNvSpPr>
          <p:nvPr/>
        </p:nvSpPr>
        <p:spPr bwMode="auto">
          <a:xfrm>
            <a:off x="3086100" y="1233488"/>
            <a:ext cx="8953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/>
              <a:t>同解</a:t>
            </a:r>
          </a:p>
        </p:txBody>
      </p:sp>
      <p:sp>
        <p:nvSpPr>
          <p:cNvPr id="9226" name="Line 10"/>
          <p:cNvSpPr>
            <a:spLocks noChangeShapeType="1"/>
          </p:cNvSpPr>
          <p:nvPr/>
        </p:nvSpPr>
        <p:spPr bwMode="auto">
          <a:xfrm>
            <a:off x="2324100" y="1112838"/>
            <a:ext cx="685800" cy="3810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7" name="Line 11"/>
          <p:cNvSpPr>
            <a:spLocks noChangeShapeType="1"/>
          </p:cNvSpPr>
          <p:nvPr/>
        </p:nvSpPr>
        <p:spPr bwMode="auto">
          <a:xfrm flipH="1">
            <a:off x="4076700" y="1036638"/>
            <a:ext cx="609600" cy="4572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8" name="Text Box 12"/>
          <p:cNvSpPr txBox="1">
            <a:spLocks noChangeArrowheads="1"/>
          </p:cNvSpPr>
          <p:nvPr/>
        </p:nvSpPr>
        <p:spPr bwMode="auto">
          <a:xfrm>
            <a:off x="517525" y="501650"/>
            <a:ext cx="539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/>
              <a:t>即</a:t>
            </a:r>
          </a:p>
        </p:txBody>
      </p:sp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457200" y="1981200"/>
            <a:ext cx="70977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/>
              <a:t>以上求解线性方程组的方法称为</a:t>
            </a:r>
            <a:r>
              <a:rPr lang="en-US" altLang="zh-CN" sz="2800">
                <a:solidFill>
                  <a:srgbClr val="FF3300"/>
                </a:solidFill>
              </a:rPr>
              <a:t>Gauss</a:t>
            </a:r>
            <a:r>
              <a:rPr lang="zh-CN" altLang="en-US" sz="2800">
                <a:solidFill>
                  <a:srgbClr val="FF3300"/>
                </a:solidFill>
              </a:rPr>
              <a:t>消去法</a:t>
            </a:r>
            <a:endParaRPr lang="zh-CN" altLang="en-US" sz="2800"/>
          </a:p>
        </p:txBody>
      </p:sp>
      <p:grpSp>
        <p:nvGrpSpPr>
          <p:cNvPr id="4" name="Group 33"/>
          <p:cNvGrpSpPr>
            <a:grpSpLocks/>
          </p:cNvGrpSpPr>
          <p:nvPr/>
        </p:nvGrpSpPr>
        <p:grpSpPr bwMode="auto">
          <a:xfrm>
            <a:off x="457200" y="2743200"/>
            <a:ext cx="8001000" cy="1143000"/>
            <a:chOff x="288" y="1728"/>
            <a:chExt cx="5040" cy="720"/>
          </a:xfrm>
        </p:grpSpPr>
        <p:sp>
          <p:nvSpPr>
            <p:cNvPr id="11292" name="Rectangle 29"/>
            <p:cNvSpPr>
              <a:spLocks noChangeArrowheads="1"/>
            </p:cNvSpPr>
            <p:nvPr/>
          </p:nvSpPr>
          <p:spPr bwMode="auto">
            <a:xfrm>
              <a:off x="288" y="1728"/>
              <a:ext cx="5040" cy="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/>
            </a:p>
          </p:txBody>
        </p:sp>
        <p:graphicFrame>
          <p:nvGraphicFramePr>
            <p:cNvPr id="11293" name="Object 15"/>
            <p:cNvGraphicFramePr>
              <a:graphicFrameLocks noChangeAspect="1"/>
            </p:cNvGraphicFramePr>
            <p:nvPr/>
          </p:nvGraphicFramePr>
          <p:xfrm>
            <a:off x="336" y="1767"/>
            <a:ext cx="4750" cy="6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57" name="公式" r:id="rId8" imgW="3022600" imgH="431800" progId="Equation.3">
                    <p:embed/>
                  </p:oleObj>
                </mc:Choice>
                <mc:Fallback>
                  <p:oleObj name="公式" r:id="rId8" imgW="3022600" imgH="431800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" y="1767"/>
                          <a:ext cx="4750" cy="6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34"/>
          <p:cNvGrpSpPr>
            <a:grpSpLocks/>
          </p:cNvGrpSpPr>
          <p:nvPr/>
        </p:nvGrpSpPr>
        <p:grpSpPr bwMode="auto">
          <a:xfrm>
            <a:off x="2895600" y="4114800"/>
            <a:ext cx="1676400" cy="609600"/>
            <a:chOff x="1824" y="2592"/>
            <a:chExt cx="1056" cy="384"/>
          </a:xfrm>
        </p:grpSpPr>
        <p:sp>
          <p:nvSpPr>
            <p:cNvPr id="11290" name="Rectangle 30"/>
            <p:cNvSpPr>
              <a:spLocks noChangeArrowheads="1"/>
            </p:cNvSpPr>
            <p:nvPr/>
          </p:nvSpPr>
          <p:spPr bwMode="auto">
            <a:xfrm>
              <a:off x="1824" y="2592"/>
              <a:ext cx="1056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/>
            </a:p>
          </p:txBody>
        </p:sp>
        <p:graphicFrame>
          <p:nvGraphicFramePr>
            <p:cNvPr id="11291" name="Object 16"/>
            <p:cNvGraphicFramePr>
              <a:graphicFrameLocks noChangeAspect="1"/>
            </p:cNvGraphicFramePr>
            <p:nvPr/>
          </p:nvGraphicFramePr>
          <p:xfrm>
            <a:off x="1968" y="2640"/>
            <a:ext cx="818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58" name="公式" r:id="rId10" imgW="520248" imgH="177646" progId="Equation.3">
                    <p:embed/>
                  </p:oleObj>
                </mc:Choice>
                <mc:Fallback>
                  <p:oleObj name="公式" r:id="rId10" imgW="520248" imgH="177646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8" y="2640"/>
                          <a:ext cx="818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233" name="Text Box 17"/>
          <p:cNvSpPr txBox="1">
            <a:spLocks noChangeArrowheads="1"/>
          </p:cNvSpPr>
          <p:nvPr/>
        </p:nvSpPr>
        <p:spPr bwMode="auto">
          <a:xfrm>
            <a:off x="527050" y="4876800"/>
            <a:ext cx="539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/>
              <a:t>则</a:t>
            </a:r>
          </a:p>
        </p:txBody>
      </p:sp>
      <p:sp>
        <p:nvSpPr>
          <p:cNvPr id="9235" name="AutoShape 19"/>
          <p:cNvSpPr>
            <a:spLocks noChangeArrowheads="1"/>
          </p:cNvSpPr>
          <p:nvPr/>
        </p:nvSpPr>
        <p:spPr bwMode="auto">
          <a:xfrm>
            <a:off x="2971800" y="609600"/>
            <a:ext cx="1295400" cy="381000"/>
          </a:xfrm>
          <a:prstGeom prst="rightArrow">
            <a:avLst>
              <a:gd name="adj1" fmla="val 38333"/>
              <a:gd name="adj2" fmla="val 88038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zh-CN" sz="2800">
              <a:solidFill>
                <a:srgbClr val="FF3300"/>
              </a:solidFill>
            </a:endParaRPr>
          </a:p>
        </p:txBody>
      </p:sp>
      <p:graphicFrame>
        <p:nvGraphicFramePr>
          <p:cNvPr id="9236" name="Object 20"/>
          <p:cNvGraphicFramePr>
            <a:graphicFrameLocks noChangeAspect="1"/>
          </p:cNvGraphicFramePr>
          <p:nvPr/>
        </p:nvGraphicFramePr>
        <p:xfrm>
          <a:off x="3962400" y="4967288"/>
          <a:ext cx="1357313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59" name="公式" r:id="rId12" imgW="545626" imgH="177646" progId="Equation.3">
                  <p:embed/>
                </p:oleObj>
              </mc:Choice>
              <mc:Fallback>
                <p:oleObj name="公式" r:id="rId12" imgW="545626" imgH="177646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4967288"/>
                        <a:ext cx="1357313" cy="44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36"/>
          <p:cNvGrpSpPr>
            <a:grpSpLocks/>
          </p:cNvGrpSpPr>
          <p:nvPr/>
        </p:nvGrpSpPr>
        <p:grpSpPr bwMode="auto">
          <a:xfrm>
            <a:off x="6227763" y="5084763"/>
            <a:ext cx="1371600" cy="1219200"/>
            <a:chOff x="3984" y="2928"/>
            <a:chExt cx="864" cy="768"/>
          </a:xfrm>
        </p:grpSpPr>
        <p:sp>
          <p:nvSpPr>
            <p:cNvPr id="11288" name="Rectangle 32"/>
            <p:cNvSpPr>
              <a:spLocks noChangeArrowheads="1"/>
            </p:cNvSpPr>
            <p:nvPr/>
          </p:nvSpPr>
          <p:spPr bwMode="auto">
            <a:xfrm>
              <a:off x="3984" y="2928"/>
              <a:ext cx="864" cy="7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/>
            </a:p>
          </p:txBody>
        </p:sp>
        <p:graphicFrame>
          <p:nvGraphicFramePr>
            <p:cNvPr id="11289" name="Object 21"/>
            <p:cNvGraphicFramePr>
              <a:graphicFrameLocks noChangeAspect="1"/>
            </p:cNvGraphicFramePr>
            <p:nvPr/>
          </p:nvGraphicFramePr>
          <p:xfrm>
            <a:off x="4032" y="2993"/>
            <a:ext cx="675" cy="3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60" name="Equation" r:id="rId14" imgW="431613" imgH="203112" progId="Equation.DSMT4">
                    <p:embed/>
                  </p:oleObj>
                </mc:Choice>
                <mc:Fallback>
                  <p:oleObj name="Equation" r:id="rId14" imgW="431613" imgH="203112" progId="Equation.DSMT4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2" y="2993"/>
                          <a:ext cx="675" cy="3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9238" name="Object 22"/>
          <p:cNvGraphicFramePr>
            <a:graphicFrameLocks noChangeAspect="1"/>
          </p:cNvGraphicFramePr>
          <p:nvPr/>
        </p:nvGraphicFramePr>
        <p:xfrm>
          <a:off x="6300788" y="4652963"/>
          <a:ext cx="1138237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1" name="公式" r:id="rId16" imgW="457002" imgH="203112" progId="Equation.3">
                  <p:embed/>
                </p:oleObj>
              </mc:Choice>
              <mc:Fallback>
                <p:oleObj name="公式" r:id="rId16" imgW="457002" imgH="203112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0788" y="4652963"/>
                        <a:ext cx="1138237" cy="506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39" name="AutoShape 23"/>
          <p:cNvSpPr>
            <a:spLocks noChangeArrowheads="1"/>
          </p:cNvSpPr>
          <p:nvPr/>
        </p:nvSpPr>
        <p:spPr bwMode="auto">
          <a:xfrm>
            <a:off x="6084888" y="3500438"/>
            <a:ext cx="2057400" cy="838200"/>
          </a:xfrm>
          <a:prstGeom prst="wedgeEllipseCallout">
            <a:avLst>
              <a:gd name="adj1" fmla="val 14736"/>
              <a:gd name="adj2" fmla="val 118181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/>
              <a:t>都是三角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/>
              <a:t>形方程组</a:t>
            </a:r>
          </a:p>
        </p:txBody>
      </p:sp>
      <p:sp>
        <p:nvSpPr>
          <p:cNvPr id="9240" name="Text Box 24"/>
          <p:cNvSpPr txBox="1">
            <a:spLocks noChangeArrowheads="1"/>
          </p:cNvSpPr>
          <p:nvPr/>
        </p:nvSpPr>
        <p:spPr bwMode="auto">
          <a:xfrm>
            <a:off x="669925" y="5856288"/>
            <a:ext cx="56705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/>
              <a:t>上述方法称为</a:t>
            </a:r>
            <a:r>
              <a:rPr lang="zh-CN" altLang="en-US" b="1">
                <a:solidFill>
                  <a:srgbClr val="FF3300"/>
                </a:solidFill>
              </a:rPr>
              <a:t>直接三角形分解法</a:t>
            </a:r>
            <a:r>
              <a:rPr lang="en-US" altLang="zh-CN" b="1">
                <a:solidFill>
                  <a:srgbClr val="FF3300"/>
                </a:solidFill>
              </a:rPr>
              <a:t>.</a:t>
            </a:r>
            <a:endParaRPr lang="en-US" altLang="zh-CN" b="1"/>
          </a:p>
        </p:txBody>
      </p:sp>
      <p:sp>
        <p:nvSpPr>
          <p:cNvPr id="9224" name="Text Box 8"/>
          <p:cNvSpPr txBox="1">
            <a:spLocks noChangeArrowheads="1"/>
          </p:cNvSpPr>
          <p:nvPr/>
        </p:nvSpPr>
        <p:spPr bwMode="auto">
          <a:xfrm>
            <a:off x="6124575" y="517525"/>
            <a:ext cx="20288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rgbClr val="FF3300"/>
                </a:solidFill>
              </a:rPr>
              <a:t>------------(2)</a:t>
            </a:r>
            <a:endParaRPr lang="en-US" altLang="zh-CN" sz="2800"/>
          </a:p>
        </p:txBody>
      </p:sp>
      <p:sp>
        <p:nvSpPr>
          <p:cNvPr id="11286" name="AutoShape 3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685800" cy="304800"/>
          </a:xfrm>
          <a:prstGeom prst="actionButtonBackPrevious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/>
          </a:p>
        </p:txBody>
      </p:sp>
      <p:sp>
        <p:nvSpPr>
          <p:cNvPr id="11287" name="AutoShape 38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>
            <a:off x="8458200" y="6553200"/>
            <a:ext cx="685800" cy="304800"/>
          </a:xfrm>
          <a:prstGeom prst="actionButtonReturn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9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9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9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2" dur="500"/>
                                        <p:tgtEl>
                                          <p:spTgt spid="9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9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9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2" grpId="0"/>
      <p:bldP spid="9225" grpId="0" autoUpdateAnimBg="0"/>
      <p:bldP spid="9226" grpId="0" animBg="1"/>
      <p:bldP spid="9227" grpId="0" animBg="1"/>
      <p:bldP spid="9228" grpId="0"/>
      <p:bldP spid="9229" grpId="0"/>
      <p:bldP spid="9233" grpId="0"/>
      <p:bldP spid="9235" grpId="0"/>
      <p:bldP spid="9239" grpId="0"/>
      <p:bldP spid="9240" grpId="0"/>
      <p:bldP spid="9224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灯片编号占位符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7A50A94-E2AC-4828-BD0D-42A7AFC23EE1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zh-CN" sz="1400" smtClean="0"/>
          </a:p>
        </p:txBody>
      </p:sp>
      <p:sp>
        <p:nvSpPr>
          <p:cNvPr id="10255" name="Rectangle 15"/>
          <p:cNvSpPr>
            <a:spLocks noChangeArrowheads="1"/>
          </p:cNvSpPr>
          <p:nvPr/>
        </p:nvSpPr>
        <p:spPr bwMode="auto">
          <a:xfrm>
            <a:off x="990600" y="2514600"/>
            <a:ext cx="79248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/>
          </a:p>
        </p:txBody>
      </p:sp>
      <p:sp>
        <p:nvSpPr>
          <p:cNvPr id="10256" name="Rectangle 16"/>
          <p:cNvSpPr>
            <a:spLocks noChangeArrowheads="1"/>
          </p:cNvSpPr>
          <p:nvPr/>
        </p:nvSpPr>
        <p:spPr bwMode="auto">
          <a:xfrm>
            <a:off x="1828800" y="5105400"/>
            <a:ext cx="1295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/>
          </a:p>
        </p:txBody>
      </p:sp>
      <p:sp>
        <p:nvSpPr>
          <p:cNvPr id="10257" name="Rectangle 17"/>
          <p:cNvSpPr>
            <a:spLocks noChangeArrowheads="1"/>
          </p:cNvSpPr>
          <p:nvPr/>
        </p:nvSpPr>
        <p:spPr bwMode="auto">
          <a:xfrm>
            <a:off x="5638800" y="5029200"/>
            <a:ext cx="1600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/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560388" y="454025"/>
            <a:ext cx="7783512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zh-CN" altLang="en-US"/>
              <a:t>不论是</a:t>
            </a:r>
            <a:r>
              <a:rPr lang="en-US" altLang="zh-CN"/>
              <a:t>Gauss</a:t>
            </a:r>
            <a:r>
              <a:rPr lang="zh-CN" altLang="en-US"/>
              <a:t>消去法还是直接三角形分解法</a:t>
            </a:r>
            <a:r>
              <a:rPr lang="en-US" altLang="zh-CN"/>
              <a:t>,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zh-CN" altLang="en-US"/>
              <a:t>最终都归结为</a:t>
            </a:r>
            <a:r>
              <a:rPr lang="zh-CN" altLang="en-US" b="1">
                <a:solidFill>
                  <a:srgbClr val="FF3300"/>
                </a:solidFill>
              </a:rPr>
              <a:t>解三角形方程组</a:t>
            </a:r>
          </a:p>
        </p:txBody>
      </p:sp>
      <p:sp>
        <p:nvSpPr>
          <p:cNvPr id="10245" name="Text Box 5"/>
          <p:cNvSpPr txBox="1">
            <a:spLocks noChangeArrowheads="1"/>
          </p:cNvSpPr>
          <p:nvPr/>
        </p:nvSpPr>
        <p:spPr bwMode="auto">
          <a:xfrm>
            <a:off x="457200" y="1677988"/>
            <a:ext cx="538321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/>
              <a:t>二、</a:t>
            </a:r>
            <a:r>
              <a:rPr lang="zh-CN" altLang="en-US" b="1"/>
              <a:t>三角形线性方程组的解法</a:t>
            </a:r>
          </a:p>
        </p:txBody>
      </p:sp>
      <p:graphicFrame>
        <p:nvGraphicFramePr>
          <p:cNvPr id="14362" name="Object 26"/>
          <p:cNvGraphicFramePr>
            <a:graphicFrameLocks noChangeAspect="1"/>
          </p:cNvGraphicFramePr>
          <p:nvPr/>
        </p:nvGraphicFramePr>
        <p:xfrm>
          <a:off x="2124075" y="4941888"/>
          <a:ext cx="193675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5" name="Equation" r:id="rId3" imgW="431425" imgH="177646" progId="Equation.DSMT4">
                  <p:embed/>
                </p:oleObj>
              </mc:Choice>
              <mc:Fallback>
                <p:oleObj name="Equation" r:id="rId3" imgW="431425" imgH="177646" progId="Equation.DSMT4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4941888"/>
                        <a:ext cx="1936750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63" name="Object 27"/>
          <p:cNvGraphicFramePr>
            <a:graphicFrameLocks noChangeAspect="1"/>
          </p:cNvGraphicFramePr>
          <p:nvPr/>
        </p:nvGraphicFramePr>
        <p:xfrm>
          <a:off x="6300788" y="5013325"/>
          <a:ext cx="1943100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6" name="Equation" r:id="rId5" imgW="444114" imgH="177646" progId="Equation.DSMT4">
                  <p:embed/>
                </p:oleObj>
              </mc:Choice>
              <mc:Fallback>
                <p:oleObj name="Equation" r:id="rId5" imgW="444114" imgH="177646" progId="Equation.DSMT4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0788" y="5013325"/>
                        <a:ext cx="1943100" cy="781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0" name="Text Box 10"/>
          <p:cNvSpPr txBox="1">
            <a:spLocks noChangeArrowheads="1"/>
          </p:cNvSpPr>
          <p:nvPr/>
        </p:nvSpPr>
        <p:spPr bwMode="auto">
          <a:xfrm>
            <a:off x="365125" y="2438400"/>
            <a:ext cx="8953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/>
              <a:t>若记</a:t>
            </a:r>
          </a:p>
        </p:txBody>
      </p:sp>
      <p:sp>
        <p:nvSpPr>
          <p:cNvPr id="10251" name="Text Box 11"/>
          <p:cNvSpPr txBox="1">
            <a:spLocks noChangeArrowheads="1"/>
          </p:cNvSpPr>
          <p:nvPr/>
        </p:nvSpPr>
        <p:spPr bwMode="auto">
          <a:xfrm>
            <a:off x="762000" y="5805488"/>
            <a:ext cx="33909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rgbClr val="FF3300"/>
                </a:solidFill>
              </a:rPr>
              <a:t>下三角形</a:t>
            </a:r>
            <a:r>
              <a:rPr lang="zh-CN" altLang="en-US" sz="2800"/>
              <a:t>线性方程组</a:t>
            </a:r>
          </a:p>
        </p:txBody>
      </p:sp>
      <p:sp>
        <p:nvSpPr>
          <p:cNvPr id="10252" name="Text Box 12"/>
          <p:cNvSpPr txBox="1">
            <a:spLocks noChangeArrowheads="1"/>
          </p:cNvSpPr>
          <p:nvPr/>
        </p:nvSpPr>
        <p:spPr bwMode="auto">
          <a:xfrm>
            <a:off x="4997450" y="5805488"/>
            <a:ext cx="33909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rgbClr val="FF3300"/>
                </a:solidFill>
              </a:rPr>
              <a:t>上三角形</a:t>
            </a:r>
            <a:r>
              <a:rPr lang="zh-CN" altLang="en-US" sz="2800"/>
              <a:t>线性方程组</a:t>
            </a:r>
          </a:p>
        </p:txBody>
      </p:sp>
      <p:sp>
        <p:nvSpPr>
          <p:cNvPr id="12301" name="AutoShape 1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685800" cy="304800"/>
          </a:xfrm>
          <a:prstGeom prst="actionButtonBackPrevious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/>
          </a:p>
        </p:txBody>
      </p:sp>
      <p:sp>
        <p:nvSpPr>
          <p:cNvPr id="12302" name="AutoShape 19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>
            <a:off x="8458200" y="6553200"/>
            <a:ext cx="685800" cy="304800"/>
          </a:xfrm>
          <a:prstGeom prst="actionButtonReturn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矩形 1"/>
              <p:cNvSpPr/>
              <p:nvPr/>
            </p:nvSpPr>
            <p:spPr>
              <a:xfrm>
                <a:off x="332986" y="2851386"/>
                <a:ext cx="4226285" cy="17515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𝑛𝑛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986" y="2851386"/>
                <a:ext cx="4226285" cy="175157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矩形 2"/>
              <p:cNvSpPr/>
              <p:nvPr/>
            </p:nvSpPr>
            <p:spPr>
              <a:xfrm>
                <a:off x="4283710" y="2862013"/>
                <a:ext cx="4517390" cy="170181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𝑛𝑛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3710" y="2862013"/>
                <a:ext cx="4517390" cy="1701813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3" dur="500"/>
                                        <p:tgtEl>
                                          <p:spTgt spid="10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10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1" dur="500"/>
                                        <p:tgtEl>
                                          <p:spTgt spid="10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6" dur="500"/>
                                        <p:tgtEl>
                                          <p:spTgt spid="14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1" dur="500"/>
                                        <p:tgtEl>
                                          <p:spTgt spid="10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6" dur="500"/>
                                        <p:tgtEl>
                                          <p:spTgt spid="14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1" dur="500"/>
                                        <p:tgtEl>
                                          <p:spTgt spid="10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6" dur="500"/>
                                        <p:tgtEl>
                                          <p:spTgt spid="10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55" grpId="0" animBg="1"/>
      <p:bldP spid="10256" grpId="0" animBg="1"/>
      <p:bldP spid="10257" grpId="0" animBg="1"/>
      <p:bldP spid="10244" grpId="0"/>
      <p:bldP spid="10245" grpId="0"/>
      <p:bldP spid="10250" grpId="0"/>
      <p:bldP spid="10251" grpId="0"/>
      <p:bldP spid="10252" grpId="0"/>
    </p:bldLst>
  </p:timing>
</p:sld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FFFF00"/>
      </a:hlink>
      <a:folHlink>
        <a:srgbClr val="FFFF00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D:\Microsoft Office\Templates\演示文稿\报告进展 (标准).pot</Template>
  <TotalTime>4250</TotalTime>
  <Words>821</Words>
  <Application>Microsoft Office PowerPoint</Application>
  <PresentationFormat>全屏显示(4:3)</PresentationFormat>
  <Paragraphs>162</Paragraphs>
  <Slides>28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28</vt:i4>
      </vt:variant>
    </vt:vector>
  </HeadingPairs>
  <TitlesOfParts>
    <vt:vector size="40" baseType="lpstr">
      <vt:lpstr>Monotype Sorts</vt:lpstr>
      <vt:lpstr>隶书</vt:lpstr>
      <vt:lpstr>宋体</vt:lpstr>
      <vt:lpstr>Cambria Math</vt:lpstr>
      <vt:lpstr>Tahoma</vt:lpstr>
      <vt:lpstr>Times New Roman</vt:lpstr>
      <vt:lpstr>默认设计模板</vt:lpstr>
      <vt:lpstr>公式</vt:lpstr>
      <vt:lpstr>Equation</vt:lpstr>
      <vt:lpstr>MathType 6.0 Equation</vt:lpstr>
      <vt:lpstr>文档</vt:lpstr>
      <vt:lpstr>Microsoft 公式 3.0</vt:lpstr>
      <vt:lpstr>线性方程组的直接法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Example of Gaussian Elimination 例子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 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huachsh</dc:creator>
  <cp:lastModifiedBy>Microsoft</cp:lastModifiedBy>
  <cp:revision>266</cp:revision>
  <dcterms:created xsi:type="dcterms:W3CDTF">2001-05-26T12:09:10Z</dcterms:created>
  <dcterms:modified xsi:type="dcterms:W3CDTF">2023-09-03T14:43:59Z</dcterms:modified>
</cp:coreProperties>
</file>