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97" r:id="rId2"/>
    <p:sldId id="989" r:id="rId3"/>
    <p:sldId id="990" r:id="rId4"/>
    <p:sldId id="991" r:id="rId5"/>
    <p:sldId id="992" r:id="rId6"/>
    <p:sldId id="995" r:id="rId7"/>
    <p:sldId id="996" r:id="rId8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0066CC"/>
    <a:srgbClr val="0066FF"/>
    <a:srgbClr val="009242"/>
    <a:srgbClr val="3366FF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 autoAdjust="0"/>
    <p:restoredTop sz="76498" autoAdjust="0"/>
  </p:normalViewPr>
  <p:slideViewPr>
    <p:cSldViewPr>
      <p:cViewPr varScale="1">
        <p:scale>
          <a:sx n="50" d="100"/>
          <a:sy n="5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2018/9/19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4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18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7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指令集与指令格式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284095"/>
            <a:ext cx="6400800" cy="712930"/>
          </a:xfrm>
        </p:spPr>
        <p:txBody>
          <a:bodyPr/>
          <a:lstStyle/>
          <a:p>
            <a:r>
              <a:rPr lang="zh-CN" altLang="en-US" dirty="0" smtClean="0"/>
              <a:t>第二章  答疑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习题选讲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5094185"/>
            <a:ext cx="4410490" cy="148516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P112 2.3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525" y="36990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RT/RD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</a:t>
            </a:r>
            <a:r>
              <a:rPr lang="en-US" altLang="zh-CN" sz="2000" b="1" dirty="0" err="1" smtClean="0"/>
              <a:t>ddi</a:t>
            </a:r>
            <a:r>
              <a:rPr lang="en-US" altLang="zh-CN" sz="2000" b="1" dirty="0" smtClean="0"/>
              <a:t> $t0, $s6, 4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29120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1016115"/>
            <a:ext cx="8550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下面的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语言表达式对应的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汇编代码是什么？假设变量</a:t>
            </a:r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分别赋值给寄存器</a:t>
            </a:r>
            <a:r>
              <a:rPr lang="en-US" altLang="zh-CN" sz="2000" b="1" dirty="0" smtClean="0"/>
              <a:t>$s0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s3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s4</a:t>
            </a:r>
            <a:r>
              <a:rPr lang="zh-CN" altLang="en-US" sz="2000" b="1" dirty="0" smtClean="0"/>
              <a:t>。假设数组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的基地址分别在寄存器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s6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s7</a:t>
            </a:r>
            <a:r>
              <a:rPr lang="zh-CN" altLang="en-US" sz="2000" b="1" dirty="0" smtClean="0"/>
              <a:t>中。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B[8] = 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-j];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09" y="5205691"/>
            <a:ext cx="4184687" cy="1272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P112 2.3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850" y="863715"/>
            <a:ext cx="8550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下面的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语言表达式对应的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汇编代码是什么？假设变量</a:t>
            </a:r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分别赋值给寄存器</a:t>
            </a:r>
            <a:r>
              <a:rPr lang="en-US" altLang="zh-CN" sz="2000" b="1" dirty="0" smtClean="0"/>
              <a:t>$s0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s3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s4</a:t>
            </a:r>
            <a:r>
              <a:rPr lang="zh-CN" altLang="en-US" sz="2000" b="1" dirty="0" smtClean="0"/>
              <a:t>。假设数组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的基地址分别在寄存器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s6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s7</a:t>
            </a:r>
            <a:r>
              <a:rPr lang="zh-CN" altLang="en-US" sz="2000" b="1" dirty="0" smtClean="0"/>
              <a:t>中。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B[8] = 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-j];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ub $t0, </a:t>
            </a:r>
            <a:r>
              <a:rPr lang="en-US" altLang="zh-CN" sz="2000" b="1" dirty="0">
                <a:solidFill>
                  <a:srgbClr val="FF0000"/>
                </a:solidFill>
              </a:rPr>
              <a:t>$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s3, $s4            //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– j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sll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$t1, $t0, 2  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dd $t2 $s6, $t1               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$t2, $t2                       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A[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-j]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加载到临时寄存器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$t2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$t2, 32($s7)               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b="1" dirty="0">
                <a:solidFill>
                  <a:srgbClr val="FF0000"/>
                </a:solidFill>
              </a:rPr>
              <a:t>A[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-j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存到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B[8]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80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a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ddi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$t0, $s6, 4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314942" y="3609020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立即数指令，</a:t>
            </a:r>
            <a:r>
              <a:rPr lang="en-US" altLang="zh-CN" sz="2000" b="1" dirty="0"/>
              <a:t>I </a:t>
            </a:r>
            <a:r>
              <a:rPr lang="zh-CN" altLang="en-US" sz="2000" b="1" dirty="0"/>
              <a:t>型</a:t>
            </a:r>
            <a:r>
              <a:rPr lang="zh-CN" altLang="en-US" sz="2000" b="1" dirty="0" smtClean="0"/>
              <a:t>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grpSp>
        <p:nvGrpSpPr>
          <p:cNvPr id="19" name="Group 4"/>
          <p:cNvGrpSpPr/>
          <p:nvPr/>
        </p:nvGrpSpPr>
        <p:grpSpPr>
          <a:xfrm>
            <a:off x="440370" y="4253766"/>
            <a:ext cx="6913562" cy="806450"/>
            <a:chOff x="884" y="981"/>
            <a:chExt cx="4355" cy="508"/>
          </a:xfrm>
        </p:grpSpPr>
        <p:sp>
          <p:nvSpPr>
            <p:cNvPr id="20" name="Text Box 5"/>
            <p:cNvSpPr txBox="1"/>
            <p:nvPr/>
          </p:nvSpPr>
          <p:spPr>
            <a:xfrm>
              <a:off x="884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Text Box 6"/>
            <p:cNvSpPr txBox="1"/>
            <p:nvPr/>
          </p:nvSpPr>
          <p:spPr>
            <a:xfrm>
              <a:off x="170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7"/>
            <p:cNvSpPr txBox="1"/>
            <p:nvPr/>
          </p:nvSpPr>
          <p:spPr>
            <a:xfrm>
              <a:off x="238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Text Box 8"/>
            <p:cNvSpPr txBox="1"/>
            <p:nvPr/>
          </p:nvSpPr>
          <p:spPr>
            <a:xfrm>
              <a:off x="3061" y="981"/>
              <a:ext cx="2178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constant or address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Text Box 9"/>
            <p:cNvSpPr txBox="1"/>
            <p:nvPr/>
          </p:nvSpPr>
          <p:spPr>
            <a:xfrm>
              <a:off x="106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Text Box 10"/>
            <p:cNvSpPr txBox="1"/>
            <p:nvPr/>
          </p:nvSpPr>
          <p:spPr>
            <a:xfrm>
              <a:off x="18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Text Box 11"/>
            <p:cNvSpPr txBox="1"/>
            <p:nvPr/>
          </p:nvSpPr>
          <p:spPr>
            <a:xfrm>
              <a:off x="2519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Text Box 12"/>
            <p:cNvSpPr txBox="1"/>
            <p:nvPr/>
          </p:nvSpPr>
          <p:spPr>
            <a:xfrm>
              <a:off x="3935" y="1256"/>
              <a:ext cx="6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1809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737357" y="5312114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29725" y="53121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0000 0000 0000 0100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5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add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314942" y="3609020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寄存器</a:t>
            </a:r>
            <a:r>
              <a:rPr lang="zh-CN" altLang="en-US" sz="2000" b="1" dirty="0" smtClean="0"/>
              <a:t>指令，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1809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737357" y="5312114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</a:t>
            </a:r>
            <a:endParaRPr lang="zh-CN" altLang="en-US" dirty="0"/>
          </a:p>
        </p:txBody>
      </p:sp>
      <p:grpSp>
        <p:nvGrpSpPr>
          <p:cNvPr id="28" name="Group 4"/>
          <p:cNvGrpSpPr/>
          <p:nvPr/>
        </p:nvGrpSpPr>
        <p:grpSpPr>
          <a:xfrm>
            <a:off x="403513" y="4254828"/>
            <a:ext cx="6913562" cy="806450"/>
            <a:chOff x="703" y="981"/>
            <a:chExt cx="4355" cy="508"/>
          </a:xfrm>
        </p:grpSpPr>
        <p:sp>
          <p:nvSpPr>
            <p:cNvPr id="34" name="Text Box 5"/>
            <p:cNvSpPr txBox="1"/>
            <p:nvPr/>
          </p:nvSpPr>
          <p:spPr>
            <a:xfrm>
              <a:off x="703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 Box 6"/>
            <p:cNvSpPr txBox="1"/>
            <p:nvPr/>
          </p:nvSpPr>
          <p:spPr>
            <a:xfrm>
              <a:off x="152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 Box 7"/>
            <p:cNvSpPr txBox="1"/>
            <p:nvPr/>
          </p:nvSpPr>
          <p:spPr>
            <a:xfrm>
              <a:off x="220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 Box 8"/>
            <p:cNvSpPr txBox="1"/>
            <p:nvPr/>
          </p:nvSpPr>
          <p:spPr>
            <a:xfrm>
              <a:off x="288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Text Box 9"/>
            <p:cNvSpPr txBox="1"/>
            <p:nvPr/>
          </p:nvSpPr>
          <p:spPr>
            <a:xfrm>
              <a:off x="356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shamt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 Box 10"/>
            <p:cNvSpPr txBox="1"/>
            <p:nvPr/>
          </p:nvSpPr>
          <p:spPr>
            <a:xfrm>
              <a:off x="4241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funct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 Box 11"/>
            <p:cNvSpPr txBox="1"/>
            <p:nvPr/>
          </p:nvSpPr>
          <p:spPr>
            <a:xfrm>
              <a:off x="886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Text Box 12"/>
            <p:cNvSpPr txBox="1"/>
            <p:nvPr/>
          </p:nvSpPr>
          <p:spPr>
            <a:xfrm>
              <a:off x="4424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 Box 13"/>
            <p:cNvSpPr txBox="1"/>
            <p:nvPr/>
          </p:nvSpPr>
          <p:spPr>
            <a:xfrm>
              <a:off x="165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Text Box 14"/>
            <p:cNvSpPr txBox="1"/>
            <p:nvPr/>
          </p:nvSpPr>
          <p:spPr>
            <a:xfrm>
              <a:off x="23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Text Box 15"/>
            <p:cNvSpPr txBox="1"/>
            <p:nvPr/>
          </p:nvSpPr>
          <p:spPr>
            <a:xfrm>
              <a:off x="301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Text Box 16"/>
            <p:cNvSpPr txBox="1"/>
            <p:nvPr/>
          </p:nvSpPr>
          <p:spPr>
            <a:xfrm>
              <a:off x="369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922196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003284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191527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/>
              <a:t>add $t1, $s6, $0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4942" y="3609020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立即数指令，</a:t>
            </a:r>
            <a:r>
              <a:rPr lang="en-US" altLang="zh-CN" sz="2000" b="1" dirty="0"/>
              <a:t>I </a:t>
            </a:r>
            <a:r>
              <a:rPr lang="zh-CN" altLang="en-US" sz="2000" b="1" dirty="0"/>
              <a:t>型</a:t>
            </a:r>
            <a:r>
              <a:rPr lang="zh-CN" altLang="en-US" sz="2000" b="1" dirty="0" smtClean="0"/>
              <a:t>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grpSp>
        <p:nvGrpSpPr>
          <p:cNvPr id="27" name="Group 4"/>
          <p:cNvGrpSpPr/>
          <p:nvPr/>
        </p:nvGrpSpPr>
        <p:grpSpPr>
          <a:xfrm>
            <a:off x="440370" y="4253766"/>
            <a:ext cx="6913562" cy="806450"/>
            <a:chOff x="884" y="981"/>
            <a:chExt cx="4355" cy="508"/>
          </a:xfrm>
        </p:grpSpPr>
        <p:sp>
          <p:nvSpPr>
            <p:cNvPr id="33" name="Text Box 5"/>
            <p:cNvSpPr txBox="1"/>
            <p:nvPr/>
          </p:nvSpPr>
          <p:spPr>
            <a:xfrm>
              <a:off x="884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Text Box 6"/>
            <p:cNvSpPr txBox="1"/>
            <p:nvPr/>
          </p:nvSpPr>
          <p:spPr>
            <a:xfrm>
              <a:off x="170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7"/>
            <p:cNvSpPr txBox="1"/>
            <p:nvPr/>
          </p:nvSpPr>
          <p:spPr>
            <a:xfrm>
              <a:off x="238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Text Box 8"/>
            <p:cNvSpPr txBox="1"/>
            <p:nvPr/>
          </p:nvSpPr>
          <p:spPr>
            <a:xfrm>
              <a:off x="3061" y="981"/>
              <a:ext cx="2178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constant or address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Text Box 9"/>
            <p:cNvSpPr txBox="1"/>
            <p:nvPr/>
          </p:nvSpPr>
          <p:spPr>
            <a:xfrm>
              <a:off x="106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10"/>
            <p:cNvSpPr txBox="1"/>
            <p:nvPr/>
          </p:nvSpPr>
          <p:spPr>
            <a:xfrm>
              <a:off x="18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Text Box 11"/>
            <p:cNvSpPr txBox="1"/>
            <p:nvPr/>
          </p:nvSpPr>
          <p:spPr>
            <a:xfrm>
              <a:off x="2519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Text Box 12"/>
            <p:cNvSpPr txBox="1"/>
            <p:nvPr/>
          </p:nvSpPr>
          <p:spPr>
            <a:xfrm>
              <a:off x="3935" y="1256"/>
              <a:ext cx="6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11809" y="5312114"/>
            <a:ext cx="93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101011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43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37357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29725" y="53121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0000 0000 0000 0000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6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/>
              <a:t>add $t1, $s6, $0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789040"/>
            <a:ext cx="8221222" cy="1829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575" y="6084295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P112, 2.14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31134</TotalTime>
  <Words>837</Words>
  <Application>Microsoft Office PowerPoint</Application>
  <PresentationFormat>全屏显示(4:3)</PresentationFormat>
  <Paragraphs>102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黑体</vt:lpstr>
      <vt:lpstr>宋体</vt:lpstr>
      <vt:lpstr>Arial</vt:lpstr>
      <vt:lpstr>默认设计模板</vt:lpstr>
      <vt:lpstr> 指令集与指令格式</vt:lpstr>
      <vt:lpstr>课后练习（P112 2.3）</vt:lpstr>
      <vt:lpstr>课后练习（P112 2.3）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2100</cp:revision>
  <cp:lastPrinted>2017-04-06T04:54:58Z</cp:lastPrinted>
  <dcterms:created xsi:type="dcterms:W3CDTF">2008-04-26T09:05:28Z</dcterms:created>
  <dcterms:modified xsi:type="dcterms:W3CDTF">2018-09-19T13:08:00Z</dcterms:modified>
</cp:coreProperties>
</file>