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74"/>
  </p:notesMasterIdLst>
  <p:handoutMasterIdLst>
    <p:handoutMasterId r:id="rId75"/>
  </p:handoutMasterIdLst>
  <p:sldIdLst>
    <p:sldId id="405" r:id="rId2"/>
    <p:sldId id="406" r:id="rId3"/>
    <p:sldId id="259" r:id="rId4"/>
    <p:sldId id="260" r:id="rId5"/>
    <p:sldId id="261" r:id="rId6"/>
    <p:sldId id="263" r:id="rId7"/>
    <p:sldId id="376" r:id="rId8"/>
    <p:sldId id="267" r:id="rId9"/>
    <p:sldId id="272" r:id="rId10"/>
    <p:sldId id="273" r:id="rId11"/>
    <p:sldId id="274" r:id="rId12"/>
    <p:sldId id="377" r:id="rId13"/>
    <p:sldId id="378" r:id="rId14"/>
    <p:sldId id="293" r:id="rId15"/>
    <p:sldId id="294" r:id="rId16"/>
    <p:sldId id="295" r:id="rId17"/>
    <p:sldId id="296" r:id="rId18"/>
    <p:sldId id="384" r:id="rId19"/>
    <p:sldId id="297" r:id="rId20"/>
    <p:sldId id="404" r:id="rId21"/>
    <p:sldId id="407" r:id="rId22"/>
    <p:sldId id="298" r:id="rId23"/>
    <p:sldId id="299" r:id="rId24"/>
    <p:sldId id="300" r:id="rId25"/>
    <p:sldId id="303" r:id="rId26"/>
    <p:sldId id="307" r:id="rId27"/>
    <p:sldId id="308" r:id="rId28"/>
    <p:sldId id="408" r:id="rId29"/>
    <p:sldId id="311" r:id="rId30"/>
    <p:sldId id="312" r:id="rId31"/>
    <p:sldId id="313" r:id="rId32"/>
    <p:sldId id="403" r:id="rId33"/>
    <p:sldId id="315" r:id="rId34"/>
    <p:sldId id="316" r:id="rId35"/>
    <p:sldId id="318" r:id="rId36"/>
    <p:sldId id="319" r:id="rId37"/>
    <p:sldId id="321" r:id="rId38"/>
    <p:sldId id="324" r:id="rId39"/>
    <p:sldId id="325" r:id="rId40"/>
    <p:sldId id="386" r:id="rId41"/>
    <p:sldId id="326" r:id="rId42"/>
    <p:sldId id="327" r:id="rId43"/>
    <p:sldId id="328" r:id="rId44"/>
    <p:sldId id="329" r:id="rId45"/>
    <p:sldId id="331" r:id="rId46"/>
    <p:sldId id="387" r:id="rId47"/>
    <p:sldId id="332" r:id="rId48"/>
    <p:sldId id="333" r:id="rId49"/>
    <p:sldId id="334" r:id="rId50"/>
    <p:sldId id="388" r:id="rId51"/>
    <p:sldId id="411" r:id="rId52"/>
    <p:sldId id="335" r:id="rId53"/>
    <p:sldId id="339" r:id="rId54"/>
    <p:sldId id="390" r:id="rId55"/>
    <p:sldId id="340" r:id="rId56"/>
    <p:sldId id="341" r:id="rId57"/>
    <p:sldId id="342" r:id="rId58"/>
    <p:sldId id="392" r:id="rId59"/>
    <p:sldId id="344" r:id="rId60"/>
    <p:sldId id="391" r:id="rId61"/>
    <p:sldId id="345" r:id="rId62"/>
    <p:sldId id="346" r:id="rId63"/>
    <p:sldId id="349" r:id="rId64"/>
    <p:sldId id="394" r:id="rId65"/>
    <p:sldId id="350" r:id="rId66"/>
    <p:sldId id="352" r:id="rId67"/>
    <p:sldId id="395" r:id="rId68"/>
    <p:sldId id="353" r:id="rId69"/>
    <p:sldId id="355" r:id="rId70"/>
    <p:sldId id="396" r:id="rId71"/>
    <p:sldId id="356" r:id="rId72"/>
    <p:sldId id="410" r:id="rId73"/>
  </p:sldIdLst>
  <p:sldSz cx="12192000" cy="6858000"/>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491" autoAdjust="0"/>
  </p:normalViewPr>
  <p:slideViewPr>
    <p:cSldViewPr>
      <p:cViewPr varScale="1">
        <p:scale>
          <a:sx n="71" d="100"/>
          <a:sy n="71" d="100"/>
        </p:scale>
        <p:origin x="-120"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9BAD7-AD0E-4322-AAF5-6B937CF341BE}"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609431D5-09EC-4689-9697-27655E3EEF6F}">
      <dgm:prSet phldrT="[文本]" custT="1"/>
      <dgm:spPr>
        <a:ln>
          <a:solidFill>
            <a:srgbClr val="FF0000"/>
          </a:solidFill>
        </a:ln>
      </dgm:spPr>
      <dgm:t>
        <a:bodyPr/>
        <a:lstStyle/>
        <a:p>
          <a:r>
            <a:rPr lang="zh-CN" altLang="en-US" sz="1800" baseline="0" dirty="0">
              <a:ea typeface="微软雅黑" panose="020B0503020204020204" pitchFamily="34" charset="-122"/>
            </a:rPr>
            <a:t>图</a:t>
          </a:r>
        </a:p>
      </dgm:t>
    </dgm:pt>
    <dgm:pt modelId="{C29A91BF-3902-4FDE-B121-DAF738A9D3F4}" type="parTrans" cxnId="{6B5D25A2-B34C-4CC9-B009-66B1954CC664}">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E04F7B1-3B06-40AB-8851-FFBBAE6E2B58}" type="sibTrans" cxnId="{6B5D25A2-B34C-4CC9-B009-66B1954CC664}">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9468DCDD-AECF-49FB-A5EA-8CC15604CC74}">
      <dgm:prSet phldrT="[文本]" custT="1"/>
      <dgm:spPr>
        <a:ln>
          <a:solidFill>
            <a:srgbClr val="FF0000"/>
          </a:solidFill>
        </a:ln>
      </dgm:spPr>
      <dgm:t>
        <a:bodyPr/>
        <a:lstStyle/>
        <a:p>
          <a:r>
            <a:rPr lang="zh-CN" altLang="en-US" sz="1800" baseline="0" dirty="0">
              <a:ea typeface="微软雅黑" panose="020B0503020204020204" pitchFamily="34" charset="-122"/>
            </a:rPr>
            <a:t>结构图</a:t>
          </a:r>
        </a:p>
      </dgm:t>
    </dgm:pt>
    <dgm:pt modelId="{D1FF6FAD-67C5-40DE-B7CC-E34DE4C7F9AC}" type="parTrans" cxnId="{332DF473-6DF8-496A-8CA4-29DAA7F2E016}">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6031131-C038-4A0D-A9D2-A7605179D781}" type="sibTrans" cxnId="{332DF473-6DF8-496A-8CA4-29DAA7F2E016}">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9F8D932-0903-4E8F-B024-95D3065702B9}">
      <dgm:prSet phldrT="[文本]" custT="1"/>
      <dgm:spPr/>
      <dgm:t>
        <a:bodyPr/>
        <a:lstStyle/>
        <a:p>
          <a:r>
            <a:rPr lang="zh-CN" altLang="en-US" sz="1800" baseline="0" dirty="0">
              <a:ea typeface="微软雅黑" panose="020B0503020204020204" pitchFamily="34" charset="-122"/>
            </a:rPr>
            <a:t>类图</a:t>
          </a:r>
        </a:p>
      </dgm:t>
    </dgm:pt>
    <dgm:pt modelId="{4BBD0E2F-BAC0-4A39-9401-B3DFFBC74F3E}" type="parTrans" cxnId="{694F17CA-BB8A-4138-AB59-6A879543298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45A4EB6-3C5B-4EAD-9873-53803E24AA0B}" type="sibTrans" cxnId="{694F17CA-BB8A-4138-AB59-6A879543298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CA1CA50C-37D5-405A-8730-505B7AB4DD4D}">
      <dgm:prSet phldrT="[文本]" custT="1"/>
      <dgm:spPr/>
      <dgm:t>
        <a:bodyPr/>
        <a:lstStyle/>
        <a:p>
          <a:r>
            <a:rPr lang="zh-CN" altLang="en-US" sz="1800" baseline="0" dirty="0">
              <a:ea typeface="微软雅黑" panose="020B0503020204020204" pitchFamily="34" charset="-122"/>
            </a:rPr>
            <a:t>对象图</a:t>
          </a:r>
        </a:p>
      </dgm:t>
    </dgm:pt>
    <dgm:pt modelId="{2C8C5ABB-D092-4715-B0E8-BDF9462F5816}" type="parTrans" cxnId="{EB4DD329-8AA7-445C-AA4A-80A135FE53B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0F9118A-1BFA-4E0A-8C1B-6C747D02610E}" type="sibTrans" cxnId="{EB4DD329-8AA7-445C-AA4A-80A135FE53B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ECE8CACA-4F85-49EE-9354-19815B414A43}">
      <dgm:prSet phldrT="[文本]" custT="1"/>
      <dgm:spPr>
        <a:ln>
          <a:solidFill>
            <a:srgbClr val="FF0000"/>
          </a:solidFill>
        </a:ln>
      </dgm:spPr>
      <dgm:t>
        <a:bodyPr/>
        <a:lstStyle/>
        <a:p>
          <a:r>
            <a:rPr lang="zh-CN" altLang="en-US" sz="1800" baseline="0" dirty="0">
              <a:ea typeface="微软雅黑" panose="020B0503020204020204" pitchFamily="34" charset="-122"/>
            </a:rPr>
            <a:t>行为图</a:t>
          </a:r>
        </a:p>
      </dgm:t>
    </dgm:pt>
    <dgm:pt modelId="{3B7DD8E1-A11D-4A94-9738-B2154F5E4278}" type="parTrans" cxnId="{D03A28A8-11C1-4C78-AA4C-4C9D496BBD46}">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86FC617-1E1A-4AEB-B624-0FEF4C0D9BFD}" type="sibTrans" cxnId="{D03A28A8-11C1-4C78-AA4C-4C9D496BBD46}">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BF2E01C-B815-4449-B53E-4D2BB55EE956}">
      <dgm:prSet phldrT="[文本]" custT="1"/>
      <dgm:spPr>
        <a:ln>
          <a:solidFill>
            <a:srgbClr val="FF0000"/>
          </a:solidFill>
        </a:ln>
      </dgm:spPr>
      <dgm:t>
        <a:bodyPr/>
        <a:lstStyle/>
        <a:p>
          <a:r>
            <a:rPr lang="zh-CN" altLang="en-US" sz="1800" baseline="0" dirty="0">
              <a:ea typeface="微软雅黑" panose="020B0503020204020204" pitchFamily="34" charset="-122"/>
            </a:rPr>
            <a:t>交互图</a:t>
          </a:r>
        </a:p>
      </dgm:t>
    </dgm:pt>
    <dgm:pt modelId="{45194066-1DE3-40B7-8BD5-D652EBA5267B}" type="parTrans" cxnId="{2F28F1BB-1549-4C89-8550-8AFB5733521E}">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08F9DBD-5019-4B9B-98F5-1C58E0F204C0}" type="sibTrans" cxnId="{2F28F1BB-1549-4C89-8550-8AFB5733521E}">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3F7175BB-F65E-4508-8A1D-546B3DE0C8A5}">
      <dgm:prSet phldrT="[文本]" custT="1"/>
      <dgm:spPr/>
      <dgm:t>
        <a:bodyPr/>
        <a:lstStyle/>
        <a:p>
          <a:r>
            <a:rPr lang="zh-CN" altLang="en-US" sz="1800" baseline="0" dirty="0">
              <a:ea typeface="微软雅黑" panose="020B0503020204020204" pitchFamily="34" charset="-122"/>
            </a:rPr>
            <a:t>包图</a:t>
          </a:r>
        </a:p>
      </dgm:t>
    </dgm:pt>
    <dgm:pt modelId="{7B45359D-EC6F-4CCD-A9F4-A4CA568D967B}" type="parTrans" cxnId="{E6C68929-2A9D-4E00-8287-9F08D15D890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23769BD-563C-4F33-98C1-930C42073439}" type="sibTrans" cxnId="{E6C68929-2A9D-4E00-8287-9F08D15D890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50CAF9AF-BF6A-4A69-A326-2C322FC3A21D}">
      <dgm:prSet phldrT="[文本]" custT="1"/>
      <dgm:spPr/>
      <dgm:t>
        <a:bodyPr/>
        <a:lstStyle/>
        <a:p>
          <a:r>
            <a:rPr lang="zh-CN" altLang="en-US" sz="1800" baseline="0" dirty="0">
              <a:ea typeface="微软雅黑" panose="020B0503020204020204" pitchFamily="34" charset="-122"/>
            </a:rPr>
            <a:t>组合结构图</a:t>
          </a:r>
        </a:p>
      </dgm:t>
    </dgm:pt>
    <dgm:pt modelId="{7664FEB4-F66C-445A-886B-AAD1A5BB8E2A}" type="parTrans" cxnId="{93ACDFED-BD54-4B71-8544-F69D8BA74765}">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740B66A-F08E-4185-8F6C-DFCFF161694D}" type="sibTrans" cxnId="{93ACDFED-BD54-4B71-8544-F69D8BA74765}">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9BEECD74-8C9D-4779-9BA6-49CB2EE5619A}">
      <dgm:prSet phldrT="[文本]" custT="1"/>
      <dgm:spPr/>
      <dgm:t>
        <a:bodyPr/>
        <a:lstStyle/>
        <a:p>
          <a:r>
            <a:rPr lang="zh-CN" altLang="en-US" sz="1800" baseline="0" dirty="0">
              <a:ea typeface="微软雅黑" panose="020B0503020204020204" pitchFamily="34" charset="-122"/>
            </a:rPr>
            <a:t>构件图</a:t>
          </a:r>
        </a:p>
      </dgm:t>
    </dgm:pt>
    <dgm:pt modelId="{8B754F3D-80D1-4CA2-AE0B-AFDA2AB99244}" type="parTrans" cxnId="{0D237287-51FF-40E8-AE40-825B60D1B68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5EF4E137-B497-487D-8BDC-DBC8752AAF09}" type="sibTrans" cxnId="{0D237287-51FF-40E8-AE40-825B60D1B68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24A6D9F5-FE58-48BA-BBB0-C0778BF0A167}">
      <dgm:prSet phldrT="[文本]" custT="1"/>
      <dgm:spPr/>
      <dgm:t>
        <a:bodyPr/>
        <a:lstStyle/>
        <a:p>
          <a:r>
            <a:rPr lang="zh-CN" altLang="en-US" sz="1800" baseline="0" dirty="0">
              <a:ea typeface="微软雅黑" panose="020B0503020204020204" pitchFamily="34" charset="-122"/>
            </a:rPr>
            <a:t>部署图</a:t>
          </a:r>
        </a:p>
      </dgm:t>
    </dgm:pt>
    <dgm:pt modelId="{44A845A5-3DB4-4E21-A436-BAB51C024674}" type="parTrans" cxnId="{B141A3B0-BFDB-4DB3-B3F6-8144D5F39E2E}">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C80F6D5-C2BF-424B-AFE6-000BCAE3A837}" type="sibTrans" cxnId="{B141A3B0-BFDB-4DB3-B3F6-8144D5F39E2E}">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DED3242-8CB0-417F-8CEF-AE71E724220E}">
      <dgm:prSet phldrT="[文本]" custT="1"/>
      <dgm:spPr/>
      <dgm:t>
        <a:bodyPr/>
        <a:lstStyle/>
        <a:p>
          <a:r>
            <a:rPr lang="zh-CN" altLang="en-US" sz="1800" baseline="0" dirty="0">
              <a:ea typeface="微软雅黑" panose="020B0503020204020204" pitchFamily="34" charset="-122"/>
            </a:rPr>
            <a:t>外廓图</a:t>
          </a:r>
        </a:p>
      </dgm:t>
    </dgm:pt>
    <dgm:pt modelId="{D8D89983-D0E1-4B90-8070-743D7242BBC4}" type="parTrans" cxnId="{575CCC36-988B-4D7B-B822-7B44630C1D9C}">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756F670-F966-4DE6-BEF1-169F02B1587F}" type="sibTrans" cxnId="{575CCC36-988B-4D7B-B822-7B44630C1D9C}">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852904A-82B5-474C-86FD-9561C1165658}">
      <dgm:prSet phldrT="[文本]" custT="1"/>
      <dgm:spPr/>
      <dgm:t>
        <a:bodyPr/>
        <a:lstStyle/>
        <a:p>
          <a:r>
            <a:rPr lang="zh-CN" altLang="en-US" sz="1800" baseline="0" dirty="0">
              <a:ea typeface="微软雅黑" panose="020B0503020204020204" pitchFamily="34" charset="-122"/>
            </a:rPr>
            <a:t>顺序图</a:t>
          </a:r>
        </a:p>
      </dgm:t>
    </dgm:pt>
    <dgm:pt modelId="{FE330DA6-E322-4431-96C3-63BAAE8083EA}" type="parTrans" cxnId="{6EC4E405-89AB-4B8E-B127-FA96A2F3A963}">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58D80E2-BD2C-4E1A-A7ED-C19BFF5CB924}" type="sibTrans" cxnId="{6EC4E405-89AB-4B8E-B127-FA96A2F3A963}">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0A656A85-87E6-48BC-84F6-CC35E8B69F6B}">
      <dgm:prSet phldrT="[文本]" custT="1"/>
      <dgm:spPr/>
      <dgm:t>
        <a:bodyPr/>
        <a:lstStyle/>
        <a:p>
          <a:r>
            <a:rPr lang="zh-CN" altLang="en-US" sz="1800" baseline="0" dirty="0">
              <a:ea typeface="微软雅黑" panose="020B0503020204020204" pitchFamily="34" charset="-122"/>
            </a:rPr>
            <a:t>通信图</a:t>
          </a:r>
        </a:p>
      </dgm:t>
    </dgm:pt>
    <dgm:pt modelId="{0429AC65-9DFF-47E4-A450-8919786E8C46}" type="parTrans" cxnId="{8778023E-D430-47F2-B66C-8D8CA614690D}">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5567025-2772-43EE-8C86-9F168F139768}" type="sibTrans" cxnId="{8778023E-D430-47F2-B66C-8D8CA614690D}">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4F0FAFB-677F-4155-8225-CBD5F76A35A7}">
      <dgm:prSet phldrT="[文本]" custT="1"/>
      <dgm:spPr/>
      <dgm:t>
        <a:bodyPr/>
        <a:lstStyle/>
        <a:p>
          <a:r>
            <a:rPr lang="zh-CN" altLang="en-US" sz="1800" baseline="0" dirty="0">
              <a:ea typeface="微软雅黑" panose="020B0503020204020204" pitchFamily="34" charset="-122"/>
            </a:rPr>
            <a:t>时间图</a:t>
          </a:r>
        </a:p>
      </dgm:t>
    </dgm:pt>
    <dgm:pt modelId="{43851929-75BE-4E6A-9FCE-A4033C4CD97A}" type="parTrans" cxnId="{22465BE1-351C-4415-AD11-4C4D377B183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F2A04FD-730F-4242-AE5E-3591A595D096}" type="sibTrans" cxnId="{22465BE1-351C-4415-AD11-4C4D377B183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41E232B-1D51-474B-A57D-DBA5A8E52F4A}">
      <dgm:prSet phldrT="[文本]" custT="1"/>
      <dgm:spPr/>
      <dgm:t>
        <a:bodyPr/>
        <a:lstStyle/>
        <a:p>
          <a:r>
            <a:rPr lang="zh-CN" altLang="en-US" sz="1800" baseline="0" dirty="0">
              <a:ea typeface="微软雅黑" panose="020B0503020204020204" pitchFamily="34" charset="-122"/>
            </a:rPr>
            <a:t>交互概览图</a:t>
          </a:r>
        </a:p>
      </dgm:t>
    </dgm:pt>
    <dgm:pt modelId="{EF200C9C-18EB-4769-8F60-4F1EF06D9A94}" type="parTrans" cxnId="{E29ECC8D-3F8B-4591-A48A-4873D4C601F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FD3C791-0D62-433E-90CD-EE4F200C23DF}" type="sibTrans" cxnId="{E29ECC8D-3F8B-4591-A48A-4873D4C601F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99DC40A-D91C-4643-9346-9330E739E0BD}">
      <dgm:prSet phldrT="[文本]" custT="1"/>
      <dgm:spPr/>
      <dgm:t>
        <a:bodyPr/>
        <a:lstStyle/>
        <a:p>
          <a:r>
            <a:rPr lang="zh-CN" altLang="en-US" sz="1800" baseline="0" dirty="0">
              <a:ea typeface="微软雅黑" panose="020B0503020204020204" pitchFamily="34" charset="-122"/>
            </a:rPr>
            <a:t>活动图</a:t>
          </a:r>
        </a:p>
      </dgm:t>
    </dgm:pt>
    <dgm:pt modelId="{BD41AD02-E508-443F-BB88-9BFA021715E1}" type="parTrans" cxnId="{279C012C-7DAC-4512-BFF2-E9D33AE7270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B066795-A432-473A-986E-F523CF768F2A}" type="sibTrans" cxnId="{279C012C-7DAC-4512-BFF2-E9D33AE7270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F2CCA30-438B-44ED-B5F4-984290131262}">
      <dgm:prSet phldrT="[文本]" custT="1"/>
      <dgm:spPr/>
      <dgm:t>
        <a:bodyPr/>
        <a:lstStyle/>
        <a:p>
          <a:r>
            <a:rPr lang="zh-CN" altLang="en-US" sz="1800" baseline="0" dirty="0">
              <a:ea typeface="微软雅黑" panose="020B0503020204020204" pitchFamily="34" charset="-122"/>
            </a:rPr>
            <a:t>状态机图</a:t>
          </a:r>
        </a:p>
      </dgm:t>
    </dgm:pt>
    <dgm:pt modelId="{F44C532A-5167-49D5-BAA6-0B4E16619407}" type="parTrans" cxnId="{C9DF1C00-EF35-4570-897F-F86E29924752}">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91E7BF0-1937-49F3-B06C-33A66DB3FABE}" type="sibTrans" cxnId="{C9DF1C00-EF35-4570-897F-F86E29924752}">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1A0A93F-E33E-40DC-92BF-98C7302ED61D}">
      <dgm:prSet phldrT="[文本]" custT="1"/>
      <dgm:spPr/>
      <dgm:t>
        <a:bodyPr/>
        <a:lstStyle/>
        <a:p>
          <a:r>
            <a:rPr lang="zh-CN" altLang="en-US" sz="1800" baseline="0" dirty="0">
              <a:ea typeface="微软雅黑" panose="020B0503020204020204" pitchFamily="34" charset="-122"/>
            </a:rPr>
            <a:t>用例图</a:t>
          </a:r>
        </a:p>
      </dgm:t>
    </dgm:pt>
    <dgm:pt modelId="{B713AF4A-F335-48A6-AC7C-1E807988F8E5}" type="parTrans" cxnId="{07156501-F7DF-45E2-A9F4-0E648B63C51D}">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0B0F0A7-D53A-42C8-BEB5-0A469B5BE60B}" type="sibTrans" cxnId="{07156501-F7DF-45E2-A9F4-0E648B63C51D}">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DEA6347-BBE7-42A0-A4E8-C4B5D026D2EE}" type="pres">
      <dgm:prSet presAssocID="{8DE9BAD7-AD0E-4322-AAF5-6B937CF341BE}" presName="Name0" presStyleCnt="0">
        <dgm:presLayoutVars>
          <dgm:chPref val="1"/>
          <dgm:dir/>
          <dgm:animOne val="branch"/>
          <dgm:animLvl val="lvl"/>
          <dgm:resizeHandles val="exact"/>
        </dgm:presLayoutVars>
      </dgm:prSet>
      <dgm:spPr/>
      <dgm:t>
        <a:bodyPr/>
        <a:lstStyle/>
        <a:p>
          <a:endParaRPr lang="zh-TW" altLang="en-US"/>
        </a:p>
      </dgm:t>
    </dgm:pt>
    <dgm:pt modelId="{AF6BC64C-F43C-406C-B9E7-652C253941A6}" type="pres">
      <dgm:prSet presAssocID="{609431D5-09EC-4689-9697-27655E3EEF6F}" presName="root1" presStyleCnt="0"/>
      <dgm:spPr/>
    </dgm:pt>
    <dgm:pt modelId="{C9A8487D-13D3-423F-878B-2BE332F04C3B}" type="pres">
      <dgm:prSet presAssocID="{609431D5-09EC-4689-9697-27655E3EEF6F}" presName="LevelOneTextNode" presStyleLbl="node0" presStyleIdx="0" presStyleCnt="1">
        <dgm:presLayoutVars>
          <dgm:chPref val="3"/>
        </dgm:presLayoutVars>
      </dgm:prSet>
      <dgm:spPr/>
      <dgm:t>
        <a:bodyPr/>
        <a:lstStyle/>
        <a:p>
          <a:endParaRPr lang="zh-TW" altLang="en-US"/>
        </a:p>
      </dgm:t>
    </dgm:pt>
    <dgm:pt modelId="{401AB234-8BF1-4283-8806-D03F83730399}" type="pres">
      <dgm:prSet presAssocID="{609431D5-09EC-4689-9697-27655E3EEF6F}" presName="level2hierChild" presStyleCnt="0"/>
      <dgm:spPr/>
    </dgm:pt>
    <dgm:pt modelId="{C620370B-336D-4776-806D-719F487DB234}" type="pres">
      <dgm:prSet presAssocID="{D1FF6FAD-67C5-40DE-B7CC-E34DE4C7F9AC}" presName="conn2-1" presStyleLbl="parChTrans1D2" presStyleIdx="0" presStyleCnt="2"/>
      <dgm:spPr/>
      <dgm:t>
        <a:bodyPr/>
        <a:lstStyle/>
        <a:p>
          <a:endParaRPr lang="zh-TW" altLang="en-US"/>
        </a:p>
      </dgm:t>
    </dgm:pt>
    <dgm:pt modelId="{9BE786DE-1FB1-4C4D-86CC-A9AA11D736FD}" type="pres">
      <dgm:prSet presAssocID="{D1FF6FAD-67C5-40DE-B7CC-E34DE4C7F9AC}" presName="connTx" presStyleLbl="parChTrans1D2" presStyleIdx="0" presStyleCnt="2"/>
      <dgm:spPr/>
      <dgm:t>
        <a:bodyPr/>
        <a:lstStyle/>
        <a:p>
          <a:endParaRPr lang="zh-TW" altLang="en-US"/>
        </a:p>
      </dgm:t>
    </dgm:pt>
    <dgm:pt modelId="{BB5738BC-F716-4160-A5F9-FEF4DEE1FB48}" type="pres">
      <dgm:prSet presAssocID="{9468DCDD-AECF-49FB-A5EA-8CC15604CC74}" presName="root2" presStyleCnt="0"/>
      <dgm:spPr/>
    </dgm:pt>
    <dgm:pt modelId="{39E89EF4-1B69-4568-B723-F28640B2CF9B}" type="pres">
      <dgm:prSet presAssocID="{9468DCDD-AECF-49FB-A5EA-8CC15604CC74}" presName="LevelTwoTextNode" presStyleLbl="node2" presStyleIdx="0" presStyleCnt="2">
        <dgm:presLayoutVars>
          <dgm:chPref val="3"/>
        </dgm:presLayoutVars>
      </dgm:prSet>
      <dgm:spPr/>
      <dgm:t>
        <a:bodyPr/>
        <a:lstStyle/>
        <a:p>
          <a:endParaRPr lang="zh-TW" altLang="en-US"/>
        </a:p>
      </dgm:t>
    </dgm:pt>
    <dgm:pt modelId="{B4CF89B4-40C5-4B79-8BAE-1EF5F24EDFB8}" type="pres">
      <dgm:prSet presAssocID="{9468DCDD-AECF-49FB-A5EA-8CC15604CC74}" presName="level3hierChild" presStyleCnt="0"/>
      <dgm:spPr/>
    </dgm:pt>
    <dgm:pt modelId="{42AB59CD-9750-4448-8D7B-832DCA450CE8}" type="pres">
      <dgm:prSet presAssocID="{4BBD0E2F-BAC0-4A39-9401-B3DFFBC74F3E}" presName="conn2-1" presStyleLbl="parChTrans1D3" presStyleIdx="0" presStyleCnt="11"/>
      <dgm:spPr/>
      <dgm:t>
        <a:bodyPr/>
        <a:lstStyle/>
        <a:p>
          <a:endParaRPr lang="zh-TW" altLang="en-US"/>
        </a:p>
      </dgm:t>
    </dgm:pt>
    <dgm:pt modelId="{3D7784C6-83E6-4E3D-AB5D-C2F214B3B5DE}" type="pres">
      <dgm:prSet presAssocID="{4BBD0E2F-BAC0-4A39-9401-B3DFFBC74F3E}" presName="connTx" presStyleLbl="parChTrans1D3" presStyleIdx="0" presStyleCnt="11"/>
      <dgm:spPr/>
      <dgm:t>
        <a:bodyPr/>
        <a:lstStyle/>
        <a:p>
          <a:endParaRPr lang="zh-TW" altLang="en-US"/>
        </a:p>
      </dgm:t>
    </dgm:pt>
    <dgm:pt modelId="{5CA6DC20-7C7C-43CD-9620-B37D236E9BA9}" type="pres">
      <dgm:prSet presAssocID="{A9F8D932-0903-4E8F-B024-95D3065702B9}" presName="root2" presStyleCnt="0"/>
      <dgm:spPr/>
    </dgm:pt>
    <dgm:pt modelId="{B0245779-B83D-4CFA-828A-A9347A8DC14F}" type="pres">
      <dgm:prSet presAssocID="{A9F8D932-0903-4E8F-B024-95D3065702B9}" presName="LevelTwoTextNode" presStyleLbl="node3" presStyleIdx="0" presStyleCnt="11">
        <dgm:presLayoutVars>
          <dgm:chPref val="3"/>
        </dgm:presLayoutVars>
      </dgm:prSet>
      <dgm:spPr/>
      <dgm:t>
        <a:bodyPr/>
        <a:lstStyle/>
        <a:p>
          <a:endParaRPr lang="zh-TW" altLang="en-US"/>
        </a:p>
      </dgm:t>
    </dgm:pt>
    <dgm:pt modelId="{DD597A7F-101E-4B92-A058-1AE0CDF362CC}" type="pres">
      <dgm:prSet presAssocID="{A9F8D932-0903-4E8F-B024-95D3065702B9}" presName="level3hierChild" presStyleCnt="0"/>
      <dgm:spPr/>
    </dgm:pt>
    <dgm:pt modelId="{AF576449-7BF5-4E9B-8E28-FCED6BE5E565}" type="pres">
      <dgm:prSet presAssocID="{7664FEB4-F66C-445A-886B-AAD1A5BB8E2A}" presName="conn2-1" presStyleLbl="parChTrans1D3" presStyleIdx="1" presStyleCnt="11"/>
      <dgm:spPr/>
      <dgm:t>
        <a:bodyPr/>
        <a:lstStyle/>
        <a:p>
          <a:endParaRPr lang="zh-TW" altLang="en-US"/>
        </a:p>
      </dgm:t>
    </dgm:pt>
    <dgm:pt modelId="{549DB685-0EF7-4A58-B4C9-933F040A5B51}" type="pres">
      <dgm:prSet presAssocID="{7664FEB4-F66C-445A-886B-AAD1A5BB8E2A}" presName="connTx" presStyleLbl="parChTrans1D3" presStyleIdx="1" presStyleCnt="11"/>
      <dgm:spPr/>
      <dgm:t>
        <a:bodyPr/>
        <a:lstStyle/>
        <a:p>
          <a:endParaRPr lang="zh-TW" altLang="en-US"/>
        </a:p>
      </dgm:t>
    </dgm:pt>
    <dgm:pt modelId="{6DD676F6-382D-4F2C-A8B2-79B6B85DBB15}" type="pres">
      <dgm:prSet presAssocID="{50CAF9AF-BF6A-4A69-A326-2C322FC3A21D}" presName="root2" presStyleCnt="0"/>
      <dgm:spPr/>
    </dgm:pt>
    <dgm:pt modelId="{210F528C-1EC0-4E4A-A32E-CCC3454D9462}" type="pres">
      <dgm:prSet presAssocID="{50CAF9AF-BF6A-4A69-A326-2C322FC3A21D}" presName="LevelTwoTextNode" presStyleLbl="node3" presStyleIdx="1" presStyleCnt="11">
        <dgm:presLayoutVars>
          <dgm:chPref val="3"/>
        </dgm:presLayoutVars>
      </dgm:prSet>
      <dgm:spPr/>
      <dgm:t>
        <a:bodyPr/>
        <a:lstStyle/>
        <a:p>
          <a:endParaRPr lang="zh-TW" altLang="en-US"/>
        </a:p>
      </dgm:t>
    </dgm:pt>
    <dgm:pt modelId="{370C2F96-141B-4986-9CB8-962500C8F929}" type="pres">
      <dgm:prSet presAssocID="{50CAF9AF-BF6A-4A69-A326-2C322FC3A21D}" presName="level3hierChild" presStyleCnt="0"/>
      <dgm:spPr/>
    </dgm:pt>
    <dgm:pt modelId="{0F9556B1-B960-4B63-A5B0-1EB392BE46E8}" type="pres">
      <dgm:prSet presAssocID="{8B754F3D-80D1-4CA2-AE0B-AFDA2AB99244}" presName="conn2-1" presStyleLbl="parChTrans1D3" presStyleIdx="2" presStyleCnt="11"/>
      <dgm:spPr/>
      <dgm:t>
        <a:bodyPr/>
        <a:lstStyle/>
        <a:p>
          <a:endParaRPr lang="zh-TW" altLang="en-US"/>
        </a:p>
      </dgm:t>
    </dgm:pt>
    <dgm:pt modelId="{6EE7692B-FD5E-491F-87E0-A2522F2468CB}" type="pres">
      <dgm:prSet presAssocID="{8B754F3D-80D1-4CA2-AE0B-AFDA2AB99244}" presName="connTx" presStyleLbl="parChTrans1D3" presStyleIdx="2" presStyleCnt="11"/>
      <dgm:spPr/>
      <dgm:t>
        <a:bodyPr/>
        <a:lstStyle/>
        <a:p>
          <a:endParaRPr lang="zh-TW" altLang="en-US"/>
        </a:p>
      </dgm:t>
    </dgm:pt>
    <dgm:pt modelId="{D58E59E6-8C4E-4ADD-804F-F14363711E9D}" type="pres">
      <dgm:prSet presAssocID="{9BEECD74-8C9D-4779-9BA6-49CB2EE5619A}" presName="root2" presStyleCnt="0"/>
      <dgm:spPr/>
    </dgm:pt>
    <dgm:pt modelId="{A42D5A40-658F-400B-807C-41CA0D8FFE15}" type="pres">
      <dgm:prSet presAssocID="{9BEECD74-8C9D-4779-9BA6-49CB2EE5619A}" presName="LevelTwoTextNode" presStyleLbl="node3" presStyleIdx="2" presStyleCnt="11">
        <dgm:presLayoutVars>
          <dgm:chPref val="3"/>
        </dgm:presLayoutVars>
      </dgm:prSet>
      <dgm:spPr/>
      <dgm:t>
        <a:bodyPr/>
        <a:lstStyle/>
        <a:p>
          <a:endParaRPr lang="zh-TW" altLang="en-US"/>
        </a:p>
      </dgm:t>
    </dgm:pt>
    <dgm:pt modelId="{1CC673CF-99CF-4072-BD74-DAACCC282892}" type="pres">
      <dgm:prSet presAssocID="{9BEECD74-8C9D-4779-9BA6-49CB2EE5619A}" presName="level3hierChild" presStyleCnt="0"/>
      <dgm:spPr/>
    </dgm:pt>
    <dgm:pt modelId="{E8DD1B65-E2C1-4F51-A694-ED336198106D}" type="pres">
      <dgm:prSet presAssocID="{44A845A5-3DB4-4E21-A436-BAB51C024674}" presName="conn2-1" presStyleLbl="parChTrans1D3" presStyleIdx="3" presStyleCnt="11"/>
      <dgm:spPr/>
      <dgm:t>
        <a:bodyPr/>
        <a:lstStyle/>
        <a:p>
          <a:endParaRPr lang="zh-TW" altLang="en-US"/>
        </a:p>
      </dgm:t>
    </dgm:pt>
    <dgm:pt modelId="{84E299CF-04B2-4797-8E7C-779A9733B661}" type="pres">
      <dgm:prSet presAssocID="{44A845A5-3DB4-4E21-A436-BAB51C024674}" presName="connTx" presStyleLbl="parChTrans1D3" presStyleIdx="3" presStyleCnt="11"/>
      <dgm:spPr/>
      <dgm:t>
        <a:bodyPr/>
        <a:lstStyle/>
        <a:p>
          <a:endParaRPr lang="zh-TW" altLang="en-US"/>
        </a:p>
      </dgm:t>
    </dgm:pt>
    <dgm:pt modelId="{27AE877E-4B57-4FE9-AEDB-43241520D886}" type="pres">
      <dgm:prSet presAssocID="{24A6D9F5-FE58-48BA-BBB0-C0778BF0A167}" presName="root2" presStyleCnt="0"/>
      <dgm:spPr/>
    </dgm:pt>
    <dgm:pt modelId="{4CA0D506-8F05-47E5-AB6B-1A0048224BCF}" type="pres">
      <dgm:prSet presAssocID="{24A6D9F5-FE58-48BA-BBB0-C0778BF0A167}" presName="LevelTwoTextNode" presStyleLbl="node3" presStyleIdx="3" presStyleCnt="11">
        <dgm:presLayoutVars>
          <dgm:chPref val="3"/>
        </dgm:presLayoutVars>
      </dgm:prSet>
      <dgm:spPr/>
      <dgm:t>
        <a:bodyPr/>
        <a:lstStyle/>
        <a:p>
          <a:endParaRPr lang="zh-TW" altLang="en-US"/>
        </a:p>
      </dgm:t>
    </dgm:pt>
    <dgm:pt modelId="{A663BED3-0EB6-40F7-B809-3CA52DD0236B}" type="pres">
      <dgm:prSet presAssocID="{24A6D9F5-FE58-48BA-BBB0-C0778BF0A167}" presName="level3hierChild" presStyleCnt="0"/>
      <dgm:spPr/>
    </dgm:pt>
    <dgm:pt modelId="{4DF03D7C-9C04-4FFE-88F4-3A989D2BF1B6}" type="pres">
      <dgm:prSet presAssocID="{2C8C5ABB-D092-4715-B0E8-BDF9462F5816}" presName="conn2-1" presStyleLbl="parChTrans1D3" presStyleIdx="4" presStyleCnt="11"/>
      <dgm:spPr/>
      <dgm:t>
        <a:bodyPr/>
        <a:lstStyle/>
        <a:p>
          <a:endParaRPr lang="zh-TW" altLang="en-US"/>
        </a:p>
      </dgm:t>
    </dgm:pt>
    <dgm:pt modelId="{04283609-90A2-4666-AB53-55947FB68596}" type="pres">
      <dgm:prSet presAssocID="{2C8C5ABB-D092-4715-B0E8-BDF9462F5816}" presName="connTx" presStyleLbl="parChTrans1D3" presStyleIdx="4" presStyleCnt="11"/>
      <dgm:spPr/>
      <dgm:t>
        <a:bodyPr/>
        <a:lstStyle/>
        <a:p>
          <a:endParaRPr lang="zh-TW" altLang="en-US"/>
        </a:p>
      </dgm:t>
    </dgm:pt>
    <dgm:pt modelId="{886F32A1-FF9C-4993-8F52-FFA017908F35}" type="pres">
      <dgm:prSet presAssocID="{CA1CA50C-37D5-405A-8730-505B7AB4DD4D}" presName="root2" presStyleCnt="0"/>
      <dgm:spPr/>
    </dgm:pt>
    <dgm:pt modelId="{7D5F9842-8F68-4ABC-95EC-F854D71B5F56}" type="pres">
      <dgm:prSet presAssocID="{CA1CA50C-37D5-405A-8730-505B7AB4DD4D}" presName="LevelTwoTextNode" presStyleLbl="node3" presStyleIdx="4" presStyleCnt="11">
        <dgm:presLayoutVars>
          <dgm:chPref val="3"/>
        </dgm:presLayoutVars>
      </dgm:prSet>
      <dgm:spPr/>
      <dgm:t>
        <a:bodyPr/>
        <a:lstStyle/>
        <a:p>
          <a:endParaRPr lang="zh-TW" altLang="en-US"/>
        </a:p>
      </dgm:t>
    </dgm:pt>
    <dgm:pt modelId="{C3B4728C-0445-4834-B60B-50D648AD7179}" type="pres">
      <dgm:prSet presAssocID="{CA1CA50C-37D5-405A-8730-505B7AB4DD4D}" presName="level3hierChild" presStyleCnt="0"/>
      <dgm:spPr/>
    </dgm:pt>
    <dgm:pt modelId="{F8C374CA-232C-4246-841B-321D085D2E8F}" type="pres">
      <dgm:prSet presAssocID="{7B45359D-EC6F-4CCD-A9F4-A4CA568D967B}" presName="conn2-1" presStyleLbl="parChTrans1D3" presStyleIdx="5" presStyleCnt="11"/>
      <dgm:spPr/>
      <dgm:t>
        <a:bodyPr/>
        <a:lstStyle/>
        <a:p>
          <a:endParaRPr lang="zh-TW" altLang="en-US"/>
        </a:p>
      </dgm:t>
    </dgm:pt>
    <dgm:pt modelId="{C2BE2BA4-9A08-49BA-B82E-4AA4AF0504E4}" type="pres">
      <dgm:prSet presAssocID="{7B45359D-EC6F-4CCD-A9F4-A4CA568D967B}" presName="connTx" presStyleLbl="parChTrans1D3" presStyleIdx="5" presStyleCnt="11"/>
      <dgm:spPr/>
      <dgm:t>
        <a:bodyPr/>
        <a:lstStyle/>
        <a:p>
          <a:endParaRPr lang="zh-TW" altLang="en-US"/>
        </a:p>
      </dgm:t>
    </dgm:pt>
    <dgm:pt modelId="{AC0166D6-8214-488F-870E-82B34080C5BB}" type="pres">
      <dgm:prSet presAssocID="{3F7175BB-F65E-4508-8A1D-546B3DE0C8A5}" presName="root2" presStyleCnt="0"/>
      <dgm:spPr/>
    </dgm:pt>
    <dgm:pt modelId="{E806F987-8D89-4591-AF57-BB46085D4C93}" type="pres">
      <dgm:prSet presAssocID="{3F7175BB-F65E-4508-8A1D-546B3DE0C8A5}" presName="LevelTwoTextNode" presStyleLbl="node3" presStyleIdx="5" presStyleCnt="11">
        <dgm:presLayoutVars>
          <dgm:chPref val="3"/>
        </dgm:presLayoutVars>
      </dgm:prSet>
      <dgm:spPr/>
      <dgm:t>
        <a:bodyPr/>
        <a:lstStyle/>
        <a:p>
          <a:endParaRPr lang="zh-TW" altLang="en-US"/>
        </a:p>
      </dgm:t>
    </dgm:pt>
    <dgm:pt modelId="{7192A405-F878-43AE-88DF-624F128A43BE}" type="pres">
      <dgm:prSet presAssocID="{3F7175BB-F65E-4508-8A1D-546B3DE0C8A5}" presName="level3hierChild" presStyleCnt="0"/>
      <dgm:spPr/>
    </dgm:pt>
    <dgm:pt modelId="{DBBAE32E-E3F8-41E9-86DF-F8A5001A61C2}" type="pres">
      <dgm:prSet presAssocID="{D8D89983-D0E1-4B90-8070-743D7242BBC4}" presName="conn2-1" presStyleLbl="parChTrans1D3" presStyleIdx="6" presStyleCnt="11"/>
      <dgm:spPr/>
      <dgm:t>
        <a:bodyPr/>
        <a:lstStyle/>
        <a:p>
          <a:endParaRPr lang="zh-TW" altLang="en-US"/>
        </a:p>
      </dgm:t>
    </dgm:pt>
    <dgm:pt modelId="{D7765543-63A8-4F25-93C9-DBE916892EAC}" type="pres">
      <dgm:prSet presAssocID="{D8D89983-D0E1-4B90-8070-743D7242BBC4}" presName="connTx" presStyleLbl="parChTrans1D3" presStyleIdx="6" presStyleCnt="11"/>
      <dgm:spPr/>
      <dgm:t>
        <a:bodyPr/>
        <a:lstStyle/>
        <a:p>
          <a:endParaRPr lang="zh-TW" altLang="en-US"/>
        </a:p>
      </dgm:t>
    </dgm:pt>
    <dgm:pt modelId="{41F53028-0621-413A-A1D6-EDA1DBBFF01B}" type="pres">
      <dgm:prSet presAssocID="{FDED3242-8CB0-417F-8CEF-AE71E724220E}" presName="root2" presStyleCnt="0"/>
      <dgm:spPr/>
    </dgm:pt>
    <dgm:pt modelId="{A643AD2F-36BF-4054-855B-C1A9934EF91E}" type="pres">
      <dgm:prSet presAssocID="{FDED3242-8CB0-417F-8CEF-AE71E724220E}" presName="LevelTwoTextNode" presStyleLbl="node3" presStyleIdx="6" presStyleCnt="11">
        <dgm:presLayoutVars>
          <dgm:chPref val="3"/>
        </dgm:presLayoutVars>
      </dgm:prSet>
      <dgm:spPr/>
      <dgm:t>
        <a:bodyPr/>
        <a:lstStyle/>
        <a:p>
          <a:endParaRPr lang="zh-TW" altLang="en-US"/>
        </a:p>
      </dgm:t>
    </dgm:pt>
    <dgm:pt modelId="{3AD7B176-DF4A-432B-9990-E80BF865BF3A}" type="pres">
      <dgm:prSet presAssocID="{FDED3242-8CB0-417F-8CEF-AE71E724220E}" presName="level3hierChild" presStyleCnt="0"/>
      <dgm:spPr/>
    </dgm:pt>
    <dgm:pt modelId="{F6318166-BEF6-4B4A-8C3C-AAEBCEA697A3}" type="pres">
      <dgm:prSet presAssocID="{3B7DD8E1-A11D-4A94-9738-B2154F5E4278}" presName="conn2-1" presStyleLbl="parChTrans1D2" presStyleIdx="1" presStyleCnt="2"/>
      <dgm:spPr/>
      <dgm:t>
        <a:bodyPr/>
        <a:lstStyle/>
        <a:p>
          <a:endParaRPr lang="zh-TW" altLang="en-US"/>
        </a:p>
      </dgm:t>
    </dgm:pt>
    <dgm:pt modelId="{D8F94803-31A2-4C25-B3BF-BC365B1BE0C5}" type="pres">
      <dgm:prSet presAssocID="{3B7DD8E1-A11D-4A94-9738-B2154F5E4278}" presName="connTx" presStyleLbl="parChTrans1D2" presStyleIdx="1" presStyleCnt="2"/>
      <dgm:spPr/>
      <dgm:t>
        <a:bodyPr/>
        <a:lstStyle/>
        <a:p>
          <a:endParaRPr lang="zh-TW" altLang="en-US"/>
        </a:p>
      </dgm:t>
    </dgm:pt>
    <dgm:pt modelId="{F085197C-8C6B-4A5E-B502-ECD49AD321C7}" type="pres">
      <dgm:prSet presAssocID="{ECE8CACA-4F85-49EE-9354-19815B414A43}" presName="root2" presStyleCnt="0"/>
      <dgm:spPr/>
    </dgm:pt>
    <dgm:pt modelId="{B89D03A5-C42E-4580-8AA4-DD9CF020DAC1}" type="pres">
      <dgm:prSet presAssocID="{ECE8CACA-4F85-49EE-9354-19815B414A43}" presName="LevelTwoTextNode" presStyleLbl="node2" presStyleIdx="1" presStyleCnt="2">
        <dgm:presLayoutVars>
          <dgm:chPref val="3"/>
        </dgm:presLayoutVars>
      </dgm:prSet>
      <dgm:spPr/>
      <dgm:t>
        <a:bodyPr/>
        <a:lstStyle/>
        <a:p>
          <a:endParaRPr lang="zh-TW" altLang="en-US"/>
        </a:p>
      </dgm:t>
    </dgm:pt>
    <dgm:pt modelId="{7C7E83BB-D542-4088-899F-F579A666B65D}" type="pres">
      <dgm:prSet presAssocID="{ECE8CACA-4F85-49EE-9354-19815B414A43}" presName="level3hierChild" presStyleCnt="0"/>
      <dgm:spPr/>
    </dgm:pt>
    <dgm:pt modelId="{D6A112FB-F07F-4952-BCE0-9B58432F3708}" type="pres">
      <dgm:prSet presAssocID="{BD41AD02-E508-443F-BB88-9BFA021715E1}" presName="conn2-1" presStyleLbl="parChTrans1D3" presStyleIdx="7" presStyleCnt="11"/>
      <dgm:spPr/>
      <dgm:t>
        <a:bodyPr/>
        <a:lstStyle/>
        <a:p>
          <a:endParaRPr lang="zh-TW" altLang="en-US"/>
        </a:p>
      </dgm:t>
    </dgm:pt>
    <dgm:pt modelId="{6471DD9C-1B0F-4110-A6A2-4DC01ABF36DD}" type="pres">
      <dgm:prSet presAssocID="{BD41AD02-E508-443F-BB88-9BFA021715E1}" presName="connTx" presStyleLbl="parChTrans1D3" presStyleIdx="7" presStyleCnt="11"/>
      <dgm:spPr/>
      <dgm:t>
        <a:bodyPr/>
        <a:lstStyle/>
        <a:p>
          <a:endParaRPr lang="zh-TW" altLang="en-US"/>
        </a:p>
      </dgm:t>
    </dgm:pt>
    <dgm:pt modelId="{4F92315F-6553-4817-8FBE-4817608D54DA}" type="pres">
      <dgm:prSet presAssocID="{B99DC40A-D91C-4643-9346-9330E739E0BD}" presName="root2" presStyleCnt="0"/>
      <dgm:spPr/>
    </dgm:pt>
    <dgm:pt modelId="{8AAD44D8-BD94-4CCB-9F33-5C10ABD1DD8C}" type="pres">
      <dgm:prSet presAssocID="{B99DC40A-D91C-4643-9346-9330E739E0BD}" presName="LevelTwoTextNode" presStyleLbl="node3" presStyleIdx="7" presStyleCnt="11">
        <dgm:presLayoutVars>
          <dgm:chPref val="3"/>
        </dgm:presLayoutVars>
      </dgm:prSet>
      <dgm:spPr/>
      <dgm:t>
        <a:bodyPr/>
        <a:lstStyle/>
        <a:p>
          <a:endParaRPr lang="zh-TW" altLang="en-US"/>
        </a:p>
      </dgm:t>
    </dgm:pt>
    <dgm:pt modelId="{6414AA30-3E08-43FA-819C-2EFB8BD623F9}" type="pres">
      <dgm:prSet presAssocID="{B99DC40A-D91C-4643-9346-9330E739E0BD}" presName="level3hierChild" presStyleCnt="0"/>
      <dgm:spPr/>
    </dgm:pt>
    <dgm:pt modelId="{B6173E44-27A1-4996-9597-012C7532CC2A}" type="pres">
      <dgm:prSet presAssocID="{45194066-1DE3-40B7-8BD5-D652EBA5267B}" presName="conn2-1" presStyleLbl="parChTrans1D3" presStyleIdx="8" presStyleCnt="11"/>
      <dgm:spPr/>
      <dgm:t>
        <a:bodyPr/>
        <a:lstStyle/>
        <a:p>
          <a:endParaRPr lang="zh-TW" altLang="en-US"/>
        </a:p>
      </dgm:t>
    </dgm:pt>
    <dgm:pt modelId="{19F5079B-B44E-42D7-BC50-09D556CD2E4A}" type="pres">
      <dgm:prSet presAssocID="{45194066-1DE3-40B7-8BD5-D652EBA5267B}" presName="connTx" presStyleLbl="parChTrans1D3" presStyleIdx="8" presStyleCnt="11"/>
      <dgm:spPr/>
      <dgm:t>
        <a:bodyPr/>
        <a:lstStyle/>
        <a:p>
          <a:endParaRPr lang="zh-TW" altLang="en-US"/>
        </a:p>
      </dgm:t>
    </dgm:pt>
    <dgm:pt modelId="{8513B335-17A2-4EE5-B38E-D1E87EACC70F}" type="pres">
      <dgm:prSet presAssocID="{6BF2E01C-B815-4449-B53E-4D2BB55EE956}" presName="root2" presStyleCnt="0"/>
      <dgm:spPr/>
    </dgm:pt>
    <dgm:pt modelId="{9E9349A9-71DB-4AD7-B64D-B34A61F1B52F}" type="pres">
      <dgm:prSet presAssocID="{6BF2E01C-B815-4449-B53E-4D2BB55EE956}" presName="LevelTwoTextNode" presStyleLbl="node3" presStyleIdx="8" presStyleCnt="11">
        <dgm:presLayoutVars>
          <dgm:chPref val="3"/>
        </dgm:presLayoutVars>
      </dgm:prSet>
      <dgm:spPr/>
      <dgm:t>
        <a:bodyPr/>
        <a:lstStyle/>
        <a:p>
          <a:endParaRPr lang="zh-TW" altLang="en-US"/>
        </a:p>
      </dgm:t>
    </dgm:pt>
    <dgm:pt modelId="{C4327B3D-CEC4-4F5C-B160-A8467E731F1A}" type="pres">
      <dgm:prSet presAssocID="{6BF2E01C-B815-4449-B53E-4D2BB55EE956}" presName="level3hierChild" presStyleCnt="0"/>
      <dgm:spPr/>
    </dgm:pt>
    <dgm:pt modelId="{20E12846-A56E-40F3-A815-6ABA3143F430}" type="pres">
      <dgm:prSet presAssocID="{FE330DA6-E322-4431-96C3-63BAAE8083EA}" presName="conn2-1" presStyleLbl="parChTrans1D4" presStyleIdx="0" presStyleCnt="4"/>
      <dgm:spPr/>
      <dgm:t>
        <a:bodyPr/>
        <a:lstStyle/>
        <a:p>
          <a:endParaRPr lang="zh-TW" altLang="en-US"/>
        </a:p>
      </dgm:t>
    </dgm:pt>
    <dgm:pt modelId="{DB04D93C-135F-4B07-8822-F5CBE04E71D5}" type="pres">
      <dgm:prSet presAssocID="{FE330DA6-E322-4431-96C3-63BAAE8083EA}" presName="connTx" presStyleLbl="parChTrans1D4" presStyleIdx="0" presStyleCnt="4"/>
      <dgm:spPr/>
      <dgm:t>
        <a:bodyPr/>
        <a:lstStyle/>
        <a:p>
          <a:endParaRPr lang="zh-TW" altLang="en-US"/>
        </a:p>
      </dgm:t>
    </dgm:pt>
    <dgm:pt modelId="{C8A5D416-A097-479D-810E-743D408273CC}" type="pres">
      <dgm:prSet presAssocID="{6852904A-82B5-474C-86FD-9561C1165658}" presName="root2" presStyleCnt="0"/>
      <dgm:spPr/>
    </dgm:pt>
    <dgm:pt modelId="{5332F038-70FE-441E-9B0F-FDF3E6841F07}" type="pres">
      <dgm:prSet presAssocID="{6852904A-82B5-474C-86FD-9561C1165658}" presName="LevelTwoTextNode" presStyleLbl="node4" presStyleIdx="0" presStyleCnt="4">
        <dgm:presLayoutVars>
          <dgm:chPref val="3"/>
        </dgm:presLayoutVars>
      </dgm:prSet>
      <dgm:spPr/>
      <dgm:t>
        <a:bodyPr/>
        <a:lstStyle/>
        <a:p>
          <a:endParaRPr lang="zh-TW" altLang="en-US"/>
        </a:p>
      </dgm:t>
    </dgm:pt>
    <dgm:pt modelId="{ED260C3E-8F2B-4629-BF05-05CD52D3CD2F}" type="pres">
      <dgm:prSet presAssocID="{6852904A-82B5-474C-86FD-9561C1165658}" presName="level3hierChild" presStyleCnt="0"/>
      <dgm:spPr/>
    </dgm:pt>
    <dgm:pt modelId="{A60F79CE-0DC8-4505-860D-8BE701771DD0}" type="pres">
      <dgm:prSet presAssocID="{0429AC65-9DFF-47E4-A450-8919786E8C46}" presName="conn2-1" presStyleLbl="parChTrans1D4" presStyleIdx="1" presStyleCnt="4"/>
      <dgm:spPr/>
      <dgm:t>
        <a:bodyPr/>
        <a:lstStyle/>
        <a:p>
          <a:endParaRPr lang="zh-TW" altLang="en-US"/>
        </a:p>
      </dgm:t>
    </dgm:pt>
    <dgm:pt modelId="{F7732D20-F4D5-4D2C-9F4B-C651C0A71F38}" type="pres">
      <dgm:prSet presAssocID="{0429AC65-9DFF-47E4-A450-8919786E8C46}" presName="connTx" presStyleLbl="parChTrans1D4" presStyleIdx="1" presStyleCnt="4"/>
      <dgm:spPr/>
      <dgm:t>
        <a:bodyPr/>
        <a:lstStyle/>
        <a:p>
          <a:endParaRPr lang="zh-TW" altLang="en-US"/>
        </a:p>
      </dgm:t>
    </dgm:pt>
    <dgm:pt modelId="{30B5C3EA-C254-4A24-9A09-8CECCB2817DA}" type="pres">
      <dgm:prSet presAssocID="{0A656A85-87E6-48BC-84F6-CC35E8B69F6B}" presName="root2" presStyleCnt="0"/>
      <dgm:spPr/>
    </dgm:pt>
    <dgm:pt modelId="{EC8BD67E-8824-4293-B988-9705FD0F1B7E}" type="pres">
      <dgm:prSet presAssocID="{0A656A85-87E6-48BC-84F6-CC35E8B69F6B}" presName="LevelTwoTextNode" presStyleLbl="node4" presStyleIdx="1" presStyleCnt="4">
        <dgm:presLayoutVars>
          <dgm:chPref val="3"/>
        </dgm:presLayoutVars>
      </dgm:prSet>
      <dgm:spPr/>
      <dgm:t>
        <a:bodyPr/>
        <a:lstStyle/>
        <a:p>
          <a:endParaRPr lang="zh-TW" altLang="en-US"/>
        </a:p>
      </dgm:t>
    </dgm:pt>
    <dgm:pt modelId="{DDC99946-0C17-44C3-947F-B1170E66B3BD}" type="pres">
      <dgm:prSet presAssocID="{0A656A85-87E6-48BC-84F6-CC35E8B69F6B}" presName="level3hierChild" presStyleCnt="0"/>
      <dgm:spPr/>
    </dgm:pt>
    <dgm:pt modelId="{247A7B22-9C64-478E-8099-2B3BD7217A7E}" type="pres">
      <dgm:prSet presAssocID="{43851929-75BE-4E6A-9FCE-A4033C4CD97A}" presName="conn2-1" presStyleLbl="parChTrans1D4" presStyleIdx="2" presStyleCnt="4"/>
      <dgm:spPr/>
      <dgm:t>
        <a:bodyPr/>
        <a:lstStyle/>
        <a:p>
          <a:endParaRPr lang="zh-TW" altLang="en-US"/>
        </a:p>
      </dgm:t>
    </dgm:pt>
    <dgm:pt modelId="{C8A9A0DB-6157-4590-A7F7-F96C1F280CE6}" type="pres">
      <dgm:prSet presAssocID="{43851929-75BE-4E6A-9FCE-A4033C4CD97A}" presName="connTx" presStyleLbl="parChTrans1D4" presStyleIdx="2" presStyleCnt="4"/>
      <dgm:spPr/>
      <dgm:t>
        <a:bodyPr/>
        <a:lstStyle/>
        <a:p>
          <a:endParaRPr lang="zh-TW" altLang="en-US"/>
        </a:p>
      </dgm:t>
    </dgm:pt>
    <dgm:pt modelId="{15F9B0B2-C57E-453F-A435-90B9509188F0}" type="pres">
      <dgm:prSet presAssocID="{14F0FAFB-677F-4155-8225-CBD5F76A35A7}" presName="root2" presStyleCnt="0"/>
      <dgm:spPr/>
    </dgm:pt>
    <dgm:pt modelId="{2A07D080-A189-45B1-BE47-F78618FD7620}" type="pres">
      <dgm:prSet presAssocID="{14F0FAFB-677F-4155-8225-CBD5F76A35A7}" presName="LevelTwoTextNode" presStyleLbl="node4" presStyleIdx="2" presStyleCnt="4">
        <dgm:presLayoutVars>
          <dgm:chPref val="3"/>
        </dgm:presLayoutVars>
      </dgm:prSet>
      <dgm:spPr/>
      <dgm:t>
        <a:bodyPr/>
        <a:lstStyle/>
        <a:p>
          <a:endParaRPr lang="zh-TW" altLang="en-US"/>
        </a:p>
      </dgm:t>
    </dgm:pt>
    <dgm:pt modelId="{C7BCEB8F-1C0A-432A-A2A8-491A1603791E}" type="pres">
      <dgm:prSet presAssocID="{14F0FAFB-677F-4155-8225-CBD5F76A35A7}" presName="level3hierChild" presStyleCnt="0"/>
      <dgm:spPr/>
    </dgm:pt>
    <dgm:pt modelId="{78C5363E-06E1-4248-9059-C8CB73827625}" type="pres">
      <dgm:prSet presAssocID="{EF200C9C-18EB-4769-8F60-4F1EF06D9A94}" presName="conn2-1" presStyleLbl="parChTrans1D4" presStyleIdx="3" presStyleCnt="4"/>
      <dgm:spPr/>
      <dgm:t>
        <a:bodyPr/>
        <a:lstStyle/>
        <a:p>
          <a:endParaRPr lang="zh-TW" altLang="en-US"/>
        </a:p>
      </dgm:t>
    </dgm:pt>
    <dgm:pt modelId="{938A30F4-F6EC-44A3-89C2-4011E6A9BB22}" type="pres">
      <dgm:prSet presAssocID="{EF200C9C-18EB-4769-8F60-4F1EF06D9A94}" presName="connTx" presStyleLbl="parChTrans1D4" presStyleIdx="3" presStyleCnt="4"/>
      <dgm:spPr/>
      <dgm:t>
        <a:bodyPr/>
        <a:lstStyle/>
        <a:p>
          <a:endParaRPr lang="zh-TW" altLang="en-US"/>
        </a:p>
      </dgm:t>
    </dgm:pt>
    <dgm:pt modelId="{2BC3DB02-21BB-405E-B0BA-5A3D8C2C2FFB}" type="pres">
      <dgm:prSet presAssocID="{B41E232B-1D51-474B-A57D-DBA5A8E52F4A}" presName="root2" presStyleCnt="0"/>
      <dgm:spPr/>
    </dgm:pt>
    <dgm:pt modelId="{C7619621-D061-46EF-B283-2292709954B8}" type="pres">
      <dgm:prSet presAssocID="{B41E232B-1D51-474B-A57D-DBA5A8E52F4A}" presName="LevelTwoTextNode" presStyleLbl="node4" presStyleIdx="3" presStyleCnt="4">
        <dgm:presLayoutVars>
          <dgm:chPref val="3"/>
        </dgm:presLayoutVars>
      </dgm:prSet>
      <dgm:spPr/>
      <dgm:t>
        <a:bodyPr/>
        <a:lstStyle/>
        <a:p>
          <a:endParaRPr lang="zh-TW" altLang="en-US"/>
        </a:p>
      </dgm:t>
    </dgm:pt>
    <dgm:pt modelId="{7BD59025-2688-44A4-A818-E1F94E7EA1BB}" type="pres">
      <dgm:prSet presAssocID="{B41E232B-1D51-474B-A57D-DBA5A8E52F4A}" presName="level3hierChild" presStyleCnt="0"/>
      <dgm:spPr/>
    </dgm:pt>
    <dgm:pt modelId="{30A23C0B-5DE0-48C0-BCD4-00598B75D74A}" type="pres">
      <dgm:prSet presAssocID="{F44C532A-5167-49D5-BAA6-0B4E16619407}" presName="conn2-1" presStyleLbl="parChTrans1D3" presStyleIdx="9" presStyleCnt="11"/>
      <dgm:spPr/>
      <dgm:t>
        <a:bodyPr/>
        <a:lstStyle/>
        <a:p>
          <a:endParaRPr lang="zh-TW" altLang="en-US"/>
        </a:p>
      </dgm:t>
    </dgm:pt>
    <dgm:pt modelId="{2FCD69A3-ADD7-424D-8E87-00D29DC1AD7B}" type="pres">
      <dgm:prSet presAssocID="{F44C532A-5167-49D5-BAA6-0B4E16619407}" presName="connTx" presStyleLbl="parChTrans1D3" presStyleIdx="9" presStyleCnt="11"/>
      <dgm:spPr/>
      <dgm:t>
        <a:bodyPr/>
        <a:lstStyle/>
        <a:p>
          <a:endParaRPr lang="zh-TW" altLang="en-US"/>
        </a:p>
      </dgm:t>
    </dgm:pt>
    <dgm:pt modelId="{86AE4FEF-4266-430A-A3E1-A5C14BF906A3}" type="pres">
      <dgm:prSet presAssocID="{AF2CCA30-438B-44ED-B5F4-984290131262}" presName="root2" presStyleCnt="0"/>
      <dgm:spPr/>
    </dgm:pt>
    <dgm:pt modelId="{234B5827-B35D-4BB9-A82F-E2AC509F25A8}" type="pres">
      <dgm:prSet presAssocID="{AF2CCA30-438B-44ED-B5F4-984290131262}" presName="LevelTwoTextNode" presStyleLbl="node3" presStyleIdx="9" presStyleCnt="11">
        <dgm:presLayoutVars>
          <dgm:chPref val="3"/>
        </dgm:presLayoutVars>
      </dgm:prSet>
      <dgm:spPr/>
      <dgm:t>
        <a:bodyPr/>
        <a:lstStyle/>
        <a:p>
          <a:endParaRPr lang="zh-TW" altLang="en-US"/>
        </a:p>
      </dgm:t>
    </dgm:pt>
    <dgm:pt modelId="{54CCAC10-E6D7-41CE-A23E-535A6CF5BA14}" type="pres">
      <dgm:prSet presAssocID="{AF2CCA30-438B-44ED-B5F4-984290131262}" presName="level3hierChild" presStyleCnt="0"/>
      <dgm:spPr/>
    </dgm:pt>
    <dgm:pt modelId="{291738EA-4A06-4EF8-B0E8-9ECFF85F71C8}" type="pres">
      <dgm:prSet presAssocID="{B713AF4A-F335-48A6-AC7C-1E807988F8E5}" presName="conn2-1" presStyleLbl="parChTrans1D3" presStyleIdx="10" presStyleCnt="11"/>
      <dgm:spPr/>
      <dgm:t>
        <a:bodyPr/>
        <a:lstStyle/>
        <a:p>
          <a:endParaRPr lang="zh-TW" altLang="en-US"/>
        </a:p>
      </dgm:t>
    </dgm:pt>
    <dgm:pt modelId="{F4C37551-7941-483D-AFFB-BB333BED0332}" type="pres">
      <dgm:prSet presAssocID="{B713AF4A-F335-48A6-AC7C-1E807988F8E5}" presName="connTx" presStyleLbl="parChTrans1D3" presStyleIdx="10" presStyleCnt="11"/>
      <dgm:spPr/>
      <dgm:t>
        <a:bodyPr/>
        <a:lstStyle/>
        <a:p>
          <a:endParaRPr lang="zh-TW" altLang="en-US"/>
        </a:p>
      </dgm:t>
    </dgm:pt>
    <dgm:pt modelId="{65A8FB32-2C3D-4E3F-9913-C3E1C80DA667}" type="pres">
      <dgm:prSet presAssocID="{61A0A93F-E33E-40DC-92BF-98C7302ED61D}" presName="root2" presStyleCnt="0"/>
      <dgm:spPr/>
    </dgm:pt>
    <dgm:pt modelId="{D275D017-CD87-49E3-B468-BEB54AA92983}" type="pres">
      <dgm:prSet presAssocID="{61A0A93F-E33E-40DC-92BF-98C7302ED61D}" presName="LevelTwoTextNode" presStyleLbl="node3" presStyleIdx="10" presStyleCnt="11">
        <dgm:presLayoutVars>
          <dgm:chPref val="3"/>
        </dgm:presLayoutVars>
      </dgm:prSet>
      <dgm:spPr/>
      <dgm:t>
        <a:bodyPr/>
        <a:lstStyle/>
        <a:p>
          <a:endParaRPr lang="zh-TW" altLang="en-US"/>
        </a:p>
      </dgm:t>
    </dgm:pt>
    <dgm:pt modelId="{0FDE973E-8AEE-4EB3-92DA-D453936A5D1B}" type="pres">
      <dgm:prSet presAssocID="{61A0A93F-E33E-40DC-92BF-98C7302ED61D}" presName="level3hierChild" presStyleCnt="0"/>
      <dgm:spPr/>
    </dgm:pt>
  </dgm:ptLst>
  <dgm:cxnLst>
    <dgm:cxn modelId="{D176F5B2-4840-48F6-B630-7CC0DFE5BAFA}" type="presOf" srcId="{0429AC65-9DFF-47E4-A450-8919786E8C46}" destId="{A60F79CE-0DC8-4505-860D-8BE701771DD0}" srcOrd="0" destOrd="0" presId="urn:microsoft.com/office/officeart/2008/layout/HorizontalMultiLevelHierarchy"/>
    <dgm:cxn modelId="{4A5D3436-78FF-45B0-B07B-D9A812CB8B27}" type="presOf" srcId="{8B754F3D-80D1-4CA2-AE0B-AFDA2AB99244}" destId="{0F9556B1-B960-4B63-A5B0-1EB392BE46E8}" srcOrd="0" destOrd="0" presId="urn:microsoft.com/office/officeart/2008/layout/HorizontalMultiLevelHierarchy"/>
    <dgm:cxn modelId="{58FAC105-3273-46AF-8E4A-D3370A22DC49}" type="presOf" srcId="{EF200C9C-18EB-4769-8F60-4F1EF06D9A94}" destId="{78C5363E-06E1-4248-9059-C8CB73827625}" srcOrd="0" destOrd="0" presId="urn:microsoft.com/office/officeart/2008/layout/HorizontalMultiLevelHierarchy"/>
    <dgm:cxn modelId="{C9DF1C00-EF35-4570-897F-F86E29924752}" srcId="{ECE8CACA-4F85-49EE-9354-19815B414A43}" destId="{AF2CCA30-438B-44ED-B5F4-984290131262}" srcOrd="2" destOrd="0" parTransId="{F44C532A-5167-49D5-BAA6-0B4E16619407}" sibTransId="{791E7BF0-1937-49F3-B06C-33A66DB3FABE}"/>
    <dgm:cxn modelId="{147F6638-119A-432D-BCFB-32AB07F16FD7}" type="presOf" srcId="{B99DC40A-D91C-4643-9346-9330E739E0BD}" destId="{8AAD44D8-BD94-4CCB-9F33-5C10ABD1DD8C}" srcOrd="0" destOrd="0" presId="urn:microsoft.com/office/officeart/2008/layout/HorizontalMultiLevelHierarchy"/>
    <dgm:cxn modelId="{A6D61274-52B8-429B-A880-ACCA245E1216}" type="presOf" srcId="{FE330DA6-E322-4431-96C3-63BAAE8083EA}" destId="{DB04D93C-135F-4B07-8822-F5CBE04E71D5}" srcOrd="1" destOrd="0" presId="urn:microsoft.com/office/officeart/2008/layout/HorizontalMultiLevelHierarchy"/>
    <dgm:cxn modelId="{8262589A-74F5-42B0-BE9F-80043891EDA1}" type="presOf" srcId="{B41E232B-1D51-474B-A57D-DBA5A8E52F4A}" destId="{C7619621-D061-46EF-B283-2292709954B8}" srcOrd="0" destOrd="0" presId="urn:microsoft.com/office/officeart/2008/layout/HorizontalMultiLevelHierarchy"/>
    <dgm:cxn modelId="{B141A3B0-BFDB-4DB3-B3F6-8144D5F39E2E}" srcId="{9468DCDD-AECF-49FB-A5EA-8CC15604CC74}" destId="{24A6D9F5-FE58-48BA-BBB0-C0778BF0A167}" srcOrd="3" destOrd="0" parTransId="{44A845A5-3DB4-4E21-A436-BAB51C024674}" sibTransId="{FC80F6D5-C2BF-424B-AFE6-000BCAE3A837}"/>
    <dgm:cxn modelId="{EBBB1CDD-678B-4B31-BA17-B6FB1BB6D85C}" type="presOf" srcId="{43851929-75BE-4E6A-9FCE-A4033C4CD97A}" destId="{C8A9A0DB-6157-4590-A7F7-F96C1F280CE6}" srcOrd="1" destOrd="0" presId="urn:microsoft.com/office/officeart/2008/layout/HorizontalMultiLevelHierarchy"/>
    <dgm:cxn modelId="{BE138C1C-4BD6-4216-A09D-BCAD7AD4ABEE}" type="presOf" srcId="{D1FF6FAD-67C5-40DE-B7CC-E34DE4C7F9AC}" destId="{C620370B-336D-4776-806D-719F487DB234}" srcOrd="0" destOrd="0" presId="urn:microsoft.com/office/officeart/2008/layout/HorizontalMultiLevelHierarchy"/>
    <dgm:cxn modelId="{796FB8E5-96ED-4071-80E0-3479B234F352}" type="presOf" srcId="{3B7DD8E1-A11D-4A94-9738-B2154F5E4278}" destId="{D8F94803-31A2-4C25-B3BF-BC365B1BE0C5}" srcOrd="1" destOrd="0" presId="urn:microsoft.com/office/officeart/2008/layout/HorizontalMultiLevelHierarchy"/>
    <dgm:cxn modelId="{E29ECC8D-3F8B-4591-A48A-4873D4C601FF}" srcId="{6BF2E01C-B815-4449-B53E-4D2BB55EE956}" destId="{B41E232B-1D51-474B-A57D-DBA5A8E52F4A}" srcOrd="3" destOrd="0" parTransId="{EF200C9C-18EB-4769-8F60-4F1EF06D9A94}" sibTransId="{7FD3C791-0D62-433E-90CD-EE4F200C23DF}"/>
    <dgm:cxn modelId="{79069284-D525-4FEB-95FC-977DD550BC31}" type="presOf" srcId="{7B45359D-EC6F-4CCD-A9F4-A4CA568D967B}" destId="{C2BE2BA4-9A08-49BA-B82E-4AA4AF0504E4}" srcOrd="1" destOrd="0" presId="urn:microsoft.com/office/officeart/2008/layout/HorizontalMultiLevelHierarchy"/>
    <dgm:cxn modelId="{0CC1A0F5-68CB-4FEA-B5DD-CCA9B4EC0E80}" type="presOf" srcId="{7664FEB4-F66C-445A-886B-AAD1A5BB8E2A}" destId="{AF576449-7BF5-4E9B-8E28-FCED6BE5E565}" srcOrd="0" destOrd="0" presId="urn:microsoft.com/office/officeart/2008/layout/HorizontalMultiLevelHierarchy"/>
    <dgm:cxn modelId="{332DF473-6DF8-496A-8CA4-29DAA7F2E016}" srcId="{609431D5-09EC-4689-9697-27655E3EEF6F}" destId="{9468DCDD-AECF-49FB-A5EA-8CC15604CC74}" srcOrd="0" destOrd="0" parTransId="{D1FF6FAD-67C5-40DE-B7CC-E34DE4C7F9AC}" sibTransId="{76031131-C038-4A0D-A9D2-A7605179D781}"/>
    <dgm:cxn modelId="{83D4EA2B-90D0-45EC-B591-C20DB22034CB}" type="presOf" srcId="{EF200C9C-18EB-4769-8F60-4F1EF06D9A94}" destId="{938A30F4-F6EC-44A3-89C2-4011E6A9BB22}" srcOrd="1" destOrd="0" presId="urn:microsoft.com/office/officeart/2008/layout/HorizontalMultiLevelHierarchy"/>
    <dgm:cxn modelId="{87A6B399-4CE3-4870-8F2A-82CEA5DAFC84}" type="presOf" srcId="{6852904A-82B5-474C-86FD-9561C1165658}" destId="{5332F038-70FE-441E-9B0F-FDF3E6841F07}" srcOrd="0" destOrd="0" presId="urn:microsoft.com/office/officeart/2008/layout/HorizontalMultiLevelHierarchy"/>
    <dgm:cxn modelId="{DE4D3D56-2434-4AEB-964B-08C2412A6710}" type="presOf" srcId="{BD41AD02-E508-443F-BB88-9BFA021715E1}" destId="{6471DD9C-1B0F-4110-A6A2-4DC01ABF36DD}" srcOrd="1" destOrd="0" presId="urn:microsoft.com/office/officeart/2008/layout/HorizontalMultiLevelHierarchy"/>
    <dgm:cxn modelId="{D9FDEBD1-3470-4DB6-9B08-E716E0230E68}" type="presOf" srcId="{44A845A5-3DB4-4E21-A436-BAB51C024674}" destId="{E8DD1B65-E2C1-4F51-A694-ED336198106D}" srcOrd="0" destOrd="0" presId="urn:microsoft.com/office/officeart/2008/layout/HorizontalMultiLevelHierarchy"/>
    <dgm:cxn modelId="{D03A28A8-11C1-4C78-AA4C-4C9D496BBD46}" srcId="{609431D5-09EC-4689-9697-27655E3EEF6F}" destId="{ECE8CACA-4F85-49EE-9354-19815B414A43}" srcOrd="1" destOrd="0" parTransId="{3B7DD8E1-A11D-4A94-9738-B2154F5E4278}" sibTransId="{186FC617-1E1A-4AEB-B624-0FEF4C0D9BFD}"/>
    <dgm:cxn modelId="{93ACDFED-BD54-4B71-8544-F69D8BA74765}" srcId="{9468DCDD-AECF-49FB-A5EA-8CC15604CC74}" destId="{50CAF9AF-BF6A-4A69-A326-2C322FC3A21D}" srcOrd="1" destOrd="0" parTransId="{7664FEB4-F66C-445A-886B-AAD1A5BB8E2A}" sibTransId="{8740B66A-F08E-4185-8F6C-DFCFF161694D}"/>
    <dgm:cxn modelId="{7ABE3F5E-67AE-4FDD-B053-C2A5AA199469}" type="presOf" srcId="{4BBD0E2F-BAC0-4A39-9401-B3DFFBC74F3E}" destId="{42AB59CD-9750-4448-8D7B-832DCA450CE8}" srcOrd="0" destOrd="0" presId="urn:microsoft.com/office/officeart/2008/layout/HorizontalMultiLevelHierarchy"/>
    <dgm:cxn modelId="{38590168-9086-41F7-A751-174CEBCDBDCF}" type="presOf" srcId="{24A6D9F5-FE58-48BA-BBB0-C0778BF0A167}" destId="{4CA0D506-8F05-47E5-AB6B-1A0048224BCF}" srcOrd="0" destOrd="0" presId="urn:microsoft.com/office/officeart/2008/layout/HorizontalMultiLevelHierarchy"/>
    <dgm:cxn modelId="{B6568E45-F8FD-411E-BBC0-17373136D5E4}" type="presOf" srcId="{7664FEB4-F66C-445A-886B-AAD1A5BB8E2A}" destId="{549DB685-0EF7-4A58-B4C9-933F040A5B51}" srcOrd="1" destOrd="0" presId="urn:microsoft.com/office/officeart/2008/layout/HorizontalMultiLevelHierarchy"/>
    <dgm:cxn modelId="{D702AFE6-D5FB-437F-8BBF-CEF345D8C1FD}" type="presOf" srcId="{D8D89983-D0E1-4B90-8070-743D7242BBC4}" destId="{D7765543-63A8-4F25-93C9-DBE916892EAC}" srcOrd="1" destOrd="0" presId="urn:microsoft.com/office/officeart/2008/layout/HorizontalMultiLevelHierarchy"/>
    <dgm:cxn modelId="{392FDFFD-9560-46B0-AC78-4FFAF51C40C0}" type="presOf" srcId="{AF2CCA30-438B-44ED-B5F4-984290131262}" destId="{234B5827-B35D-4BB9-A82F-E2AC509F25A8}" srcOrd="0" destOrd="0" presId="urn:microsoft.com/office/officeart/2008/layout/HorizontalMultiLevelHierarchy"/>
    <dgm:cxn modelId="{6EC4E405-89AB-4B8E-B127-FA96A2F3A963}" srcId="{6BF2E01C-B815-4449-B53E-4D2BB55EE956}" destId="{6852904A-82B5-474C-86FD-9561C1165658}" srcOrd="0" destOrd="0" parTransId="{FE330DA6-E322-4431-96C3-63BAAE8083EA}" sibTransId="{858D80E2-BD2C-4E1A-A7ED-C19BFF5CB924}"/>
    <dgm:cxn modelId="{368DFE91-E267-469A-AC85-F18949C6D03F}" type="presOf" srcId="{2C8C5ABB-D092-4715-B0E8-BDF9462F5816}" destId="{04283609-90A2-4666-AB53-55947FB68596}" srcOrd="1" destOrd="0" presId="urn:microsoft.com/office/officeart/2008/layout/HorizontalMultiLevelHierarchy"/>
    <dgm:cxn modelId="{9C5A6A81-6EEE-437E-ACE8-5184629680EE}" type="presOf" srcId="{F44C532A-5167-49D5-BAA6-0B4E16619407}" destId="{2FCD69A3-ADD7-424D-8E87-00D29DC1AD7B}" srcOrd="1" destOrd="0" presId="urn:microsoft.com/office/officeart/2008/layout/HorizontalMultiLevelHierarchy"/>
    <dgm:cxn modelId="{9D80580B-0AA0-4082-BA2F-69E7AC439E5D}" type="presOf" srcId="{50CAF9AF-BF6A-4A69-A326-2C322FC3A21D}" destId="{210F528C-1EC0-4E4A-A32E-CCC3454D9462}" srcOrd="0" destOrd="0" presId="urn:microsoft.com/office/officeart/2008/layout/HorizontalMultiLevelHierarchy"/>
    <dgm:cxn modelId="{C8516DC3-1F1E-4291-981F-44919706D7D8}" type="presOf" srcId="{7B45359D-EC6F-4CCD-A9F4-A4CA568D967B}" destId="{F8C374CA-232C-4246-841B-321D085D2E8F}" srcOrd="0" destOrd="0" presId="urn:microsoft.com/office/officeart/2008/layout/HorizontalMultiLevelHierarchy"/>
    <dgm:cxn modelId="{D0E6D4F3-AF41-4379-BA9E-7ABC485BA443}" type="presOf" srcId="{14F0FAFB-677F-4155-8225-CBD5F76A35A7}" destId="{2A07D080-A189-45B1-BE47-F78618FD7620}" srcOrd="0" destOrd="0" presId="urn:microsoft.com/office/officeart/2008/layout/HorizontalMultiLevelHierarchy"/>
    <dgm:cxn modelId="{52AC7A29-736B-4529-B6EB-EAC4E9CCC7D0}" type="presOf" srcId="{ECE8CACA-4F85-49EE-9354-19815B414A43}" destId="{B89D03A5-C42E-4580-8AA4-DD9CF020DAC1}" srcOrd="0" destOrd="0" presId="urn:microsoft.com/office/officeart/2008/layout/HorizontalMultiLevelHierarchy"/>
    <dgm:cxn modelId="{694F17CA-BB8A-4138-AB59-6A879543298F}" srcId="{9468DCDD-AECF-49FB-A5EA-8CC15604CC74}" destId="{A9F8D932-0903-4E8F-B024-95D3065702B9}" srcOrd="0" destOrd="0" parTransId="{4BBD0E2F-BAC0-4A39-9401-B3DFFBC74F3E}" sibTransId="{A45A4EB6-3C5B-4EAD-9873-53803E24AA0B}"/>
    <dgm:cxn modelId="{921A3669-B1A3-4647-9FE0-7317A44DB5B0}" type="presOf" srcId="{B713AF4A-F335-48A6-AC7C-1E807988F8E5}" destId="{F4C37551-7941-483D-AFFB-BB333BED0332}" srcOrd="1" destOrd="0" presId="urn:microsoft.com/office/officeart/2008/layout/HorizontalMultiLevelHierarchy"/>
    <dgm:cxn modelId="{35BC303D-B4D2-420B-A97A-362324212A7D}" type="presOf" srcId="{4BBD0E2F-BAC0-4A39-9401-B3DFFBC74F3E}" destId="{3D7784C6-83E6-4E3D-AB5D-C2F214B3B5DE}" srcOrd="1" destOrd="0" presId="urn:microsoft.com/office/officeart/2008/layout/HorizontalMultiLevelHierarchy"/>
    <dgm:cxn modelId="{3EE41AA5-411C-4E65-9985-A2D241DC7A1C}" type="presOf" srcId="{CA1CA50C-37D5-405A-8730-505B7AB4DD4D}" destId="{7D5F9842-8F68-4ABC-95EC-F854D71B5F56}" srcOrd="0" destOrd="0" presId="urn:microsoft.com/office/officeart/2008/layout/HorizontalMultiLevelHierarchy"/>
    <dgm:cxn modelId="{7453A49D-CAC9-4126-8E12-A581B2468765}" type="presOf" srcId="{FE330DA6-E322-4431-96C3-63BAAE8083EA}" destId="{20E12846-A56E-40F3-A815-6ABA3143F430}" srcOrd="0" destOrd="0" presId="urn:microsoft.com/office/officeart/2008/layout/HorizontalMultiLevelHierarchy"/>
    <dgm:cxn modelId="{81C641EB-C1BD-438C-8582-07E6D6F77A5E}" type="presOf" srcId="{FDED3242-8CB0-417F-8CEF-AE71E724220E}" destId="{A643AD2F-36BF-4054-855B-C1A9934EF91E}" srcOrd="0" destOrd="0" presId="urn:microsoft.com/office/officeart/2008/layout/HorizontalMultiLevelHierarchy"/>
    <dgm:cxn modelId="{2F28F1BB-1549-4C89-8550-8AFB5733521E}" srcId="{ECE8CACA-4F85-49EE-9354-19815B414A43}" destId="{6BF2E01C-B815-4449-B53E-4D2BB55EE956}" srcOrd="1" destOrd="0" parTransId="{45194066-1DE3-40B7-8BD5-D652EBA5267B}" sibTransId="{108F9DBD-5019-4B9B-98F5-1C58E0F204C0}"/>
    <dgm:cxn modelId="{EB4DD329-8AA7-445C-AA4A-80A135FE53BF}" srcId="{9468DCDD-AECF-49FB-A5EA-8CC15604CC74}" destId="{CA1CA50C-37D5-405A-8730-505B7AB4DD4D}" srcOrd="4" destOrd="0" parTransId="{2C8C5ABB-D092-4715-B0E8-BDF9462F5816}" sibTransId="{60F9118A-1BFA-4E0A-8C1B-6C747D02610E}"/>
    <dgm:cxn modelId="{3DD96BEA-8E3D-4F14-8B87-26D158B837DE}" type="presOf" srcId="{6BF2E01C-B815-4449-B53E-4D2BB55EE956}" destId="{9E9349A9-71DB-4AD7-B64D-B34A61F1B52F}" srcOrd="0" destOrd="0" presId="urn:microsoft.com/office/officeart/2008/layout/HorizontalMultiLevelHierarchy"/>
    <dgm:cxn modelId="{1A67C1C2-542F-4018-A642-8C90025FC2FD}" type="presOf" srcId="{9468DCDD-AECF-49FB-A5EA-8CC15604CC74}" destId="{39E89EF4-1B69-4568-B723-F28640B2CF9B}" srcOrd="0" destOrd="0" presId="urn:microsoft.com/office/officeart/2008/layout/HorizontalMultiLevelHierarchy"/>
    <dgm:cxn modelId="{07156501-F7DF-45E2-A9F4-0E648B63C51D}" srcId="{ECE8CACA-4F85-49EE-9354-19815B414A43}" destId="{61A0A93F-E33E-40DC-92BF-98C7302ED61D}" srcOrd="3" destOrd="0" parTransId="{B713AF4A-F335-48A6-AC7C-1E807988F8E5}" sibTransId="{A0B0F0A7-D53A-42C8-BEB5-0A469B5BE60B}"/>
    <dgm:cxn modelId="{B8D8AAEB-02D7-4067-A60C-05F182932B13}" type="presOf" srcId="{3B7DD8E1-A11D-4A94-9738-B2154F5E4278}" destId="{F6318166-BEF6-4B4A-8C3C-AAEBCEA697A3}" srcOrd="0" destOrd="0" presId="urn:microsoft.com/office/officeart/2008/layout/HorizontalMultiLevelHierarchy"/>
    <dgm:cxn modelId="{6B5D25A2-B34C-4CC9-B009-66B1954CC664}" srcId="{8DE9BAD7-AD0E-4322-AAF5-6B937CF341BE}" destId="{609431D5-09EC-4689-9697-27655E3EEF6F}" srcOrd="0" destOrd="0" parTransId="{C29A91BF-3902-4FDE-B121-DAF738A9D3F4}" sibTransId="{FE04F7B1-3B06-40AB-8851-FFBBAE6E2B58}"/>
    <dgm:cxn modelId="{5A3B8FC7-26DB-46EC-90A2-6762034C3A15}" type="presOf" srcId="{0429AC65-9DFF-47E4-A450-8919786E8C46}" destId="{F7732D20-F4D5-4D2C-9F4B-C651C0A71F38}" srcOrd="1" destOrd="0" presId="urn:microsoft.com/office/officeart/2008/layout/HorizontalMultiLevelHierarchy"/>
    <dgm:cxn modelId="{6A53D4E5-39B6-4150-90D9-ABBD3DD8DD8C}" type="presOf" srcId="{61A0A93F-E33E-40DC-92BF-98C7302ED61D}" destId="{D275D017-CD87-49E3-B468-BEB54AA92983}" srcOrd="0" destOrd="0" presId="urn:microsoft.com/office/officeart/2008/layout/HorizontalMultiLevelHierarchy"/>
    <dgm:cxn modelId="{855200FE-8902-4958-AF51-D1D43184363B}" type="presOf" srcId="{9BEECD74-8C9D-4779-9BA6-49CB2EE5619A}" destId="{A42D5A40-658F-400B-807C-41CA0D8FFE15}" srcOrd="0" destOrd="0" presId="urn:microsoft.com/office/officeart/2008/layout/HorizontalMultiLevelHierarchy"/>
    <dgm:cxn modelId="{1E918B1F-38F5-4041-A2E3-97C03C9F8DAC}" type="presOf" srcId="{F44C532A-5167-49D5-BAA6-0B4E16619407}" destId="{30A23C0B-5DE0-48C0-BCD4-00598B75D74A}" srcOrd="0" destOrd="0" presId="urn:microsoft.com/office/officeart/2008/layout/HorizontalMultiLevelHierarchy"/>
    <dgm:cxn modelId="{907A8EC5-F8E8-4BBB-86B3-F7242BC85C47}" type="presOf" srcId="{45194066-1DE3-40B7-8BD5-D652EBA5267B}" destId="{B6173E44-27A1-4996-9597-012C7532CC2A}" srcOrd="0" destOrd="0" presId="urn:microsoft.com/office/officeart/2008/layout/HorizontalMultiLevelHierarchy"/>
    <dgm:cxn modelId="{D3EDCF09-4DA5-4F1B-84B4-9CE7F5C6B057}" type="presOf" srcId="{A9F8D932-0903-4E8F-B024-95D3065702B9}" destId="{B0245779-B83D-4CFA-828A-A9347A8DC14F}" srcOrd="0" destOrd="0" presId="urn:microsoft.com/office/officeart/2008/layout/HorizontalMultiLevelHierarchy"/>
    <dgm:cxn modelId="{E6C68929-2A9D-4E00-8287-9F08D15D890B}" srcId="{9468DCDD-AECF-49FB-A5EA-8CC15604CC74}" destId="{3F7175BB-F65E-4508-8A1D-546B3DE0C8A5}" srcOrd="5" destOrd="0" parTransId="{7B45359D-EC6F-4CCD-A9F4-A4CA568D967B}" sibTransId="{F23769BD-563C-4F33-98C1-930C42073439}"/>
    <dgm:cxn modelId="{22465BE1-351C-4415-AD11-4C4D377B183F}" srcId="{6BF2E01C-B815-4449-B53E-4D2BB55EE956}" destId="{14F0FAFB-677F-4155-8225-CBD5F76A35A7}" srcOrd="2" destOrd="0" parTransId="{43851929-75BE-4E6A-9FCE-A4033C4CD97A}" sibTransId="{6F2A04FD-730F-4242-AE5E-3591A595D096}"/>
    <dgm:cxn modelId="{279C012C-7DAC-4512-BFF2-E9D33AE7270B}" srcId="{ECE8CACA-4F85-49EE-9354-19815B414A43}" destId="{B99DC40A-D91C-4643-9346-9330E739E0BD}" srcOrd="0" destOrd="0" parTransId="{BD41AD02-E508-443F-BB88-9BFA021715E1}" sibTransId="{6B066795-A432-473A-986E-F523CF768F2A}"/>
    <dgm:cxn modelId="{F5B8305C-B78A-4A29-92DA-148574CC5D6A}" type="presOf" srcId="{0A656A85-87E6-48BC-84F6-CC35E8B69F6B}" destId="{EC8BD67E-8824-4293-B988-9705FD0F1B7E}" srcOrd="0" destOrd="0" presId="urn:microsoft.com/office/officeart/2008/layout/HorizontalMultiLevelHierarchy"/>
    <dgm:cxn modelId="{5D93E954-12AA-4091-B259-C9A3E00FC72B}" type="presOf" srcId="{8DE9BAD7-AD0E-4322-AAF5-6B937CF341BE}" destId="{8DEA6347-BBE7-42A0-A4E8-C4B5D026D2EE}" srcOrd="0" destOrd="0" presId="urn:microsoft.com/office/officeart/2008/layout/HorizontalMultiLevelHierarchy"/>
    <dgm:cxn modelId="{575CCC36-988B-4D7B-B822-7B44630C1D9C}" srcId="{9468DCDD-AECF-49FB-A5EA-8CC15604CC74}" destId="{FDED3242-8CB0-417F-8CEF-AE71E724220E}" srcOrd="6" destOrd="0" parTransId="{D8D89983-D0E1-4B90-8070-743D7242BBC4}" sibTransId="{6756F670-F966-4DE6-BEF1-169F02B1587F}"/>
    <dgm:cxn modelId="{A57AF874-A9EC-4088-B8D1-E967E2F661E8}" type="presOf" srcId="{BD41AD02-E508-443F-BB88-9BFA021715E1}" destId="{D6A112FB-F07F-4952-BCE0-9B58432F3708}" srcOrd="0" destOrd="0" presId="urn:microsoft.com/office/officeart/2008/layout/HorizontalMultiLevelHierarchy"/>
    <dgm:cxn modelId="{B99DD521-846E-408B-A577-670D468D527E}" type="presOf" srcId="{43851929-75BE-4E6A-9FCE-A4033C4CD97A}" destId="{247A7B22-9C64-478E-8099-2B3BD7217A7E}" srcOrd="0" destOrd="0" presId="urn:microsoft.com/office/officeart/2008/layout/HorizontalMultiLevelHierarchy"/>
    <dgm:cxn modelId="{90D3E958-DA9D-4FE4-8C17-BDFB808455E4}" type="presOf" srcId="{2C8C5ABB-D092-4715-B0E8-BDF9462F5816}" destId="{4DF03D7C-9C04-4FFE-88F4-3A989D2BF1B6}" srcOrd="0" destOrd="0" presId="urn:microsoft.com/office/officeart/2008/layout/HorizontalMultiLevelHierarchy"/>
    <dgm:cxn modelId="{E14ECADB-7169-47DF-961E-7B865742642F}" type="presOf" srcId="{B713AF4A-F335-48A6-AC7C-1E807988F8E5}" destId="{291738EA-4A06-4EF8-B0E8-9ECFF85F71C8}" srcOrd="0" destOrd="0" presId="urn:microsoft.com/office/officeart/2008/layout/HorizontalMultiLevelHierarchy"/>
    <dgm:cxn modelId="{5AD89EDD-1DE1-4C52-A194-2A7DA6F0414B}" type="presOf" srcId="{8B754F3D-80D1-4CA2-AE0B-AFDA2AB99244}" destId="{6EE7692B-FD5E-491F-87E0-A2522F2468CB}" srcOrd="1" destOrd="0" presId="urn:microsoft.com/office/officeart/2008/layout/HorizontalMultiLevelHierarchy"/>
    <dgm:cxn modelId="{395BFF5D-B312-4E25-9B21-065A44691520}" type="presOf" srcId="{3F7175BB-F65E-4508-8A1D-546B3DE0C8A5}" destId="{E806F987-8D89-4591-AF57-BB46085D4C93}" srcOrd="0" destOrd="0" presId="urn:microsoft.com/office/officeart/2008/layout/HorizontalMultiLevelHierarchy"/>
    <dgm:cxn modelId="{0CFBEA03-07E0-4C4D-9DAD-36C6492DE9C6}" type="presOf" srcId="{609431D5-09EC-4689-9697-27655E3EEF6F}" destId="{C9A8487D-13D3-423F-878B-2BE332F04C3B}" srcOrd="0" destOrd="0" presId="urn:microsoft.com/office/officeart/2008/layout/HorizontalMultiLevelHierarchy"/>
    <dgm:cxn modelId="{C1F5FEE7-6CA3-45D3-8DC0-9AF4FD53AB51}" type="presOf" srcId="{45194066-1DE3-40B7-8BD5-D652EBA5267B}" destId="{19F5079B-B44E-42D7-BC50-09D556CD2E4A}" srcOrd="1" destOrd="0" presId="urn:microsoft.com/office/officeart/2008/layout/HorizontalMultiLevelHierarchy"/>
    <dgm:cxn modelId="{0D237287-51FF-40E8-AE40-825B60D1B68B}" srcId="{9468DCDD-AECF-49FB-A5EA-8CC15604CC74}" destId="{9BEECD74-8C9D-4779-9BA6-49CB2EE5619A}" srcOrd="2" destOrd="0" parTransId="{8B754F3D-80D1-4CA2-AE0B-AFDA2AB99244}" sibTransId="{5EF4E137-B497-487D-8BDC-DBC8752AAF09}"/>
    <dgm:cxn modelId="{A8D3638F-6FA6-42F7-850A-46F2DEF75B89}" type="presOf" srcId="{D8D89983-D0E1-4B90-8070-743D7242BBC4}" destId="{DBBAE32E-E3F8-41E9-86DF-F8A5001A61C2}" srcOrd="0" destOrd="0" presId="urn:microsoft.com/office/officeart/2008/layout/HorizontalMultiLevelHierarchy"/>
    <dgm:cxn modelId="{11FD5690-7669-4191-9640-41405A393FFF}" type="presOf" srcId="{44A845A5-3DB4-4E21-A436-BAB51C024674}" destId="{84E299CF-04B2-4797-8E7C-779A9733B661}" srcOrd="1" destOrd="0" presId="urn:microsoft.com/office/officeart/2008/layout/HorizontalMultiLevelHierarchy"/>
    <dgm:cxn modelId="{E034C530-7BF0-45AE-8D5F-614761B655F7}" type="presOf" srcId="{D1FF6FAD-67C5-40DE-B7CC-E34DE4C7F9AC}" destId="{9BE786DE-1FB1-4C4D-86CC-A9AA11D736FD}" srcOrd="1" destOrd="0" presId="urn:microsoft.com/office/officeart/2008/layout/HorizontalMultiLevelHierarchy"/>
    <dgm:cxn modelId="{8778023E-D430-47F2-B66C-8D8CA614690D}" srcId="{6BF2E01C-B815-4449-B53E-4D2BB55EE956}" destId="{0A656A85-87E6-48BC-84F6-CC35E8B69F6B}" srcOrd="1" destOrd="0" parTransId="{0429AC65-9DFF-47E4-A450-8919786E8C46}" sibTransId="{B5567025-2772-43EE-8C86-9F168F139768}"/>
    <dgm:cxn modelId="{7F1428A5-CF36-42E6-95E2-E4EB1E880143}" type="presParOf" srcId="{8DEA6347-BBE7-42A0-A4E8-C4B5D026D2EE}" destId="{AF6BC64C-F43C-406C-B9E7-652C253941A6}" srcOrd="0" destOrd="0" presId="urn:microsoft.com/office/officeart/2008/layout/HorizontalMultiLevelHierarchy"/>
    <dgm:cxn modelId="{42558FC8-A27A-42FE-9568-033D8785FA46}" type="presParOf" srcId="{AF6BC64C-F43C-406C-B9E7-652C253941A6}" destId="{C9A8487D-13D3-423F-878B-2BE332F04C3B}" srcOrd="0" destOrd="0" presId="urn:microsoft.com/office/officeart/2008/layout/HorizontalMultiLevelHierarchy"/>
    <dgm:cxn modelId="{9F35C8D5-B9DA-4D3C-A8F1-33BE6D551F31}" type="presParOf" srcId="{AF6BC64C-F43C-406C-B9E7-652C253941A6}" destId="{401AB234-8BF1-4283-8806-D03F83730399}" srcOrd="1" destOrd="0" presId="urn:microsoft.com/office/officeart/2008/layout/HorizontalMultiLevelHierarchy"/>
    <dgm:cxn modelId="{EC76EC58-E264-4125-98C4-03F81D427FCF}" type="presParOf" srcId="{401AB234-8BF1-4283-8806-D03F83730399}" destId="{C620370B-336D-4776-806D-719F487DB234}" srcOrd="0" destOrd="0" presId="urn:microsoft.com/office/officeart/2008/layout/HorizontalMultiLevelHierarchy"/>
    <dgm:cxn modelId="{8B8A672A-CF9B-4678-A19A-C5170E07FEE3}" type="presParOf" srcId="{C620370B-336D-4776-806D-719F487DB234}" destId="{9BE786DE-1FB1-4C4D-86CC-A9AA11D736FD}" srcOrd="0" destOrd="0" presId="urn:microsoft.com/office/officeart/2008/layout/HorizontalMultiLevelHierarchy"/>
    <dgm:cxn modelId="{ABD658C9-1A4D-42DC-A8A6-85E5599037D5}" type="presParOf" srcId="{401AB234-8BF1-4283-8806-D03F83730399}" destId="{BB5738BC-F716-4160-A5F9-FEF4DEE1FB48}" srcOrd="1" destOrd="0" presId="urn:microsoft.com/office/officeart/2008/layout/HorizontalMultiLevelHierarchy"/>
    <dgm:cxn modelId="{65C47CE1-42F2-429F-9F89-C2A861120A07}" type="presParOf" srcId="{BB5738BC-F716-4160-A5F9-FEF4DEE1FB48}" destId="{39E89EF4-1B69-4568-B723-F28640B2CF9B}" srcOrd="0" destOrd="0" presId="urn:microsoft.com/office/officeart/2008/layout/HorizontalMultiLevelHierarchy"/>
    <dgm:cxn modelId="{C6BBC3B5-4656-48FF-AC6D-0AF56B0DA4A2}" type="presParOf" srcId="{BB5738BC-F716-4160-A5F9-FEF4DEE1FB48}" destId="{B4CF89B4-40C5-4B79-8BAE-1EF5F24EDFB8}" srcOrd="1" destOrd="0" presId="urn:microsoft.com/office/officeart/2008/layout/HorizontalMultiLevelHierarchy"/>
    <dgm:cxn modelId="{AA06EFFB-064B-43EF-B58B-D68E7BEC5091}" type="presParOf" srcId="{B4CF89B4-40C5-4B79-8BAE-1EF5F24EDFB8}" destId="{42AB59CD-9750-4448-8D7B-832DCA450CE8}" srcOrd="0" destOrd="0" presId="urn:microsoft.com/office/officeart/2008/layout/HorizontalMultiLevelHierarchy"/>
    <dgm:cxn modelId="{69F7B25D-EDA2-493A-BAFD-EAF47D67707D}" type="presParOf" srcId="{42AB59CD-9750-4448-8D7B-832DCA450CE8}" destId="{3D7784C6-83E6-4E3D-AB5D-C2F214B3B5DE}" srcOrd="0" destOrd="0" presId="urn:microsoft.com/office/officeart/2008/layout/HorizontalMultiLevelHierarchy"/>
    <dgm:cxn modelId="{DC3D3064-2AC8-4990-B6A2-56B7FB7A839C}" type="presParOf" srcId="{B4CF89B4-40C5-4B79-8BAE-1EF5F24EDFB8}" destId="{5CA6DC20-7C7C-43CD-9620-B37D236E9BA9}" srcOrd="1" destOrd="0" presId="urn:microsoft.com/office/officeart/2008/layout/HorizontalMultiLevelHierarchy"/>
    <dgm:cxn modelId="{E46F88F8-77F1-4837-A61B-77138A158874}" type="presParOf" srcId="{5CA6DC20-7C7C-43CD-9620-B37D236E9BA9}" destId="{B0245779-B83D-4CFA-828A-A9347A8DC14F}" srcOrd="0" destOrd="0" presId="urn:microsoft.com/office/officeart/2008/layout/HorizontalMultiLevelHierarchy"/>
    <dgm:cxn modelId="{ED4DF00B-FE19-406A-A09E-585E67DB0B1F}" type="presParOf" srcId="{5CA6DC20-7C7C-43CD-9620-B37D236E9BA9}" destId="{DD597A7F-101E-4B92-A058-1AE0CDF362CC}" srcOrd="1" destOrd="0" presId="urn:microsoft.com/office/officeart/2008/layout/HorizontalMultiLevelHierarchy"/>
    <dgm:cxn modelId="{79190F5A-9091-4E27-93A6-A4A418DAE864}" type="presParOf" srcId="{B4CF89B4-40C5-4B79-8BAE-1EF5F24EDFB8}" destId="{AF576449-7BF5-4E9B-8E28-FCED6BE5E565}" srcOrd="2" destOrd="0" presId="urn:microsoft.com/office/officeart/2008/layout/HorizontalMultiLevelHierarchy"/>
    <dgm:cxn modelId="{094CDE2F-EA52-407A-B327-3545F9C05A75}" type="presParOf" srcId="{AF576449-7BF5-4E9B-8E28-FCED6BE5E565}" destId="{549DB685-0EF7-4A58-B4C9-933F040A5B51}" srcOrd="0" destOrd="0" presId="urn:microsoft.com/office/officeart/2008/layout/HorizontalMultiLevelHierarchy"/>
    <dgm:cxn modelId="{227E65E3-D37D-45EE-B145-9BDC15EE7630}" type="presParOf" srcId="{B4CF89B4-40C5-4B79-8BAE-1EF5F24EDFB8}" destId="{6DD676F6-382D-4F2C-A8B2-79B6B85DBB15}" srcOrd="3" destOrd="0" presId="urn:microsoft.com/office/officeart/2008/layout/HorizontalMultiLevelHierarchy"/>
    <dgm:cxn modelId="{0C19B738-9D87-457D-985C-470F39EE10E7}" type="presParOf" srcId="{6DD676F6-382D-4F2C-A8B2-79B6B85DBB15}" destId="{210F528C-1EC0-4E4A-A32E-CCC3454D9462}" srcOrd="0" destOrd="0" presId="urn:microsoft.com/office/officeart/2008/layout/HorizontalMultiLevelHierarchy"/>
    <dgm:cxn modelId="{EB92BE3A-2488-47B3-869E-CBB76F4F194F}" type="presParOf" srcId="{6DD676F6-382D-4F2C-A8B2-79B6B85DBB15}" destId="{370C2F96-141B-4986-9CB8-962500C8F929}" srcOrd="1" destOrd="0" presId="urn:microsoft.com/office/officeart/2008/layout/HorizontalMultiLevelHierarchy"/>
    <dgm:cxn modelId="{35242A3C-4E28-40D6-90C6-5DFDD82D6522}" type="presParOf" srcId="{B4CF89B4-40C5-4B79-8BAE-1EF5F24EDFB8}" destId="{0F9556B1-B960-4B63-A5B0-1EB392BE46E8}" srcOrd="4" destOrd="0" presId="urn:microsoft.com/office/officeart/2008/layout/HorizontalMultiLevelHierarchy"/>
    <dgm:cxn modelId="{CAAB4820-AA12-45BF-952C-FE3195E7F601}" type="presParOf" srcId="{0F9556B1-B960-4B63-A5B0-1EB392BE46E8}" destId="{6EE7692B-FD5E-491F-87E0-A2522F2468CB}" srcOrd="0" destOrd="0" presId="urn:microsoft.com/office/officeart/2008/layout/HorizontalMultiLevelHierarchy"/>
    <dgm:cxn modelId="{1B5EEA54-E49B-4B03-A045-2F9A8BA214C7}" type="presParOf" srcId="{B4CF89B4-40C5-4B79-8BAE-1EF5F24EDFB8}" destId="{D58E59E6-8C4E-4ADD-804F-F14363711E9D}" srcOrd="5" destOrd="0" presId="urn:microsoft.com/office/officeart/2008/layout/HorizontalMultiLevelHierarchy"/>
    <dgm:cxn modelId="{16F4E3E8-E7A7-473D-A506-BD187813D1EC}" type="presParOf" srcId="{D58E59E6-8C4E-4ADD-804F-F14363711E9D}" destId="{A42D5A40-658F-400B-807C-41CA0D8FFE15}" srcOrd="0" destOrd="0" presId="urn:microsoft.com/office/officeart/2008/layout/HorizontalMultiLevelHierarchy"/>
    <dgm:cxn modelId="{15DD71A4-3EFE-4326-8E8B-745F4B59D8E9}" type="presParOf" srcId="{D58E59E6-8C4E-4ADD-804F-F14363711E9D}" destId="{1CC673CF-99CF-4072-BD74-DAACCC282892}" srcOrd="1" destOrd="0" presId="urn:microsoft.com/office/officeart/2008/layout/HorizontalMultiLevelHierarchy"/>
    <dgm:cxn modelId="{12DF5206-06ED-4626-A038-8A722DD6ED6E}" type="presParOf" srcId="{B4CF89B4-40C5-4B79-8BAE-1EF5F24EDFB8}" destId="{E8DD1B65-E2C1-4F51-A694-ED336198106D}" srcOrd="6" destOrd="0" presId="urn:microsoft.com/office/officeart/2008/layout/HorizontalMultiLevelHierarchy"/>
    <dgm:cxn modelId="{241793B4-C30D-4EB6-AF48-96D7C133921D}" type="presParOf" srcId="{E8DD1B65-E2C1-4F51-A694-ED336198106D}" destId="{84E299CF-04B2-4797-8E7C-779A9733B661}" srcOrd="0" destOrd="0" presId="urn:microsoft.com/office/officeart/2008/layout/HorizontalMultiLevelHierarchy"/>
    <dgm:cxn modelId="{5EE8332C-17A6-4554-8B36-0D1D6DDBAA30}" type="presParOf" srcId="{B4CF89B4-40C5-4B79-8BAE-1EF5F24EDFB8}" destId="{27AE877E-4B57-4FE9-AEDB-43241520D886}" srcOrd="7" destOrd="0" presId="urn:microsoft.com/office/officeart/2008/layout/HorizontalMultiLevelHierarchy"/>
    <dgm:cxn modelId="{94747BFE-9E76-484D-ACC4-781CB0E85ED0}" type="presParOf" srcId="{27AE877E-4B57-4FE9-AEDB-43241520D886}" destId="{4CA0D506-8F05-47E5-AB6B-1A0048224BCF}" srcOrd="0" destOrd="0" presId="urn:microsoft.com/office/officeart/2008/layout/HorizontalMultiLevelHierarchy"/>
    <dgm:cxn modelId="{375EA58B-5DDA-4B5A-8E26-4A8E48EB69D7}" type="presParOf" srcId="{27AE877E-4B57-4FE9-AEDB-43241520D886}" destId="{A663BED3-0EB6-40F7-B809-3CA52DD0236B}" srcOrd="1" destOrd="0" presId="urn:microsoft.com/office/officeart/2008/layout/HorizontalMultiLevelHierarchy"/>
    <dgm:cxn modelId="{26DCC11A-C407-4973-8534-0450186D4E1E}" type="presParOf" srcId="{B4CF89B4-40C5-4B79-8BAE-1EF5F24EDFB8}" destId="{4DF03D7C-9C04-4FFE-88F4-3A989D2BF1B6}" srcOrd="8" destOrd="0" presId="urn:microsoft.com/office/officeart/2008/layout/HorizontalMultiLevelHierarchy"/>
    <dgm:cxn modelId="{04381FD0-2569-438A-82C4-E3A173359721}" type="presParOf" srcId="{4DF03D7C-9C04-4FFE-88F4-3A989D2BF1B6}" destId="{04283609-90A2-4666-AB53-55947FB68596}" srcOrd="0" destOrd="0" presId="urn:microsoft.com/office/officeart/2008/layout/HorizontalMultiLevelHierarchy"/>
    <dgm:cxn modelId="{60D1088C-FD09-4D82-A83C-04D35235E713}" type="presParOf" srcId="{B4CF89B4-40C5-4B79-8BAE-1EF5F24EDFB8}" destId="{886F32A1-FF9C-4993-8F52-FFA017908F35}" srcOrd="9" destOrd="0" presId="urn:microsoft.com/office/officeart/2008/layout/HorizontalMultiLevelHierarchy"/>
    <dgm:cxn modelId="{10A80C24-52D3-4CA6-AF43-A5E81AC39379}" type="presParOf" srcId="{886F32A1-FF9C-4993-8F52-FFA017908F35}" destId="{7D5F9842-8F68-4ABC-95EC-F854D71B5F56}" srcOrd="0" destOrd="0" presId="urn:microsoft.com/office/officeart/2008/layout/HorizontalMultiLevelHierarchy"/>
    <dgm:cxn modelId="{4574D9BA-A97D-488F-874E-C07258BBF961}" type="presParOf" srcId="{886F32A1-FF9C-4993-8F52-FFA017908F35}" destId="{C3B4728C-0445-4834-B60B-50D648AD7179}" srcOrd="1" destOrd="0" presId="urn:microsoft.com/office/officeart/2008/layout/HorizontalMultiLevelHierarchy"/>
    <dgm:cxn modelId="{D6431F17-780D-4FCE-A93D-629BE8A8CBB2}" type="presParOf" srcId="{B4CF89B4-40C5-4B79-8BAE-1EF5F24EDFB8}" destId="{F8C374CA-232C-4246-841B-321D085D2E8F}" srcOrd="10" destOrd="0" presId="urn:microsoft.com/office/officeart/2008/layout/HorizontalMultiLevelHierarchy"/>
    <dgm:cxn modelId="{B4A640F2-21D5-4F27-956A-9C98C0CAC0EC}" type="presParOf" srcId="{F8C374CA-232C-4246-841B-321D085D2E8F}" destId="{C2BE2BA4-9A08-49BA-B82E-4AA4AF0504E4}" srcOrd="0" destOrd="0" presId="urn:microsoft.com/office/officeart/2008/layout/HorizontalMultiLevelHierarchy"/>
    <dgm:cxn modelId="{FAF94763-25B7-40B6-B012-B5EBD5CA8143}" type="presParOf" srcId="{B4CF89B4-40C5-4B79-8BAE-1EF5F24EDFB8}" destId="{AC0166D6-8214-488F-870E-82B34080C5BB}" srcOrd="11" destOrd="0" presId="urn:microsoft.com/office/officeart/2008/layout/HorizontalMultiLevelHierarchy"/>
    <dgm:cxn modelId="{10D87B0F-73F6-4483-8D06-19E8876B92C5}" type="presParOf" srcId="{AC0166D6-8214-488F-870E-82B34080C5BB}" destId="{E806F987-8D89-4591-AF57-BB46085D4C93}" srcOrd="0" destOrd="0" presId="urn:microsoft.com/office/officeart/2008/layout/HorizontalMultiLevelHierarchy"/>
    <dgm:cxn modelId="{F5D58FD1-2FF4-4F06-B5FE-7F741D0DB211}" type="presParOf" srcId="{AC0166D6-8214-488F-870E-82B34080C5BB}" destId="{7192A405-F878-43AE-88DF-624F128A43BE}" srcOrd="1" destOrd="0" presId="urn:microsoft.com/office/officeart/2008/layout/HorizontalMultiLevelHierarchy"/>
    <dgm:cxn modelId="{11D60C89-C814-46D2-B7BC-EC19C4E3D627}" type="presParOf" srcId="{B4CF89B4-40C5-4B79-8BAE-1EF5F24EDFB8}" destId="{DBBAE32E-E3F8-41E9-86DF-F8A5001A61C2}" srcOrd="12" destOrd="0" presId="urn:microsoft.com/office/officeart/2008/layout/HorizontalMultiLevelHierarchy"/>
    <dgm:cxn modelId="{00FC1ED8-B927-4208-8EDA-33D5BAB82AE8}" type="presParOf" srcId="{DBBAE32E-E3F8-41E9-86DF-F8A5001A61C2}" destId="{D7765543-63A8-4F25-93C9-DBE916892EAC}" srcOrd="0" destOrd="0" presId="urn:microsoft.com/office/officeart/2008/layout/HorizontalMultiLevelHierarchy"/>
    <dgm:cxn modelId="{F29900E2-CA15-4C86-8478-92A854EA0960}" type="presParOf" srcId="{B4CF89B4-40C5-4B79-8BAE-1EF5F24EDFB8}" destId="{41F53028-0621-413A-A1D6-EDA1DBBFF01B}" srcOrd="13" destOrd="0" presId="urn:microsoft.com/office/officeart/2008/layout/HorizontalMultiLevelHierarchy"/>
    <dgm:cxn modelId="{5F5BA427-38D9-45BD-82BE-F7E2F74203C2}" type="presParOf" srcId="{41F53028-0621-413A-A1D6-EDA1DBBFF01B}" destId="{A643AD2F-36BF-4054-855B-C1A9934EF91E}" srcOrd="0" destOrd="0" presId="urn:microsoft.com/office/officeart/2008/layout/HorizontalMultiLevelHierarchy"/>
    <dgm:cxn modelId="{1C685F10-088A-4033-A23C-381C754071DA}" type="presParOf" srcId="{41F53028-0621-413A-A1D6-EDA1DBBFF01B}" destId="{3AD7B176-DF4A-432B-9990-E80BF865BF3A}" srcOrd="1" destOrd="0" presId="urn:microsoft.com/office/officeart/2008/layout/HorizontalMultiLevelHierarchy"/>
    <dgm:cxn modelId="{7509C731-DF9A-41C2-B351-AF859C75588A}" type="presParOf" srcId="{401AB234-8BF1-4283-8806-D03F83730399}" destId="{F6318166-BEF6-4B4A-8C3C-AAEBCEA697A3}" srcOrd="2" destOrd="0" presId="urn:microsoft.com/office/officeart/2008/layout/HorizontalMultiLevelHierarchy"/>
    <dgm:cxn modelId="{4E38518B-ECC0-4854-A45D-907AC056E4A2}" type="presParOf" srcId="{F6318166-BEF6-4B4A-8C3C-AAEBCEA697A3}" destId="{D8F94803-31A2-4C25-B3BF-BC365B1BE0C5}" srcOrd="0" destOrd="0" presId="urn:microsoft.com/office/officeart/2008/layout/HorizontalMultiLevelHierarchy"/>
    <dgm:cxn modelId="{E6F19C06-034D-445A-9A6E-8F9012ED8EBB}" type="presParOf" srcId="{401AB234-8BF1-4283-8806-D03F83730399}" destId="{F085197C-8C6B-4A5E-B502-ECD49AD321C7}" srcOrd="3" destOrd="0" presId="urn:microsoft.com/office/officeart/2008/layout/HorizontalMultiLevelHierarchy"/>
    <dgm:cxn modelId="{C8B3AD5C-CDB3-41A9-94E2-B2C5C1B0FECC}" type="presParOf" srcId="{F085197C-8C6B-4A5E-B502-ECD49AD321C7}" destId="{B89D03A5-C42E-4580-8AA4-DD9CF020DAC1}" srcOrd="0" destOrd="0" presId="urn:microsoft.com/office/officeart/2008/layout/HorizontalMultiLevelHierarchy"/>
    <dgm:cxn modelId="{780620DF-C299-4902-8AE0-28168D47DCB9}" type="presParOf" srcId="{F085197C-8C6B-4A5E-B502-ECD49AD321C7}" destId="{7C7E83BB-D542-4088-899F-F579A666B65D}" srcOrd="1" destOrd="0" presId="urn:microsoft.com/office/officeart/2008/layout/HorizontalMultiLevelHierarchy"/>
    <dgm:cxn modelId="{23C86AC5-09B6-407F-A2EC-1AC684CB009F}" type="presParOf" srcId="{7C7E83BB-D542-4088-899F-F579A666B65D}" destId="{D6A112FB-F07F-4952-BCE0-9B58432F3708}" srcOrd="0" destOrd="0" presId="urn:microsoft.com/office/officeart/2008/layout/HorizontalMultiLevelHierarchy"/>
    <dgm:cxn modelId="{08A1DB60-C630-4CA4-B046-0EED5F79F017}" type="presParOf" srcId="{D6A112FB-F07F-4952-BCE0-9B58432F3708}" destId="{6471DD9C-1B0F-4110-A6A2-4DC01ABF36DD}" srcOrd="0" destOrd="0" presId="urn:microsoft.com/office/officeart/2008/layout/HorizontalMultiLevelHierarchy"/>
    <dgm:cxn modelId="{1625FC14-28C3-41AE-9F21-20314C2ABFC9}" type="presParOf" srcId="{7C7E83BB-D542-4088-899F-F579A666B65D}" destId="{4F92315F-6553-4817-8FBE-4817608D54DA}" srcOrd="1" destOrd="0" presId="urn:microsoft.com/office/officeart/2008/layout/HorizontalMultiLevelHierarchy"/>
    <dgm:cxn modelId="{BBA24D52-F5DA-4FC8-AA9E-AE03137A51A2}" type="presParOf" srcId="{4F92315F-6553-4817-8FBE-4817608D54DA}" destId="{8AAD44D8-BD94-4CCB-9F33-5C10ABD1DD8C}" srcOrd="0" destOrd="0" presId="urn:microsoft.com/office/officeart/2008/layout/HorizontalMultiLevelHierarchy"/>
    <dgm:cxn modelId="{B73E7B10-19C3-4E8B-B868-DAAF39B24D86}" type="presParOf" srcId="{4F92315F-6553-4817-8FBE-4817608D54DA}" destId="{6414AA30-3E08-43FA-819C-2EFB8BD623F9}" srcOrd="1" destOrd="0" presId="urn:microsoft.com/office/officeart/2008/layout/HorizontalMultiLevelHierarchy"/>
    <dgm:cxn modelId="{C3CB7CA1-E509-423C-87A6-B47F99146B53}" type="presParOf" srcId="{7C7E83BB-D542-4088-899F-F579A666B65D}" destId="{B6173E44-27A1-4996-9597-012C7532CC2A}" srcOrd="2" destOrd="0" presId="urn:microsoft.com/office/officeart/2008/layout/HorizontalMultiLevelHierarchy"/>
    <dgm:cxn modelId="{F73FD797-7208-46A0-85D9-7F51AC798588}" type="presParOf" srcId="{B6173E44-27A1-4996-9597-012C7532CC2A}" destId="{19F5079B-B44E-42D7-BC50-09D556CD2E4A}" srcOrd="0" destOrd="0" presId="urn:microsoft.com/office/officeart/2008/layout/HorizontalMultiLevelHierarchy"/>
    <dgm:cxn modelId="{79ADCAE2-F02D-43FC-93BE-FF0915F93633}" type="presParOf" srcId="{7C7E83BB-D542-4088-899F-F579A666B65D}" destId="{8513B335-17A2-4EE5-B38E-D1E87EACC70F}" srcOrd="3" destOrd="0" presId="urn:microsoft.com/office/officeart/2008/layout/HorizontalMultiLevelHierarchy"/>
    <dgm:cxn modelId="{FC64EE88-97E5-4AEE-9701-DF38DBD3B825}" type="presParOf" srcId="{8513B335-17A2-4EE5-B38E-D1E87EACC70F}" destId="{9E9349A9-71DB-4AD7-B64D-B34A61F1B52F}" srcOrd="0" destOrd="0" presId="urn:microsoft.com/office/officeart/2008/layout/HorizontalMultiLevelHierarchy"/>
    <dgm:cxn modelId="{09EA459D-ACD1-4CBC-96F1-F241838FD266}" type="presParOf" srcId="{8513B335-17A2-4EE5-B38E-D1E87EACC70F}" destId="{C4327B3D-CEC4-4F5C-B160-A8467E731F1A}" srcOrd="1" destOrd="0" presId="urn:microsoft.com/office/officeart/2008/layout/HorizontalMultiLevelHierarchy"/>
    <dgm:cxn modelId="{2656E405-32CC-47F1-9947-9DED0AF51BDD}" type="presParOf" srcId="{C4327B3D-CEC4-4F5C-B160-A8467E731F1A}" destId="{20E12846-A56E-40F3-A815-6ABA3143F430}" srcOrd="0" destOrd="0" presId="urn:microsoft.com/office/officeart/2008/layout/HorizontalMultiLevelHierarchy"/>
    <dgm:cxn modelId="{C71D2664-1B8F-43BC-BF3F-473C8A62CEB9}" type="presParOf" srcId="{20E12846-A56E-40F3-A815-6ABA3143F430}" destId="{DB04D93C-135F-4B07-8822-F5CBE04E71D5}" srcOrd="0" destOrd="0" presId="urn:microsoft.com/office/officeart/2008/layout/HorizontalMultiLevelHierarchy"/>
    <dgm:cxn modelId="{955EF00F-2B36-431E-87E2-8D1320144969}" type="presParOf" srcId="{C4327B3D-CEC4-4F5C-B160-A8467E731F1A}" destId="{C8A5D416-A097-479D-810E-743D408273CC}" srcOrd="1" destOrd="0" presId="urn:microsoft.com/office/officeart/2008/layout/HorizontalMultiLevelHierarchy"/>
    <dgm:cxn modelId="{BC46E6C4-775C-48BA-9BE7-B439D5FA6EA6}" type="presParOf" srcId="{C8A5D416-A097-479D-810E-743D408273CC}" destId="{5332F038-70FE-441E-9B0F-FDF3E6841F07}" srcOrd="0" destOrd="0" presId="urn:microsoft.com/office/officeart/2008/layout/HorizontalMultiLevelHierarchy"/>
    <dgm:cxn modelId="{850A8985-D852-42D2-B2E7-D77F7A7B1A2C}" type="presParOf" srcId="{C8A5D416-A097-479D-810E-743D408273CC}" destId="{ED260C3E-8F2B-4629-BF05-05CD52D3CD2F}" srcOrd="1" destOrd="0" presId="urn:microsoft.com/office/officeart/2008/layout/HorizontalMultiLevelHierarchy"/>
    <dgm:cxn modelId="{37ACAF19-73BC-4989-8294-C6A1E420B47C}" type="presParOf" srcId="{C4327B3D-CEC4-4F5C-B160-A8467E731F1A}" destId="{A60F79CE-0DC8-4505-860D-8BE701771DD0}" srcOrd="2" destOrd="0" presId="urn:microsoft.com/office/officeart/2008/layout/HorizontalMultiLevelHierarchy"/>
    <dgm:cxn modelId="{9C5DB6A4-BE41-4136-999F-8DCDAFEB497C}" type="presParOf" srcId="{A60F79CE-0DC8-4505-860D-8BE701771DD0}" destId="{F7732D20-F4D5-4D2C-9F4B-C651C0A71F38}" srcOrd="0" destOrd="0" presId="urn:microsoft.com/office/officeart/2008/layout/HorizontalMultiLevelHierarchy"/>
    <dgm:cxn modelId="{58133867-C535-4380-BC22-D6303D7D1D7D}" type="presParOf" srcId="{C4327B3D-CEC4-4F5C-B160-A8467E731F1A}" destId="{30B5C3EA-C254-4A24-9A09-8CECCB2817DA}" srcOrd="3" destOrd="0" presId="urn:microsoft.com/office/officeart/2008/layout/HorizontalMultiLevelHierarchy"/>
    <dgm:cxn modelId="{261FC55C-5BD0-4BD0-BC77-C79DC963236D}" type="presParOf" srcId="{30B5C3EA-C254-4A24-9A09-8CECCB2817DA}" destId="{EC8BD67E-8824-4293-B988-9705FD0F1B7E}" srcOrd="0" destOrd="0" presId="urn:microsoft.com/office/officeart/2008/layout/HorizontalMultiLevelHierarchy"/>
    <dgm:cxn modelId="{7BF91FA3-2675-42AB-9DB5-DB9CFDD5D67B}" type="presParOf" srcId="{30B5C3EA-C254-4A24-9A09-8CECCB2817DA}" destId="{DDC99946-0C17-44C3-947F-B1170E66B3BD}" srcOrd="1" destOrd="0" presId="urn:microsoft.com/office/officeart/2008/layout/HorizontalMultiLevelHierarchy"/>
    <dgm:cxn modelId="{208F5E2C-A92A-41E9-9BB9-D85A2B7560B3}" type="presParOf" srcId="{C4327B3D-CEC4-4F5C-B160-A8467E731F1A}" destId="{247A7B22-9C64-478E-8099-2B3BD7217A7E}" srcOrd="4" destOrd="0" presId="urn:microsoft.com/office/officeart/2008/layout/HorizontalMultiLevelHierarchy"/>
    <dgm:cxn modelId="{769F4C8A-46F9-4EF4-978D-0340B40019D8}" type="presParOf" srcId="{247A7B22-9C64-478E-8099-2B3BD7217A7E}" destId="{C8A9A0DB-6157-4590-A7F7-F96C1F280CE6}" srcOrd="0" destOrd="0" presId="urn:microsoft.com/office/officeart/2008/layout/HorizontalMultiLevelHierarchy"/>
    <dgm:cxn modelId="{6290F239-80DA-4587-A954-403CB542C9A5}" type="presParOf" srcId="{C4327B3D-CEC4-4F5C-B160-A8467E731F1A}" destId="{15F9B0B2-C57E-453F-A435-90B9509188F0}" srcOrd="5" destOrd="0" presId="urn:microsoft.com/office/officeart/2008/layout/HorizontalMultiLevelHierarchy"/>
    <dgm:cxn modelId="{2FBA271E-BEE6-46BA-BDFC-6562106A4872}" type="presParOf" srcId="{15F9B0B2-C57E-453F-A435-90B9509188F0}" destId="{2A07D080-A189-45B1-BE47-F78618FD7620}" srcOrd="0" destOrd="0" presId="urn:microsoft.com/office/officeart/2008/layout/HorizontalMultiLevelHierarchy"/>
    <dgm:cxn modelId="{D48BD443-1D50-4692-917D-6A6F32BB86AB}" type="presParOf" srcId="{15F9B0B2-C57E-453F-A435-90B9509188F0}" destId="{C7BCEB8F-1C0A-432A-A2A8-491A1603791E}" srcOrd="1" destOrd="0" presId="urn:microsoft.com/office/officeart/2008/layout/HorizontalMultiLevelHierarchy"/>
    <dgm:cxn modelId="{8B396DCB-2ADA-47A6-82CD-DF9FB8AC2152}" type="presParOf" srcId="{C4327B3D-CEC4-4F5C-B160-A8467E731F1A}" destId="{78C5363E-06E1-4248-9059-C8CB73827625}" srcOrd="6" destOrd="0" presId="urn:microsoft.com/office/officeart/2008/layout/HorizontalMultiLevelHierarchy"/>
    <dgm:cxn modelId="{327E4CD1-F870-4CCF-BEE8-CBC63C7A9D35}" type="presParOf" srcId="{78C5363E-06E1-4248-9059-C8CB73827625}" destId="{938A30F4-F6EC-44A3-89C2-4011E6A9BB22}" srcOrd="0" destOrd="0" presId="urn:microsoft.com/office/officeart/2008/layout/HorizontalMultiLevelHierarchy"/>
    <dgm:cxn modelId="{61BC48B2-511D-4AEE-B94D-07DA7385876C}" type="presParOf" srcId="{C4327B3D-CEC4-4F5C-B160-A8467E731F1A}" destId="{2BC3DB02-21BB-405E-B0BA-5A3D8C2C2FFB}" srcOrd="7" destOrd="0" presId="urn:microsoft.com/office/officeart/2008/layout/HorizontalMultiLevelHierarchy"/>
    <dgm:cxn modelId="{70B9A26D-03E4-4855-9560-4B078BA66E8D}" type="presParOf" srcId="{2BC3DB02-21BB-405E-B0BA-5A3D8C2C2FFB}" destId="{C7619621-D061-46EF-B283-2292709954B8}" srcOrd="0" destOrd="0" presId="urn:microsoft.com/office/officeart/2008/layout/HorizontalMultiLevelHierarchy"/>
    <dgm:cxn modelId="{6465D780-BD45-47C0-B515-68CE2B884331}" type="presParOf" srcId="{2BC3DB02-21BB-405E-B0BA-5A3D8C2C2FFB}" destId="{7BD59025-2688-44A4-A818-E1F94E7EA1BB}" srcOrd="1" destOrd="0" presId="urn:microsoft.com/office/officeart/2008/layout/HorizontalMultiLevelHierarchy"/>
    <dgm:cxn modelId="{BFED7F5F-34B6-4805-8F29-F2E47E3EB8CF}" type="presParOf" srcId="{7C7E83BB-D542-4088-899F-F579A666B65D}" destId="{30A23C0B-5DE0-48C0-BCD4-00598B75D74A}" srcOrd="4" destOrd="0" presId="urn:microsoft.com/office/officeart/2008/layout/HorizontalMultiLevelHierarchy"/>
    <dgm:cxn modelId="{0FFFC1F6-C3BD-4F74-8F84-30FFC1708250}" type="presParOf" srcId="{30A23C0B-5DE0-48C0-BCD4-00598B75D74A}" destId="{2FCD69A3-ADD7-424D-8E87-00D29DC1AD7B}" srcOrd="0" destOrd="0" presId="urn:microsoft.com/office/officeart/2008/layout/HorizontalMultiLevelHierarchy"/>
    <dgm:cxn modelId="{A13A9572-7EBB-452A-9730-E1E6BD01506C}" type="presParOf" srcId="{7C7E83BB-D542-4088-899F-F579A666B65D}" destId="{86AE4FEF-4266-430A-A3E1-A5C14BF906A3}" srcOrd="5" destOrd="0" presId="urn:microsoft.com/office/officeart/2008/layout/HorizontalMultiLevelHierarchy"/>
    <dgm:cxn modelId="{E95165B6-A215-41F6-BC8B-C64A22E830F1}" type="presParOf" srcId="{86AE4FEF-4266-430A-A3E1-A5C14BF906A3}" destId="{234B5827-B35D-4BB9-A82F-E2AC509F25A8}" srcOrd="0" destOrd="0" presId="urn:microsoft.com/office/officeart/2008/layout/HorizontalMultiLevelHierarchy"/>
    <dgm:cxn modelId="{53E62D11-B2E8-41F7-A44C-3E0315B1CCB5}" type="presParOf" srcId="{86AE4FEF-4266-430A-A3E1-A5C14BF906A3}" destId="{54CCAC10-E6D7-41CE-A23E-535A6CF5BA14}" srcOrd="1" destOrd="0" presId="urn:microsoft.com/office/officeart/2008/layout/HorizontalMultiLevelHierarchy"/>
    <dgm:cxn modelId="{44ABA17F-8F56-4A75-AD40-BE16F0123FA6}" type="presParOf" srcId="{7C7E83BB-D542-4088-899F-F579A666B65D}" destId="{291738EA-4A06-4EF8-B0E8-9ECFF85F71C8}" srcOrd="6" destOrd="0" presId="urn:microsoft.com/office/officeart/2008/layout/HorizontalMultiLevelHierarchy"/>
    <dgm:cxn modelId="{7E2CAD82-BF8F-4249-B573-F29F1EC7C400}" type="presParOf" srcId="{291738EA-4A06-4EF8-B0E8-9ECFF85F71C8}" destId="{F4C37551-7941-483D-AFFB-BB333BED0332}" srcOrd="0" destOrd="0" presId="urn:microsoft.com/office/officeart/2008/layout/HorizontalMultiLevelHierarchy"/>
    <dgm:cxn modelId="{0F747598-6D61-41CD-9EDD-7EDB5AB22FD0}" type="presParOf" srcId="{7C7E83BB-D542-4088-899F-F579A666B65D}" destId="{65A8FB32-2C3D-4E3F-9913-C3E1C80DA667}" srcOrd="7" destOrd="0" presId="urn:microsoft.com/office/officeart/2008/layout/HorizontalMultiLevelHierarchy"/>
    <dgm:cxn modelId="{4463042D-3B78-4779-952A-772EF1CB0741}" type="presParOf" srcId="{65A8FB32-2C3D-4E3F-9913-C3E1C80DA667}" destId="{D275D017-CD87-49E3-B468-BEB54AA92983}" srcOrd="0" destOrd="0" presId="urn:microsoft.com/office/officeart/2008/layout/HorizontalMultiLevelHierarchy"/>
    <dgm:cxn modelId="{58B8B6F4-9541-49D4-931B-616E79769EDA}" type="presParOf" srcId="{65A8FB32-2C3D-4E3F-9913-C3E1C80DA667}" destId="{0FDE973E-8AEE-4EB3-92DA-D453936A5D1B}" srcOrd="1" destOrd="0" presId="urn:microsoft.com/office/officeart/2008/layout/HorizontalMultiLevelHierarchy"/>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1738EA-4A06-4EF8-B0E8-9ECFF85F71C8}">
      <dsp:nvSpPr>
        <dsp:cNvPr id="0" name=""/>
        <dsp:cNvSpPr/>
      </dsp:nvSpPr>
      <dsp:spPr>
        <a:xfrm>
          <a:off x="4844768" y="4486634"/>
          <a:ext cx="264471" cy="755921"/>
        </a:xfrm>
        <a:custGeom>
          <a:avLst/>
          <a:gdLst/>
          <a:ahLst/>
          <a:cxnLst/>
          <a:rect l="0" t="0" r="0" b="0"/>
          <a:pathLst>
            <a:path>
              <a:moveTo>
                <a:pt x="0" y="0"/>
              </a:moveTo>
              <a:lnTo>
                <a:pt x="132235" y="0"/>
              </a:lnTo>
              <a:lnTo>
                <a:pt x="132235" y="755921"/>
              </a:lnTo>
              <a:lnTo>
                <a:pt x="264471" y="755921"/>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6982" y="4844573"/>
        <a:ext cx="40042" cy="40042"/>
      </dsp:txXfrm>
    </dsp:sp>
    <dsp:sp modelId="{30A23C0B-5DE0-48C0-BCD4-00598B75D74A}">
      <dsp:nvSpPr>
        <dsp:cNvPr id="0" name=""/>
        <dsp:cNvSpPr/>
      </dsp:nvSpPr>
      <dsp:spPr>
        <a:xfrm>
          <a:off x="4844768" y="4486634"/>
          <a:ext cx="264471" cy="251973"/>
        </a:xfrm>
        <a:custGeom>
          <a:avLst/>
          <a:gdLst/>
          <a:ahLst/>
          <a:cxnLst/>
          <a:rect l="0" t="0" r="0" b="0"/>
          <a:pathLst>
            <a:path>
              <a:moveTo>
                <a:pt x="0" y="0"/>
              </a:moveTo>
              <a:lnTo>
                <a:pt x="132235" y="0"/>
              </a:lnTo>
              <a:lnTo>
                <a:pt x="132235" y="251973"/>
              </a:lnTo>
              <a:lnTo>
                <a:pt x="264471" y="251973"/>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7871" y="4603489"/>
        <a:ext cx="18264" cy="18264"/>
      </dsp:txXfrm>
    </dsp:sp>
    <dsp:sp modelId="{78C5363E-06E1-4248-9059-C8CB73827625}">
      <dsp:nvSpPr>
        <dsp:cNvPr id="0" name=""/>
        <dsp:cNvSpPr/>
      </dsp:nvSpPr>
      <dsp:spPr>
        <a:xfrm>
          <a:off x="6431597" y="4234660"/>
          <a:ext cx="264471" cy="755921"/>
        </a:xfrm>
        <a:custGeom>
          <a:avLst/>
          <a:gdLst/>
          <a:ahLst/>
          <a:cxnLst/>
          <a:rect l="0" t="0" r="0" b="0"/>
          <a:pathLst>
            <a:path>
              <a:moveTo>
                <a:pt x="0" y="0"/>
              </a:moveTo>
              <a:lnTo>
                <a:pt x="132235" y="0"/>
              </a:lnTo>
              <a:lnTo>
                <a:pt x="132235" y="755921"/>
              </a:lnTo>
              <a:lnTo>
                <a:pt x="264471" y="755921"/>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43812" y="4592600"/>
        <a:ext cx="40042" cy="40042"/>
      </dsp:txXfrm>
    </dsp:sp>
    <dsp:sp modelId="{247A7B22-9C64-478E-8099-2B3BD7217A7E}">
      <dsp:nvSpPr>
        <dsp:cNvPr id="0" name=""/>
        <dsp:cNvSpPr/>
      </dsp:nvSpPr>
      <dsp:spPr>
        <a:xfrm>
          <a:off x="6431597" y="4234660"/>
          <a:ext cx="264471" cy="251973"/>
        </a:xfrm>
        <a:custGeom>
          <a:avLst/>
          <a:gdLst/>
          <a:ahLst/>
          <a:cxnLst/>
          <a:rect l="0" t="0" r="0" b="0"/>
          <a:pathLst>
            <a:path>
              <a:moveTo>
                <a:pt x="0" y="0"/>
              </a:moveTo>
              <a:lnTo>
                <a:pt x="132235" y="0"/>
              </a:lnTo>
              <a:lnTo>
                <a:pt x="132235" y="251973"/>
              </a:lnTo>
              <a:lnTo>
                <a:pt x="264471" y="251973"/>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54701" y="4351515"/>
        <a:ext cx="18264" cy="18264"/>
      </dsp:txXfrm>
    </dsp:sp>
    <dsp:sp modelId="{A60F79CE-0DC8-4505-860D-8BE701771DD0}">
      <dsp:nvSpPr>
        <dsp:cNvPr id="0" name=""/>
        <dsp:cNvSpPr/>
      </dsp:nvSpPr>
      <dsp:spPr>
        <a:xfrm>
          <a:off x="6431597" y="3982687"/>
          <a:ext cx="264471" cy="251973"/>
        </a:xfrm>
        <a:custGeom>
          <a:avLst/>
          <a:gdLst/>
          <a:ahLst/>
          <a:cxnLst/>
          <a:rect l="0" t="0" r="0" b="0"/>
          <a:pathLst>
            <a:path>
              <a:moveTo>
                <a:pt x="0" y="251973"/>
              </a:moveTo>
              <a:lnTo>
                <a:pt x="132235" y="251973"/>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54701" y="4099541"/>
        <a:ext cx="18264" cy="18264"/>
      </dsp:txXfrm>
    </dsp:sp>
    <dsp:sp modelId="{20E12846-A56E-40F3-A815-6ABA3143F430}">
      <dsp:nvSpPr>
        <dsp:cNvPr id="0" name=""/>
        <dsp:cNvSpPr/>
      </dsp:nvSpPr>
      <dsp:spPr>
        <a:xfrm>
          <a:off x="6431597" y="3478739"/>
          <a:ext cx="264471" cy="755921"/>
        </a:xfrm>
        <a:custGeom>
          <a:avLst/>
          <a:gdLst/>
          <a:ahLst/>
          <a:cxnLst/>
          <a:rect l="0" t="0" r="0" b="0"/>
          <a:pathLst>
            <a:path>
              <a:moveTo>
                <a:pt x="0" y="755921"/>
              </a:moveTo>
              <a:lnTo>
                <a:pt x="132235" y="755921"/>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43812" y="3836678"/>
        <a:ext cx="40042" cy="40042"/>
      </dsp:txXfrm>
    </dsp:sp>
    <dsp:sp modelId="{B6173E44-27A1-4996-9597-012C7532CC2A}">
      <dsp:nvSpPr>
        <dsp:cNvPr id="0" name=""/>
        <dsp:cNvSpPr/>
      </dsp:nvSpPr>
      <dsp:spPr>
        <a:xfrm>
          <a:off x="4844768" y="4234660"/>
          <a:ext cx="264471" cy="251973"/>
        </a:xfrm>
        <a:custGeom>
          <a:avLst/>
          <a:gdLst/>
          <a:ahLst/>
          <a:cxnLst/>
          <a:rect l="0" t="0" r="0" b="0"/>
          <a:pathLst>
            <a:path>
              <a:moveTo>
                <a:pt x="0" y="251973"/>
              </a:moveTo>
              <a:lnTo>
                <a:pt x="132235" y="251973"/>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7871" y="4351515"/>
        <a:ext cx="18264" cy="18264"/>
      </dsp:txXfrm>
    </dsp:sp>
    <dsp:sp modelId="{D6A112FB-F07F-4952-BCE0-9B58432F3708}">
      <dsp:nvSpPr>
        <dsp:cNvPr id="0" name=""/>
        <dsp:cNvSpPr/>
      </dsp:nvSpPr>
      <dsp:spPr>
        <a:xfrm>
          <a:off x="4844768" y="3730713"/>
          <a:ext cx="264471" cy="755921"/>
        </a:xfrm>
        <a:custGeom>
          <a:avLst/>
          <a:gdLst/>
          <a:ahLst/>
          <a:cxnLst/>
          <a:rect l="0" t="0" r="0" b="0"/>
          <a:pathLst>
            <a:path>
              <a:moveTo>
                <a:pt x="0" y="755921"/>
              </a:moveTo>
              <a:lnTo>
                <a:pt x="132235" y="755921"/>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6982" y="4088652"/>
        <a:ext cx="40042" cy="40042"/>
      </dsp:txXfrm>
    </dsp:sp>
    <dsp:sp modelId="{F6318166-BEF6-4B4A-8C3C-AAEBCEA697A3}">
      <dsp:nvSpPr>
        <dsp:cNvPr id="0" name=""/>
        <dsp:cNvSpPr/>
      </dsp:nvSpPr>
      <dsp:spPr>
        <a:xfrm>
          <a:off x="3257938" y="3100779"/>
          <a:ext cx="264471" cy="1385855"/>
        </a:xfrm>
        <a:custGeom>
          <a:avLst/>
          <a:gdLst/>
          <a:ahLst/>
          <a:cxnLst/>
          <a:rect l="0" t="0" r="0" b="0"/>
          <a:pathLst>
            <a:path>
              <a:moveTo>
                <a:pt x="0" y="0"/>
              </a:moveTo>
              <a:lnTo>
                <a:pt x="132235" y="0"/>
              </a:lnTo>
              <a:lnTo>
                <a:pt x="132235" y="1385855"/>
              </a:lnTo>
              <a:lnTo>
                <a:pt x="264471" y="1385855"/>
              </a:lnTo>
            </a:path>
          </a:pathLst>
        </a:custGeom>
        <a:noFill/>
        <a:ln w="48000" cap="flat" cmpd="thickThin"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3354902" y="3758435"/>
        <a:ext cx="70543" cy="70543"/>
      </dsp:txXfrm>
    </dsp:sp>
    <dsp:sp modelId="{DBBAE32E-E3F8-41E9-86DF-F8A5001A61C2}">
      <dsp:nvSpPr>
        <dsp:cNvPr id="0" name=""/>
        <dsp:cNvSpPr/>
      </dsp:nvSpPr>
      <dsp:spPr>
        <a:xfrm>
          <a:off x="4844768" y="1714923"/>
          <a:ext cx="264471" cy="1511842"/>
        </a:xfrm>
        <a:custGeom>
          <a:avLst/>
          <a:gdLst/>
          <a:ahLst/>
          <a:cxnLst/>
          <a:rect l="0" t="0" r="0" b="0"/>
          <a:pathLst>
            <a:path>
              <a:moveTo>
                <a:pt x="0" y="0"/>
              </a:moveTo>
              <a:lnTo>
                <a:pt x="132235" y="0"/>
              </a:lnTo>
              <a:lnTo>
                <a:pt x="132235" y="1511842"/>
              </a:lnTo>
              <a:lnTo>
                <a:pt x="264471" y="1511842"/>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38633" y="2432474"/>
        <a:ext cx="76740" cy="76740"/>
      </dsp:txXfrm>
    </dsp:sp>
    <dsp:sp modelId="{F8C374CA-232C-4246-841B-321D085D2E8F}">
      <dsp:nvSpPr>
        <dsp:cNvPr id="0" name=""/>
        <dsp:cNvSpPr/>
      </dsp:nvSpPr>
      <dsp:spPr>
        <a:xfrm>
          <a:off x="4844768" y="1714923"/>
          <a:ext cx="264471" cy="1007894"/>
        </a:xfrm>
        <a:custGeom>
          <a:avLst/>
          <a:gdLst/>
          <a:ahLst/>
          <a:cxnLst/>
          <a:rect l="0" t="0" r="0" b="0"/>
          <a:pathLst>
            <a:path>
              <a:moveTo>
                <a:pt x="0" y="0"/>
              </a:moveTo>
              <a:lnTo>
                <a:pt x="132235" y="0"/>
              </a:lnTo>
              <a:lnTo>
                <a:pt x="132235" y="1007894"/>
              </a:lnTo>
              <a:lnTo>
                <a:pt x="264471" y="1007894"/>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0953" y="2192820"/>
        <a:ext cx="52100" cy="52100"/>
      </dsp:txXfrm>
    </dsp:sp>
    <dsp:sp modelId="{4DF03D7C-9C04-4FFE-88F4-3A989D2BF1B6}">
      <dsp:nvSpPr>
        <dsp:cNvPr id="0" name=""/>
        <dsp:cNvSpPr/>
      </dsp:nvSpPr>
      <dsp:spPr>
        <a:xfrm>
          <a:off x="4844768" y="1714923"/>
          <a:ext cx="264471" cy="503947"/>
        </a:xfrm>
        <a:custGeom>
          <a:avLst/>
          <a:gdLst/>
          <a:ahLst/>
          <a:cxnLst/>
          <a:rect l="0" t="0" r="0" b="0"/>
          <a:pathLst>
            <a:path>
              <a:moveTo>
                <a:pt x="0" y="0"/>
              </a:moveTo>
              <a:lnTo>
                <a:pt x="132235" y="0"/>
              </a:lnTo>
              <a:lnTo>
                <a:pt x="132235" y="503947"/>
              </a:lnTo>
              <a:lnTo>
                <a:pt x="264471" y="503947"/>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2775" y="1952669"/>
        <a:ext cx="28456" cy="28456"/>
      </dsp:txXfrm>
    </dsp:sp>
    <dsp:sp modelId="{E8DD1B65-E2C1-4F51-A694-ED336198106D}">
      <dsp:nvSpPr>
        <dsp:cNvPr id="0" name=""/>
        <dsp:cNvSpPr/>
      </dsp:nvSpPr>
      <dsp:spPr>
        <a:xfrm>
          <a:off x="4844768" y="1669203"/>
          <a:ext cx="264471" cy="91440"/>
        </a:xfrm>
        <a:custGeom>
          <a:avLst/>
          <a:gdLst/>
          <a:ahLst/>
          <a:cxnLst/>
          <a:rect l="0" t="0" r="0" b="0"/>
          <a:pathLst>
            <a:path>
              <a:moveTo>
                <a:pt x="0" y="45720"/>
              </a:moveTo>
              <a:lnTo>
                <a:pt x="264471" y="4572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70392" y="1708311"/>
        <a:ext cx="13223" cy="13223"/>
      </dsp:txXfrm>
    </dsp:sp>
    <dsp:sp modelId="{0F9556B1-B960-4B63-A5B0-1EB392BE46E8}">
      <dsp:nvSpPr>
        <dsp:cNvPr id="0" name=""/>
        <dsp:cNvSpPr/>
      </dsp:nvSpPr>
      <dsp:spPr>
        <a:xfrm>
          <a:off x="4844768" y="1210976"/>
          <a:ext cx="264471" cy="503947"/>
        </a:xfrm>
        <a:custGeom>
          <a:avLst/>
          <a:gdLst/>
          <a:ahLst/>
          <a:cxnLst/>
          <a:rect l="0" t="0" r="0" b="0"/>
          <a:pathLst>
            <a:path>
              <a:moveTo>
                <a:pt x="0" y="503947"/>
              </a:moveTo>
              <a:lnTo>
                <a:pt x="132235" y="503947"/>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2775" y="1448721"/>
        <a:ext cx="28456" cy="28456"/>
      </dsp:txXfrm>
    </dsp:sp>
    <dsp:sp modelId="{AF576449-7BF5-4E9B-8E28-FCED6BE5E565}">
      <dsp:nvSpPr>
        <dsp:cNvPr id="0" name=""/>
        <dsp:cNvSpPr/>
      </dsp:nvSpPr>
      <dsp:spPr>
        <a:xfrm>
          <a:off x="4844768" y="707028"/>
          <a:ext cx="264471" cy="1007894"/>
        </a:xfrm>
        <a:custGeom>
          <a:avLst/>
          <a:gdLst/>
          <a:ahLst/>
          <a:cxnLst/>
          <a:rect l="0" t="0" r="0" b="0"/>
          <a:pathLst>
            <a:path>
              <a:moveTo>
                <a:pt x="0" y="1007894"/>
              </a:moveTo>
              <a:lnTo>
                <a:pt x="132235" y="1007894"/>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0953" y="1184925"/>
        <a:ext cx="52100" cy="52100"/>
      </dsp:txXfrm>
    </dsp:sp>
    <dsp:sp modelId="{42AB59CD-9750-4448-8D7B-832DCA450CE8}">
      <dsp:nvSpPr>
        <dsp:cNvPr id="0" name=""/>
        <dsp:cNvSpPr/>
      </dsp:nvSpPr>
      <dsp:spPr>
        <a:xfrm>
          <a:off x="4844768" y="203081"/>
          <a:ext cx="264471" cy="1511842"/>
        </a:xfrm>
        <a:custGeom>
          <a:avLst/>
          <a:gdLst/>
          <a:ahLst/>
          <a:cxnLst/>
          <a:rect l="0" t="0" r="0" b="0"/>
          <a:pathLst>
            <a:path>
              <a:moveTo>
                <a:pt x="0" y="1511842"/>
              </a:moveTo>
              <a:lnTo>
                <a:pt x="132235" y="1511842"/>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38633" y="920632"/>
        <a:ext cx="76740" cy="76740"/>
      </dsp:txXfrm>
    </dsp:sp>
    <dsp:sp modelId="{C620370B-336D-4776-806D-719F487DB234}">
      <dsp:nvSpPr>
        <dsp:cNvPr id="0" name=""/>
        <dsp:cNvSpPr/>
      </dsp:nvSpPr>
      <dsp:spPr>
        <a:xfrm>
          <a:off x="3257938" y="1714923"/>
          <a:ext cx="264471" cy="1385855"/>
        </a:xfrm>
        <a:custGeom>
          <a:avLst/>
          <a:gdLst/>
          <a:ahLst/>
          <a:cxnLst/>
          <a:rect l="0" t="0" r="0" b="0"/>
          <a:pathLst>
            <a:path>
              <a:moveTo>
                <a:pt x="0" y="1385855"/>
              </a:moveTo>
              <a:lnTo>
                <a:pt x="132235" y="1385855"/>
              </a:lnTo>
              <a:lnTo>
                <a:pt x="132235" y="0"/>
              </a:lnTo>
              <a:lnTo>
                <a:pt x="264471" y="0"/>
              </a:lnTo>
            </a:path>
          </a:pathLst>
        </a:custGeom>
        <a:noFill/>
        <a:ln w="48000" cap="flat" cmpd="thickThin"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3354902" y="2372579"/>
        <a:ext cx="70543" cy="70543"/>
      </dsp:txXfrm>
    </dsp:sp>
    <dsp:sp modelId="{C9A8487D-13D3-423F-878B-2BE332F04C3B}">
      <dsp:nvSpPr>
        <dsp:cNvPr id="0" name=""/>
        <dsp:cNvSpPr/>
      </dsp:nvSpPr>
      <dsp:spPr>
        <a:xfrm rot="16200000">
          <a:off x="1995417" y="2899200"/>
          <a:ext cx="2121883"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图</a:t>
          </a:r>
        </a:p>
      </dsp:txBody>
      <dsp:txXfrm rot="16200000">
        <a:off x="1995417" y="2899200"/>
        <a:ext cx="2121883" cy="403157"/>
      </dsp:txXfrm>
    </dsp:sp>
    <dsp:sp modelId="{39E89EF4-1B69-4568-B723-F28640B2CF9B}">
      <dsp:nvSpPr>
        <dsp:cNvPr id="0" name=""/>
        <dsp:cNvSpPr/>
      </dsp:nvSpPr>
      <dsp:spPr>
        <a:xfrm>
          <a:off x="3522410" y="151334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结构图</a:t>
          </a:r>
        </a:p>
      </dsp:txBody>
      <dsp:txXfrm>
        <a:off x="3522410" y="1513344"/>
        <a:ext cx="1322358" cy="403157"/>
      </dsp:txXfrm>
    </dsp:sp>
    <dsp:sp modelId="{B0245779-B83D-4CFA-828A-A9347A8DC14F}">
      <dsp:nvSpPr>
        <dsp:cNvPr id="0" name=""/>
        <dsp:cNvSpPr/>
      </dsp:nvSpPr>
      <dsp:spPr>
        <a:xfrm>
          <a:off x="5109239" y="150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类图</a:t>
          </a:r>
        </a:p>
      </dsp:txBody>
      <dsp:txXfrm>
        <a:off x="5109239" y="1502"/>
        <a:ext cx="1322358" cy="403157"/>
      </dsp:txXfrm>
    </dsp:sp>
    <dsp:sp modelId="{210F528C-1EC0-4E4A-A32E-CCC3454D9462}">
      <dsp:nvSpPr>
        <dsp:cNvPr id="0" name=""/>
        <dsp:cNvSpPr/>
      </dsp:nvSpPr>
      <dsp:spPr>
        <a:xfrm>
          <a:off x="5109239" y="50544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组合结构图</a:t>
          </a:r>
        </a:p>
      </dsp:txBody>
      <dsp:txXfrm>
        <a:off x="5109239" y="505449"/>
        <a:ext cx="1322358" cy="403157"/>
      </dsp:txXfrm>
    </dsp:sp>
    <dsp:sp modelId="{A42D5A40-658F-400B-807C-41CA0D8FFE15}">
      <dsp:nvSpPr>
        <dsp:cNvPr id="0" name=""/>
        <dsp:cNvSpPr/>
      </dsp:nvSpPr>
      <dsp:spPr>
        <a:xfrm>
          <a:off x="5109239" y="1009397"/>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构件图</a:t>
          </a:r>
        </a:p>
      </dsp:txBody>
      <dsp:txXfrm>
        <a:off x="5109239" y="1009397"/>
        <a:ext cx="1322358" cy="403157"/>
      </dsp:txXfrm>
    </dsp:sp>
    <dsp:sp modelId="{4CA0D506-8F05-47E5-AB6B-1A0048224BCF}">
      <dsp:nvSpPr>
        <dsp:cNvPr id="0" name=""/>
        <dsp:cNvSpPr/>
      </dsp:nvSpPr>
      <dsp:spPr>
        <a:xfrm>
          <a:off x="5109239" y="151334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部署图</a:t>
          </a:r>
        </a:p>
      </dsp:txBody>
      <dsp:txXfrm>
        <a:off x="5109239" y="1513344"/>
        <a:ext cx="1322358" cy="403157"/>
      </dsp:txXfrm>
    </dsp:sp>
    <dsp:sp modelId="{7D5F9842-8F68-4ABC-95EC-F854D71B5F56}">
      <dsp:nvSpPr>
        <dsp:cNvPr id="0" name=""/>
        <dsp:cNvSpPr/>
      </dsp:nvSpPr>
      <dsp:spPr>
        <a:xfrm>
          <a:off x="5109239" y="201729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对象图</a:t>
          </a:r>
        </a:p>
      </dsp:txBody>
      <dsp:txXfrm>
        <a:off x="5109239" y="2017292"/>
        <a:ext cx="1322358" cy="403157"/>
      </dsp:txXfrm>
    </dsp:sp>
    <dsp:sp modelId="{E806F987-8D89-4591-AF57-BB46085D4C93}">
      <dsp:nvSpPr>
        <dsp:cNvPr id="0" name=""/>
        <dsp:cNvSpPr/>
      </dsp:nvSpPr>
      <dsp:spPr>
        <a:xfrm>
          <a:off x="5109239" y="252123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包图</a:t>
          </a:r>
        </a:p>
      </dsp:txBody>
      <dsp:txXfrm>
        <a:off x="5109239" y="2521239"/>
        <a:ext cx="1322358" cy="403157"/>
      </dsp:txXfrm>
    </dsp:sp>
    <dsp:sp modelId="{A643AD2F-36BF-4054-855B-C1A9934EF91E}">
      <dsp:nvSpPr>
        <dsp:cNvPr id="0" name=""/>
        <dsp:cNvSpPr/>
      </dsp:nvSpPr>
      <dsp:spPr>
        <a:xfrm>
          <a:off x="5109239" y="3025186"/>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外廓图</a:t>
          </a:r>
        </a:p>
      </dsp:txBody>
      <dsp:txXfrm>
        <a:off x="5109239" y="3025186"/>
        <a:ext cx="1322358" cy="403157"/>
      </dsp:txXfrm>
    </dsp:sp>
    <dsp:sp modelId="{B89D03A5-C42E-4580-8AA4-DD9CF020DAC1}">
      <dsp:nvSpPr>
        <dsp:cNvPr id="0" name=""/>
        <dsp:cNvSpPr/>
      </dsp:nvSpPr>
      <dsp:spPr>
        <a:xfrm>
          <a:off x="3522410" y="4285055"/>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行为图</a:t>
          </a:r>
        </a:p>
      </dsp:txBody>
      <dsp:txXfrm>
        <a:off x="3522410" y="4285055"/>
        <a:ext cx="1322358" cy="403157"/>
      </dsp:txXfrm>
    </dsp:sp>
    <dsp:sp modelId="{8AAD44D8-BD94-4CCB-9F33-5C10ABD1DD8C}">
      <dsp:nvSpPr>
        <dsp:cNvPr id="0" name=""/>
        <dsp:cNvSpPr/>
      </dsp:nvSpPr>
      <dsp:spPr>
        <a:xfrm>
          <a:off x="5109239" y="352913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活动图</a:t>
          </a:r>
        </a:p>
      </dsp:txBody>
      <dsp:txXfrm>
        <a:off x="5109239" y="3529134"/>
        <a:ext cx="1322358" cy="403157"/>
      </dsp:txXfrm>
    </dsp:sp>
    <dsp:sp modelId="{9E9349A9-71DB-4AD7-B64D-B34A61F1B52F}">
      <dsp:nvSpPr>
        <dsp:cNvPr id="0" name=""/>
        <dsp:cNvSpPr/>
      </dsp:nvSpPr>
      <dsp:spPr>
        <a:xfrm>
          <a:off x="5109239" y="4033081"/>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交互图</a:t>
          </a:r>
        </a:p>
      </dsp:txBody>
      <dsp:txXfrm>
        <a:off x="5109239" y="4033081"/>
        <a:ext cx="1322358" cy="403157"/>
      </dsp:txXfrm>
    </dsp:sp>
    <dsp:sp modelId="{5332F038-70FE-441E-9B0F-FDF3E6841F07}">
      <dsp:nvSpPr>
        <dsp:cNvPr id="0" name=""/>
        <dsp:cNvSpPr/>
      </dsp:nvSpPr>
      <dsp:spPr>
        <a:xfrm>
          <a:off x="6696069" y="3277160"/>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顺序图</a:t>
          </a:r>
        </a:p>
      </dsp:txBody>
      <dsp:txXfrm>
        <a:off x="6696069" y="3277160"/>
        <a:ext cx="1322358" cy="403157"/>
      </dsp:txXfrm>
    </dsp:sp>
    <dsp:sp modelId="{EC8BD67E-8824-4293-B988-9705FD0F1B7E}">
      <dsp:nvSpPr>
        <dsp:cNvPr id="0" name=""/>
        <dsp:cNvSpPr/>
      </dsp:nvSpPr>
      <dsp:spPr>
        <a:xfrm>
          <a:off x="6696069" y="3781108"/>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通信图</a:t>
          </a:r>
        </a:p>
      </dsp:txBody>
      <dsp:txXfrm>
        <a:off x="6696069" y="3781108"/>
        <a:ext cx="1322358" cy="403157"/>
      </dsp:txXfrm>
    </dsp:sp>
    <dsp:sp modelId="{2A07D080-A189-45B1-BE47-F78618FD7620}">
      <dsp:nvSpPr>
        <dsp:cNvPr id="0" name=""/>
        <dsp:cNvSpPr/>
      </dsp:nvSpPr>
      <dsp:spPr>
        <a:xfrm>
          <a:off x="6696069" y="4285055"/>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时间图</a:t>
          </a:r>
        </a:p>
      </dsp:txBody>
      <dsp:txXfrm>
        <a:off x="6696069" y="4285055"/>
        <a:ext cx="1322358" cy="403157"/>
      </dsp:txXfrm>
    </dsp:sp>
    <dsp:sp modelId="{C7619621-D061-46EF-B283-2292709954B8}">
      <dsp:nvSpPr>
        <dsp:cNvPr id="0" name=""/>
        <dsp:cNvSpPr/>
      </dsp:nvSpPr>
      <dsp:spPr>
        <a:xfrm>
          <a:off x="6696069" y="478900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交互概览图</a:t>
          </a:r>
        </a:p>
      </dsp:txBody>
      <dsp:txXfrm>
        <a:off x="6696069" y="4789002"/>
        <a:ext cx="1322358" cy="403157"/>
      </dsp:txXfrm>
    </dsp:sp>
    <dsp:sp modelId="{234B5827-B35D-4BB9-A82F-E2AC509F25A8}">
      <dsp:nvSpPr>
        <dsp:cNvPr id="0" name=""/>
        <dsp:cNvSpPr/>
      </dsp:nvSpPr>
      <dsp:spPr>
        <a:xfrm>
          <a:off x="5109239" y="453702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状态机图</a:t>
          </a:r>
        </a:p>
      </dsp:txBody>
      <dsp:txXfrm>
        <a:off x="5109239" y="4537029"/>
        <a:ext cx="1322358" cy="403157"/>
      </dsp:txXfrm>
    </dsp:sp>
    <dsp:sp modelId="{D275D017-CD87-49E3-B468-BEB54AA92983}">
      <dsp:nvSpPr>
        <dsp:cNvPr id="0" name=""/>
        <dsp:cNvSpPr/>
      </dsp:nvSpPr>
      <dsp:spPr>
        <a:xfrm>
          <a:off x="5109239" y="5040976"/>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用例图</a:t>
          </a:r>
        </a:p>
      </dsp:txBody>
      <dsp:txXfrm>
        <a:off x="5109239" y="5040976"/>
        <a:ext cx="1322358" cy="40315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6457A214-3559-4BD8-A032-319DD952FC99}" type="slidenum">
              <a:rPr lang="zh-CN" altLang="en-US"/>
              <a:pPr>
                <a:defRPr/>
              </a:pPr>
              <a:t>‹#›</a:t>
            </a:fld>
            <a:endParaRPr lang="en-US" altLang="zh-CN"/>
          </a:p>
        </p:txBody>
      </p:sp>
    </p:spTree>
    <p:extLst>
      <p:ext uri="{BB962C8B-B14F-4D97-AF65-F5344CB8AC3E}">
        <p14:creationId xmlns:p14="http://schemas.microsoft.com/office/powerpoint/2010/main" xmlns="" val="163354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5D5963AB-51D7-4B56-957C-52AD6A606A3F}" type="slidenum">
              <a:rPr lang="zh-CN" altLang="en-US"/>
              <a:pPr>
                <a:defRPr/>
              </a:pPr>
              <a:t>‹#›</a:t>
            </a:fld>
            <a:endParaRPr lang="en-US" altLang="zh-CN"/>
          </a:p>
        </p:txBody>
      </p:sp>
    </p:spTree>
    <p:extLst>
      <p:ext uri="{BB962C8B-B14F-4D97-AF65-F5344CB8AC3E}">
        <p14:creationId xmlns:p14="http://schemas.microsoft.com/office/powerpoint/2010/main" xmlns="" val="373117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8D08885-7CA1-484F-AAFB-FF4F9F64F516}" type="slidenum">
              <a:rPr lang="zh-CN" altLang="en-US" sz="1300" b="0" smtClean="0">
                <a:latin typeface="Arial" charset="0"/>
              </a:rPr>
              <a:pPr eaLnBrk="1" hangingPunct="1"/>
              <a:t>3</a:t>
            </a:fld>
            <a:endParaRPr lang="en-US" altLang="zh-CN" sz="1300" b="0">
              <a:latin typeface="Arial" charset="0"/>
            </a:endParaRPr>
          </a:p>
        </p:txBody>
      </p:sp>
      <p:sp>
        <p:nvSpPr>
          <p:cNvPr id="118787" name="Rectangle 2"/>
          <p:cNvSpPr>
            <a:spLocks noGrp="1" noRot="1" noChangeAspect="1" noChangeArrowheads="1" noTextEdit="1"/>
          </p:cNvSpPr>
          <p:nvPr>
            <p:ph type="sldImg"/>
          </p:nvPr>
        </p:nvSpPr>
        <p:spPr>
          <a:xfrm>
            <a:off x="139700" y="768350"/>
            <a:ext cx="6819900" cy="383698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50164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962D328-7124-48A3-86EB-B659C02290B2}" type="slidenum">
              <a:rPr lang="zh-CN" altLang="en-US" sz="1300" b="0" smtClean="0">
                <a:latin typeface="Arial" charset="0"/>
              </a:rPr>
              <a:pPr eaLnBrk="1" hangingPunct="1"/>
              <a:t>30</a:t>
            </a:fld>
            <a:endParaRPr lang="en-US" altLang="zh-CN" sz="1300" b="0">
              <a:latin typeface="Arial" charset="0"/>
            </a:endParaRPr>
          </a:p>
        </p:txBody>
      </p:sp>
      <p:sp>
        <p:nvSpPr>
          <p:cNvPr id="133123" name="Rectangle 2"/>
          <p:cNvSpPr>
            <a:spLocks noGrp="1" noRot="1" noChangeAspect="1" noChangeArrowheads="1" noTextEdit="1"/>
          </p:cNvSpPr>
          <p:nvPr>
            <p:ph type="sldImg"/>
          </p:nvPr>
        </p:nvSpPr>
        <p:spPr>
          <a:xfrm>
            <a:off x="139700" y="768350"/>
            <a:ext cx="6819900"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1103416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CEE5F61-DCDA-48CA-BEAC-6A8035291124}" type="slidenum">
              <a:rPr lang="zh-CN" altLang="en-US" sz="1300" b="0" smtClean="0">
                <a:latin typeface="Arial" charset="0"/>
              </a:rPr>
              <a:pPr eaLnBrk="1" hangingPunct="1"/>
              <a:t>31</a:t>
            </a:fld>
            <a:endParaRPr lang="en-US" altLang="zh-CN" sz="1300" b="0">
              <a:latin typeface="Arial" charset="0"/>
            </a:endParaRPr>
          </a:p>
        </p:txBody>
      </p:sp>
      <p:sp>
        <p:nvSpPr>
          <p:cNvPr id="134147" name="Rectangle 2"/>
          <p:cNvSpPr>
            <a:spLocks noGrp="1" noRot="1" noChangeAspect="1" noChangeArrowheads="1" noTextEdit="1"/>
          </p:cNvSpPr>
          <p:nvPr>
            <p:ph type="sldImg"/>
          </p:nvPr>
        </p:nvSpPr>
        <p:spPr>
          <a:xfrm>
            <a:off x="139700" y="768350"/>
            <a:ext cx="6819900"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337200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EACDEDE-D531-4D35-9753-9E79C13A72CA}" type="slidenum">
              <a:rPr lang="zh-CN" altLang="en-US" sz="1300" b="0" smtClean="0">
                <a:latin typeface="Arial" charset="0"/>
              </a:rPr>
              <a:pPr eaLnBrk="1" hangingPunct="1"/>
              <a:t>33</a:t>
            </a:fld>
            <a:endParaRPr lang="en-US" altLang="zh-CN" sz="1300" b="0">
              <a:latin typeface="Arial" charset="0"/>
            </a:endParaRPr>
          </a:p>
        </p:txBody>
      </p:sp>
      <p:sp>
        <p:nvSpPr>
          <p:cNvPr id="135171" name="Rectangle 2"/>
          <p:cNvSpPr>
            <a:spLocks noGrp="1" noRot="1" noChangeAspect="1" noChangeArrowheads="1" noTextEdit="1"/>
          </p:cNvSpPr>
          <p:nvPr>
            <p:ph type="sldImg"/>
          </p:nvPr>
        </p:nvSpPr>
        <p:spPr>
          <a:xfrm>
            <a:off x="139700" y="768350"/>
            <a:ext cx="6819900" cy="3836988"/>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3027802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2CF0239-61E2-4D51-AC30-7DF63B4201D0}" type="slidenum">
              <a:rPr lang="zh-CN" altLang="en-US" sz="1300" b="0" smtClean="0">
                <a:latin typeface="Arial" charset="0"/>
              </a:rPr>
              <a:pPr eaLnBrk="1" hangingPunct="1"/>
              <a:t>39</a:t>
            </a:fld>
            <a:endParaRPr lang="en-US" altLang="zh-CN" sz="1300" b="0">
              <a:latin typeface="Arial" charset="0"/>
            </a:endParaRPr>
          </a:p>
        </p:txBody>
      </p:sp>
      <p:sp>
        <p:nvSpPr>
          <p:cNvPr id="136195" name="Rectangle 2"/>
          <p:cNvSpPr>
            <a:spLocks noGrp="1" noRot="1" noChangeAspect="1" noChangeArrowheads="1" noTextEdit="1"/>
          </p:cNvSpPr>
          <p:nvPr>
            <p:ph type="sldImg"/>
          </p:nvPr>
        </p:nvSpPr>
        <p:spPr>
          <a:xfrm>
            <a:off x="139700" y="768350"/>
            <a:ext cx="6819900" cy="3836988"/>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a:ea typeface="宋体" charset="-122"/>
            </a:endParaRPr>
          </a:p>
        </p:txBody>
      </p:sp>
    </p:spTree>
    <p:extLst>
      <p:ext uri="{BB962C8B-B14F-4D97-AF65-F5344CB8AC3E}">
        <p14:creationId xmlns:p14="http://schemas.microsoft.com/office/powerpoint/2010/main" xmlns="" val="285993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CBAF884-CE7C-4D96-A6E4-9A45743F639D}" type="slidenum">
              <a:rPr lang="zh-CN" altLang="en-US" sz="1300" b="0" smtClean="0">
                <a:latin typeface="Arial" charset="0"/>
              </a:rPr>
              <a:pPr eaLnBrk="1" hangingPunct="1"/>
              <a:t>4</a:t>
            </a:fld>
            <a:endParaRPr lang="en-US" altLang="zh-CN" sz="1300" b="0">
              <a:latin typeface="Arial" charset="0"/>
            </a:endParaRPr>
          </a:p>
        </p:txBody>
      </p:sp>
      <p:sp>
        <p:nvSpPr>
          <p:cNvPr id="119811" name="Rectangle 2"/>
          <p:cNvSpPr>
            <a:spLocks noGrp="1" noRot="1" noChangeAspect="1" noChangeArrowheads="1" noTextEdit="1"/>
          </p:cNvSpPr>
          <p:nvPr>
            <p:ph type="sldImg"/>
          </p:nvPr>
        </p:nvSpPr>
        <p:spPr>
          <a:xfrm>
            <a:off x="139700" y="768350"/>
            <a:ext cx="6819900"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22788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6303A44-141F-4BFA-B1A3-E26B276EBDAA}" type="slidenum">
              <a:rPr lang="zh-CN" altLang="en-US" sz="1300" b="0" smtClean="0">
                <a:latin typeface="Arial" charset="0"/>
              </a:rPr>
              <a:pPr eaLnBrk="1" hangingPunct="1"/>
              <a:t>9</a:t>
            </a:fld>
            <a:endParaRPr lang="en-US" altLang="zh-CN" sz="1300" b="0">
              <a:latin typeface="Arial" charset="0"/>
            </a:endParaRPr>
          </a:p>
        </p:txBody>
      </p:sp>
      <p:sp>
        <p:nvSpPr>
          <p:cNvPr id="125955" name="Rectangle 2"/>
          <p:cNvSpPr>
            <a:spLocks noGrp="1" noRot="1" noChangeAspect="1" noChangeArrowheads="1" noTextEdit="1"/>
          </p:cNvSpPr>
          <p:nvPr>
            <p:ph type="sldImg"/>
          </p:nvPr>
        </p:nvSpPr>
        <p:spPr>
          <a:xfrm>
            <a:off x="139700" y="768350"/>
            <a:ext cx="6819900" cy="3836988"/>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81827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A499C75-A8EF-4547-8DD6-5A132FBCE293}" type="slidenum">
              <a:rPr lang="zh-CN" altLang="en-US" sz="1300" b="0" smtClean="0">
                <a:latin typeface="Arial" charset="0"/>
              </a:rPr>
              <a:pPr eaLnBrk="1" hangingPunct="1"/>
              <a:t>11</a:t>
            </a:fld>
            <a:endParaRPr lang="en-US" altLang="zh-CN" sz="1300" b="0">
              <a:latin typeface="Arial" charset="0"/>
            </a:endParaRPr>
          </a:p>
        </p:txBody>
      </p:sp>
      <p:sp>
        <p:nvSpPr>
          <p:cNvPr id="126979" name="Rectangle 2"/>
          <p:cNvSpPr>
            <a:spLocks noGrp="1" noRot="1" noChangeAspect="1" noChangeArrowheads="1" noTextEdit="1"/>
          </p:cNvSpPr>
          <p:nvPr>
            <p:ph type="sldImg"/>
          </p:nvPr>
        </p:nvSpPr>
        <p:spPr>
          <a:xfrm>
            <a:off x="139700" y="768350"/>
            <a:ext cx="6819900"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210702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7BDADF86-D8DA-4317-8C76-B7A944111D81}" type="slidenum">
              <a:rPr lang="zh-CN" altLang="en-US" sz="1300" b="0" smtClean="0">
                <a:latin typeface="Arial" charset="0"/>
              </a:rPr>
              <a:pPr eaLnBrk="1" hangingPunct="1"/>
              <a:t>14</a:t>
            </a:fld>
            <a:endParaRPr lang="en-US" altLang="zh-CN" sz="1300" b="0">
              <a:latin typeface="Arial" charset="0"/>
            </a:endParaRPr>
          </a:p>
        </p:txBody>
      </p:sp>
      <p:sp>
        <p:nvSpPr>
          <p:cNvPr id="130051" name="Rectangle 2"/>
          <p:cNvSpPr>
            <a:spLocks noGrp="1" noRot="1" noChangeAspect="1" noChangeArrowheads="1" noTextEdit="1"/>
          </p:cNvSpPr>
          <p:nvPr>
            <p:ph type="sldImg"/>
          </p:nvPr>
        </p:nvSpPr>
        <p:spPr>
          <a:xfrm>
            <a:off x="139700" y="768350"/>
            <a:ext cx="6819900" cy="3836988"/>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78677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15</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166572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21</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166572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DA457CF4-139E-452E-A426-65C56EDE4931}" type="slidenum">
              <a:rPr lang="zh-CN" altLang="en-US" sz="1300" b="0" smtClean="0">
                <a:latin typeface="Arial" charset="0"/>
              </a:rPr>
              <a:pPr eaLnBrk="1" hangingPunct="1"/>
              <a:t>23</a:t>
            </a:fld>
            <a:endParaRPr lang="en-US" altLang="zh-CN" sz="1300" b="0">
              <a:latin typeface="Arial" charset="0"/>
            </a:endParaRPr>
          </a:p>
        </p:txBody>
      </p:sp>
      <p:sp>
        <p:nvSpPr>
          <p:cNvPr id="132099" name="Rectangle 2"/>
          <p:cNvSpPr>
            <a:spLocks noGrp="1" noRot="1" noChangeAspect="1" noChangeArrowheads="1" noTextEdit="1"/>
          </p:cNvSpPr>
          <p:nvPr>
            <p:ph type="sldImg"/>
          </p:nvPr>
        </p:nvSpPr>
        <p:spPr>
          <a:xfrm>
            <a:off x="139700" y="768350"/>
            <a:ext cx="6819900"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196458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28</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166572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直排標題 1"/>
          <p:cNvSpPr>
            <a:spLocks noGrp="1"/>
          </p:cNvSpPr>
          <p:nvPr>
            <p:ph type="title" orient="vert"/>
          </p:nvPr>
        </p:nvSpPr>
        <p:spPr>
          <a:xfrm>
            <a:off x="9042400" y="274641"/>
            <a:ext cx="25400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304801"/>
            <a:ext cx="80264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a:xfrm>
            <a:off x="3520796" y="6377460"/>
            <a:ext cx="5115205" cy="365125"/>
          </a:xfrm>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55448"/>
            <a:ext cx="10972800" cy="1252728"/>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pPr>
              <a:defRPr/>
            </a:pPr>
            <a:endParaRPr lang="en-US" altLang="zh-CN"/>
          </a:p>
        </p:txBody>
      </p:sp>
      <p:sp>
        <p:nvSpPr>
          <p:cNvPr id="8" name="頁尾版面配置區 7"/>
          <p:cNvSpPr>
            <a:spLocks noGrp="1"/>
          </p:cNvSpPr>
          <p:nvPr>
            <p:ph type="ftr" sz="quarter" idx="11"/>
          </p:nvPr>
        </p:nvSpPr>
        <p:spPr/>
        <p:txBody>
          <a:bodyPr/>
          <a:lstStyle/>
          <a:p>
            <a:pPr>
              <a:defRPr/>
            </a:pPr>
            <a:endParaRPr lang="en-US" altLang="zh-CN"/>
          </a:p>
        </p:txBody>
      </p:sp>
      <p:sp>
        <p:nvSpPr>
          <p:cNvPr id="9" name="投影片編號版面配置區 8"/>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pPr>
              <a:defRPr/>
            </a:pPr>
            <a:endParaRPr lang="en-US" altLang="zh-CN"/>
          </a:p>
        </p:txBody>
      </p:sp>
      <p:sp>
        <p:nvSpPr>
          <p:cNvPr id="4" name="頁尾版面配置區 3"/>
          <p:cNvSpPr>
            <a:spLocks noGrp="1"/>
          </p:cNvSpPr>
          <p:nvPr>
            <p:ph type="ftr" sz="quarter" idx="11"/>
          </p:nvPr>
        </p:nvSpPr>
        <p:spPr/>
        <p:txBody>
          <a:bodyPr/>
          <a:lstStyle/>
          <a:p>
            <a:pPr>
              <a:defRPr/>
            </a:pPr>
            <a:endParaRPr lang="en-US" altLang="zh-CN"/>
          </a:p>
        </p:txBody>
      </p:sp>
      <p:sp>
        <p:nvSpPr>
          <p:cNvPr id="5" name="投影片編號版面配置區 4"/>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endParaRPr lang="en-US" altLang="zh-CN"/>
          </a:p>
        </p:txBody>
      </p:sp>
      <p:sp>
        <p:nvSpPr>
          <p:cNvPr id="3" name="頁尾版面配置區 2"/>
          <p:cNvSpPr>
            <a:spLocks noGrp="1"/>
          </p:cNvSpPr>
          <p:nvPr>
            <p:ph type="ftr" sz="quarter" idx="11"/>
          </p:nvPr>
        </p:nvSpPr>
        <p:spPr/>
        <p:txBody>
          <a:bodyPr/>
          <a:lstStyle/>
          <a:p>
            <a:pPr>
              <a:defRPr/>
            </a:pPr>
            <a:endParaRPr lang="en-US" altLang="zh-CN"/>
          </a:p>
        </p:txBody>
      </p:sp>
      <p:sp>
        <p:nvSpPr>
          <p:cNvPr id="4" name="投影片編號版面配置區 3"/>
          <p:cNvSpPr>
            <a:spLocks noGrp="1"/>
          </p:cNvSpPr>
          <p:nvPr>
            <p:ph type="sldNum" sz="quarter" idx="12"/>
          </p:nvPr>
        </p:nvSpPr>
        <p:spPr/>
        <p:txBody>
          <a:bodyPr/>
          <a:lstStyle/>
          <a:p>
            <a:pPr>
              <a:defRPr/>
            </a:pPr>
            <a:r>
              <a:rPr lang="en-US" altLang="zh-CN" smtClean="0"/>
              <a:t>-</a:t>
            </a:r>
            <a:fld id="{DFCFE3A8-A593-4639-BBAE-F87840FCABEA}"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頁尾版面配置區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投影片編號版面配置區 6"/>
          <p:cNvSpPr>
            <a:spLocks noGrp="1"/>
          </p:cNvSpPr>
          <p:nvPr>
            <p:ph type="sldNum" sz="quarter" idx="12"/>
          </p:nvPr>
        </p:nvSpPr>
        <p:spPr>
          <a:xfrm>
            <a:off x="11119104" y="1170432"/>
            <a:ext cx="978485" cy="201168"/>
          </a:xfrm>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版面配置區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4" name="日期版面配置區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頁尾版面配置區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投影片編號版面配置區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r>
              <a:rPr lang="en-US" altLang="zh-CN" dirty="0" smtClean="0"/>
              <a:t>-</a:t>
            </a:r>
            <a:fld id="{84D0465F-A6A2-4704-8971-06036326BA03}" type="slidenum">
              <a:rPr lang="en-US" altLang="zh-CN" smtClean="0"/>
              <a:pPr>
                <a:defRPr/>
              </a:pPr>
              <a:t>‹#›</a:t>
            </a:fld>
            <a:r>
              <a:rPr lang="en-US" altLang="zh-CN" dirty="0" smtClean="0"/>
              <a:t>-</a:t>
            </a:r>
            <a:endParaRPr lang="en-US" altLang="zh-CN" dirty="0"/>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umlchina.com/Tools/Newindex1.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xmlns="" val="913545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dirty="0"/>
              <a:t>统一建模语言（</a:t>
            </a:r>
            <a:r>
              <a:rPr lang="en-US" altLang="zh-CN" dirty="0"/>
              <a:t>UML</a:t>
            </a:r>
            <a:r>
              <a:rPr lang="zh-CN" altLang="en-US" dirty="0"/>
              <a:t>）</a:t>
            </a:r>
            <a:endParaRPr lang="en-US" altLang="zh-CN" dirty="0"/>
          </a:p>
        </p:txBody>
      </p:sp>
      <p:sp>
        <p:nvSpPr>
          <p:cNvPr id="514051" name="Rectangle 3"/>
          <p:cNvSpPr>
            <a:spLocks noGrp="1" noChangeArrowheads="1"/>
          </p:cNvSpPr>
          <p:nvPr>
            <p:ph idx="1"/>
          </p:nvPr>
        </p:nvSpPr>
        <p:spPr/>
        <p:txBody>
          <a:bodyPr/>
          <a:lstStyle/>
          <a:p>
            <a:pPr eaLnBrk="1" hangingPunct="1">
              <a:defRPr/>
            </a:pPr>
            <a:r>
              <a:rPr lang="en-US" altLang="zh-CN" dirty="0" smtClean="0"/>
              <a:t>UML </a:t>
            </a:r>
            <a:r>
              <a:rPr lang="en-US" altLang="zh-CN" dirty="0"/>
              <a:t>— Unified Modeling Language</a:t>
            </a:r>
          </a:p>
          <a:p>
            <a:pPr eaLnBrk="1" hangingPunct="1">
              <a:defRPr/>
            </a:pPr>
            <a:r>
              <a:rPr lang="en-US" altLang="zh-CN" dirty="0"/>
              <a:t>UML</a:t>
            </a:r>
            <a:r>
              <a:rPr lang="zh-CN" altLang="en-US" dirty="0"/>
              <a:t>是一种标准的图形化建模语言，是面向对象分析与设计的标准表示，它：</a:t>
            </a:r>
          </a:p>
          <a:p>
            <a:pPr lvl="1" eaLnBrk="1" hangingPunct="1">
              <a:defRPr/>
            </a:pPr>
            <a:r>
              <a:rPr lang="zh-CN" altLang="en-US" dirty="0"/>
              <a:t>不是一种程序设计语言，而是一种可视化的</a:t>
            </a:r>
            <a:r>
              <a:rPr lang="zh-CN" altLang="en-US" dirty="0">
                <a:solidFill>
                  <a:schemeClr val="hlink"/>
                </a:solidFill>
                <a:effectLst>
                  <a:outerShdw blurRad="38100" dist="38100" dir="2700000" algn="tl">
                    <a:srgbClr val="C0C0C0"/>
                  </a:outerShdw>
                </a:effectLst>
              </a:rPr>
              <a:t>建模语言</a:t>
            </a:r>
            <a:r>
              <a:rPr lang="en-US" altLang="zh-CN" dirty="0"/>
              <a:t>(</a:t>
            </a:r>
            <a:r>
              <a:rPr lang="zh-CN" altLang="en-US" dirty="0"/>
              <a:t>用于分析设计</a:t>
            </a:r>
            <a:r>
              <a:rPr lang="en-US" altLang="zh-CN" dirty="0"/>
              <a:t>)</a:t>
            </a:r>
          </a:p>
          <a:p>
            <a:pPr lvl="1" eaLnBrk="1" hangingPunct="1">
              <a:defRPr/>
            </a:pPr>
            <a:r>
              <a:rPr lang="zh-CN" altLang="en-US" dirty="0"/>
              <a:t>不是工具或知识库的规格说明，而是一种建模语言规格说明，是一种模型表示的</a:t>
            </a:r>
            <a:r>
              <a:rPr lang="zh-CN" altLang="en-US" dirty="0">
                <a:solidFill>
                  <a:srgbClr val="FF0000"/>
                </a:solidFill>
                <a:effectLst>
                  <a:outerShdw blurRad="38100" dist="38100" dir="2700000" algn="tl">
                    <a:srgbClr val="C0C0C0"/>
                  </a:outerShdw>
                </a:effectLst>
              </a:rPr>
              <a:t>标准</a:t>
            </a:r>
          </a:p>
          <a:p>
            <a:pPr lvl="1" eaLnBrk="1" hangingPunct="1">
              <a:defRPr/>
            </a:pPr>
            <a:r>
              <a:rPr lang="zh-CN" altLang="en-US" dirty="0"/>
              <a:t>不是过程，也不是方法，但允许任何一种过程和方法使用它</a:t>
            </a:r>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8E1B0A-669A-4EA5-B7CC-917843561354}"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dissolve">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dissolve">
                                      <p:cBhvr>
                                        <p:cTn id="12" dur="500"/>
                                        <p:tgtEl>
                                          <p:spTgt spid="51405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14051">
                                            <p:txEl>
                                              <p:pRg st="2" end="2"/>
                                            </p:txEl>
                                          </p:spTgt>
                                        </p:tgtEl>
                                        <p:attrNameLst>
                                          <p:attrName>style.visibility</p:attrName>
                                        </p:attrNameLst>
                                      </p:cBhvr>
                                      <p:to>
                                        <p:strVal val="visible"/>
                                      </p:to>
                                    </p:set>
                                    <p:animEffect transition="in" filter="dissolve">
                                      <p:cBhvr>
                                        <p:cTn id="15" dur="500"/>
                                        <p:tgtEl>
                                          <p:spTgt spid="51405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14051">
                                            <p:txEl>
                                              <p:pRg st="3" end="3"/>
                                            </p:txEl>
                                          </p:spTgt>
                                        </p:tgtEl>
                                        <p:attrNameLst>
                                          <p:attrName>style.visibility</p:attrName>
                                        </p:attrNameLst>
                                      </p:cBhvr>
                                      <p:to>
                                        <p:strVal val="visible"/>
                                      </p:to>
                                    </p:set>
                                    <p:animEffect transition="in" filter="dissolve">
                                      <p:cBhvr>
                                        <p:cTn id="18" dur="500"/>
                                        <p:tgtEl>
                                          <p:spTgt spid="51405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14051">
                                            <p:txEl>
                                              <p:pRg st="4" end="4"/>
                                            </p:txEl>
                                          </p:spTgt>
                                        </p:tgtEl>
                                        <p:attrNameLst>
                                          <p:attrName>style.visibility</p:attrName>
                                        </p:attrNameLst>
                                      </p:cBhvr>
                                      <p:to>
                                        <p:strVal val="visible"/>
                                      </p:to>
                                    </p:set>
                                    <p:animEffect transition="in" filter="dissolve">
                                      <p:cBhvr>
                                        <p:cTn id="21" dur="500"/>
                                        <p:tgtEl>
                                          <p:spTgt spid="514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dirty="0" smtClean="0"/>
              <a:t>什么是</a:t>
            </a:r>
            <a:r>
              <a:rPr lang="en-US" altLang="zh-CN" dirty="0" err="1" smtClean="0"/>
              <a:t>UML</a:t>
            </a:r>
            <a:r>
              <a:rPr lang="en-US" altLang="zh-CN" dirty="0" smtClean="0"/>
              <a:t>?</a:t>
            </a:r>
            <a:endParaRPr lang="en-US" altLang="zh-CN" dirty="0"/>
          </a:p>
        </p:txBody>
      </p:sp>
      <p:sp>
        <p:nvSpPr>
          <p:cNvPr id="20484" name="Rectangle 3"/>
          <p:cNvSpPr>
            <a:spLocks noGrp="1" noChangeArrowheads="1"/>
          </p:cNvSpPr>
          <p:nvPr>
            <p:ph idx="1"/>
          </p:nvPr>
        </p:nvSpPr>
        <p:spPr/>
        <p:txBody>
          <a:bodyPr/>
          <a:lstStyle/>
          <a:p>
            <a:pPr eaLnBrk="1" hangingPunct="1"/>
            <a:endParaRPr lang="en-US" altLang="zh-CN" dirty="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232828E-6FA5-46A3-823C-8777F6CDF892}" type="slidenum">
              <a:rPr lang="en-US" altLang="zh-CN" sz="1200" b="0">
                <a:solidFill>
                  <a:srgbClr val="4D4D4D"/>
                </a:solidFill>
                <a:latin typeface="Arial" charset="0"/>
              </a:rPr>
              <a:pPr eaLnBrk="1" hangingPunct="1"/>
              <a:t>11</a:t>
            </a:fld>
            <a:r>
              <a:rPr lang="en-US" altLang="zh-CN" sz="1200" b="0">
                <a:solidFill>
                  <a:srgbClr val="4D4D4D"/>
                </a:solidFill>
                <a:latin typeface="Arial" charset="0"/>
              </a:rPr>
              <a:t>-</a:t>
            </a:r>
          </a:p>
        </p:txBody>
      </p:sp>
      <p:graphicFrame>
        <p:nvGraphicFramePr>
          <p:cNvPr id="20485" name="Object 4"/>
          <p:cNvGraphicFramePr>
            <a:graphicFrameLocks noChangeAspect="1"/>
          </p:cNvGraphicFramePr>
          <p:nvPr>
            <p:extLst>
              <p:ext uri="{D42A27DB-BD31-4B8C-83A1-F6EECF244321}">
                <p14:modId xmlns:p14="http://schemas.microsoft.com/office/powerpoint/2010/main" xmlns="" val="3826480027"/>
              </p:ext>
            </p:extLst>
          </p:nvPr>
        </p:nvGraphicFramePr>
        <p:xfrm>
          <a:off x="1881158" y="4572008"/>
          <a:ext cx="2519363" cy="1733550"/>
        </p:xfrm>
        <a:graphic>
          <a:graphicData uri="http://schemas.openxmlformats.org/presentationml/2006/ole">
            <p:oleObj spid="_x0000_s6320" name="位图图像" r:id="rId4" imgW="1467055" imgH="1009791" progId="Paint.Picture">
              <p:embed/>
            </p:oleObj>
          </a:graphicData>
        </a:graphic>
      </p:graphicFrame>
      <p:graphicFrame>
        <p:nvGraphicFramePr>
          <p:cNvPr id="20486" name="Object 5"/>
          <p:cNvGraphicFramePr>
            <a:graphicFrameLocks noChangeAspect="1"/>
          </p:cNvGraphicFramePr>
          <p:nvPr>
            <p:extLst>
              <p:ext uri="{D42A27DB-BD31-4B8C-83A1-F6EECF244321}">
                <p14:modId xmlns:p14="http://schemas.microsoft.com/office/powerpoint/2010/main" xmlns="" val="4261194406"/>
              </p:ext>
            </p:extLst>
          </p:nvPr>
        </p:nvGraphicFramePr>
        <p:xfrm>
          <a:off x="6238876" y="4857760"/>
          <a:ext cx="4257675" cy="1114425"/>
        </p:xfrm>
        <a:graphic>
          <a:graphicData uri="http://schemas.openxmlformats.org/presentationml/2006/ole">
            <p:oleObj spid="_x0000_s6321" name="位图图像" r:id="rId5" imgW="4258269" imgH="1114581" progId="Paint.Picture">
              <p:embed/>
            </p:oleObj>
          </a:graphicData>
        </a:graphic>
      </p:graphicFrame>
      <p:sp>
        <p:nvSpPr>
          <p:cNvPr id="515078" name="Text Box 6"/>
          <p:cNvSpPr txBox="1">
            <a:spLocks noChangeArrowheads="1"/>
          </p:cNvSpPr>
          <p:nvPr/>
        </p:nvSpPr>
        <p:spPr bwMode="auto">
          <a:xfrm>
            <a:off x="666712" y="1785926"/>
            <a:ext cx="10557407" cy="2554545"/>
          </a:xfrm>
          <a:prstGeom prst="rect">
            <a:avLst/>
          </a:prstGeom>
          <a:solidFill>
            <a:srgbClr val="99CCFF"/>
          </a:solidFill>
          <a:ln w="9525">
            <a:solidFill>
              <a:srgbClr val="800000"/>
            </a:solidFill>
            <a:miter lim="800000"/>
            <a:headEnd/>
            <a:tailEnd/>
          </a:ln>
          <a:effectLst/>
        </p:spPr>
        <p:txBody>
          <a:bodyPr wrap="square">
            <a:spAutoFit/>
          </a:bodyPr>
          <a:lstStyle/>
          <a:p>
            <a:pPr>
              <a:spcBef>
                <a:spcPct val="50000"/>
              </a:spcBef>
              <a:defRPr/>
            </a:pPr>
            <a:r>
              <a:rPr lang="zh-CN" altLang="zh-CN" sz="3200" b="0" dirty="0">
                <a:latin typeface="Times New Roman" panose="02020603050405020304" pitchFamily="18" charset="0"/>
                <a:ea typeface="微软雅黑" panose="020B0503020204020204" pitchFamily="34" charset="-122"/>
              </a:rPr>
              <a:t>Unified Modeling Language（统一建模语言）是对象管理组织</a:t>
            </a:r>
            <a:r>
              <a:rPr lang="zh-CN" altLang="en-US" sz="3200" b="0" dirty="0">
                <a:latin typeface="Times New Roman" panose="02020603050405020304" pitchFamily="18" charset="0"/>
                <a:ea typeface="微软雅黑" panose="020B0503020204020204" pitchFamily="34" charset="-122"/>
              </a:rPr>
              <a:t>（</a:t>
            </a:r>
            <a:r>
              <a:rPr lang="zh-CN" altLang="zh-CN" sz="3200" b="0" dirty="0">
                <a:latin typeface="Times New Roman" panose="02020603050405020304" pitchFamily="18" charset="0"/>
                <a:ea typeface="微软雅黑" panose="020B0503020204020204" pitchFamily="34" charset="-122"/>
              </a:rPr>
              <a:t>OMG</a:t>
            </a:r>
            <a:r>
              <a:rPr lang="zh-CN" altLang="en-US" sz="3200" b="0" dirty="0">
                <a:latin typeface="Times New Roman" panose="02020603050405020304" pitchFamily="18" charset="0"/>
                <a:ea typeface="微软雅黑" panose="020B0503020204020204" pitchFamily="34" charset="-122"/>
              </a:rPr>
              <a:t>）</a:t>
            </a:r>
            <a:r>
              <a:rPr lang="zh-CN" altLang="zh-CN" sz="3200" b="0" dirty="0">
                <a:latin typeface="Times New Roman" panose="02020603050405020304" pitchFamily="18" charset="0"/>
                <a:ea typeface="微软雅黑" panose="020B0503020204020204" pitchFamily="34" charset="-122"/>
              </a:rPr>
              <a:t>制定的一个</a:t>
            </a:r>
            <a:r>
              <a:rPr lang="zh-CN" altLang="zh-CN" sz="3200" b="0" u="sng" dirty="0">
                <a:solidFill>
                  <a:schemeClr val="hlink"/>
                </a:solidFill>
                <a:latin typeface="Times New Roman" panose="02020603050405020304" pitchFamily="18" charset="0"/>
                <a:ea typeface="微软雅黑" panose="020B0503020204020204" pitchFamily="34" charset="-122"/>
              </a:rPr>
              <a:t>通用</a:t>
            </a:r>
            <a:r>
              <a:rPr lang="zh-CN" altLang="zh-CN" sz="3200" b="0" dirty="0">
                <a:latin typeface="Times New Roman" panose="02020603050405020304" pitchFamily="18" charset="0"/>
                <a:ea typeface="微软雅黑" panose="020B0503020204020204" pitchFamily="34" charset="-122"/>
              </a:rPr>
              <a:t>的、</a:t>
            </a:r>
            <a:r>
              <a:rPr lang="zh-CN" altLang="zh-CN" sz="3200" b="0" u="sng" dirty="0">
                <a:solidFill>
                  <a:schemeClr val="hlink"/>
                </a:solidFill>
                <a:latin typeface="Times New Roman" panose="02020603050405020304" pitchFamily="18" charset="0"/>
                <a:ea typeface="微软雅黑" panose="020B0503020204020204" pitchFamily="34" charset="-122"/>
              </a:rPr>
              <a:t>可视化</a:t>
            </a:r>
            <a:r>
              <a:rPr lang="zh-CN" altLang="zh-CN" sz="3200" b="0" dirty="0">
                <a:latin typeface="Times New Roman" panose="02020603050405020304" pitchFamily="18" charset="0"/>
                <a:ea typeface="微软雅黑" panose="020B0503020204020204" pitchFamily="34" charset="-122"/>
              </a:rPr>
              <a:t>的</a:t>
            </a:r>
            <a:r>
              <a:rPr lang="zh-CN" altLang="zh-CN" sz="3200" b="0" u="sng" dirty="0">
                <a:solidFill>
                  <a:schemeClr val="hlink"/>
                </a:solidFill>
                <a:latin typeface="Times New Roman" panose="02020603050405020304" pitchFamily="18" charset="0"/>
                <a:ea typeface="微软雅黑" panose="020B0503020204020204" pitchFamily="34" charset="-122"/>
              </a:rPr>
              <a:t>建模语言</a:t>
            </a:r>
            <a:r>
              <a:rPr lang="zh-CN" altLang="zh-CN" sz="3200" b="0" dirty="0">
                <a:latin typeface="Times New Roman" panose="02020603050405020304" pitchFamily="18" charset="0"/>
                <a:ea typeface="微软雅黑" panose="020B0503020204020204" pitchFamily="34" charset="-122"/>
              </a:rPr>
              <a:t>标准，可以用来</a:t>
            </a:r>
            <a:r>
              <a:rPr lang="zh-CN" altLang="zh-CN" sz="3200" b="0" u="sng" dirty="0">
                <a:solidFill>
                  <a:srgbClr val="660066"/>
                </a:solidFill>
                <a:latin typeface="Times New Roman" panose="02020603050405020304" pitchFamily="18" charset="0"/>
                <a:ea typeface="微软雅黑" panose="020B0503020204020204" pitchFamily="34" charset="-122"/>
              </a:rPr>
              <a:t>可视化</a:t>
            </a:r>
            <a:r>
              <a:rPr lang="zh-CN" altLang="zh-CN" sz="3200" b="0" dirty="0">
                <a:latin typeface="Times New Roman" panose="02020603050405020304" pitchFamily="18" charset="0"/>
                <a:ea typeface="微软雅黑" panose="020B0503020204020204" pitchFamily="34" charset="-122"/>
              </a:rPr>
              <a:t>（visualize） 、</a:t>
            </a:r>
            <a:r>
              <a:rPr lang="zh-CN" altLang="zh-CN" sz="3200" b="0" u="sng" dirty="0">
                <a:solidFill>
                  <a:srgbClr val="660066"/>
                </a:solidFill>
                <a:latin typeface="Times New Roman" panose="02020603050405020304" pitchFamily="18" charset="0"/>
                <a:ea typeface="微软雅黑" panose="020B0503020204020204" pitchFamily="34" charset="-122"/>
              </a:rPr>
              <a:t>描述</a:t>
            </a:r>
            <a:r>
              <a:rPr lang="zh-CN" altLang="zh-CN" sz="3200" b="0" dirty="0">
                <a:latin typeface="Times New Roman" panose="02020603050405020304" pitchFamily="18" charset="0"/>
                <a:ea typeface="微软雅黑" panose="020B0503020204020204" pitchFamily="34" charset="-122"/>
              </a:rPr>
              <a:t>（specify）、</a:t>
            </a:r>
            <a:r>
              <a:rPr lang="zh-CN" altLang="zh-CN" sz="3200" b="0" u="sng" dirty="0">
                <a:solidFill>
                  <a:srgbClr val="660066"/>
                </a:solidFill>
                <a:latin typeface="Times New Roman" panose="02020603050405020304" pitchFamily="18" charset="0"/>
                <a:ea typeface="微软雅黑" panose="020B0503020204020204" pitchFamily="34" charset="-122"/>
              </a:rPr>
              <a:t>构造</a:t>
            </a:r>
            <a:r>
              <a:rPr lang="zh-CN" altLang="zh-CN" sz="3200" b="0" dirty="0">
                <a:latin typeface="Times New Roman" panose="02020603050405020304" pitchFamily="18" charset="0"/>
                <a:ea typeface="微软雅黑" panose="020B0503020204020204" pitchFamily="34" charset="-122"/>
              </a:rPr>
              <a:t>（construct）和</a:t>
            </a:r>
            <a:r>
              <a:rPr lang="zh-CN" altLang="en-US" sz="3200" b="0" u="sng" dirty="0">
                <a:solidFill>
                  <a:srgbClr val="660066"/>
                </a:solidFill>
                <a:latin typeface="Times New Roman" panose="02020603050405020304" pitchFamily="18" charset="0"/>
                <a:ea typeface="微软雅黑" panose="020B0503020204020204" pitchFamily="34" charset="-122"/>
              </a:rPr>
              <a:t>文档化</a:t>
            </a:r>
            <a:r>
              <a:rPr lang="zh-CN" altLang="zh-CN" sz="3200" b="0" dirty="0">
                <a:latin typeface="Times New Roman" panose="02020603050405020304" pitchFamily="18" charset="0"/>
                <a:ea typeface="微软雅黑" panose="020B0503020204020204" pitchFamily="34" charset="-122"/>
              </a:rPr>
              <a:t>（document）软件密集型系统的各种工件（artifacts，又译制品） </a:t>
            </a:r>
            <a:endParaRPr lang="zh-CN" altLang="en-US" sz="3200" b="0" dirty="0">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选择</a:t>
            </a:r>
            <a:r>
              <a:rPr lang="en-US" altLang="zh-CN"/>
              <a:t>UML</a:t>
            </a:r>
          </a:p>
        </p:txBody>
      </p:sp>
      <p:sp>
        <p:nvSpPr>
          <p:cNvPr id="527363" name="Rectangle 3"/>
          <p:cNvSpPr>
            <a:spLocks noGrp="1" noChangeArrowheads="1"/>
          </p:cNvSpPr>
          <p:nvPr>
            <p:ph idx="1"/>
          </p:nvPr>
        </p:nvSpPr>
        <p:spPr>
          <a:xfrm>
            <a:off x="609600" y="1775192"/>
            <a:ext cx="11272878" cy="4625609"/>
          </a:xfrm>
        </p:spPr>
        <p:txBody>
          <a:bodyPr/>
          <a:lstStyle/>
          <a:p>
            <a:pPr eaLnBrk="1" hangingPunct="1">
              <a:lnSpc>
                <a:spcPct val="90000"/>
              </a:lnSpc>
              <a:defRPr/>
            </a:pPr>
            <a:r>
              <a:rPr lang="zh-CN" altLang="en-US" dirty="0"/>
              <a:t>很多情况下，推荐使用</a:t>
            </a:r>
            <a:r>
              <a:rPr lang="en-US" altLang="zh-CN" dirty="0"/>
              <a:t>UML</a:t>
            </a:r>
            <a:r>
              <a:rPr lang="zh-CN" altLang="en-US" dirty="0"/>
              <a:t>： </a:t>
            </a:r>
          </a:p>
          <a:p>
            <a:pPr lvl="1" eaLnBrk="1" hangingPunct="1">
              <a:lnSpc>
                <a:spcPct val="90000"/>
              </a:lnSpc>
              <a:defRPr/>
            </a:pPr>
            <a:r>
              <a:rPr lang="zh-CN" altLang="en-US" sz="2600" u="sng" dirty="0" smtClean="0">
                <a:solidFill>
                  <a:schemeClr val="hlink"/>
                </a:solidFill>
                <a:effectLst>
                  <a:outerShdw blurRad="38100" dist="38100" dir="2700000" algn="tl">
                    <a:srgbClr val="C0C0C0"/>
                  </a:outerShdw>
                </a:effectLst>
              </a:rPr>
              <a:t>面向对象方法</a:t>
            </a:r>
            <a:r>
              <a:rPr lang="zh-CN" altLang="en-US" sz="2600" dirty="0"/>
              <a:t>是项目决定采用的方法论，是整个项目或产品成功的关键</a:t>
            </a:r>
          </a:p>
          <a:p>
            <a:pPr lvl="1" eaLnBrk="1" hangingPunct="1">
              <a:lnSpc>
                <a:spcPct val="90000"/>
              </a:lnSpc>
              <a:defRPr/>
            </a:pPr>
            <a:r>
              <a:rPr lang="zh-CN" altLang="en-US" sz="2600" dirty="0" smtClean="0"/>
              <a:t>开</a:t>
            </a:r>
            <a:r>
              <a:rPr lang="zh-CN" altLang="en-US" sz="2600" dirty="0"/>
              <a:t>发人员感觉用源码说明不了真正的问题，希望</a:t>
            </a:r>
            <a:r>
              <a:rPr lang="zh-CN" altLang="en-US" sz="2600" u="sng" dirty="0">
                <a:solidFill>
                  <a:srgbClr val="FF0000"/>
                </a:solidFill>
                <a:effectLst>
                  <a:outerShdw blurRad="38100" dist="38100" dir="2700000" algn="tl">
                    <a:srgbClr val="000000">
                      <a:alpha val="43137"/>
                    </a:srgbClr>
                  </a:outerShdw>
                </a:effectLst>
              </a:rPr>
              <a:t>提高交流效率</a:t>
            </a:r>
            <a:endParaRPr lang="en-US" altLang="zh-CN" sz="2600" u="sng" dirty="0">
              <a:solidFill>
                <a:srgbClr val="FF0000"/>
              </a:solidFill>
              <a:effectLst>
                <a:outerShdw blurRad="38100" dist="38100" dir="2700000" algn="tl">
                  <a:srgbClr val="000000">
                    <a:alpha val="43137"/>
                  </a:srgbClr>
                </a:outerShdw>
              </a:effectLst>
            </a:endParaRPr>
          </a:p>
          <a:p>
            <a:pPr lvl="1" eaLnBrk="1" hangingPunct="1">
              <a:lnSpc>
                <a:spcPct val="90000"/>
              </a:lnSpc>
              <a:defRPr/>
            </a:pPr>
            <a:r>
              <a:rPr lang="zh-CN" altLang="en-US" sz="2600" dirty="0" smtClean="0"/>
              <a:t>系</a:t>
            </a:r>
            <a:r>
              <a:rPr lang="zh-CN" altLang="en-US" sz="2600" dirty="0"/>
              <a:t>统的规模和设计都</a:t>
            </a:r>
            <a:r>
              <a:rPr lang="zh-CN" altLang="en-US" sz="2600" u="sng" dirty="0">
                <a:solidFill>
                  <a:schemeClr val="hlink"/>
                </a:solidFill>
                <a:effectLst>
                  <a:outerShdw blurRad="38100" dist="38100" dir="2700000" algn="tl">
                    <a:srgbClr val="C0C0C0"/>
                  </a:outerShdw>
                </a:effectLst>
              </a:rPr>
              <a:t>比较复杂</a:t>
            </a:r>
            <a:r>
              <a:rPr lang="zh-CN" altLang="en-US" sz="2600" dirty="0"/>
              <a:t>，需要用图形抽象地表达复杂概念，降低开发风险</a:t>
            </a:r>
          </a:p>
          <a:p>
            <a:pPr lvl="1" eaLnBrk="1" hangingPunct="1">
              <a:lnSpc>
                <a:spcPct val="90000"/>
              </a:lnSpc>
              <a:defRPr/>
            </a:pPr>
            <a:r>
              <a:rPr lang="zh-CN" altLang="en-US" sz="2600" dirty="0" smtClean="0"/>
              <a:t>组</a:t>
            </a:r>
            <a:r>
              <a:rPr lang="zh-CN" altLang="en-US" sz="2600" dirty="0"/>
              <a:t>织希望</a:t>
            </a:r>
            <a:r>
              <a:rPr lang="zh-CN" altLang="en-US" sz="2600" u="sng" dirty="0">
                <a:solidFill>
                  <a:schemeClr val="hlink"/>
                </a:solidFill>
                <a:effectLst>
                  <a:outerShdw blurRad="38100" dist="38100" dir="2700000" algn="tl">
                    <a:srgbClr val="C0C0C0"/>
                  </a:outerShdw>
                </a:effectLst>
              </a:rPr>
              <a:t>记录</a:t>
            </a:r>
            <a:r>
              <a:rPr lang="zh-CN" altLang="en-US" sz="2600" dirty="0"/>
              <a:t>已成功项目、产品的设计方案，在开发新项目时可以参考、复用过去的设计</a:t>
            </a:r>
          </a:p>
          <a:p>
            <a:pPr lvl="1" eaLnBrk="1" hangingPunct="1">
              <a:lnSpc>
                <a:spcPct val="90000"/>
              </a:lnSpc>
              <a:defRPr/>
            </a:pPr>
            <a:r>
              <a:rPr lang="zh-CN" altLang="en-US" sz="2600" dirty="0" smtClean="0"/>
              <a:t>有</a:t>
            </a:r>
            <a:r>
              <a:rPr lang="zh-CN" altLang="en-US" sz="2600" dirty="0"/>
              <a:t>必要采用一套</a:t>
            </a:r>
            <a:r>
              <a:rPr lang="zh-CN" altLang="en-US" sz="2600" u="sng" dirty="0">
                <a:solidFill>
                  <a:schemeClr val="hlink"/>
                </a:solidFill>
                <a:effectLst>
                  <a:outerShdw blurRad="38100" dist="38100" dir="2700000" algn="tl">
                    <a:srgbClr val="C0C0C0"/>
                  </a:outerShdw>
                </a:effectLst>
              </a:rPr>
              <a:t>通用</a:t>
            </a:r>
            <a:r>
              <a:rPr lang="zh-CN" altLang="en-US" sz="2600" dirty="0"/>
              <a:t>的图形语言和符号体系描述组织的业务流程和软件需求，促进业务人员、开发人员</a:t>
            </a:r>
            <a:r>
              <a:rPr lang="zh-CN" altLang="en-US" sz="2600" dirty="0" smtClean="0"/>
              <a:t>之间一致、高效的</a:t>
            </a:r>
            <a:r>
              <a:rPr lang="zh-CN" altLang="en-US" sz="2600" dirty="0"/>
              <a:t>交流</a:t>
            </a:r>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6236AB9-5950-47E3-B264-0B2E7375BCFE}"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Tree>
    <p:extLst>
      <p:ext uri="{BB962C8B-B14F-4D97-AF65-F5344CB8AC3E}">
        <p14:creationId xmlns:p14="http://schemas.microsoft.com/office/powerpoint/2010/main" xmlns="" val="238527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不选择</a:t>
            </a:r>
            <a:r>
              <a:rPr lang="en-US" altLang="zh-CN"/>
              <a:t>UML</a:t>
            </a:r>
          </a:p>
        </p:txBody>
      </p:sp>
      <p:sp>
        <p:nvSpPr>
          <p:cNvPr id="526339" name="Rectangle 3"/>
          <p:cNvSpPr>
            <a:spLocks noGrp="1" noChangeArrowheads="1"/>
          </p:cNvSpPr>
          <p:nvPr>
            <p:ph idx="1"/>
          </p:nvPr>
        </p:nvSpPr>
        <p:spPr/>
        <p:txBody>
          <a:bodyPr/>
          <a:lstStyle/>
          <a:p>
            <a:pPr eaLnBrk="1" hangingPunct="1">
              <a:defRPr/>
            </a:pPr>
            <a:r>
              <a:rPr lang="en-US" altLang="zh-CN" dirty="0"/>
              <a:t>UML</a:t>
            </a:r>
            <a:r>
              <a:rPr lang="zh-CN" altLang="en-US" dirty="0"/>
              <a:t>不是万能，有些场合并不适合</a:t>
            </a:r>
          </a:p>
          <a:p>
            <a:pPr lvl="1" eaLnBrk="1" hangingPunct="1">
              <a:defRPr/>
            </a:pPr>
            <a:r>
              <a:rPr lang="zh-CN" altLang="en-US" dirty="0" smtClean="0"/>
              <a:t>传</a:t>
            </a:r>
            <a:r>
              <a:rPr lang="zh-CN" altLang="en-US" dirty="0"/>
              <a:t>统的做法已</a:t>
            </a:r>
            <a:r>
              <a:rPr lang="zh-CN" altLang="en-US" u="sng" dirty="0">
                <a:solidFill>
                  <a:schemeClr val="hlink"/>
                </a:solidFill>
                <a:effectLst>
                  <a:outerShdw blurRad="38100" dist="38100" dir="2700000" algn="tl">
                    <a:srgbClr val="C0C0C0"/>
                  </a:outerShdw>
                </a:effectLst>
              </a:rPr>
              <a:t>完全适用</a:t>
            </a:r>
            <a:r>
              <a:rPr lang="zh-CN" altLang="en-US" dirty="0"/>
              <a:t>，对面向对象技术的要求也不高，项目非常成功，无任何改进的必要</a:t>
            </a:r>
          </a:p>
          <a:p>
            <a:pPr lvl="1" eaLnBrk="1" hangingPunct="1">
              <a:defRPr/>
            </a:pPr>
            <a:r>
              <a:rPr lang="zh-CN" altLang="en-US" dirty="0" smtClean="0"/>
              <a:t>开</a:t>
            </a:r>
            <a:r>
              <a:rPr lang="zh-CN" altLang="en-US" dirty="0"/>
              <a:t>发的</a:t>
            </a:r>
            <a:r>
              <a:rPr lang="zh-CN" altLang="en-US" u="sng" dirty="0">
                <a:solidFill>
                  <a:schemeClr val="hlink"/>
                </a:solidFill>
                <a:effectLst>
                  <a:outerShdw blurRad="38100" dist="38100" dir="2700000" algn="tl">
                    <a:srgbClr val="C0C0C0"/>
                  </a:outerShdw>
                </a:effectLst>
              </a:rPr>
              <a:t>系统比较简单</a:t>
            </a:r>
            <a:r>
              <a:rPr lang="zh-CN" altLang="en-US" dirty="0"/>
              <a:t>，直接用源码配上少量的文字就能解决问题，软件开发文档也无需添加图形来辅助说明</a:t>
            </a:r>
          </a:p>
          <a:p>
            <a:pPr lvl="1" eaLnBrk="1" hangingPunct="1">
              <a:defRPr/>
            </a:pPr>
            <a:r>
              <a:rPr lang="zh-CN" altLang="en-US" dirty="0" smtClean="0"/>
              <a:t>开</a:t>
            </a:r>
            <a:r>
              <a:rPr lang="zh-CN" altLang="en-US" dirty="0"/>
              <a:t>发的系统本身</a:t>
            </a:r>
            <a:r>
              <a:rPr lang="zh-CN" altLang="en-US" u="sng" dirty="0">
                <a:solidFill>
                  <a:schemeClr val="hlink"/>
                </a:solidFill>
                <a:effectLst>
                  <a:outerShdw blurRad="38100" dist="38100" dir="2700000" algn="tl">
                    <a:srgbClr val="C0C0C0"/>
                  </a:outerShdw>
                </a:effectLst>
              </a:rPr>
              <a:t>不</a:t>
            </a:r>
            <a:r>
              <a:rPr lang="zh-CN" altLang="en-US" u="sng" dirty="0" smtClean="0">
                <a:solidFill>
                  <a:schemeClr val="hlink"/>
                </a:solidFill>
                <a:effectLst>
                  <a:outerShdw blurRad="38100" dist="38100" dir="2700000" algn="tl">
                    <a:srgbClr val="C0C0C0"/>
                  </a:outerShdw>
                </a:effectLst>
              </a:rPr>
              <a:t>属于</a:t>
            </a:r>
            <a:r>
              <a:rPr lang="zh-CN" altLang="en-US" dirty="0" smtClean="0"/>
              <a:t>面向对象</a:t>
            </a:r>
            <a:r>
              <a:rPr lang="zh-CN" altLang="en-US" dirty="0" smtClean="0"/>
              <a:t>方法</a:t>
            </a:r>
            <a:r>
              <a:rPr lang="zh-CN" altLang="en-US" dirty="0"/>
              <a:t>、</a:t>
            </a:r>
            <a:r>
              <a:rPr lang="en-US" altLang="zh-CN" dirty="0"/>
              <a:t>UML</a:t>
            </a:r>
            <a:r>
              <a:rPr lang="zh-CN" altLang="en-US" dirty="0"/>
              <a:t>适用的范围</a:t>
            </a:r>
          </a:p>
          <a:p>
            <a:pPr lvl="1" eaLnBrk="1" hangingPunct="1">
              <a:defRPr/>
            </a:pPr>
            <a:endParaRPr lang="zh-CN" altLang="en-US" dirty="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E9B55A3-0AE7-4371-A642-DC0F10216646}" type="slidenum">
              <a:rPr lang="en-US" altLang="zh-CN" sz="1200" b="0">
                <a:solidFill>
                  <a:srgbClr val="4D4D4D"/>
                </a:solidFill>
                <a:latin typeface="Arial" charset="0"/>
              </a:rPr>
              <a:pPr eaLnBrk="1" hangingPunct="1"/>
              <a:t>13</a:t>
            </a:fld>
            <a:r>
              <a:rPr lang="en-US" altLang="zh-CN" sz="1200" b="0">
                <a:solidFill>
                  <a:srgbClr val="4D4D4D"/>
                </a:solidFill>
                <a:latin typeface="Arial" charset="0"/>
              </a:rPr>
              <a:t>-</a:t>
            </a:r>
          </a:p>
        </p:txBody>
      </p:sp>
    </p:spTree>
    <p:extLst>
      <p:ext uri="{BB962C8B-B14F-4D97-AF65-F5344CB8AC3E}">
        <p14:creationId xmlns:p14="http://schemas.microsoft.com/office/powerpoint/2010/main" xmlns="" val="3255526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3760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可视化建模基础</a:t>
            </a:r>
          </a:p>
          <a:p>
            <a:pPr eaLnBrk="1" hangingPunct="1">
              <a:lnSpc>
                <a:spcPct val="150000"/>
              </a:lnSpc>
              <a:defRPr/>
            </a:pPr>
            <a:r>
              <a:rPr lang="zh-CN" altLang="en-US" dirty="0">
                <a:solidFill>
                  <a:srgbClr val="4D4D4D"/>
                </a:solidFill>
              </a:rPr>
              <a:t>统一建模语</a:t>
            </a:r>
            <a:r>
              <a:rPr lang="zh-CN" altLang="en-US" dirty="0" smtClean="0">
                <a:solidFill>
                  <a:srgbClr val="4D4D4D"/>
                </a:solidFill>
              </a:rPr>
              <a:t>言</a:t>
            </a:r>
            <a:endParaRPr lang="zh-CN" altLang="en-US" dirty="0">
              <a:solidFill>
                <a:srgbClr val="4D4D4D"/>
              </a:solidFill>
            </a:endParaRPr>
          </a:p>
          <a:p>
            <a:pPr eaLnBrk="1" hangingPunct="1">
              <a:lnSpc>
                <a:spcPct val="150000"/>
              </a:lnSpc>
              <a:defRPr/>
            </a:pPr>
            <a:r>
              <a:rPr lang="en-US" altLang="zh-CN" dirty="0">
                <a:solidFill>
                  <a:schemeClr val="hlink"/>
                </a:solidFill>
                <a:effectLst>
                  <a:outerShdw blurRad="38100" dist="38100" dir="2700000" algn="tl">
                    <a:srgbClr val="C0C0C0"/>
                  </a:outerShdw>
                </a:effectLst>
              </a:rPr>
              <a:t>UML2</a:t>
            </a:r>
            <a:r>
              <a:rPr lang="zh-CN" altLang="en-US" dirty="0">
                <a:solidFill>
                  <a:schemeClr val="hlink"/>
                </a:solidFill>
                <a:effectLst>
                  <a:outerShdw blurRad="38100" dist="38100" dir="2700000" algn="tl">
                    <a:srgbClr val="C0C0C0"/>
                  </a:outerShdw>
                </a:effectLst>
              </a:rPr>
              <a:t>概念模型</a:t>
            </a:r>
            <a:endParaRPr lang="en-US" altLang="zh-CN" dirty="0">
              <a:solidFill>
                <a:schemeClr val="hlink"/>
              </a:solidFill>
              <a:effectLst>
                <a:outerShdw blurRad="38100" dist="38100" dir="2700000" algn="tl">
                  <a:srgbClr val="C0C0C0"/>
                </a:outerShdw>
              </a:effectLst>
            </a:endParaRPr>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7F96731-C899-4EFA-9447-5ABDFF9BA6F3}" type="slidenum">
              <a:rPr lang="en-US" altLang="zh-CN" sz="1200" b="0">
                <a:solidFill>
                  <a:srgbClr val="4D4D4D"/>
                </a:solidFill>
                <a:latin typeface="Arial" charset="0"/>
              </a:rPr>
              <a:pPr eaLnBrk="1" hangingPunct="1"/>
              <a:t>14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15</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构造块</a:t>
            </a:r>
            <a:endParaRPr lang="en-US" altLang="zh-CN"/>
          </a:p>
        </p:txBody>
      </p:sp>
      <p:sp>
        <p:nvSpPr>
          <p:cNvPr id="39940" name="Rectangle 3"/>
          <p:cNvSpPr>
            <a:spLocks noGrp="1" noChangeArrowheads="1"/>
          </p:cNvSpPr>
          <p:nvPr>
            <p:ph idx="1"/>
          </p:nvPr>
        </p:nvSpPr>
        <p:spPr/>
        <p:txBody>
          <a:bodyPr/>
          <a:lstStyle/>
          <a:p>
            <a:pPr eaLnBrk="1" hangingPunct="1">
              <a:lnSpc>
                <a:spcPct val="90000"/>
              </a:lnSpc>
            </a:pPr>
            <a:r>
              <a:rPr lang="zh-CN" altLang="en-US" dirty="0"/>
              <a:t>构造块</a:t>
            </a:r>
            <a:r>
              <a:rPr lang="en-US" altLang="zh-CN" dirty="0"/>
              <a:t>(building blocks)</a:t>
            </a:r>
            <a:endParaRPr lang="zh-CN" altLang="en-US" dirty="0"/>
          </a:p>
          <a:p>
            <a:pPr lvl="1" eaLnBrk="1" hangingPunct="1">
              <a:lnSpc>
                <a:spcPct val="90000"/>
              </a:lnSpc>
            </a:pPr>
            <a:r>
              <a:rPr lang="zh-CN" altLang="en-US" b="1" dirty="0"/>
              <a:t>事物</a:t>
            </a:r>
            <a:r>
              <a:rPr lang="en-US" altLang="zh-CN" dirty="0"/>
              <a:t>(things)</a:t>
            </a:r>
            <a:endParaRPr lang="zh-CN" altLang="en-US" dirty="0"/>
          </a:p>
          <a:p>
            <a:pPr lvl="2" eaLnBrk="1" hangingPunct="1">
              <a:lnSpc>
                <a:spcPct val="90000"/>
              </a:lnSpc>
            </a:pPr>
            <a:r>
              <a:rPr lang="zh-CN" altLang="en-US" dirty="0"/>
              <a:t>结构、行为、分组、注释</a:t>
            </a:r>
            <a:endParaRPr lang="en-US" altLang="zh-CN" dirty="0"/>
          </a:p>
          <a:p>
            <a:pPr lvl="1" eaLnBrk="1" hangingPunct="1">
              <a:lnSpc>
                <a:spcPct val="90000"/>
              </a:lnSpc>
            </a:pPr>
            <a:r>
              <a:rPr lang="zh-CN" altLang="en-US" b="1" dirty="0"/>
              <a:t>关系</a:t>
            </a:r>
            <a:r>
              <a:rPr lang="en-US" altLang="zh-CN" dirty="0"/>
              <a:t>(relationships)</a:t>
            </a:r>
            <a:endParaRPr lang="zh-CN" altLang="en-US" dirty="0"/>
          </a:p>
          <a:p>
            <a:pPr lvl="2" eaLnBrk="1" hangingPunct="1">
              <a:lnSpc>
                <a:spcPct val="90000"/>
              </a:lnSpc>
            </a:pPr>
            <a:r>
              <a:rPr lang="zh-CN" altLang="en-US" dirty="0"/>
              <a:t>依赖、关联、泛化、实现</a:t>
            </a:r>
            <a:endParaRPr lang="en-US" altLang="zh-CN" dirty="0"/>
          </a:p>
          <a:p>
            <a:pPr lvl="1" eaLnBrk="1" hangingPunct="1">
              <a:lnSpc>
                <a:spcPct val="90000"/>
              </a:lnSpc>
            </a:pPr>
            <a:r>
              <a:rPr lang="zh-CN" altLang="en-US" b="1" dirty="0"/>
              <a:t>图</a:t>
            </a:r>
            <a:r>
              <a:rPr lang="en-US" altLang="zh-CN" dirty="0"/>
              <a:t>(diagram)</a:t>
            </a:r>
            <a:endParaRPr lang="zh-CN" altLang="en-US" dirty="0"/>
          </a:p>
          <a:p>
            <a:pPr lvl="2" eaLnBrk="1" hangingPunct="1">
              <a:lnSpc>
                <a:spcPct val="90000"/>
              </a:lnSpc>
            </a:pPr>
            <a:r>
              <a:rPr lang="zh-CN" altLang="en-US" dirty="0"/>
              <a:t>静态</a:t>
            </a:r>
            <a:r>
              <a:rPr lang="en-US" altLang="zh-CN" dirty="0"/>
              <a:t>(7</a:t>
            </a:r>
            <a:r>
              <a:rPr lang="zh-CN" altLang="en-US" dirty="0"/>
              <a:t>种</a:t>
            </a:r>
            <a:r>
              <a:rPr lang="en-US" altLang="zh-CN" dirty="0"/>
              <a:t>)</a:t>
            </a:r>
            <a:r>
              <a:rPr lang="zh-CN" altLang="en-US" dirty="0"/>
              <a:t>：类图、对象图、构件图、部署图、</a:t>
            </a:r>
            <a:r>
              <a:rPr lang="zh-CN" altLang="en-US" dirty="0">
                <a:solidFill>
                  <a:srgbClr val="0070C0"/>
                </a:solidFill>
              </a:rPr>
              <a:t>包图、组合结构图、外廓图</a:t>
            </a:r>
            <a:endParaRPr lang="en-US" altLang="zh-CN" dirty="0">
              <a:solidFill>
                <a:srgbClr val="0070C0"/>
              </a:solidFill>
            </a:endParaRPr>
          </a:p>
          <a:p>
            <a:pPr lvl="2" eaLnBrk="1" hangingPunct="1">
              <a:lnSpc>
                <a:spcPct val="90000"/>
              </a:lnSpc>
            </a:pPr>
            <a:r>
              <a:rPr lang="zh-CN" altLang="en-US" dirty="0"/>
              <a:t>动态</a:t>
            </a:r>
            <a:r>
              <a:rPr lang="en-US" altLang="zh-CN" dirty="0"/>
              <a:t>(7</a:t>
            </a:r>
            <a:r>
              <a:rPr lang="zh-CN" altLang="en-US" dirty="0"/>
              <a:t>种</a:t>
            </a:r>
            <a:r>
              <a:rPr lang="en-US" altLang="zh-CN" dirty="0"/>
              <a:t>)</a:t>
            </a:r>
            <a:r>
              <a:rPr lang="zh-CN" altLang="en-US" dirty="0"/>
              <a:t>：顺序图、</a:t>
            </a:r>
            <a:r>
              <a:rPr lang="zh-CN" altLang="en-US" dirty="0">
                <a:solidFill>
                  <a:srgbClr val="336600"/>
                </a:solidFill>
              </a:rPr>
              <a:t>通信图</a:t>
            </a:r>
            <a:r>
              <a:rPr lang="zh-CN" altLang="en-US" dirty="0"/>
              <a:t>、</a:t>
            </a:r>
            <a:r>
              <a:rPr lang="zh-CN" altLang="en-US" dirty="0">
                <a:solidFill>
                  <a:srgbClr val="0070C0"/>
                </a:solidFill>
              </a:rPr>
              <a:t>时间图、</a:t>
            </a:r>
            <a:r>
              <a:rPr lang="zh-CN" altLang="en-US" dirty="0" smtClean="0">
                <a:solidFill>
                  <a:srgbClr val="0070C0"/>
                </a:solidFill>
              </a:rPr>
              <a:t>交互概览</a:t>
            </a:r>
            <a:r>
              <a:rPr lang="zh-CN" altLang="en-US" dirty="0">
                <a:solidFill>
                  <a:srgbClr val="0070C0"/>
                </a:solidFill>
              </a:rPr>
              <a:t>图</a:t>
            </a:r>
            <a:r>
              <a:rPr lang="zh-CN" altLang="en-US" dirty="0"/>
              <a:t>、活动图、</a:t>
            </a:r>
            <a:r>
              <a:rPr lang="zh-CN" altLang="en-US" dirty="0">
                <a:solidFill>
                  <a:srgbClr val="336600"/>
                </a:solidFill>
              </a:rPr>
              <a:t>状态机图</a:t>
            </a:r>
            <a:r>
              <a:rPr lang="zh-CN" altLang="en-US" dirty="0"/>
              <a:t>、用例图</a:t>
            </a:r>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212CCE8-FD07-4301-A10A-11B48E16AE7F}" type="slidenum">
              <a:rPr lang="en-US" altLang="zh-CN" sz="1200" b="0">
                <a:solidFill>
                  <a:srgbClr val="4D4D4D"/>
                </a:solidFill>
                <a:latin typeface="Arial" charset="0"/>
              </a:rPr>
              <a:pPr eaLnBrk="1" hangingPunct="1"/>
              <a:t>16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dirty="0"/>
              <a:t>事物</a:t>
            </a:r>
            <a:r>
              <a:rPr lang="en-US" altLang="zh-CN" dirty="0"/>
              <a:t>(things)</a:t>
            </a:r>
          </a:p>
        </p:txBody>
      </p:sp>
      <p:sp>
        <p:nvSpPr>
          <p:cNvPr id="40964" name="Rectangle 3"/>
          <p:cNvSpPr>
            <a:spLocks noGrp="1" noChangeArrowheads="1"/>
          </p:cNvSpPr>
          <p:nvPr>
            <p:ph idx="1"/>
          </p:nvPr>
        </p:nvSpPr>
        <p:spPr/>
        <p:txBody>
          <a:bodyPr/>
          <a:lstStyle/>
          <a:p>
            <a:pPr eaLnBrk="1" hangingPunct="1">
              <a:lnSpc>
                <a:spcPct val="90000"/>
              </a:lnSpc>
            </a:pPr>
            <a:r>
              <a:rPr lang="zh-CN" altLang="en-US" dirty="0"/>
              <a:t>结构</a:t>
            </a:r>
            <a:r>
              <a:rPr lang="en-US" altLang="zh-CN" dirty="0"/>
              <a:t>(structural)</a:t>
            </a:r>
            <a:r>
              <a:rPr lang="zh-CN" altLang="en-US" dirty="0"/>
              <a:t>事物：</a:t>
            </a:r>
            <a:r>
              <a:rPr lang="en-US" altLang="zh-CN" dirty="0"/>
              <a:t>UML</a:t>
            </a:r>
            <a:r>
              <a:rPr lang="zh-CN" altLang="en-US" dirty="0"/>
              <a:t>模型中的名词</a:t>
            </a:r>
            <a:endParaRPr lang="en-US" altLang="zh-CN" dirty="0"/>
          </a:p>
          <a:p>
            <a:pPr lvl="1" eaLnBrk="1" hangingPunct="1">
              <a:lnSpc>
                <a:spcPct val="90000"/>
              </a:lnSpc>
            </a:pPr>
            <a:r>
              <a:rPr lang="zh-CN" altLang="en-US" dirty="0"/>
              <a:t>模型的静态部分</a:t>
            </a:r>
            <a:endParaRPr lang="en-US" altLang="zh-CN" dirty="0"/>
          </a:p>
          <a:p>
            <a:pPr lvl="1" eaLnBrk="1" hangingPunct="1">
              <a:lnSpc>
                <a:spcPct val="90000"/>
              </a:lnSpc>
            </a:pPr>
            <a:r>
              <a:rPr lang="zh-CN" altLang="en-US" dirty="0"/>
              <a:t>用于描述概念元素或物理元素</a:t>
            </a:r>
            <a:endParaRPr lang="en-US" altLang="zh-CN" dirty="0"/>
          </a:p>
          <a:p>
            <a:pPr lvl="1" eaLnBrk="1" hangingPunct="1">
              <a:lnSpc>
                <a:spcPct val="90000"/>
              </a:lnSpc>
            </a:pPr>
            <a:r>
              <a:rPr lang="zh-CN" altLang="en-US" dirty="0"/>
              <a:t>常见的结构事物</a:t>
            </a:r>
          </a:p>
          <a:p>
            <a:pPr lvl="2" eaLnBrk="1" hangingPunct="1">
              <a:lnSpc>
                <a:spcPct val="90000"/>
              </a:lnSpc>
            </a:pPr>
            <a:r>
              <a:rPr lang="zh-CN" altLang="en-US" dirty="0"/>
              <a:t>类、</a:t>
            </a:r>
            <a:r>
              <a:rPr lang="zh-CN" altLang="en-US"/>
              <a:t>接</a:t>
            </a:r>
            <a:r>
              <a:rPr lang="zh-CN" altLang="en-US" smtClean="0"/>
              <a:t>口</a:t>
            </a:r>
            <a:endParaRPr lang="en-US" altLang="zh-CN" smtClean="0"/>
          </a:p>
          <a:p>
            <a:pPr lvl="2" eaLnBrk="1" hangingPunct="1">
              <a:lnSpc>
                <a:spcPct val="90000"/>
              </a:lnSpc>
            </a:pPr>
            <a:r>
              <a:rPr lang="zh-CN" altLang="en-US" smtClean="0"/>
              <a:t>用例</a:t>
            </a:r>
            <a:endParaRPr lang="zh-CN" altLang="en-US" dirty="0"/>
          </a:p>
          <a:p>
            <a:pPr lvl="2" eaLnBrk="1" hangingPunct="1">
              <a:lnSpc>
                <a:spcPct val="90000"/>
              </a:lnSpc>
            </a:pPr>
            <a:r>
              <a:rPr kumimoji="0" lang="zh-CN" altLang="en-US" dirty="0"/>
              <a:t>构件、工件、节点</a:t>
            </a:r>
            <a:endParaRPr kumimoji="0" lang="en-US" altLang="zh-CN" dirty="0"/>
          </a:p>
          <a:p>
            <a:pPr eaLnBrk="1" hangingPunct="1">
              <a:lnSpc>
                <a:spcPct val="90000"/>
              </a:lnSpc>
            </a:pPr>
            <a:endParaRPr kumimoji="0" lang="zh-CN" altLang="en-US" dirty="0"/>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F56E66F-044D-4CA1-9B0F-BFA87D368BED}"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事物</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行为</a:t>
            </a:r>
            <a:r>
              <a:rPr lang="en-US" altLang="zh-CN" dirty="0"/>
              <a:t>(behavioral)</a:t>
            </a:r>
            <a:r>
              <a:rPr lang="zh-CN" altLang="en-US" dirty="0"/>
              <a:t>事物：</a:t>
            </a:r>
            <a:r>
              <a:rPr lang="en-US" altLang="zh-CN" dirty="0"/>
              <a:t>UML</a:t>
            </a:r>
            <a:r>
              <a:rPr lang="zh-CN" altLang="en-US" dirty="0"/>
              <a:t>模型中的动词</a:t>
            </a:r>
            <a:r>
              <a:rPr lang="zh-CN" altLang="en-US" dirty="0" smtClean="0"/>
              <a:t>，描述模型的动态部分，表示</a:t>
            </a:r>
            <a:r>
              <a:rPr lang="zh-CN" altLang="en-US" dirty="0"/>
              <a:t>跨越时间和空间的行为</a:t>
            </a:r>
          </a:p>
          <a:p>
            <a:pPr lvl="1" eaLnBrk="1" hangingPunct="1">
              <a:lnSpc>
                <a:spcPct val="90000"/>
              </a:lnSpc>
            </a:pPr>
            <a:r>
              <a:rPr lang="zh-CN" altLang="en-US" dirty="0"/>
              <a:t>交互、状态机、活动</a:t>
            </a:r>
            <a:endParaRPr lang="en-US" altLang="zh-CN" dirty="0"/>
          </a:p>
          <a:p>
            <a:pPr eaLnBrk="1" hangingPunct="1">
              <a:lnSpc>
                <a:spcPct val="90000"/>
              </a:lnSpc>
            </a:pPr>
            <a:r>
              <a:rPr kumimoji="0" lang="zh-CN" altLang="en-US" dirty="0"/>
              <a:t>分组</a:t>
            </a:r>
            <a:r>
              <a:rPr kumimoji="0" lang="en-US" altLang="zh-CN" dirty="0"/>
              <a:t>(grouping)</a:t>
            </a:r>
            <a:r>
              <a:rPr lang="zh-CN" altLang="en-US" dirty="0"/>
              <a:t>事物：用于将模型元素组织在一起</a:t>
            </a:r>
            <a:endParaRPr kumimoji="0" lang="zh-CN" altLang="en-US" dirty="0"/>
          </a:p>
          <a:p>
            <a:pPr lvl="1" eaLnBrk="1" hangingPunct="1">
              <a:lnSpc>
                <a:spcPct val="90000"/>
              </a:lnSpc>
            </a:pPr>
            <a:r>
              <a:rPr kumimoji="0" lang="zh-CN" altLang="en-US" dirty="0" smtClean="0"/>
              <a:t>包</a:t>
            </a:r>
            <a:r>
              <a:rPr lang="zh-CN" altLang="en-US" dirty="0" smtClean="0"/>
              <a:t>（</a:t>
            </a:r>
            <a:r>
              <a:rPr kumimoji="0" lang="zh-CN" altLang="en-US" dirty="0" smtClean="0"/>
              <a:t>框架、子</a:t>
            </a:r>
            <a:r>
              <a:rPr kumimoji="0" lang="zh-CN" altLang="en-US" dirty="0"/>
              <a:t>系统</a:t>
            </a:r>
            <a:r>
              <a:rPr kumimoji="0" lang="en-US" altLang="zh-CN" dirty="0" smtClean="0"/>
              <a:t>…</a:t>
            </a:r>
            <a:r>
              <a:rPr kumimoji="0" lang="zh-CN" altLang="en-US" dirty="0" smtClean="0"/>
              <a:t>）</a:t>
            </a:r>
            <a:endParaRPr kumimoji="0" lang="en-US" altLang="zh-CN" dirty="0"/>
          </a:p>
          <a:p>
            <a:pPr eaLnBrk="1" hangingPunct="1">
              <a:lnSpc>
                <a:spcPct val="90000"/>
              </a:lnSpc>
            </a:pPr>
            <a:r>
              <a:rPr kumimoji="0" lang="zh-CN" altLang="en-US" dirty="0"/>
              <a:t>注释</a:t>
            </a:r>
            <a:r>
              <a:rPr kumimoji="0" lang="en-US" altLang="zh-CN" dirty="0"/>
              <a:t>(</a:t>
            </a:r>
            <a:r>
              <a:rPr kumimoji="0" lang="en-US" altLang="zh-CN" dirty="0" err="1"/>
              <a:t>annotational</a:t>
            </a:r>
            <a:r>
              <a:rPr kumimoji="0" lang="en-US" altLang="zh-CN" dirty="0"/>
              <a:t>)</a:t>
            </a:r>
            <a:r>
              <a:rPr kumimoji="0" lang="zh-CN" altLang="en-US" dirty="0"/>
              <a:t>事物：用来描述、说明或标注模型中的任何</a:t>
            </a:r>
            <a:r>
              <a:rPr kumimoji="0" lang="zh-CN" altLang="en-US" dirty="0" smtClean="0"/>
              <a:t>元素</a:t>
            </a:r>
            <a:endParaRPr kumimoji="0" lang="en-US" altLang="zh-CN" dirty="0" smtClean="0"/>
          </a:p>
          <a:p>
            <a:pPr lvl="1">
              <a:lnSpc>
                <a:spcPct val="90000"/>
              </a:lnSpc>
            </a:pPr>
            <a:r>
              <a:rPr lang="zh-CN" altLang="en-US" dirty="0"/>
              <a:t>注解</a:t>
            </a:r>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18</a:t>
            </a:fld>
            <a:r>
              <a:rPr lang="en-US" altLang="zh-CN"/>
              <a:t>-</a:t>
            </a:r>
          </a:p>
        </p:txBody>
      </p:sp>
    </p:spTree>
    <p:extLst>
      <p:ext uri="{BB962C8B-B14F-4D97-AF65-F5344CB8AC3E}">
        <p14:creationId xmlns:p14="http://schemas.microsoft.com/office/powerpoint/2010/main" xmlns="" val="210798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关系</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5E10C69-61BA-4B80-97A2-00821FDDB180}"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sp>
        <p:nvSpPr>
          <p:cNvPr id="543747" name="Rectangle 3"/>
          <p:cNvSpPr>
            <a:spLocks noChangeArrowheads="1"/>
          </p:cNvSpPr>
          <p:nvPr/>
        </p:nvSpPr>
        <p:spPr bwMode="auto">
          <a:xfrm>
            <a:off x="4725467" y="2204765"/>
            <a:ext cx="1944687" cy="720725"/>
          </a:xfrm>
          <a:prstGeom prst="rect">
            <a:avLst/>
          </a:prstGeom>
          <a:solidFill>
            <a:srgbClr val="99CCFF"/>
          </a:solidFill>
          <a:ln w="19050">
            <a:solidFill>
              <a:schemeClr val="folHlink"/>
            </a:solidFill>
            <a:miter lim="800000"/>
            <a:headEnd type="none" w="sm" len="sm"/>
            <a:tailEnd type="none" w="sm" len="sm"/>
          </a:ln>
          <a:effectLst/>
        </p:spPr>
        <p:txBody>
          <a:bodyPr wrap="none" anchor="ctr"/>
          <a:lstStyle/>
          <a:p>
            <a:pPr algn="ctr" eaLnBrk="0" hangingPunct="0">
              <a:defRPr/>
            </a:pPr>
            <a:r>
              <a:rPr kumimoji="0" lang="zh-CN" altLang="en-US" sz="2800" dirty="0">
                <a:solidFill>
                  <a:srgbClr val="660066"/>
                </a:solidFill>
                <a:effectLst>
                  <a:outerShdw blurRad="38100" dist="38100" dir="2700000" algn="tl">
                    <a:srgbClr val="000000"/>
                  </a:outerShdw>
                </a:effectLst>
                <a:latin typeface="Arial" charset="0"/>
              </a:rPr>
              <a:t>关系</a:t>
            </a:r>
          </a:p>
          <a:p>
            <a:pPr algn="ctr" eaLnBrk="0" hangingPunct="0">
              <a:defRPr/>
            </a:pPr>
            <a:r>
              <a:rPr kumimoji="0" lang="en-US" altLang="zh-CN" sz="1800" dirty="0">
                <a:solidFill>
                  <a:srgbClr val="660066"/>
                </a:solidFill>
                <a:effectLst>
                  <a:outerShdw blurRad="38100" dist="38100" dir="2700000" algn="tl">
                    <a:srgbClr val="000000"/>
                  </a:outerShdw>
                </a:effectLst>
                <a:latin typeface="Arial" charset="0"/>
              </a:rPr>
              <a:t>relationships</a:t>
            </a:r>
          </a:p>
        </p:txBody>
      </p:sp>
      <p:cxnSp>
        <p:nvCxnSpPr>
          <p:cNvPr id="41989" name="AutoShape 4"/>
          <p:cNvCxnSpPr>
            <a:cxnSpLocks noChangeShapeType="1"/>
            <a:stCxn id="543747" idx="2"/>
            <a:endCxn id="543753" idx="0"/>
          </p:cNvCxnSpPr>
          <p:nvPr/>
        </p:nvCxnSpPr>
        <p:spPr bwMode="auto">
          <a:xfrm rot="5400000">
            <a:off x="3865041" y="2141264"/>
            <a:ext cx="1039812" cy="2627312"/>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41990" name="AutoShape 5"/>
          <p:cNvCxnSpPr>
            <a:cxnSpLocks noChangeShapeType="1"/>
            <a:stCxn id="543747" idx="2"/>
            <a:endCxn id="543756" idx="0"/>
          </p:cNvCxnSpPr>
          <p:nvPr/>
        </p:nvCxnSpPr>
        <p:spPr bwMode="auto">
          <a:xfrm rot="16200000" flipH="1">
            <a:off x="6725716" y="1907901"/>
            <a:ext cx="1039812" cy="3094038"/>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41991" name="Line 6"/>
          <p:cNvSpPr>
            <a:spLocks noChangeShapeType="1"/>
          </p:cNvSpPr>
          <p:nvPr/>
        </p:nvSpPr>
        <p:spPr bwMode="auto">
          <a:xfrm>
            <a:off x="4092054" y="4033565"/>
            <a:ext cx="1362075" cy="1587"/>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zh-CN" altLang="en-US"/>
          </a:p>
        </p:txBody>
      </p:sp>
      <p:sp>
        <p:nvSpPr>
          <p:cNvPr id="41992" name="Line 7"/>
          <p:cNvSpPr>
            <a:spLocks noChangeShapeType="1"/>
          </p:cNvSpPr>
          <p:nvPr/>
        </p:nvSpPr>
        <p:spPr bwMode="auto">
          <a:xfrm flipV="1">
            <a:off x="2423592" y="4046265"/>
            <a:ext cx="1366837" cy="1587"/>
          </a:xfrm>
          <a:prstGeom prst="line">
            <a:avLst/>
          </a:prstGeom>
          <a:noFill/>
          <a:ln w="25400">
            <a:solidFill>
              <a:schemeClr val="folHlink"/>
            </a:solidFill>
            <a:prstDash val="dash"/>
            <a:round/>
            <a:headEnd type="none" w="sm" len="sm"/>
            <a:tailEnd type="arrow"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1993" name="AutoShape 8"/>
          <p:cNvSpPr>
            <a:spLocks noChangeArrowheads="1"/>
          </p:cNvSpPr>
          <p:nvPr/>
        </p:nvSpPr>
        <p:spPr bwMode="auto">
          <a:xfrm>
            <a:off x="6166916" y="3931965"/>
            <a:ext cx="1441450" cy="257175"/>
          </a:xfrm>
          <a:prstGeom prst="rightArrow">
            <a:avLst>
              <a:gd name="adj1" fmla="val 0"/>
              <a:gd name="adj2" fmla="val 140227"/>
            </a:avLst>
          </a:prstGeom>
          <a:noFill/>
          <a:ln w="25400">
            <a:solidFill>
              <a:schemeClr val="folHlink"/>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43753" name="Rectangle 9"/>
          <p:cNvSpPr>
            <a:spLocks noChangeArrowheads="1"/>
          </p:cNvSpPr>
          <p:nvPr/>
        </p:nvSpPr>
        <p:spPr bwMode="auto">
          <a:xfrm>
            <a:off x="2495028" y="3974827"/>
            <a:ext cx="1150938" cy="8223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依赖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dependency</a:t>
            </a: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endParaRPr kumimoji="0" lang="en-US" altLang="zh-CN" sz="1800">
              <a:solidFill>
                <a:srgbClr val="660066"/>
              </a:solidFill>
              <a:effectLst>
                <a:outerShdw blurRad="38100" dist="38100" dir="2700000" algn="tl">
                  <a:srgbClr val="C0C0C0"/>
                </a:outerShdw>
              </a:effectLst>
              <a:latin typeface="Arial" charset="0"/>
            </a:endParaRPr>
          </a:p>
        </p:txBody>
      </p:sp>
      <p:sp>
        <p:nvSpPr>
          <p:cNvPr id="543754" name="Rectangle 10"/>
          <p:cNvSpPr>
            <a:spLocks noChangeArrowheads="1"/>
          </p:cNvSpPr>
          <p:nvPr/>
        </p:nvSpPr>
        <p:spPr bwMode="auto">
          <a:xfrm>
            <a:off x="4222228" y="3989114"/>
            <a:ext cx="1150938" cy="533400"/>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关联</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association</a:t>
            </a:r>
          </a:p>
        </p:txBody>
      </p:sp>
      <p:sp>
        <p:nvSpPr>
          <p:cNvPr id="543755" name="Rectangle 11"/>
          <p:cNvSpPr>
            <a:spLocks noChangeArrowheads="1"/>
          </p:cNvSpPr>
          <p:nvPr/>
        </p:nvSpPr>
        <p:spPr bwMode="auto">
          <a:xfrm>
            <a:off x="6238354" y="3989115"/>
            <a:ext cx="1133475" cy="5429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泛化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generalization</a:t>
            </a:r>
          </a:p>
        </p:txBody>
      </p:sp>
      <p:sp>
        <p:nvSpPr>
          <p:cNvPr id="543756" name="Rectangle 12"/>
          <p:cNvSpPr>
            <a:spLocks noChangeArrowheads="1"/>
          </p:cNvSpPr>
          <p:nvPr/>
        </p:nvSpPr>
        <p:spPr bwMode="auto">
          <a:xfrm>
            <a:off x="8254478" y="3974827"/>
            <a:ext cx="1074738" cy="6064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实现</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realization</a:t>
            </a:r>
          </a:p>
        </p:txBody>
      </p:sp>
      <p:cxnSp>
        <p:nvCxnSpPr>
          <p:cNvPr id="41998" name="AutoShape 13"/>
          <p:cNvCxnSpPr>
            <a:cxnSpLocks noChangeShapeType="1"/>
            <a:stCxn id="543747" idx="2"/>
            <a:endCxn id="543754" idx="0"/>
          </p:cNvCxnSpPr>
          <p:nvPr/>
        </p:nvCxnSpPr>
        <p:spPr bwMode="auto">
          <a:xfrm rot="5400000">
            <a:off x="4721497" y="3012008"/>
            <a:ext cx="1054100" cy="900112"/>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41999" name="AutoShape 14"/>
          <p:cNvCxnSpPr>
            <a:cxnSpLocks noChangeShapeType="1"/>
            <a:stCxn id="543747" idx="2"/>
            <a:endCxn id="543755" idx="0"/>
          </p:cNvCxnSpPr>
          <p:nvPr/>
        </p:nvCxnSpPr>
        <p:spPr bwMode="auto">
          <a:xfrm rot="16200000" flipH="1">
            <a:off x="5724797" y="2908820"/>
            <a:ext cx="1054100" cy="1106488"/>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grpSp>
        <p:nvGrpSpPr>
          <p:cNvPr id="42000" name="Group 15"/>
          <p:cNvGrpSpPr>
            <a:grpSpLocks/>
          </p:cNvGrpSpPr>
          <p:nvPr/>
        </p:nvGrpSpPr>
        <p:grpSpPr bwMode="auto">
          <a:xfrm>
            <a:off x="8110016" y="3933551"/>
            <a:ext cx="1441450" cy="287338"/>
            <a:chOff x="3243" y="2976"/>
            <a:chExt cx="908" cy="181"/>
          </a:xfrm>
        </p:grpSpPr>
        <p:sp>
          <p:nvSpPr>
            <p:cNvPr id="42001" name="AutoShape 16"/>
            <p:cNvSpPr>
              <a:spLocks noChangeArrowheads="1"/>
            </p:cNvSpPr>
            <p:nvPr/>
          </p:nvSpPr>
          <p:spPr bwMode="auto">
            <a:xfrm rot="5400000">
              <a:off x="3969" y="2976"/>
              <a:ext cx="181" cy="182"/>
            </a:xfrm>
            <a:prstGeom prst="flowChartExtract">
              <a:avLst/>
            </a:prstGeom>
            <a:noFill/>
            <a:ln w="9525">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anchor="ctr"/>
            <a:lstStyle/>
            <a:p>
              <a:pPr algn="r"/>
              <a:endParaRPr lang="zh-CN" altLang="en-US" b="0"/>
            </a:p>
          </p:txBody>
        </p:sp>
        <p:cxnSp>
          <p:nvCxnSpPr>
            <p:cNvPr id="42002" name="AutoShape 17"/>
            <p:cNvCxnSpPr>
              <a:cxnSpLocks noChangeShapeType="1"/>
              <a:stCxn id="42001" idx="2"/>
            </p:cNvCxnSpPr>
            <p:nvPr/>
          </p:nvCxnSpPr>
          <p:spPr bwMode="auto">
            <a:xfrm flipH="1">
              <a:off x="3243" y="3066"/>
              <a:ext cx="727" cy="1"/>
            </a:xfrm>
            <a:prstGeom prst="straightConnector1">
              <a:avLst/>
            </a:prstGeom>
            <a:noFill/>
            <a:ln w="25400">
              <a:solidFill>
                <a:schemeClr val="folHlink"/>
              </a:solidFill>
              <a:prstDash val="dash"/>
              <a:miter lim="800000"/>
              <a:headEnd/>
              <a:tailEnd/>
            </a:ln>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可视</a:t>
            </a:r>
            <a:r>
              <a:rPr lang="zh-CN" altLang="en-US" dirty="0" smtClean="0"/>
              <a:t>化建模基础</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a:t>3</a:t>
            </a:r>
            <a:r>
              <a:rPr lang="en-US" altLang="zh-CN" dirty="0" smtClean="0"/>
              <a:t> </a:t>
            </a:r>
            <a:r>
              <a:rPr lang="zh-CN" altLang="en-US" dirty="0" smtClean="0"/>
              <a:t>部分</a:t>
            </a:r>
            <a:endParaRPr lang="zh-CN" altLang="en-US" dirty="0"/>
          </a:p>
        </p:txBody>
      </p:sp>
    </p:spTree>
    <p:extLst>
      <p:ext uri="{BB962C8B-B14F-4D97-AF65-F5344CB8AC3E}">
        <p14:creationId xmlns:p14="http://schemas.microsoft.com/office/powerpoint/2010/main" xmlns="" val="66779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8DAC7F-01C5-498A-801A-E2C723256D2C}"/>
              </a:ext>
            </a:extLst>
          </p:cNvPr>
          <p:cNvSpPr>
            <a:spLocks noGrp="1"/>
          </p:cNvSpPr>
          <p:nvPr>
            <p:ph type="title"/>
          </p:nvPr>
        </p:nvSpPr>
        <p:spPr/>
        <p:txBody>
          <a:bodyPr/>
          <a:lstStyle/>
          <a:p>
            <a:r>
              <a:rPr lang="zh-CN" altLang="en-US" dirty="0"/>
              <a:t>图</a:t>
            </a:r>
          </a:p>
        </p:txBody>
      </p:sp>
      <p:sp>
        <p:nvSpPr>
          <p:cNvPr id="4" name="灯片编号占位符 3">
            <a:extLst>
              <a:ext uri="{FF2B5EF4-FFF2-40B4-BE49-F238E27FC236}">
                <a16:creationId xmlns:a16="http://schemas.microsoft.com/office/drawing/2014/main" xmlns="" id="{7EA47195-232C-40FB-BA13-69EBE8BA2DCB}"/>
              </a:ext>
            </a:extLst>
          </p:cNvPr>
          <p:cNvSpPr>
            <a:spLocks noGrp="1"/>
          </p:cNvSpPr>
          <p:nvPr>
            <p:ph type="sldNum" sz="quarter" idx="12"/>
          </p:nvPr>
        </p:nvSpPr>
        <p:spPr/>
        <p:txBody>
          <a:bodyPr/>
          <a:lstStyle/>
          <a:p>
            <a:pPr>
              <a:defRPr/>
            </a:pPr>
            <a:r>
              <a:rPr lang="en-US" altLang="zh-CN"/>
              <a:t>-</a:t>
            </a:r>
            <a:fld id="{74C2F54C-52AD-47FC-B80B-56D32F7F9136}" type="slidenum">
              <a:rPr lang="en-US" altLang="zh-CN" smtClean="0"/>
              <a:pPr>
                <a:defRPr/>
              </a:pPr>
              <a:t>20</a:t>
            </a:fld>
            <a:r>
              <a:rPr lang="en-US" altLang="zh-CN"/>
              <a:t>-</a:t>
            </a:r>
          </a:p>
        </p:txBody>
      </p:sp>
      <p:graphicFrame>
        <p:nvGraphicFramePr>
          <p:cNvPr id="5" name="图示 4">
            <a:extLst>
              <a:ext uri="{FF2B5EF4-FFF2-40B4-BE49-F238E27FC236}">
                <a16:creationId xmlns:a16="http://schemas.microsoft.com/office/drawing/2014/main" xmlns="" id="{6854EB49-1097-4AA0-BD2E-1A0FB2EEE317}"/>
              </a:ext>
            </a:extLst>
          </p:cNvPr>
          <p:cNvGraphicFramePr/>
          <p:nvPr>
            <p:extLst>
              <p:ext uri="{D42A27DB-BD31-4B8C-83A1-F6EECF244321}">
                <p14:modId xmlns:p14="http://schemas.microsoft.com/office/powerpoint/2010/main" xmlns="" val="207978584"/>
              </p:ext>
            </p:extLst>
          </p:nvPr>
        </p:nvGraphicFramePr>
        <p:xfrm>
          <a:off x="119336" y="1367739"/>
          <a:ext cx="10873208" cy="544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81407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extLst>
      <p:ext uri="{BB962C8B-B14F-4D97-AF65-F5344CB8AC3E}">
        <p14:creationId xmlns:p14="http://schemas.microsoft.com/office/powerpoint/2010/main" xmlns="" val="2507746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通用机制</a:t>
            </a:r>
            <a:endParaRPr lang="en-US" altLang="zh-CN"/>
          </a:p>
        </p:txBody>
      </p:sp>
      <p:sp>
        <p:nvSpPr>
          <p:cNvPr id="43012" name="Rectangle 3"/>
          <p:cNvSpPr>
            <a:spLocks noGrp="1" noChangeArrowheads="1"/>
          </p:cNvSpPr>
          <p:nvPr>
            <p:ph idx="1"/>
          </p:nvPr>
        </p:nvSpPr>
        <p:spPr/>
        <p:txBody>
          <a:bodyPr/>
          <a:lstStyle/>
          <a:p>
            <a:pPr eaLnBrk="1" hangingPunct="1">
              <a:lnSpc>
                <a:spcPct val="90000"/>
              </a:lnSpc>
            </a:pPr>
            <a:r>
              <a:rPr lang="zh-CN" altLang="en-US" dirty="0"/>
              <a:t>规格说明</a:t>
            </a:r>
            <a:r>
              <a:rPr lang="en-US" altLang="zh-CN" dirty="0"/>
              <a:t>(Specifications)</a:t>
            </a:r>
          </a:p>
          <a:p>
            <a:pPr lvl="1" eaLnBrk="1" hangingPunct="1">
              <a:lnSpc>
                <a:spcPct val="90000"/>
              </a:lnSpc>
            </a:pPr>
            <a:r>
              <a:rPr lang="zh-CN" altLang="en-US" dirty="0"/>
              <a:t>文本维度的模型描述</a:t>
            </a:r>
          </a:p>
          <a:p>
            <a:pPr eaLnBrk="1" hangingPunct="1">
              <a:lnSpc>
                <a:spcPct val="90000"/>
              </a:lnSpc>
            </a:pPr>
            <a:r>
              <a:rPr lang="zh-CN" altLang="en-US" dirty="0"/>
              <a:t>修饰</a:t>
            </a:r>
            <a:r>
              <a:rPr lang="en-US" altLang="zh-CN" dirty="0"/>
              <a:t>(Adornments)</a:t>
            </a:r>
          </a:p>
          <a:p>
            <a:pPr lvl="1" eaLnBrk="1" hangingPunct="1">
              <a:lnSpc>
                <a:spcPct val="90000"/>
              </a:lnSpc>
            </a:pPr>
            <a:r>
              <a:rPr lang="zh-CN" altLang="en-US" dirty="0"/>
              <a:t>描述建模元素的细节信息</a:t>
            </a:r>
            <a:endParaRPr lang="en-US" altLang="zh-CN" dirty="0"/>
          </a:p>
          <a:p>
            <a:pPr eaLnBrk="1" hangingPunct="1">
              <a:lnSpc>
                <a:spcPct val="90000"/>
              </a:lnSpc>
            </a:pPr>
            <a:r>
              <a:rPr lang="zh-CN" altLang="en-US" dirty="0" smtClean="0"/>
              <a:t>扩展</a:t>
            </a:r>
            <a:r>
              <a:rPr lang="zh-CN" altLang="en-US" dirty="0"/>
              <a:t>机制</a:t>
            </a:r>
            <a:r>
              <a:rPr lang="en-US" altLang="zh-CN" dirty="0"/>
              <a:t>(E</a:t>
            </a:r>
            <a:r>
              <a:rPr lang="zh-CN" altLang="zh-CN" dirty="0"/>
              <a:t>xtensibility </a:t>
            </a:r>
            <a:r>
              <a:rPr lang="zh-CN" altLang="en-US" dirty="0"/>
              <a:t>M</a:t>
            </a:r>
            <a:r>
              <a:rPr lang="zh-CN" altLang="zh-CN" dirty="0"/>
              <a:t>echanisms</a:t>
            </a:r>
            <a:r>
              <a:rPr lang="en-US" altLang="zh-CN" dirty="0"/>
              <a:t>)</a:t>
            </a:r>
          </a:p>
          <a:p>
            <a:pPr lvl="1" eaLnBrk="1" hangingPunct="1">
              <a:lnSpc>
                <a:spcPct val="90000"/>
              </a:lnSpc>
            </a:pPr>
            <a:r>
              <a:rPr lang="zh-CN" altLang="en-US" dirty="0"/>
              <a:t>用</a:t>
            </a:r>
            <a:r>
              <a:rPr lang="zh-CN" altLang="en-US" dirty="0" smtClean="0"/>
              <a:t>于扩展</a:t>
            </a:r>
            <a:r>
              <a:rPr lang="en-US" altLang="zh-CN" dirty="0" smtClean="0"/>
              <a:t>UML</a:t>
            </a:r>
            <a:r>
              <a:rPr lang="zh-CN" altLang="en-US" dirty="0" smtClean="0"/>
              <a:t>建模元素</a:t>
            </a:r>
            <a:endParaRPr lang="en-US" altLang="zh-CN" dirty="0" smtClean="0"/>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4290DA7E-9A34-4560-9739-397A12C1F5D2}"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规格说明</a:t>
            </a:r>
            <a:r>
              <a:rPr lang="en-US" altLang="zh-CN"/>
              <a:t>(Specifications)</a:t>
            </a:r>
            <a:endParaRPr lang="zh-CN" altLang="en-US"/>
          </a:p>
        </p:txBody>
      </p:sp>
      <p:sp>
        <p:nvSpPr>
          <p:cNvPr id="44036" name="Rectangle 3"/>
          <p:cNvSpPr>
            <a:spLocks noGrp="1" noChangeArrowheads="1"/>
          </p:cNvSpPr>
          <p:nvPr>
            <p:ph idx="1"/>
          </p:nvPr>
        </p:nvSpPr>
        <p:spPr/>
        <p:txBody>
          <a:bodyPr/>
          <a:lstStyle/>
          <a:p>
            <a:pPr eaLnBrk="1" hangingPunct="1"/>
            <a:r>
              <a:rPr kumimoji="0" lang="en-US" altLang="zh-CN" dirty="0">
                <a:solidFill>
                  <a:srgbClr val="000000"/>
                </a:solidFill>
              </a:rPr>
              <a:t>UML</a:t>
            </a:r>
            <a:r>
              <a:rPr kumimoji="0" lang="zh-CN" altLang="en-US" dirty="0">
                <a:solidFill>
                  <a:srgbClr val="000000"/>
                </a:solidFill>
              </a:rPr>
              <a:t>模型至少具有两种维度：</a:t>
            </a:r>
          </a:p>
          <a:p>
            <a:pPr lvl="1" eaLnBrk="1" hangingPunct="1"/>
            <a:r>
              <a:rPr kumimoji="0" lang="zh-CN" altLang="en-US" dirty="0">
                <a:solidFill>
                  <a:srgbClr val="000000"/>
                </a:solidFill>
              </a:rPr>
              <a:t>图形维度：使用图和图标可视化模型</a:t>
            </a:r>
          </a:p>
          <a:p>
            <a:pPr lvl="1" eaLnBrk="1" hangingPunct="1"/>
            <a:r>
              <a:rPr kumimoji="0" lang="zh-CN" altLang="en-US" dirty="0">
                <a:solidFill>
                  <a:srgbClr val="000000"/>
                </a:solidFill>
              </a:rPr>
              <a:t>文本维度：各种建模元素的规格说明</a:t>
            </a:r>
          </a:p>
          <a:p>
            <a:pPr eaLnBrk="1" hangingPunct="1"/>
            <a:r>
              <a:rPr kumimoji="0" lang="zh-CN" altLang="en-US" dirty="0">
                <a:solidFill>
                  <a:srgbClr val="000000"/>
                </a:solidFill>
              </a:rPr>
              <a:t>规格说明</a:t>
            </a:r>
          </a:p>
          <a:p>
            <a:pPr lvl="1" eaLnBrk="1" hangingPunct="1"/>
            <a:r>
              <a:rPr kumimoji="0" lang="zh-CN" altLang="en-US" dirty="0">
                <a:solidFill>
                  <a:srgbClr val="000000"/>
                </a:solidFill>
              </a:rPr>
              <a:t>模型元素的特征和语义的文本描述</a:t>
            </a:r>
          </a:p>
          <a:p>
            <a:pPr lvl="1" eaLnBrk="1" hangingPunct="1"/>
            <a:r>
              <a:rPr kumimoji="0" lang="zh-CN" altLang="en-US" dirty="0">
                <a:solidFill>
                  <a:srgbClr val="000000"/>
                </a:solidFill>
              </a:rPr>
              <a:t>形成</a:t>
            </a:r>
            <a:r>
              <a:rPr kumimoji="0" lang="zh-CN" altLang="en-US" dirty="0" smtClean="0">
                <a:solidFill>
                  <a:srgbClr val="000000"/>
                </a:solidFill>
              </a:rPr>
              <a:t>了模型</a:t>
            </a:r>
            <a:r>
              <a:rPr kumimoji="0" lang="zh-CN" altLang="en-US" dirty="0">
                <a:solidFill>
                  <a:srgbClr val="000000"/>
                </a:solidFill>
              </a:rPr>
              <a:t>的语义背板（</a:t>
            </a:r>
            <a:r>
              <a:rPr kumimoji="0" lang="en-US" altLang="zh-CN" dirty="0">
                <a:solidFill>
                  <a:srgbClr val="000000"/>
                </a:solidFill>
              </a:rPr>
              <a:t>semantic backplane</a:t>
            </a:r>
            <a:r>
              <a:rPr kumimoji="0" lang="zh-CN" altLang="en-US" dirty="0">
                <a:solidFill>
                  <a:srgbClr val="000000"/>
                </a:solidFill>
              </a:rPr>
              <a:t>），赋予模型意义，各种图仅仅是该背板的视图或者可视化投影</a:t>
            </a:r>
          </a:p>
          <a:p>
            <a:pPr lvl="1" eaLnBrk="1" hangingPunct="1"/>
            <a:r>
              <a:rPr kumimoji="0" lang="en-US" altLang="zh-CN" dirty="0">
                <a:solidFill>
                  <a:srgbClr val="000000"/>
                </a:solidFill>
              </a:rPr>
              <a:t>death by diagram</a:t>
            </a:r>
            <a:r>
              <a:rPr kumimoji="0" lang="en-US" altLang="zh-CN" dirty="0" smtClean="0">
                <a:solidFill>
                  <a:srgbClr val="000000"/>
                </a:solidFill>
              </a:rPr>
              <a:t>(</a:t>
            </a:r>
            <a:r>
              <a:rPr lang="zh-CN" altLang="en-US" dirty="0">
                <a:solidFill>
                  <a:srgbClr val="000000"/>
                </a:solidFill>
              </a:rPr>
              <a:t>因</a:t>
            </a:r>
            <a:r>
              <a:rPr kumimoji="0" lang="zh-CN" altLang="en-US" dirty="0" smtClean="0">
                <a:solidFill>
                  <a:srgbClr val="000000"/>
                </a:solidFill>
              </a:rPr>
              <a:t>图</a:t>
            </a:r>
            <a:r>
              <a:rPr kumimoji="0" lang="zh-CN" altLang="en-US" dirty="0">
                <a:solidFill>
                  <a:srgbClr val="000000"/>
                </a:solidFill>
              </a:rPr>
              <a:t>形而死亡</a:t>
            </a:r>
            <a:r>
              <a:rPr kumimoji="0" lang="en-US" altLang="zh-CN" dirty="0">
                <a:solidFill>
                  <a:srgbClr val="000000"/>
                </a:solidFill>
              </a:rPr>
              <a:t>)</a:t>
            </a:r>
          </a:p>
        </p:txBody>
      </p:sp>
      <p:sp>
        <p:nvSpPr>
          <p:cNvPr id="440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DD61C93D-DFDD-45EE-92EC-CC5A275FCBE4}" type="slidenum">
              <a:rPr lang="en-US" altLang="zh-CN" sz="1200" b="0">
                <a:solidFill>
                  <a:srgbClr val="4D4D4D"/>
                </a:solidFill>
                <a:latin typeface="Arial" charset="0"/>
              </a:rPr>
              <a:pPr eaLnBrk="1" hangingPunct="1"/>
              <a:t>23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修饰</a:t>
            </a:r>
            <a:r>
              <a:rPr lang="en-US" altLang="zh-CN"/>
              <a:t>(adornments)</a:t>
            </a:r>
            <a:endParaRPr lang="zh-CN" altLang="en-US"/>
          </a:p>
        </p:txBody>
      </p:sp>
      <p:sp>
        <p:nvSpPr>
          <p:cNvPr id="45060" name="Rectangle 3"/>
          <p:cNvSpPr>
            <a:spLocks noGrp="1" noChangeArrowheads="1"/>
          </p:cNvSpPr>
          <p:nvPr>
            <p:ph idx="1"/>
          </p:nvPr>
        </p:nvSpPr>
        <p:spPr/>
        <p:txBody>
          <a:bodyPr/>
          <a:lstStyle/>
          <a:p>
            <a:pPr eaLnBrk="1" hangingPunct="1"/>
            <a:r>
              <a:rPr lang="en-US" altLang="zh-CN">
                <a:solidFill>
                  <a:srgbClr val="000000"/>
                </a:solidFill>
              </a:rPr>
              <a:t>UML</a:t>
            </a:r>
            <a:r>
              <a:rPr lang="zh-CN" altLang="en-US">
                <a:solidFill>
                  <a:srgbClr val="000000"/>
                </a:solidFill>
              </a:rPr>
              <a:t>表示法中的每一个元素都有一个基本符号，可以把各种修饰细节添加到这些符号上</a:t>
            </a:r>
            <a:endParaRPr kumimoji="0" lang="zh-CN" altLang="en-US">
              <a:solidFill>
                <a:srgbClr val="000000"/>
              </a:solidFill>
            </a:endParaRPr>
          </a:p>
          <a:p>
            <a:pPr lvl="1" eaLnBrk="1" hangingPunct="1"/>
            <a:r>
              <a:rPr lang="zh-CN" altLang="en-US">
                <a:solidFill>
                  <a:srgbClr val="000000"/>
                </a:solidFill>
              </a:rPr>
              <a:t>只有在修饰增强了图的整体清晰性和可读性或者突出模型的某些重要特征时，才应该表示那些修饰</a:t>
            </a:r>
          </a:p>
        </p:txBody>
      </p:sp>
      <p:sp>
        <p:nvSpPr>
          <p:cNvPr id="45058"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7DE7ECF-A20C-4C27-A76E-F5B6DB6D8DA3}" type="slidenum">
              <a:rPr lang="en-US" altLang="zh-CN" sz="1200" b="0">
                <a:solidFill>
                  <a:srgbClr val="4D4D4D"/>
                </a:solidFill>
                <a:latin typeface="Arial" charset="0"/>
              </a:rPr>
              <a:pPr eaLnBrk="1" hangingPunct="1"/>
              <a:t>24</a:t>
            </a:fld>
            <a:r>
              <a:rPr lang="en-US" altLang="zh-CN" sz="1200" b="0">
                <a:solidFill>
                  <a:srgbClr val="4D4D4D"/>
                </a:solidFill>
                <a:latin typeface="Arial" charset="0"/>
              </a:rPr>
              <a:t>-</a:t>
            </a:r>
          </a:p>
        </p:txBody>
      </p:sp>
      <p:pic>
        <p:nvPicPr>
          <p:cNvPr id="4506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43674" y="3788494"/>
            <a:ext cx="2648669" cy="273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45062" name="Rectangle 5"/>
          <p:cNvSpPr>
            <a:spLocks noChangeArrowheads="1"/>
          </p:cNvSpPr>
          <p:nvPr/>
        </p:nvSpPr>
        <p:spPr bwMode="auto">
          <a:xfrm>
            <a:off x="3503613" y="4723531"/>
            <a:ext cx="1058862" cy="431800"/>
          </a:xfrm>
          <a:prstGeom prst="rect">
            <a:avLst/>
          </a:prstGeom>
          <a:noFill/>
          <a:ln w="12700">
            <a:solidFill>
              <a:srgbClr val="333333"/>
            </a:solidFill>
            <a:miter lim="800000"/>
            <a:headEnd type="none" w="sm" len="sm"/>
            <a:tailEnd type="none" w="sm" len="sm"/>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pPr algn="ctr" eaLnBrk="0" hangingPunct="0"/>
            <a:r>
              <a:rPr kumimoji="0" lang="en-US" altLang="zh-CN" sz="1800">
                <a:solidFill>
                  <a:srgbClr val="000000"/>
                </a:solidFill>
                <a:latin typeface="Arial" charset="0"/>
              </a:rPr>
              <a:t>Window</a:t>
            </a:r>
          </a:p>
        </p:txBody>
      </p:sp>
      <p:sp>
        <p:nvSpPr>
          <p:cNvPr id="45063" name="AutoShape 6"/>
          <p:cNvSpPr>
            <a:spLocks noChangeArrowheads="1"/>
          </p:cNvSpPr>
          <p:nvPr/>
        </p:nvSpPr>
        <p:spPr bwMode="auto">
          <a:xfrm>
            <a:off x="5097463" y="4652095"/>
            <a:ext cx="976312" cy="485775"/>
          </a:xfrm>
          <a:prstGeom prst="rightArrow">
            <a:avLst>
              <a:gd name="adj1" fmla="val 50000"/>
              <a:gd name="adj2" fmla="val 50245"/>
            </a:avLst>
          </a:prstGeom>
          <a:solidFill>
            <a:srgbClr val="C0C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扩展机制</a:t>
            </a:r>
          </a:p>
        </p:txBody>
      </p:sp>
      <p:sp>
        <p:nvSpPr>
          <p:cNvPr id="48132" name="Rectangle 3"/>
          <p:cNvSpPr>
            <a:spLocks noGrp="1" noChangeArrowheads="1"/>
          </p:cNvSpPr>
          <p:nvPr>
            <p:ph idx="1"/>
          </p:nvPr>
        </p:nvSpPr>
        <p:spPr/>
        <p:txBody>
          <a:bodyPr/>
          <a:lstStyle/>
          <a:p>
            <a:pPr eaLnBrk="1" hangingPunct="1">
              <a:lnSpc>
                <a:spcPct val="90000"/>
              </a:lnSpc>
            </a:pPr>
            <a:r>
              <a:rPr lang="zh-CN" altLang="en-US" dirty="0"/>
              <a:t>构造型</a:t>
            </a:r>
            <a:r>
              <a:rPr lang="en-US" altLang="zh-CN" dirty="0"/>
              <a:t>(stereotypes)</a:t>
            </a:r>
          </a:p>
          <a:p>
            <a:pPr lvl="1" eaLnBrk="1" hangingPunct="1">
              <a:lnSpc>
                <a:spcPct val="90000"/>
              </a:lnSpc>
            </a:pPr>
            <a:r>
              <a:rPr lang="zh-CN" altLang="en-US" dirty="0"/>
              <a:t>基于已有的建模元素引入新的建模元素</a:t>
            </a:r>
          </a:p>
          <a:p>
            <a:pPr eaLnBrk="1" hangingPunct="1">
              <a:lnSpc>
                <a:spcPct val="90000"/>
              </a:lnSpc>
            </a:pPr>
            <a:r>
              <a:rPr lang="zh-CN" altLang="en-US" dirty="0"/>
              <a:t>标记值</a:t>
            </a:r>
            <a:r>
              <a:rPr lang="en-US" altLang="zh-CN" dirty="0"/>
              <a:t>(tagged value)</a:t>
            </a:r>
          </a:p>
          <a:p>
            <a:pPr lvl="1" eaLnBrk="1" hangingPunct="1">
              <a:lnSpc>
                <a:spcPct val="90000"/>
              </a:lnSpc>
            </a:pPr>
            <a:r>
              <a:rPr lang="zh-CN" altLang="en-US" dirty="0"/>
              <a:t>扩展</a:t>
            </a:r>
            <a:r>
              <a:rPr lang="en-US" altLang="zh-CN" dirty="0"/>
              <a:t>UML</a:t>
            </a:r>
            <a:r>
              <a:rPr lang="zh-CN" altLang="en-US" dirty="0"/>
              <a:t>构造型的特性，可以用来创建构造型的</a:t>
            </a:r>
            <a:r>
              <a:rPr lang="zh-CN" altLang="en-US" dirty="0" smtClean="0"/>
              <a:t>详细信息</a:t>
            </a:r>
            <a:endParaRPr lang="zh-CN" altLang="en-US" dirty="0"/>
          </a:p>
          <a:p>
            <a:pPr eaLnBrk="1" hangingPunct="1">
              <a:lnSpc>
                <a:spcPct val="90000"/>
              </a:lnSpc>
            </a:pPr>
            <a:r>
              <a:rPr lang="zh-CN" altLang="en-US" dirty="0"/>
              <a:t>约束</a:t>
            </a:r>
            <a:r>
              <a:rPr lang="en-US" altLang="zh-CN" dirty="0"/>
              <a:t>(constraint)</a:t>
            </a:r>
          </a:p>
          <a:p>
            <a:pPr lvl="1" eaLnBrk="1" hangingPunct="1">
              <a:lnSpc>
                <a:spcPct val="90000"/>
              </a:lnSpc>
            </a:pPr>
            <a:r>
              <a:rPr lang="zh-CN" altLang="en-US" dirty="0"/>
              <a:t>扩展</a:t>
            </a:r>
            <a:r>
              <a:rPr lang="en-US" altLang="zh-CN" dirty="0"/>
              <a:t>UML</a:t>
            </a:r>
            <a:r>
              <a:rPr lang="zh-CN" altLang="en-US" dirty="0"/>
              <a:t>构造块的语义，可以用来增加新的规则或修改现有的规</a:t>
            </a:r>
            <a:r>
              <a:rPr lang="zh-CN" altLang="en-US" dirty="0" smtClean="0"/>
              <a:t>则</a:t>
            </a:r>
            <a:endParaRPr lang="zh-CN" altLang="en-US" dirty="0"/>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B177CC9-4E75-44C2-8D0F-72C51E48F3ED}" type="slidenum">
              <a:rPr lang="en-US" altLang="zh-CN" sz="1200" b="0">
                <a:solidFill>
                  <a:srgbClr val="4D4D4D"/>
                </a:solidFill>
                <a:latin typeface="Arial" charset="0"/>
              </a:rPr>
              <a:pPr eaLnBrk="1" hangingPunct="1"/>
              <a:t>25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外廓</a:t>
            </a:r>
            <a:r>
              <a:rPr lang="en-US" altLang="zh-CN"/>
              <a:t>(Profile)</a:t>
            </a:r>
          </a:p>
        </p:txBody>
      </p:sp>
      <p:sp>
        <p:nvSpPr>
          <p:cNvPr id="52228" name="Rectangle 3"/>
          <p:cNvSpPr>
            <a:spLocks noGrp="1" noChangeArrowheads="1"/>
          </p:cNvSpPr>
          <p:nvPr>
            <p:ph idx="1"/>
          </p:nvPr>
        </p:nvSpPr>
        <p:spPr>
          <a:xfrm>
            <a:off x="609600" y="1775192"/>
            <a:ext cx="10972800" cy="5082808"/>
          </a:xfrm>
        </p:spPr>
        <p:txBody>
          <a:bodyPr/>
          <a:lstStyle/>
          <a:p>
            <a:pPr eaLnBrk="1" hangingPunct="1"/>
            <a:r>
              <a:rPr lang="zh-CN" altLang="en-US" dirty="0"/>
              <a:t>外廓</a:t>
            </a:r>
          </a:p>
          <a:p>
            <a:pPr lvl="1" eaLnBrk="1" hangingPunct="1"/>
            <a:r>
              <a:rPr lang="zh-CN" altLang="en-US" dirty="0"/>
              <a:t>基于</a:t>
            </a:r>
            <a:r>
              <a:rPr lang="en-US" altLang="zh-CN" dirty="0"/>
              <a:t>UML</a:t>
            </a:r>
            <a:r>
              <a:rPr lang="zh-CN" altLang="en-US" dirty="0"/>
              <a:t>元素的子集为特定领域定义了</a:t>
            </a:r>
            <a:r>
              <a:rPr lang="en-US" altLang="zh-CN" dirty="0"/>
              <a:t>UML</a:t>
            </a:r>
            <a:r>
              <a:rPr lang="zh-CN" altLang="en-US" dirty="0"/>
              <a:t>的一个特定版本，即定义了一组对</a:t>
            </a:r>
            <a:r>
              <a:rPr lang="en-US" altLang="zh-CN" dirty="0"/>
              <a:t>UML</a:t>
            </a:r>
            <a:r>
              <a:rPr lang="zh-CN" altLang="en-US" dirty="0"/>
              <a:t>已有模型的扩展和限定机制，以用于某个特定领域</a:t>
            </a:r>
          </a:p>
          <a:p>
            <a:pPr lvl="1" eaLnBrk="1" hangingPunct="1"/>
            <a:r>
              <a:rPr lang="zh-CN" altLang="en-US" dirty="0"/>
              <a:t>这些扩展和限定机制包括：预定义的构造型、标记值、约束和基类</a:t>
            </a:r>
          </a:p>
          <a:p>
            <a:pPr lvl="1" eaLnBrk="1" hangingPunct="1"/>
            <a:r>
              <a:rPr lang="zh-CN" altLang="en-US" dirty="0"/>
              <a:t>建立在普通的</a:t>
            </a:r>
            <a:r>
              <a:rPr lang="en-US" altLang="zh-CN" dirty="0"/>
              <a:t>UML</a:t>
            </a:r>
            <a:r>
              <a:rPr lang="zh-CN" altLang="en-US" dirty="0"/>
              <a:t>元素基础上，并不代表一种新的语</a:t>
            </a:r>
            <a:r>
              <a:rPr lang="zh-CN" altLang="en-US" dirty="0" smtClean="0"/>
              <a:t>言</a:t>
            </a:r>
            <a:endParaRPr lang="en-US" altLang="zh-CN" dirty="0" smtClean="0"/>
          </a:p>
          <a:p>
            <a:r>
              <a:rPr lang="zh-CN" altLang="en-US" dirty="0"/>
              <a:t>外廓</a:t>
            </a:r>
            <a:r>
              <a:rPr lang="zh-CN" altLang="en-US" dirty="0" smtClean="0"/>
              <a:t>图</a:t>
            </a:r>
            <a:r>
              <a:rPr lang="en-US" altLang="zh-CN" dirty="0"/>
              <a:t>(</a:t>
            </a:r>
            <a:r>
              <a:rPr lang="en-US" altLang="zh-CN" dirty="0" smtClean="0"/>
              <a:t>Profile Diagram</a:t>
            </a:r>
            <a:r>
              <a:rPr lang="en-US" altLang="zh-CN" dirty="0"/>
              <a:t>)</a:t>
            </a:r>
            <a:endParaRPr lang="en-US" altLang="zh-CN" dirty="0" smtClean="0"/>
          </a:p>
          <a:p>
            <a:pPr lvl="1"/>
            <a:r>
              <a:rPr lang="zh-CN" altLang="en-US" dirty="0" smtClean="0"/>
              <a:t>专</a:t>
            </a:r>
            <a:r>
              <a:rPr lang="zh-CN" altLang="en-US" dirty="0"/>
              <a:t>门用于可视化描述外廓以及构造型、标记值、约束等</a:t>
            </a:r>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700BAAD-0F11-4398-8374-4979B21B92AA}"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a:t>OMG</a:t>
            </a:r>
            <a:r>
              <a:rPr lang="zh-CN" altLang="en-US"/>
              <a:t>提供的</a:t>
            </a:r>
            <a:r>
              <a:rPr lang="en-US" altLang="zh-CN"/>
              <a:t>Profile</a:t>
            </a:r>
          </a:p>
        </p:txBody>
      </p:sp>
      <p:sp>
        <p:nvSpPr>
          <p:cNvPr id="53252" name="Rectangle 3"/>
          <p:cNvSpPr>
            <a:spLocks noGrp="1" noChangeArrowheads="1"/>
          </p:cNvSpPr>
          <p:nvPr>
            <p:ph idx="1"/>
          </p:nvPr>
        </p:nvSpPr>
        <p:spPr/>
        <p:txBody>
          <a:bodyPr/>
          <a:lstStyle/>
          <a:p>
            <a:pPr eaLnBrk="1" hangingPunct="1">
              <a:lnSpc>
                <a:spcPct val="80000"/>
              </a:lnSpc>
            </a:pPr>
            <a:r>
              <a:rPr lang="en-US" altLang="zh-CN" dirty="0"/>
              <a:t>OMG</a:t>
            </a:r>
            <a:r>
              <a:rPr lang="zh-CN" altLang="en-US" dirty="0"/>
              <a:t>基于</a:t>
            </a:r>
            <a:r>
              <a:rPr lang="en-US" altLang="zh-CN" dirty="0"/>
              <a:t>Profile</a:t>
            </a:r>
            <a:r>
              <a:rPr lang="zh-CN" altLang="en-US" dirty="0"/>
              <a:t>机制扩展</a:t>
            </a:r>
            <a:r>
              <a:rPr lang="en-US" altLang="zh-CN" dirty="0"/>
              <a:t>UML</a:t>
            </a:r>
            <a:r>
              <a:rPr lang="zh-CN" altLang="en-US" dirty="0"/>
              <a:t>应用</a:t>
            </a:r>
          </a:p>
          <a:p>
            <a:pPr lvl="1" eaLnBrk="1" hangingPunct="1">
              <a:lnSpc>
                <a:spcPct val="80000"/>
              </a:lnSpc>
            </a:pPr>
            <a:r>
              <a:rPr lang="en-US" altLang="zh-CN" dirty="0"/>
              <a:t>MARTE (UML Profile for Modeling and Analysis of Real-time and Embedded Systems)</a:t>
            </a:r>
          </a:p>
          <a:p>
            <a:pPr lvl="1" eaLnBrk="1" hangingPunct="1">
              <a:lnSpc>
                <a:spcPct val="80000"/>
              </a:lnSpc>
            </a:pPr>
            <a:r>
              <a:rPr lang="en-US" altLang="zh-CN" dirty="0"/>
              <a:t>UML Testing Profile</a:t>
            </a:r>
          </a:p>
          <a:p>
            <a:pPr lvl="1" eaLnBrk="1" hangingPunct="1">
              <a:lnSpc>
                <a:spcPct val="80000"/>
              </a:lnSpc>
            </a:pPr>
            <a:r>
              <a:rPr lang="en-US" altLang="zh-CN" dirty="0"/>
              <a:t>UML Profile for System on a Chip (</a:t>
            </a:r>
            <a:r>
              <a:rPr lang="en-US" altLang="zh-CN" dirty="0" err="1"/>
              <a:t>SoC</a:t>
            </a:r>
            <a:r>
              <a:rPr lang="en-US" altLang="zh-CN" dirty="0"/>
              <a:t>)</a:t>
            </a:r>
          </a:p>
          <a:p>
            <a:pPr lvl="1" eaLnBrk="1" hangingPunct="1">
              <a:lnSpc>
                <a:spcPct val="80000"/>
              </a:lnSpc>
            </a:pPr>
            <a:r>
              <a:rPr lang="en-US" altLang="zh-CN" dirty="0" err="1"/>
              <a:t>SoaML</a:t>
            </a:r>
            <a:r>
              <a:rPr lang="en-US" altLang="zh-CN" dirty="0"/>
              <a:t> (Service oriented architecture Modeling Language) </a:t>
            </a:r>
          </a:p>
          <a:p>
            <a:pPr lvl="1" eaLnBrk="1" hangingPunct="1">
              <a:lnSpc>
                <a:spcPct val="80000"/>
              </a:lnSpc>
            </a:pPr>
            <a:r>
              <a:rPr lang="en-US" altLang="zh-CN" dirty="0" err="1"/>
              <a:t>SysML</a:t>
            </a:r>
            <a:r>
              <a:rPr lang="en-US" altLang="zh-CN" dirty="0"/>
              <a:t> (OMG Systems Modeling Language)</a:t>
            </a:r>
          </a:p>
          <a:p>
            <a:pPr lvl="1" eaLnBrk="1" hangingPunct="1">
              <a:lnSpc>
                <a:spcPct val="80000"/>
              </a:lnSpc>
            </a:pPr>
            <a:r>
              <a:rPr lang="en-US" altLang="zh-CN" dirty="0"/>
              <a:t>EAI (UML Profile for Enterprise Application Integration) </a:t>
            </a:r>
          </a:p>
          <a:p>
            <a:pPr lvl="1" eaLnBrk="1" hangingPunct="1">
              <a:lnSpc>
                <a:spcPct val="80000"/>
              </a:lnSpc>
            </a:pPr>
            <a:r>
              <a:rPr lang="en-US" altLang="zh-CN" dirty="0"/>
              <a:t>……</a:t>
            </a:r>
            <a:endParaRPr lang="zh-CN" altLang="en-US" dirty="0"/>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7E1552F-8FB5-474B-A47C-254CAEE33CF0}"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28</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extLst>
      <p:ext uri="{BB962C8B-B14F-4D97-AF65-F5344CB8AC3E}">
        <p14:creationId xmlns:p14="http://schemas.microsoft.com/office/powerpoint/2010/main" xmlns="" val="4290782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dirty="0"/>
              <a:t>架构：</a:t>
            </a:r>
            <a:r>
              <a:rPr lang="en-US" altLang="zh-CN" dirty="0"/>
              <a:t>4+1</a:t>
            </a:r>
            <a:r>
              <a:rPr lang="zh-CN" altLang="en-US" dirty="0"/>
              <a:t>视图</a:t>
            </a:r>
          </a:p>
        </p:txBody>
      </p:sp>
      <p:sp>
        <p:nvSpPr>
          <p:cNvPr id="563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350AECCB-CAB9-488D-9B52-F06DB1443EC9}" type="slidenum">
              <a:rPr lang="en-US" altLang="zh-CN" sz="1200" b="0">
                <a:solidFill>
                  <a:srgbClr val="4D4D4D"/>
                </a:solidFill>
                <a:latin typeface="Arial" charset="0"/>
              </a:rPr>
              <a:pPr eaLnBrk="1" hangingPunct="1"/>
              <a:t>29</a:t>
            </a:fld>
            <a:r>
              <a:rPr lang="en-US" altLang="zh-CN" sz="1200" b="0">
                <a:solidFill>
                  <a:srgbClr val="4D4D4D"/>
                </a:solidFill>
                <a:latin typeface="Arial" charset="0"/>
              </a:rPr>
              <a:t>-</a:t>
            </a:r>
          </a:p>
        </p:txBody>
      </p:sp>
      <p:grpSp>
        <p:nvGrpSpPr>
          <p:cNvPr id="56324" name="Group 3"/>
          <p:cNvGrpSpPr>
            <a:grpSpLocks/>
          </p:cNvGrpSpPr>
          <p:nvPr/>
        </p:nvGrpSpPr>
        <p:grpSpPr bwMode="auto">
          <a:xfrm>
            <a:off x="2279650" y="1773262"/>
            <a:ext cx="7848600" cy="4464050"/>
            <a:chOff x="571" y="929"/>
            <a:chExt cx="4668" cy="2592"/>
          </a:xfrm>
        </p:grpSpPr>
        <p:sp>
          <p:nvSpPr>
            <p:cNvPr id="56325" name="Rectangle 4"/>
            <p:cNvSpPr>
              <a:spLocks noChangeArrowheads="1"/>
            </p:cNvSpPr>
            <p:nvPr/>
          </p:nvSpPr>
          <p:spPr bwMode="auto">
            <a:xfrm>
              <a:off x="571" y="929"/>
              <a:ext cx="2253"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6" name="Rectangle 5"/>
            <p:cNvSpPr>
              <a:spLocks noChangeArrowheads="1"/>
            </p:cNvSpPr>
            <p:nvPr/>
          </p:nvSpPr>
          <p:spPr bwMode="auto">
            <a:xfrm>
              <a:off x="571" y="2257"/>
              <a:ext cx="2253"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2875" y="929"/>
              <a:ext cx="2296"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1" name="Rectangle 7"/>
            <p:cNvSpPr>
              <a:spLocks noChangeArrowheads="1"/>
            </p:cNvSpPr>
            <p:nvPr/>
          </p:nvSpPr>
          <p:spPr bwMode="auto">
            <a:xfrm>
              <a:off x="1483" y="2657"/>
              <a:ext cx="1074"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Process View</a:t>
              </a:r>
            </a:p>
          </p:txBody>
        </p:sp>
        <p:sp>
          <p:nvSpPr>
            <p:cNvPr id="56329" name="Rectangle 8"/>
            <p:cNvSpPr>
              <a:spLocks noChangeArrowheads="1"/>
            </p:cNvSpPr>
            <p:nvPr/>
          </p:nvSpPr>
          <p:spPr bwMode="auto">
            <a:xfrm>
              <a:off x="2883" y="2257"/>
              <a:ext cx="2296"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3" name="Rectangle 9"/>
            <p:cNvSpPr>
              <a:spLocks noChangeArrowheads="1"/>
            </p:cNvSpPr>
            <p:nvPr/>
          </p:nvSpPr>
          <p:spPr bwMode="auto">
            <a:xfrm>
              <a:off x="3067" y="2657"/>
              <a:ext cx="146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Deployment View</a:t>
              </a:r>
            </a:p>
          </p:txBody>
        </p:sp>
        <p:graphicFrame>
          <p:nvGraphicFramePr>
            <p:cNvPr id="56331" name="Object 10"/>
            <p:cNvGraphicFramePr>
              <a:graphicFrameLocks/>
            </p:cNvGraphicFramePr>
            <p:nvPr/>
          </p:nvGraphicFramePr>
          <p:xfrm>
            <a:off x="4459" y="977"/>
            <a:ext cx="656" cy="516"/>
          </p:xfrm>
          <a:graphic>
            <a:graphicData uri="http://schemas.openxmlformats.org/presentationml/2006/ole">
              <p:oleObj spid="_x0000_s7518" name="CorelDRAW" r:id="rId3" imgW="457200" imgH="457200" progId="">
                <p:embed/>
              </p:oleObj>
            </a:graphicData>
          </a:graphic>
        </p:graphicFrame>
        <p:sp>
          <p:nvSpPr>
            <p:cNvPr id="559115" name="Rectangle 11"/>
            <p:cNvSpPr>
              <a:spLocks noChangeArrowheads="1"/>
            </p:cNvSpPr>
            <p:nvPr/>
          </p:nvSpPr>
          <p:spPr bwMode="auto">
            <a:xfrm>
              <a:off x="1483" y="1313"/>
              <a:ext cx="1015"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Logical View</a:t>
              </a:r>
            </a:p>
          </p:txBody>
        </p:sp>
        <p:graphicFrame>
          <p:nvGraphicFramePr>
            <p:cNvPr id="56333" name="Object 12"/>
            <p:cNvGraphicFramePr>
              <a:graphicFrameLocks/>
            </p:cNvGraphicFramePr>
            <p:nvPr/>
          </p:nvGraphicFramePr>
          <p:xfrm>
            <a:off x="619" y="1025"/>
            <a:ext cx="608" cy="495"/>
          </p:xfrm>
          <a:graphic>
            <a:graphicData uri="http://schemas.openxmlformats.org/presentationml/2006/ole">
              <p:oleObj spid="_x0000_s7519" name="CorelDRAW" r:id="rId4" imgW="457200" imgH="457200" progId="">
                <p:embed/>
              </p:oleObj>
            </a:graphicData>
          </a:graphic>
        </p:graphicFrame>
        <p:sp>
          <p:nvSpPr>
            <p:cNvPr id="56334" name="Oval 13"/>
            <p:cNvSpPr>
              <a:spLocks noChangeArrowheads="1"/>
            </p:cNvSpPr>
            <p:nvPr/>
          </p:nvSpPr>
          <p:spPr bwMode="auto">
            <a:xfrm>
              <a:off x="2004" y="1601"/>
              <a:ext cx="1783" cy="954"/>
            </a:xfrm>
            <a:prstGeom prst="ellipse">
              <a:avLst/>
            </a:prstGeom>
            <a:solidFill>
              <a:srgbClr val="FFFF99"/>
            </a:solidFill>
            <a:ln w="38100">
              <a:solidFill>
                <a:srgbClr val="5F5F5F"/>
              </a:solidFill>
              <a:round/>
              <a:headEnd/>
              <a:tailEnd/>
            </a:ln>
          </p:spPr>
          <p:txBody>
            <a:bodyPr wrap="none" anchor="ctr"/>
            <a:lstStyle/>
            <a:p>
              <a:endParaRPr lang="zh-CN" altLang="en-US"/>
            </a:p>
          </p:txBody>
        </p:sp>
        <p:sp>
          <p:nvSpPr>
            <p:cNvPr id="559118" name="Rectangle 14"/>
            <p:cNvSpPr>
              <a:spLocks noChangeArrowheads="1"/>
            </p:cNvSpPr>
            <p:nvPr/>
          </p:nvSpPr>
          <p:spPr bwMode="auto">
            <a:xfrm>
              <a:off x="2347" y="2177"/>
              <a:ext cx="114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Use-Case View</a:t>
              </a:r>
            </a:p>
          </p:txBody>
        </p:sp>
        <p:graphicFrame>
          <p:nvGraphicFramePr>
            <p:cNvPr id="56336" name="Object 15"/>
            <p:cNvGraphicFramePr>
              <a:graphicFrameLocks/>
            </p:cNvGraphicFramePr>
            <p:nvPr/>
          </p:nvGraphicFramePr>
          <p:xfrm>
            <a:off x="2587" y="1649"/>
            <a:ext cx="755" cy="468"/>
          </p:xfrm>
          <a:graphic>
            <a:graphicData uri="http://schemas.openxmlformats.org/presentationml/2006/ole">
              <p:oleObj spid="_x0000_s7520" name="CorelDRAW" r:id="rId5" imgW="914400" imgH="914400" progId="">
                <p:embed/>
              </p:oleObj>
            </a:graphicData>
          </a:graphic>
        </p:graphicFrame>
        <p:sp>
          <p:nvSpPr>
            <p:cNvPr id="559120" name="Rectangle 16"/>
            <p:cNvSpPr>
              <a:spLocks noChangeArrowheads="1"/>
            </p:cNvSpPr>
            <p:nvPr/>
          </p:nvSpPr>
          <p:spPr bwMode="auto">
            <a:xfrm>
              <a:off x="3067" y="1313"/>
              <a:ext cx="159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Implementation View</a:t>
              </a:r>
            </a:p>
          </p:txBody>
        </p:sp>
        <p:grpSp>
          <p:nvGrpSpPr>
            <p:cNvPr id="56338" name="Group 17"/>
            <p:cNvGrpSpPr>
              <a:grpSpLocks/>
            </p:cNvGrpSpPr>
            <p:nvPr/>
          </p:nvGrpSpPr>
          <p:grpSpPr bwMode="auto">
            <a:xfrm>
              <a:off x="1775" y="1780"/>
              <a:ext cx="783" cy="324"/>
              <a:chOff x="1056" y="755"/>
              <a:chExt cx="783" cy="324"/>
            </a:xfrm>
          </p:grpSpPr>
          <p:sp>
            <p:nvSpPr>
              <p:cNvPr id="56366" name="Rectangle 18"/>
              <p:cNvSpPr>
                <a:spLocks noChangeArrowheads="1"/>
              </p:cNvSpPr>
              <p:nvPr/>
            </p:nvSpPr>
            <p:spPr bwMode="auto">
              <a:xfrm>
                <a:off x="1056" y="755"/>
                <a:ext cx="613" cy="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End-user </a:t>
                </a:r>
              </a:p>
            </p:txBody>
          </p:sp>
          <p:sp>
            <p:nvSpPr>
              <p:cNvPr id="56367" name="Rectangle 19"/>
              <p:cNvSpPr>
                <a:spLocks noChangeArrowheads="1"/>
              </p:cNvSpPr>
              <p:nvPr/>
            </p:nvSpPr>
            <p:spPr bwMode="auto">
              <a:xfrm>
                <a:off x="1056" y="894"/>
                <a:ext cx="783" cy="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Functionality</a:t>
                </a:r>
                <a:endParaRPr kumimoji="0" lang="en-US" altLang="ko-KR" sz="1400" i="1">
                  <a:latin typeface="Arial" charset="0"/>
                  <a:ea typeface="Gulim" pitchFamily="34" charset="-127"/>
                </a:endParaRPr>
              </a:p>
            </p:txBody>
          </p:sp>
        </p:grpSp>
        <p:sp>
          <p:nvSpPr>
            <p:cNvPr id="56339" name="Rectangle 20"/>
            <p:cNvSpPr>
              <a:spLocks noChangeArrowheads="1"/>
            </p:cNvSpPr>
            <p:nvPr/>
          </p:nvSpPr>
          <p:spPr bwMode="auto">
            <a:xfrm>
              <a:off x="3946" y="1841"/>
              <a:ext cx="1293" cy="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Programmers</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Software management</a:t>
              </a:r>
              <a:r>
                <a:rPr kumimoji="0" lang="en-US" altLang="ko-KR" sz="1600">
                  <a:solidFill>
                    <a:schemeClr val="bg2"/>
                  </a:solidFill>
                  <a:latin typeface="Arial" charset="0"/>
                  <a:ea typeface="Gulim" pitchFamily="34" charset="-127"/>
                </a:rPr>
                <a:t> </a:t>
              </a:r>
            </a:p>
          </p:txBody>
        </p:sp>
        <p:grpSp>
          <p:nvGrpSpPr>
            <p:cNvPr id="56340" name="Group 21"/>
            <p:cNvGrpSpPr>
              <a:grpSpLocks/>
            </p:cNvGrpSpPr>
            <p:nvPr/>
          </p:nvGrpSpPr>
          <p:grpSpPr bwMode="auto">
            <a:xfrm>
              <a:off x="571" y="2897"/>
              <a:ext cx="1087" cy="579"/>
              <a:chOff x="1680" y="2832"/>
              <a:chExt cx="1087" cy="579"/>
            </a:xfrm>
          </p:grpSpPr>
          <p:sp>
            <p:nvSpPr>
              <p:cNvPr id="56364" name="Rectangle 22"/>
              <p:cNvSpPr>
                <a:spLocks noChangeArrowheads="1"/>
              </p:cNvSpPr>
              <p:nvPr/>
            </p:nvSpPr>
            <p:spPr bwMode="auto">
              <a:xfrm>
                <a:off x="1680" y="2976"/>
                <a:ext cx="774" cy="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Performance</a:t>
                </a:r>
              </a:p>
              <a:p>
                <a:pPr defTabSz="1014413" eaLnBrk="0" hangingPunct="0"/>
                <a:r>
                  <a:rPr kumimoji="0" lang="en-US" altLang="ko-KR" sz="1400" i="1">
                    <a:solidFill>
                      <a:schemeClr val="bg2"/>
                    </a:solidFill>
                    <a:latin typeface="Arial" charset="0"/>
                    <a:ea typeface="Gulim" pitchFamily="34" charset="-127"/>
                  </a:rPr>
                  <a:t>Scalability</a:t>
                </a:r>
              </a:p>
              <a:p>
                <a:pPr defTabSz="1014413" eaLnBrk="0" hangingPunct="0"/>
                <a:r>
                  <a:rPr kumimoji="0" lang="en-US" altLang="ko-KR" sz="1400" i="1">
                    <a:solidFill>
                      <a:schemeClr val="bg2"/>
                    </a:solidFill>
                    <a:latin typeface="Arial" charset="0"/>
                    <a:ea typeface="Gulim" pitchFamily="34" charset="-127"/>
                  </a:rPr>
                  <a:t>Throughput</a:t>
                </a:r>
                <a:r>
                  <a:rPr kumimoji="0" lang="en-US" altLang="ko-KR" sz="1400">
                    <a:solidFill>
                      <a:schemeClr val="bg2"/>
                    </a:solidFill>
                    <a:latin typeface="Arial" charset="0"/>
                    <a:ea typeface="Gulim" pitchFamily="34" charset="-127"/>
                  </a:rPr>
                  <a:t> </a:t>
                </a:r>
              </a:p>
            </p:txBody>
          </p:sp>
          <p:sp>
            <p:nvSpPr>
              <p:cNvPr id="56365" name="Rectangle 23"/>
              <p:cNvSpPr>
                <a:spLocks noChangeArrowheads="1"/>
              </p:cNvSpPr>
              <p:nvPr/>
            </p:nvSpPr>
            <p:spPr bwMode="auto">
              <a:xfrm>
                <a:off x="1680" y="2832"/>
                <a:ext cx="1087" cy="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System integrators</a:t>
                </a:r>
              </a:p>
            </p:txBody>
          </p:sp>
        </p:grpSp>
        <p:sp>
          <p:nvSpPr>
            <p:cNvPr id="56341" name="Rectangle 24"/>
            <p:cNvSpPr>
              <a:spLocks noChangeArrowheads="1"/>
            </p:cNvSpPr>
            <p:nvPr/>
          </p:nvSpPr>
          <p:spPr bwMode="auto">
            <a:xfrm>
              <a:off x="3547" y="3041"/>
              <a:ext cx="1617" cy="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600" tIns="50800" rIns="101600" bIns="50800">
              <a:spAutoFit/>
            </a:bodyPr>
            <a:lstStyle/>
            <a:p>
              <a:pPr algn="r" defTabSz="1014413" eaLnBrk="0" hangingPunct="0"/>
              <a:r>
                <a:rPr kumimoji="0" lang="en-US" altLang="ko-KR" sz="1400" i="1">
                  <a:solidFill>
                    <a:schemeClr val="bg2"/>
                  </a:solidFill>
                  <a:latin typeface="Arial" charset="0"/>
                  <a:ea typeface="Gulim" pitchFamily="34" charset="-127"/>
                </a:rPr>
                <a:t>System topology</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Delivery, installation</a:t>
              </a:r>
            </a:p>
            <a:p>
              <a:pPr algn="r" defTabSz="1014413" eaLnBrk="0" hangingPunct="0"/>
              <a:r>
                <a:rPr kumimoji="0" lang="en-US" altLang="ko-KR" sz="1400" i="1">
                  <a:solidFill>
                    <a:schemeClr val="bg2"/>
                  </a:solidFill>
                  <a:latin typeface="Arial" charset="0"/>
                  <a:ea typeface="Gulim" pitchFamily="34" charset="-127"/>
                </a:rPr>
                <a:t>communication</a:t>
              </a:r>
              <a:endParaRPr kumimoji="0" lang="en-US" altLang="ko-KR" sz="1400" i="1">
                <a:solidFill>
                  <a:srgbClr val="FE9B03"/>
                </a:solidFill>
                <a:latin typeface="Arial" charset="0"/>
                <a:ea typeface="Gulim" pitchFamily="34" charset="-127"/>
              </a:endParaRPr>
            </a:p>
          </p:txBody>
        </p:sp>
        <p:sp>
          <p:nvSpPr>
            <p:cNvPr id="56342" name="Rectangle 25"/>
            <p:cNvSpPr>
              <a:spLocks noChangeArrowheads="1"/>
            </p:cNvSpPr>
            <p:nvPr/>
          </p:nvSpPr>
          <p:spPr bwMode="auto">
            <a:xfrm>
              <a:off x="3986" y="2897"/>
              <a:ext cx="1134" cy="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System engineering</a:t>
              </a:r>
            </a:p>
          </p:txBody>
        </p:sp>
        <p:graphicFrame>
          <p:nvGraphicFramePr>
            <p:cNvPr id="56343" name="Object 26"/>
            <p:cNvGraphicFramePr>
              <a:graphicFrameLocks/>
            </p:cNvGraphicFramePr>
            <p:nvPr/>
          </p:nvGraphicFramePr>
          <p:xfrm>
            <a:off x="619" y="2321"/>
            <a:ext cx="656" cy="516"/>
          </p:xfrm>
          <a:graphic>
            <a:graphicData uri="http://schemas.openxmlformats.org/presentationml/2006/ole">
              <p:oleObj spid="_x0000_s7521" name="CorelDRAW" r:id="rId6" imgW="457200" imgH="457200" progId="">
                <p:embed/>
              </p:oleObj>
            </a:graphicData>
          </a:graphic>
        </p:graphicFrame>
        <p:grpSp>
          <p:nvGrpSpPr>
            <p:cNvPr id="56344" name="Group 27"/>
            <p:cNvGrpSpPr>
              <a:grpSpLocks/>
            </p:cNvGrpSpPr>
            <p:nvPr/>
          </p:nvGrpSpPr>
          <p:grpSpPr bwMode="auto">
            <a:xfrm>
              <a:off x="4457" y="2370"/>
              <a:ext cx="437" cy="485"/>
              <a:chOff x="5185" y="1876"/>
              <a:chExt cx="437" cy="485"/>
            </a:xfrm>
          </p:grpSpPr>
          <p:sp>
            <p:nvSpPr>
              <p:cNvPr id="56346" name="Rectangle 28"/>
              <p:cNvSpPr>
                <a:spLocks noChangeArrowheads="1"/>
              </p:cNvSpPr>
              <p:nvPr/>
            </p:nvSpPr>
            <p:spPr bwMode="auto">
              <a:xfrm>
                <a:off x="5185" y="1897"/>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47" name="Freeform 29"/>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8" name="Freeform 30"/>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9" name="Rectangle 31"/>
              <p:cNvSpPr>
                <a:spLocks noChangeArrowheads="1"/>
              </p:cNvSpPr>
              <p:nvPr/>
            </p:nvSpPr>
            <p:spPr bwMode="auto">
              <a:xfrm>
                <a:off x="5480" y="1924"/>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0" name="Freeform 32"/>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1" name="Freeform 33"/>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2" name="Line 34"/>
              <p:cNvSpPr>
                <a:spLocks noChangeShapeType="1"/>
              </p:cNvSpPr>
              <p:nvPr/>
            </p:nvSpPr>
            <p:spPr bwMode="auto">
              <a:xfrm>
                <a:off x="5307" y="1940"/>
                <a:ext cx="173" cy="26"/>
              </a:xfrm>
              <a:prstGeom prst="line">
                <a:avLst/>
              </a:prstGeom>
              <a:noFill/>
              <a:ln w="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6353" name="Rectangle 35"/>
              <p:cNvSpPr>
                <a:spLocks noChangeArrowheads="1"/>
              </p:cNvSpPr>
              <p:nvPr/>
            </p:nvSpPr>
            <p:spPr bwMode="auto">
              <a:xfrm>
                <a:off x="5185" y="2096"/>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4" name="Freeform 36"/>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5" name="Freeform 37"/>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6" name="Line 38"/>
              <p:cNvSpPr>
                <a:spLocks noChangeShapeType="1"/>
              </p:cNvSpPr>
              <p:nvPr/>
            </p:nvSpPr>
            <p:spPr bwMode="auto">
              <a:xfrm flipV="1">
                <a:off x="5307" y="1966"/>
                <a:ext cx="173" cy="172"/>
              </a:xfrm>
              <a:prstGeom prst="line">
                <a:avLst/>
              </a:prstGeom>
              <a:noFill/>
              <a:ln w="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6357" name="Rectangle 39"/>
              <p:cNvSpPr>
                <a:spLocks noChangeArrowheads="1"/>
              </p:cNvSpPr>
              <p:nvPr/>
            </p:nvSpPr>
            <p:spPr bwMode="auto">
              <a:xfrm>
                <a:off x="5480" y="2149"/>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8" name="Freeform 40"/>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59" name="Freeform 41"/>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60" name="Rectangle 42"/>
              <p:cNvSpPr>
                <a:spLocks noChangeArrowheads="1"/>
              </p:cNvSpPr>
              <p:nvPr/>
            </p:nvSpPr>
            <p:spPr bwMode="auto">
              <a:xfrm>
                <a:off x="5185" y="2254"/>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61" name="Freeform 43"/>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2" name="Freeform 44"/>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3" name="Line 45"/>
              <p:cNvSpPr>
                <a:spLocks noChangeShapeType="1"/>
              </p:cNvSpPr>
              <p:nvPr/>
            </p:nvSpPr>
            <p:spPr bwMode="auto">
              <a:xfrm flipV="1">
                <a:off x="5307" y="2191"/>
                <a:ext cx="173" cy="106"/>
              </a:xfrm>
              <a:prstGeom prst="line">
                <a:avLst/>
              </a:prstGeom>
              <a:noFill/>
              <a:ln w="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6345" name="Rectangle 46"/>
            <p:cNvSpPr>
              <a:spLocks noChangeArrowheads="1"/>
            </p:cNvSpPr>
            <p:nvPr/>
          </p:nvSpPr>
          <p:spPr bwMode="auto">
            <a:xfrm>
              <a:off x="571" y="1841"/>
              <a:ext cx="1103" cy="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5748" tIns="47874" rIns="95748" bIns="47874">
              <a:spAutoFit/>
            </a:bodyPr>
            <a:lstStyle/>
            <a:p>
              <a:pPr defTabSz="955675" eaLnBrk="0" hangingPunct="0"/>
              <a:r>
                <a:rPr kumimoji="0" lang="en-US" altLang="zh-CN" sz="1400">
                  <a:solidFill>
                    <a:srgbClr val="FF3300"/>
                  </a:solidFill>
                  <a:latin typeface="Arial" charset="0"/>
                  <a:ea typeface="Gulim" pitchFamily="34" charset="-127"/>
                </a:rPr>
                <a:t>Analysts/Designers</a:t>
              </a:r>
            </a:p>
            <a:p>
              <a:pPr defTabSz="955675" eaLnBrk="0" hangingPunct="0"/>
              <a:r>
                <a:rPr kumimoji="0" lang="en-US" altLang="zh-CN" sz="1400" i="1">
                  <a:solidFill>
                    <a:schemeClr val="bg2"/>
                  </a:solidFill>
                  <a:latin typeface="Arial" charset="0"/>
                </a:rPr>
                <a:t>Structure</a:t>
              </a:r>
              <a:r>
                <a:rPr kumimoji="0" lang="en-US" altLang="zh-CN" sz="1400">
                  <a:solidFill>
                    <a:schemeClr val="hlink"/>
                  </a:solidFill>
                  <a:latin typeface="Arial" charset="0"/>
                </a:rPr>
                <a:t> </a:t>
              </a:r>
              <a:endParaRPr kumimoji="0" lang="en-US" altLang="zh-CN" sz="1400">
                <a:solidFill>
                  <a:srgbClr val="000000"/>
                </a:solidFill>
                <a:latin typeface="Arial" charset="0"/>
              </a:endParaRPr>
            </a:p>
          </p:txBody>
        </p:sp>
      </p:gr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148" name="Rectangle 3"/>
          <p:cNvSpPr>
            <a:spLocks noGrp="1" noChangeArrowheads="1"/>
          </p:cNvSpPr>
          <p:nvPr>
            <p:ph idx="1"/>
          </p:nvPr>
        </p:nvSpPr>
        <p:spPr/>
        <p:txBody>
          <a:bodyPr/>
          <a:lstStyle/>
          <a:p>
            <a:pPr eaLnBrk="1" hangingPunct="1">
              <a:lnSpc>
                <a:spcPct val="150000"/>
              </a:lnSpc>
            </a:pPr>
            <a:r>
              <a:rPr lang="zh-CN" altLang="en-US" dirty="0"/>
              <a:t>可视化建模基础</a:t>
            </a:r>
          </a:p>
          <a:p>
            <a:pPr eaLnBrk="1" hangingPunct="1">
              <a:lnSpc>
                <a:spcPct val="150000"/>
              </a:lnSpc>
            </a:pPr>
            <a:r>
              <a:rPr lang="zh-CN" altLang="en-US" dirty="0"/>
              <a:t>统一建模语</a:t>
            </a:r>
            <a:r>
              <a:rPr lang="zh-CN" altLang="en-US" dirty="0" smtClean="0"/>
              <a:t>言</a:t>
            </a:r>
            <a:endParaRPr lang="zh-CN" altLang="en-US" dirty="0"/>
          </a:p>
          <a:p>
            <a:pPr eaLnBrk="1" hangingPunct="1">
              <a:lnSpc>
                <a:spcPct val="150000"/>
              </a:lnSpc>
            </a:pPr>
            <a:r>
              <a:rPr lang="en-US" altLang="zh-CN" dirty="0"/>
              <a:t>UML2</a:t>
            </a:r>
            <a:r>
              <a:rPr lang="zh-CN" altLang="en-US" dirty="0"/>
              <a:t>概念模型</a:t>
            </a:r>
            <a:endParaRPr lang="en-US" altLang="zh-CN" dirty="0"/>
          </a:p>
          <a:p>
            <a:pPr eaLnBrk="1" hangingPunct="1">
              <a:lnSpc>
                <a:spcPct val="150000"/>
              </a:lnSpc>
            </a:pPr>
            <a:r>
              <a:rPr lang="zh-CN" altLang="en-US" dirty="0"/>
              <a:t>应用</a:t>
            </a:r>
            <a:r>
              <a:rPr lang="en-US" altLang="zh-CN" dirty="0"/>
              <a:t>UML2</a:t>
            </a:r>
            <a:r>
              <a:rPr lang="zh-CN" altLang="en-US" dirty="0"/>
              <a:t>建模</a:t>
            </a:r>
            <a:endParaRPr lang="en-US" altLang="zh-CN" dirty="0"/>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0331BF2-1D5D-4EF2-8748-58A2AE196DDE}" type="slidenum">
              <a:rPr lang="en-US" altLang="zh-CN" sz="1200" b="0">
                <a:solidFill>
                  <a:srgbClr val="4D4D4D"/>
                </a:solidFill>
                <a:latin typeface="Arial" charset="0"/>
              </a:rPr>
              <a:pPr eaLnBrk="1" hangingPunct="1"/>
              <a:t>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a:t>4+1</a:t>
            </a:r>
            <a:r>
              <a:rPr lang="zh-CN" altLang="en-US"/>
              <a:t>视图</a:t>
            </a:r>
            <a:r>
              <a:rPr lang="en-US" altLang="zh-CN"/>
              <a:t>(</a:t>
            </a:r>
            <a:r>
              <a:rPr lang="zh-CN" altLang="en-US"/>
              <a:t>续</a:t>
            </a:r>
            <a:r>
              <a:rPr lang="en-US" altLang="zh-CN"/>
              <a:t>)</a:t>
            </a:r>
          </a:p>
        </p:txBody>
      </p:sp>
      <p:sp>
        <p:nvSpPr>
          <p:cNvPr id="57348" name="Rectangle 3"/>
          <p:cNvSpPr>
            <a:spLocks noGrp="1" noChangeArrowheads="1"/>
          </p:cNvSpPr>
          <p:nvPr>
            <p:ph idx="1"/>
          </p:nvPr>
        </p:nvSpPr>
        <p:spPr/>
        <p:txBody>
          <a:bodyPr>
            <a:normAutofit/>
          </a:bodyPr>
          <a:lstStyle/>
          <a:p>
            <a:pPr eaLnBrk="1" hangingPunct="1">
              <a:lnSpc>
                <a:spcPct val="90000"/>
              </a:lnSpc>
            </a:pPr>
            <a:r>
              <a:rPr lang="zh-CN" altLang="en-US" sz="2800" dirty="0"/>
              <a:t>用例视图（</a:t>
            </a:r>
            <a:r>
              <a:rPr lang="en-US" altLang="zh-CN" sz="2800" dirty="0"/>
              <a:t>Use Case View</a:t>
            </a:r>
            <a:r>
              <a:rPr lang="zh-CN" altLang="en-US" sz="2800" dirty="0"/>
              <a:t>）</a:t>
            </a:r>
            <a:endParaRPr lang="en-US" altLang="zh-CN" sz="2800" dirty="0"/>
          </a:p>
          <a:p>
            <a:pPr lvl="1" eaLnBrk="1" hangingPunct="1">
              <a:lnSpc>
                <a:spcPct val="90000"/>
              </a:lnSpc>
            </a:pPr>
            <a:r>
              <a:rPr lang="en-US" altLang="zh-CN" sz="2400" dirty="0"/>
              <a:t>End-user: </a:t>
            </a:r>
            <a:r>
              <a:rPr lang="en-US" altLang="zh-CN" sz="2400" dirty="0" smtClean="0"/>
              <a:t>Functionality</a:t>
            </a:r>
            <a:r>
              <a:rPr lang="zh-CN" altLang="en-US" sz="2400" dirty="0" smtClean="0"/>
              <a:t>（功能性需求）</a:t>
            </a:r>
            <a:endParaRPr lang="en-US" altLang="zh-CN" sz="2400" dirty="0"/>
          </a:p>
          <a:p>
            <a:pPr lvl="1" eaLnBrk="1" hangingPunct="1">
              <a:lnSpc>
                <a:spcPct val="90000"/>
              </a:lnSpc>
            </a:pPr>
            <a:r>
              <a:rPr lang="zh-CN" altLang="en-US" sz="2400" dirty="0" smtClean="0"/>
              <a:t>所有</a:t>
            </a:r>
            <a:r>
              <a:rPr lang="zh-CN" altLang="en-US" sz="2400" dirty="0"/>
              <a:t>其他视图都是从用例视图派生而来，该视图把系统的基本需求捕获为用例并提供构造其他视图的基础</a:t>
            </a:r>
          </a:p>
          <a:p>
            <a:pPr eaLnBrk="1" hangingPunct="1">
              <a:lnSpc>
                <a:spcPct val="90000"/>
              </a:lnSpc>
            </a:pPr>
            <a:r>
              <a:rPr lang="zh-CN" altLang="en-US" sz="2800" dirty="0"/>
              <a:t>逻辑视图（</a:t>
            </a:r>
            <a:r>
              <a:rPr lang="en-US" altLang="zh-CN" sz="2800" dirty="0"/>
              <a:t>Logical </a:t>
            </a:r>
            <a:r>
              <a:rPr lang="en-US" altLang="zh-CN" sz="2800" dirty="0" smtClean="0"/>
              <a:t>View</a:t>
            </a:r>
            <a:r>
              <a:rPr lang="zh-CN" altLang="en-US" sz="2800" dirty="0" smtClean="0"/>
              <a:t>）</a:t>
            </a:r>
            <a:endParaRPr lang="en-US" altLang="zh-CN" sz="2800" dirty="0"/>
          </a:p>
          <a:p>
            <a:pPr lvl="1" eaLnBrk="1" hangingPunct="1">
              <a:lnSpc>
                <a:spcPct val="90000"/>
              </a:lnSpc>
            </a:pPr>
            <a:r>
              <a:rPr lang="en-US" altLang="zh-CN" sz="2400" dirty="0"/>
              <a:t>Analysts/Designers: </a:t>
            </a:r>
            <a:r>
              <a:rPr lang="en-US" altLang="zh-CN" sz="2400" dirty="0" smtClean="0"/>
              <a:t>Structure</a:t>
            </a:r>
            <a:r>
              <a:rPr lang="zh-CN" altLang="en-US" sz="2400" dirty="0" smtClean="0"/>
              <a:t>（软件结构）</a:t>
            </a:r>
            <a:endParaRPr lang="en-US" altLang="zh-CN" sz="2400" dirty="0"/>
          </a:p>
          <a:p>
            <a:pPr lvl="1" eaLnBrk="1" hangingPunct="1">
              <a:lnSpc>
                <a:spcPct val="90000"/>
              </a:lnSpc>
            </a:pPr>
            <a:r>
              <a:rPr lang="zh-CN" altLang="en-US" sz="2400" dirty="0" smtClean="0"/>
              <a:t>作</a:t>
            </a:r>
            <a:r>
              <a:rPr lang="zh-CN" altLang="en-US" sz="2400" dirty="0"/>
              <a:t>为类和对象的</a:t>
            </a:r>
            <a:r>
              <a:rPr lang="zh-CN" altLang="en-US" sz="2400" dirty="0" smtClean="0"/>
              <a:t>集合，重</a:t>
            </a:r>
            <a:r>
              <a:rPr lang="zh-CN" altLang="en-US" sz="2400" dirty="0"/>
              <a:t>点是展示对象和类是如何组成系统、实现所需系统行</a:t>
            </a:r>
            <a:r>
              <a:rPr lang="zh-CN" altLang="en-US" sz="2400" dirty="0" smtClean="0"/>
              <a:t>为</a:t>
            </a:r>
            <a:endParaRPr lang="zh-CN" altLang="en-US" sz="2400" dirty="0"/>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9903D9B-681B-4921-924F-6C596A0A5408}"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a:t>4+1</a:t>
            </a:r>
            <a:r>
              <a:rPr lang="zh-CN" altLang="en-US"/>
              <a:t>视图</a:t>
            </a:r>
            <a:r>
              <a:rPr lang="en-US" altLang="zh-CN"/>
              <a:t>(</a:t>
            </a:r>
            <a:r>
              <a:rPr lang="zh-CN" altLang="en-US"/>
              <a:t>续</a:t>
            </a:r>
            <a:r>
              <a:rPr lang="en-US" altLang="zh-CN"/>
              <a:t>)</a:t>
            </a:r>
          </a:p>
        </p:txBody>
      </p:sp>
      <p:sp>
        <p:nvSpPr>
          <p:cNvPr id="58372" name="Rectangle 3"/>
          <p:cNvSpPr>
            <a:spLocks noGrp="1" noChangeArrowheads="1"/>
          </p:cNvSpPr>
          <p:nvPr>
            <p:ph idx="1"/>
          </p:nvPr>
        </p:nvSpPr>
        <p:spPr/>
        <p:txBody>
          <a:bodyPr>
            <a:normAutofit/>
          </a:bodyPr>
          <a:lstStyle/>
          <a:p>
            <a:pPr eaLnBrk="1" hangingPunct="1"/>
            <a:r>
              <a:rPr lang="zh-CN" altLang="en-US" sz="2400" dirty="0"/>
              <a:t>进程视图（</a:t>
            </a:r>
            <a:r>
              <a:rPr lang="en-US" altLang="zh-CN" sz="2400" dirty="0"/>
              <a:t>Process </a:t>
            </a:r>
            <a:r>
              <a:rPr lang="en-US" altLang="zh-CN" sz="2400" dirty="0" smtClean="0"/>
              <a:t>View</a:t>
            </a:r>
            <a:r>
              <a:rPr lang="zh-CN" altLang="en-US" sz="2400" dirty="0" smtClean="0"/>
              <a:t>）</a:t>
            </a:r>
            <a:endParaRPr lang="en-US" altLang="zh-CN" sz="2400" dirty="0"/>
          </a:p>
          <a:p>
            <a:pPr lvl="1" eaLnBrk="1" hangingPunct="1"/>
            <a:r>
              <a:rPr lang="en-US" altLang="zh-CN" sz="2000" dirty="0"/>
              <a:t>System integrators: Performance, Scalability, </a:t>
            </a:r>
            <a:r>
              <a:rPr lang="en-US" altLang="zh-CN" sz="2000" dirty="0" smtClean="0"/>
              <a:t>Throughput</a:t>
            </a:r>
            <a:r>
              <a:rPr lang="zh-CN" altLang="en-US" sz="2000" dirty="0" smtClean="0"/>
              <a:t>（性能、可扩展性、吞吐量）</a:t>
            </a:r>
            <a:endParaRPr lang="en-US" altLang="zh-CN" sz="2000" dirty="0"/>
          </a:p>
          <a:p>
            <a:pPr lvl="1" eaLnBrk="1" hangingPunct="1"/>
            <a:r>
              <a:rPr lang="zh-CN" altLang="en-US" sz="2000" dirty="0" smtClean="0"/>
              <a:t>建模系</a:t>
            </a:r>
            <a:r>
              <a:rPr lang="zh-CN" altLang="en-US" sz="2000" dirty="0"/>
              <a:t>统中的可执行线程和进</a:t>
            </a:r>
            <a:r>
              <a:rPr lang="zh-CN" altLang="en-US" sz="2000" dirty="0" smtClean="0"/>
              <a:t>程。</a:t>
            </a:r>
            <a:r>
              <a:rPr lang="zh-CN" altLang="en-US" sz="2000" dirty="0"/>
              <a:t>其实，它是逻辑视图面向进程的变体，包含所有相同</a:t>
            </a:r>
            <a:r>
              <a:rPr lang="zh-CN" altLang="en-US" sz="2000" dirty="0" smtClean="0"/>
              <a:t>的</a:t>
            </a:r>
            <a:r>
              <a:rPr lang="zh-CN" altLang="en-US" sz="2000" dirty="0"/>
              <a:t>工件</a:t>
            </a:r>
          </a:p>
          <a:p>
            <a:pPr eaLnBrk="1" hangingPunct="1"/>
            <a:r>
              <a:rPr lang="zh-CN" altLang="en-US" sz="2400" dirty="0"/>
              <a:t>实现视图（</a:t>
            </a:r>
            <a:r>
              <a:rPr lang="en-US" altLang="zh-CN" sz="2400" dirty="0"/>
              <a:t>Implementation View</a:t>
            </a:r>
            <a:r>
              <a:rPr lang="zh-CN" altLang="en-US" sz="2400" dirty="0"/>
              <a:t>）</a:t>
            </a:r>
            <a:endParaRPr lang="en-US" altLang="zh-CN" sz="2400" dirty="0"/>
          </a:p>
          <a:p>
            <a:pPr lvl="1" eaLnBrk="1" hangingPunct="1"/>
            <a:r>
              <a:rPr lang="en-US" altLang="zh-CN" sz="2000" dirty="0"/>
              <a:t>Programmers: Software </a:t>
            </a:r>
            <a:r>
              <a:rPr lang="en-US" altLang="zh-CN" sz="2000" dirty="0" smtClean="0"/>
              <a:t>Management</a:t>
            </a:r>
            <a:r>
              <a:rPr lang="zh-CN" altLang="en-US" sz="2000" dirty="0" smtClean="0"/>
              <a:t>（系统组装和配置管理）</a:t>
            </a:r>
            <a:endParaRPr lang="en-US" altLang="zh-CN" sz="2000" dirty="0"/>
          </a:p>
          <a:p>
            <a:pPr lvl="1" eaLnBrk="1" hangingPunct="1"/>
            <a:r>
              <a:rPr lang="zh-CN" altLang="en-US" sz="2000" dirty="0" smtClean="0"/>
              <a:t>对</a:t>
            </a:r>
            <a:r>
              <a:rPr lang="zh-CN" altLang="en-US" sz="2000" dirty="0"/>
              <a:t>组</a:t>
            </a:r>
            <a:r>
              <a:rPr lang="zh-CN" altLang="en-US" sz="2000" dirty="0" smtClean="0"/>
              <a:t>成系</a:t>
            </a:r>
            <a:r>
              <a:rPr lang="zh-CN" altLang="en-US" sz="2000" dirty="0"/>
              <a:t>统的</a:t>
            </a:r>
            <a:r>
              <a:rPr lang="zh-CN" altLang="en-US" sz="2000" dirty="0" smtClean="0"/>
              <a:t>物理代码、文件</a:t>
            </a:r>
            <a:r>
              <a:rPr lang="zh-CN" altLang="en-US" sz="2000" dirty="0"/>
              <a:t>和组件进行建</a:t>
            </a:r>
            <a:r>
              <a:rPr lang="zh-CN" altLang="en-US" sz="2000" dirty="0" smtClean="0"/>
              <a:t>模</a:t>
            </a:r>
            <a:endParaRPr lang="zh-CN" altLang="en-US" sz="2000" dirty="0"/>
          </a:p>
          <a:p>
            <a:pPr eaLnBrk="1" hangingPunct="1"/>
            <a:r>
              <a:rPr lang="zh-CN" altLang="en-US" sz="2400" dirty="0"/>
              <a:t>部署视图（</a:t>
            </a:r>
            <a:r>
              <a:rPr lang="en-US" altLang="zh-CN" sz="2400" dirty="0"/>
              <a:t>Deployment </a:t>
            </a:r>
            <a:r>
              <a:rPr lang="en-US" altLang="zh-CN" sz="2400" dirty="0" smtClean="0"/>
              <a:t>View</a:t>
            </a:r>
            <a:r>
              <a:rPr lang="zh-CN" altLang="en-US" sz="2400" dirty="0" smtClean="0"/>
              <a:t>）</a:t>
            </a:r>
            <a:endParaRPr lang="en-US" altLang="zh-CN" sz="2400" dirty="0"/>
          </a:p>
          <a:p>
            <a:pPr lvl="1" eaLnBrk="1" hangingPunct="1"/>
            <a:r>
              <a:rPr lang="en-US" altLang="zh-CN" sz="2000" dirty="0"/>
              <a:t>System </a:t>
            </a:r>
            <a:r>
              <a:rPr lang="en-US" altLang="zh-CN" sz="2000" dirty="0" smtClean="0"/>
              <a:t>engineers: </a:t>
            </a:r>
            <a:r>
              <a:rPr lang="en-US" altLang="zh-CN" sz="2000" dirty="0"/>
              <a:t>System Topology, Delivery, Installation, </a:t>
            </a:r>
            <a:r>
              <a:rPr lang="en-US" altLang="zh-CN" sz="2000" dirty="0" smtClean="0"/>
              <a:t>Communication</a:t>
            </a:r>
            <a:r>
              <a:rPr lang="zh-CN" altLang="en-US" sz="2000" dirty="0" smtClean="0"/>
              <a:t>（拓扑、分布、移交、安装等）</a:t>
            </a:r>
            <a:endParaRPr lang="en-US" altLang="zh-CN" sz="2000" dirty="0"/>
          </a:p>
          <a:p>
            <a:pPr lvl="1" eaLnBrk="1" hangingPunct="1"/>
            <a:r>
              <a:rPr lang="zh-CN" altLang="en-US" sz="2000" dirty="0"/>
              <a:t>目标是</a:t>
            </a:r>
            <a:r>
              <a:rPr lang="zh-CN" altLang="en-US" sz="2000" dirty="0" smtClean="0"/>
              <a:t>把</a:t>
            </a:r>
            <a:r>
              <a:rPr lang="zh-CN" altLang="en-US" sz="2000" dirty="0"/>
              <a:t>组件物理地部署到一组物理的、可计算节点</a:t>
            </a:r>
            <a:r>
              <a:rPr lang="zh-CN" altLang="en-US" sz="2000" dirty="0" smtClean="0"/>
              <a:t>上</a:t>
            </a:r>
            <a:endParaRPr lang="zh-CN" altLang="en-US" sz="2000" dirty="0"/>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5D984BE-C585-495F-A845-6D0E7549F503}" type="slidenum">
              <a:rPr lang="en-US" altLang="zh-CN" sz="1200" b="0">
                <a:solidFill>
                  <a:srgbClr val="4D4D4D"/>
                </a:solidFill>
                <a:latin typeface="Arial" charset="0"/>
              </a:rPr>
              <a:pPr eaLnBrk="1" hangingPunct="1"/>
              <a:t>31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架构：按照</a:t>
            </a:r>
            <a:r>
              <a:rPr lang="zh-CN" altLang="en-US" dirty="0"/>
              <a:t>开发阶段组织</a:t>
            </a:r>
            <a:r>
              <a:rPr lang="zh-CN" altLang="en-US" dirty="0" smtClean="0"/>
              <a:t>模型</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32</a:t>
            </a:fld>
            <a:r>
              <a:rPr lang="en-US" altLang="zh-CN"/>
              <a:t>-</a:t>
            </a:r>
          </a:p>
        </p:txBody>
      </p:sp>
      <p:pic>
        <p:nvPicPr>
          <p:cNvPr id="60418" name="图片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5720" y="1734258"/>
            <a:ext cx="4501480" cy="4791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16883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6525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a:t>
            </a:r>
          </a:p>
          <a:p>
            <a:pPr eaLnBrk="1" hangingPunct="1">
              <a:lnSpc>
                <a:spcPct val="150000"/>
              </a:lnSpc>
              <a:defRPr/>
            </a:pPr>
            <a:r>
              <a:rPr lang="zh-CN" altLang="en-US" dirty="0">
                <a:solidFill>
                  <a:srgbClr val="4D4D4D"/>
                </a:solidFill>
              </a:rPr>
              <a:t>统一建模语</a:t>
            </a:r>
            <a:r>
              <a:rPr lang="zh-CN" altLang="en-US" dirty="0" smtClean="0">
                <a:solidFill>
                  <a:srgbClr val="4D4D4D"/>
                </a:solidFill>
              </a:rPr>
              <a:t>言</a:t>
            </a:r>
            <a:endParaRPr lang="zh-CN" altLang="en-US" dirty="0">
              <a:solidFill>
                <a:srgbClr val="4D4D4D"/>
              </a:solidFill>
            </a:endParaRPr>
          </a:p>
          <a:p>
            <a:pPr eaLnBrk="1" hangingPunct="1">
              <a:lnSpc>
                <a:spcPct val="150000"/>
              </a:lnSpc>
              <a:defRPr/>
            </a:pPr>
            <a:r>
              <a:rPr lang="en-US" altLang="zh-CN" dirty="0">
                <a:solidFill>
                  <a:srgbClr val="4D4D4D"/>
                </a:solidFill>
              </a:rPr>
              <a:t>UML2</a:t>
            </a:r>
            <a:r>
              <a:rPr lang="zh-CN" altLang="en-US" dirty="0">
                <a:solidFill>
                  <a:srgbClr val="4D4D4D"/>
                </a:solidFill>
              </a:rPr>
              <a:t>概念模型</a:t>
            </a:r>
          </a:p>
          <a:p>
            <a:pPr eaLnBrk="1" hangingPunct="1">
              <a:lnSpc>
                <a:spcPct val="150000"/>
              </a:lnSpc>
              <a:defRPr/>
            </a:pPr>
            <a:r>
              <a:rPr lang="zh-CN" altLang="en-US" dirty="0">
                <a:solidFill>
                  <a:schemeClr val="hlink"/>
                </a:solidFill>
                <a:effectLst>
                  <a:outerShdw blurRad="38100" dist="38100" dir="2700000" algn="tl">
                    <a:srgbClr val="C0C0C0"/>
                  </a:outerShdw>
                </a:effectLst>
              </a:rPr>
              <a:t>应用</a:t>
            </a:r>
            <a:r>
              <a:rPr lang="en-US" altLang="zh-CN" dirty="0">
                <a:solidFill>
                  <a:schemeClr val="hlink"/>
                </a:solidFill>
                <a:effectLst>
                  <a:outerShdw blurRad="38100" dist="38100" dir="2700000" algn="tl">
                    <a:srgbClr val="C0C0C0"/>
                  </a:outerShdw>
                </a:effectLst>
              </a:rPr>
              <a:t>UML2</a:t>
            </a:r>
            <a:r>
              <a:rPr lang="zh-CN" altLang="en-US" dirty="0">
                <a:solidFill>
                  <a:schemeClr val="hlink"/>
                </a:solidFill>
                <a:effectLst>
                  <a:outerShdw blurRad="38100" dist="38100" dir="2700000" algn="tl">
                    <a:srgbClr val="C0C0C0"/>
                  </a:outerShdw>
                </a:effectLst>
              </a:rPr>
              <a:t>建模</a:t>
            </a:r>
            <a:endParaRPr lang="en-US" altLang="zh-CN" dirty="0">
              <a:solidFill>
                <a:schemeClr val="hlink"/>
              </a:solidFill>
              <a:effectLst>
                <a:outerShdw blurRad="38100" dist="38100" dir="2700000" algn="tl">
                  <a:srgbClr val="C0C0C0"/>
                </a:outerShdw>
              </a:effectLst>
            </a:endParaRPr>
          </a:p>
        </p:txBody>
      </p:sp>
      <p:sp>
        <p:nvSpPr>
          <p:cNvPr id="604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BB36AA1-B0D9-49C4-A9F3-DC5E769B144B}" type="slidenum">
              <a:rPr lang="en-US" altLang="zh-CN" sz="1200" b="0">
                <a:solidFill>
                  <a:srgbClr val="4D4D4D"/>
                </a:solidFill>
                <a:latin typeface="Arial" charset="0"/>
              </a:rPr>
              <a:pPr eaLnBrk="1" hangingPunct="1"/>
              <a:t>33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dirty="0"/>
              <a:t>UML2.5</a:t>
            </a:r>
            <a:r>
              <a:rPr lang="zh-CN" altLang="en-US" dirty="0"/>
              <a:t>中的</a:t>
            </a:r>
            <a:r>
              <a:rPr lang="en-US" altLang="zh-CN" dirty="0"/>
              <a:t>14</a:t>
            </a:r>
            <a:r>
              <a:rPr lang="zh-CN" altLang="en-US" dirty="0"/>
              <a:t>种图</a:t>
            </a:r>
            <a:endParaRPr lang="en-US" altLang="zh-CN" dirty="0"/>
          </a:p>
        </p:txBody>
      </p:sp>
      <p:sp>
        <p:nvSpPr>
          <p:cNvPr id="6144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DC99E53D-4AC2-4927-A437-CDCB4A945CDE}"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sp>
        <p:nvSpPr>
          <p:cNvPr id="61444" name="Rectangle 3"/>
          <p:cNvSpPr>
            <a:spLocks noChangeArrowheads="1"/>
          </p:cNvSpPr>
          <p:nvPr/>
        </p:nvSpPr>
        <p:spPr bwMode="auto">
          <a:xfrm>
            <a:off x="5112844" y="1553422"/>
            <a:ext cx="1537674" cy="571084"/>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chemeClr val="hlink"/>
                </a:solidFill>
                <a:latin typeface="Arial" charset="0"/>
              </a:rPr>
              <a:t>UML2.5-</a:t>
            </a:r>
            <a:r>
              <a:rPr kumimoji="0" lang="zh-CN" altLang="en-US" dirty="0">
                <a:solidFill>
                  <a:schemeClr val="hlink"/>
                </a:solidFill>
                <a:latin typeface="Arial" charset="0"/>
              </a:rPr>
              <a:t>图</a:t>
            </a:r>
          </a:p>
          <a:p>
            <a:pPr algn="ctr" eaLnBrk="0" hangingPunct="0"/>
            <a:r>
              <a:rPr kumimoji="0" lang="en-US" altLang="zh-CN" sz="1100" dirty="0">
                <a:solidFill>
                  <a:schemeClr val="hlink"/>
                </a:solidFill>
                <a:latin typeface="Arial" charset="0"/>
              </a:rPr>
              <a:t>Diagrams</a:t>
            </a:r>
          </a:p>
        </p:txBody>
      </p:sp>
      <p:sp>
        <p:nvSpPr>
          <p:cNvPr id="61445" name="Rectangle 4"/>
          <p:cNvSpPr>
            <a:spLocks noChangeArrowheads="1"/>
          </p:cNvSpPr>
          <p:nvPr/>
        </p:nvSpPr>
        <p:spPr bwMode="auto">
          <a:xfrm>
            <a:off x="2522044" y="2347170"/>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类图</a:t>
            </a:r>
          </a:p>
          <a:p>
            <a:pPr algn="ctr" eaLnBrk="0" hangingPunct="0"/>
            <a:r>
              <a:rPr kumimoji="0" lang="en-US" altLang="zh-CN" sz="1100">
                <a:solidFill>
                  <a:schemeClr val="hlink"/>
                </a:solidFill>
                <a:latin typeface="Arial" charset="0"/>
              </a:rPr>
              <a:t>Class Diagrams</a:t>
            </a:r>
          </a:p>
        </p:txBody>
      </p:sp>
      <p:sp>
        <p:nvSpPr>
          <p:cNvPr id="61446" name="Rectangle 5"/>
          <p:cNvSpPr>
            <a:spLocks noChangeArrowheads="1"/>
          </p:cNvSpPr>
          <p:nvPr/>
        </p:nvSpPr>
        <p:spPr bwMode="auto">
          <a:xfrm>
            <a:off x="2522044" y="2994151"/>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对象图</a:t>
            </a:r>
          </a:p>
          <a:p>
            <a:pPr algn="ctr" eaLnBrk="0" hangingPunct="0"/>
            <a:r>
              <a:rPr kumimoji="0" lang="en-US" altLang="zh-CN" sz="1100">
                <a:solidFill>
                  <a:schemeClr val="hlink"/>
                </a:solidFill>
                <a:latin typeface="Arial" charset="0"/>
              </a:rPr>
              <a:t>Object Diagrams</a:t>
            </a:r>
          </a:p>
        </p:txBody>
      </p:sp>
      <p:sp>
        <p:nvSpPr>
          <p:cNvPr id="61447" name="Rectangle 6"/>
          <p:cNvSpPr>
            <a:spLocks noChangeArrowheads="1"/>
          </p:cNvSpPr>
          <p:nvPr/>
        </p:nvSpPr>
        <p:spPr bwMode="auto">
          <a:xfrm>
            <a:off x="2522044" y="364222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构件图</a:t>
            </a:r>
          </a:p>
          <a:p>
            <a:pPr algn="ctr" eaLnBrk="0" hangingPunct="0"/>
            <a:r>
              <a:rPr kumimoji="0" lang="en-US" altLang="zh-CN" sz="1100">
                <a:solidFill>
                  <a:schemeClr val="hlink"/>
                </a:solidFill>
                <a:latin typeface="Arial" charset="0"/>
              </a:rPr>
              <a:t>Component Diagrams</a:t>
            </a:r>
          </a:p>
        </p:txBody>
      </p:sp>
      <p:cxnSp>
        <p:nvCxnSpPr>
          <p:cNvPr id="61448" name="AutoShape 7"/>
          <p:cNvCxnSpPr>
            <a:cxnSpLocks noChangeShapeType="1"/>
            <a:stCxn id="61444" idx="2"/>
            <a:endCxn id="61445" idx="3"/>
          </p:cNvCxnSpPr>
          <p:nvPr/>
        </p:nvCxnSpPr>
        <p:spPr bwMode="auto">
          <a:xfrm rot="5400000">
            <a:off x="5039782" y="1758699"/>
            <a:ext cx="476093"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61449" name="Rectangle 8"/>
          <p:cNvSpPr>
            <a:spLocks noChangeArrowheads="1"/>
          </p:cNvSpPr>
          <p:nvPr/>
        </p:nvSpPr>
        <p:spPr bwMode="auto">
          <a:xfrm>
            <a:off x="2522044" y="429029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部署图</a:t>
            </a:r>
          </a:p>
          <a:p>
            <a:pPr algn="ctr" eaLnBrk="0" hangingPunct="0"/>
            <a:r>
              <a:rPr kumimoji="0" lang="en-US" altLang="zh-CN" sz="1100">
                <a:solidFill>
                  <a:schemeClr val="hlink"/>
                </a:solidFill>
                <a:latin typeface="Arial" charset="0"/>
              </a:rPr>
              <a:t>Deployment Diagrams</a:t>
            </a:r>
          </a:p>
        </p:txBody>
      </p:sp>
      <p:sp>
        <p:nvSpPr>
          <p:cNvPr id="61450" name="Rectangle 9"/>
          <p:cNvSpPr>
            <a:spLocks noChangeArrowheads="1"/>
          </p:cNvSpPr>
          <p:nvPr/>
        </p:nvSpPr>
        <p:spPr bwMode="auto">
          <a:xfrm>
            <a:off x="6986094" y="616250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用例图</a:t>
            </a:r>
          </a:p>
          <a:p>
            <a:pPr algn="ctr" eaLnBrk="0" hangingPunct="0"/>
            <a:r>
              <a:rPr kumimoji="0" lang="en-US" altLang="zh-CN" sz="1100">
                <a:solidFill>
                  <a:schemeClr val="hlink"/>
                </a:solidFill>
                <a:latin typeface="Arial" charset="0"/>
              </a:rPr>
              <a:t>Use Case Diagrams</a:t>
            </a:r>
          </a:p>
        </p:txBody>
      </p:sp>
      <p:sp>
        <p:nvSpPr>
          <p:cNvPr id="61451" name="Rectangle 10"/>
          <p:cNvSpPr>
            <a:spLocks noChangeArrowheads="1"/>
          </p:cNvSpPr>
          <p:nvPr/>
        </p:nvSpPr>
        <p:spPr bwMode="auto">
          <a:xfrm>
            <a:off x="6986094" y="227414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顺序图</a:t>
            </a:r>
          </a:p>
          <a:p>
            <a:pPr algn="ctr" eaLnBrk="0" hangingPunct="0"/>
            <a:r>
              <a:rPr kumimoji="0" lang="en-US" altLang="zh-CN" sz="1100">
                <a:solidFill>
                  <a:schemeClr val="hlink"/>
                </a:solidFill>
                <a:latin typeface="Arial" charset="0"/>
              </a:rPr>
              <a:t>Sequence Diagrams</a:t>
            </a:r>
          </a:p>
        </p:txBody>
      </p:sp>
      <p:sp>
        <p:nvSpPr>
          <p:cNvPr id="61452" name="Rectangle 11"/>
          <p:cNvSpPr>
            <a:spLocks noChangeArrowheads="1"/>
          </p:cNvSpPr>
          <p:nvPr/>
        </p:nvSpPr>
        <p:spPr bwMode="auto">
          <a:xfrm>
            <a:off x="6986094" y="292214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通信图</a:t>
            </a:r>
          </a:p>
          <a:p>
            <a:pPr algn="ctr" eaLnBrk="0" hangingPunct="0"/>
            <a:r>
              <a:rPr kumimoji="0" lang="en-US" altLang="zh-CN" sz="1100">
                <a:solidFill>
                  <a:schemeClr val="hlink"/>
                </a:solidFill>
                <a:latin typeface="Arial" charset="0"/>
              </a:rPr>
              <a:t>Communication Diagrams</a:t>
            </a:r>
          </a:p>
        </p:txBody>
      </p:sp>
      <p:sp>
        <p:nvSpPr>
          <p:cNvPr id="61453" name="Rectangle 12"/>
          <p:cNvSpPr>
            <a:spLocks noChangeArrowheads="1"/>
          </p:cNvSpPr>
          <p:nvPr/>
        </p:nvSpPr>
        <p:spPr bwMode="auto">
          <a:xfrm>
            <a:off x="6986094" y="5514431"/>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状态机图</a:t>
            </a:r>
          </a:p>
          <a:p>
            <a:pPr algn="ctr" eaLnBrk="0" hangingPunct="0"/>
            <a:r>
              <a:rPr kumimoji="0" lang="en-US" altLang="zh-CN" sz="1100">
                <a:solidFill>
                  <a:schemeClr val="hlink"/>
                </a:solidFill>
                <a:latin typeface="Arial" charset="0"/>
              </a:rPr>
              <a:t>State Machine Diagrams</a:t>
            </a:r>
          </a:p>
        </p:txBody>
      </p:sp>
      <p:sp>
        <p:nvSpPr>
          <p:cNvPr id="61454" name="Rectangle 13"/>
          <p:cNvSpPr>
            <a:spLocks noChangeArrowheads="1"/>
          </p:cNvSpPr>
          <p:nvPr/>
        </p:nvSpPr>
        <p:spPr bwMode="auto">
          <a:xfrm>
            <a:off x="6986094" y="4866359"/>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a:solidFill>
                  <a:schemeClr val="hlink"/>
                </a:solidFill>
                <a:latin typeface="Arial" charset="0"/>
              </a:rPr>
              <a:t>活动图</a:t>
            </a:r>
          </a:p>
          <a:p>
            <a:pPr algn="ctr" eaLnBrk="0" hangingPunct="0"/>
            <a:r>
              <a:rPr kumimoji="0" lang="en-US" altLang="zh-CN" sz="1100" dirty="0">
                <a:solidFill>
                  <a:schemeClr val="hlink"/>
                </a:solidFill>
                <a:latin typeface="Arial" charset="0"/>
              </a:rPr>
              <a:t>Activity Diagrams</a:t>
            </a:r>
          </a:p>
        </p:txBody>
      </p:sp>
      <p:cxnSp>
        <p:nvCxnSpPr>
          <p:cNvPr id="61455" name="AutoShape 14"/>
          <p:cNvCxnSpPr>
            <a:cxnSpLocks noChangeShapeType="1"/>
            <a:stCxn id="61444" idx="2"/>
            <a:endCxn id="61446" idx="3"/>
          </p:cNvCxnSpPr>
          <p:nvPr/>
        </p:nvCxnSpPr>
        <p:spPr bwMode="auto">
          <a:xfrm rot="5400000">
            <a:off x="4716291" y="2082190"/>
            <a:ext cx="1123074"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56" name="AutoShape 15"/>
          <p:cNvCxnSpPr>
            <a:cxnSpLocks noChangeShapeType="1"/>
            <a:stCxn id="61444" idx="2"/>
            <a:endCxn id="61447" idx="3"/>
          </p:cNvCxnSpPr>
          <p:nvPr/>
        </p:nvCxnSpPr>
        <p:spPr bwMode="auto">
          <a:xfrm rot="5400000">
            <a:off x="4392255" y="2406226"/>
            <a:ext cx="1771146"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57" name="AutoShape 16"/>
          <p:cNvCxnSpPr>
            <a:cxnSpLocks noChangeShapeType="1"/>
            <a:stCxn id="61444" idx="2"/>
            <a:endCxn id="61449" idx="3"/>
          </p:cNvCxnSpPr>
          <p:nvPr/>
        </p:nvCxnSpPr>
        <p:spPr bwMode="auto">
          <a:xfrm rot="5400000">
            <a:off x="4068219" y="2730262"/>
            <a:ext cx="2419218"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58" name="AutoShape 17"/>
          <p:cNvCxnSpPr>
            <a:cxnSpLocks noChangeShapeType="1"/>
            <a:stCxn id="61444" idx="2"/>
            <a:endCxn id="61450" idx="1"/>
          </p:cNvCxnSpPr>
          <p:nvPr/>
        </p:nvCxnSpPr>
        <p:spPr bwMode="auto">
          <a:xfrm rot="16200000" flipH="1">
            <a:off x="4288174" y="3718012"/>
            <a:ext cx="4291426"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59" name="AutoShape 18"/>
          <p:cNvCxnSpPr>
            <a:cxnSpLocks noChangeShapeType="1"/>
            <a:stCxn id="61444" idx="2"/>
            <a:endCxn id="61451" idx="1"/>
          </p:cNvCxnSpPr>
          <p:nvPr/>
        </p:nvCxnSpPr>
        <p:spPr bwMode="auto">
          <a:xfrm rot="16200000" flipH="1">
            <a:off x="6232353" y="1773833"/>
            <a:ext cx="403068"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60" name="AutoShape 19"/>
          <p:cNvCxnSpPr>
            <a:cxnSpLocks noChangeShapeType="1"/>
            <a:stCxn id="61444" idx="2"/>
            <a:endCxn id="61452" idx="1"/>
          </p:cNvCxnSpPr>
          <p:nvPr/>
        </p:nvCxnSpPr>
        <p:spPr bwMode="auto">
          <a:xfrm rot="16200000" flipH="1">
            <a:off x="5908354" y="2097832"/>
            <a:ext cx="1051066"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61" name="AutoShape 20"/>
          <p:cNvCxnSpPr>
            <a:cxnSpLocks noChangeShapeType="1"/>
            <a:stCxn id="61444" idx="2"/>
            <a:endCxn id="61453" idx="1"/>
          </p:cNvCxnSpPr>
          <p:nvPr/>
        </p:nvCxnSpPr>
        <p:spPr bwMode="auto">
          <a:xfrm rot="16200000" flipH="1">
            <a:off x="4612210" y="3393976"/>
            <a:ext cx="3643354"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62" name="AutoShape 21"/>
          <p:cNvCxnSpPr>
            <a:cxnSpLocks noChangeShapeType="1"/>
            <a:stCxn id="61444" idx="2"/>
            <a:endCxn id="61454" idx="1"/>
          </p:cNvCxnSpPr>
          <p:nvPr/>
        </p:nvCxnSpPr>
        <p:spPr bwMode="auto">
          <a:xfrm rot="16200000" flipH="1">
            <a:off x="4936246" y="3069940"/>
            <a:ext cx="2995282"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567318" name="Text Box 22"/>
          <p:cNvSpPr txBox="1">
            <a:spLocks noChangeArrowheads="1"/>
          </p:cNvSpPr>
          <p:nvPr/>
        </p:nvSpPr>
        <p:spPr bwMode="auto">
          <a:xfrm>
            <a:off x="2880819" y="1553421"/>
            <a:ext cx="1475299" cy="707886"/>
          </a:xfrm>
          <a:prstGeom prst="rect">
            <a:avLst/>
          </a:prstGeom>
          <a:noFill/>
          <a:ln w="12700">
            <a:noFill/>
            <a:miter lim="800000"/>
            <a:headEnd type="none" w="sm" len="sm"/>
            <a:tailEnd type="none" w="sm" len="sm"/>
          </a:ln>
          <a:effectLst/>
        </p:spPr>
        <p:txBody>
          <a:bodyPr wrap="square">
            <a:spAutoFit/>
          </a:bodyPr>
          <a:lstStyle/>
          <a:p>
            <a:pPr algn="ctr" eaLnBrk="0" hangingPunct="0">
              <a:spcBef>
                <a:spcPct val="50000"/>
              </a:spcBef>
              <a:defRPr/>
            </a:pPr>
            <a:r>
              <a:rPr kumimoji="0" lang="zh-CN" altLang="en-US" sz="2000">
                <a:effectLst>
                  <a:outerShdw blurRad="38100" dist="38100" dir="2700000" algn="tl">
                    <a:srgbClr val="C0C0C0"/>
                  </a:outerShdw>
                </a:effectLst>
                <a:latin typeface="Arial" charset="0"/>
              </a:rPr>
              <a:t>静态模型</a:t>
            </a:r>
            <a:br>
              <a:rPr kumimoji="0" lang="zh-CN" altLang="en-US" sz="2000">
                <a:effectLst>
                  <a:outerShdw blurRad="38100" dist="38100" dir="2700000" algn="tl">
                    <a:srgbClr val="C0C0C0"/>
                  </a:outerShdw>
                </a:effectLst>
                <a:latin typeface="Arial" charset="0"/>
              </a:rPr>
            </a:br>
            <a:r>
              <a:rPr kumimoji="0" lang="en-US" altLang="zh-CN" sz="2000">
                <a:effectLst>
                  <a:outerShdw blurRad="38100" dist="38100" dir="2700000" algn="tl">
                    <a:srgbClr val="C0C0C0"/>
                  </a:outerShdw>
                </a:effectLst>
                <a:latin typeface="Arial" charset="0"/>
              </a:rPr>
              <a:t>(</a:t>
            </a:r>
            <a:r>
              <a:rPr kumimoji="0" lang="zh-CN" altLang="en-US" sz="2000">
                <a:effectLst>
                  <a:outerShdw blurRad="38100" dist="38100" dir="2700000" algn="tl">
                    <a:srgbClr val="C0C0C0"/>
                  </a:outerShdw>
                </a:effectLst>
                <a:latin typeface="Arial" charset="0"/>
              </a:rPr>
              <a:t>系统结构</a:t>
            </a:r>
            <a:r>
              <a:rPr kumimoji="0" lang="en-US" altLang="zh-CN" sz="2000">
                <a:effectLst>
                  <a:outerShdw blurRad="38100" dist="38100" dir="2700000" algn="tl">
                    <a:srgbClr val="C0C0C0"/>
                  </a:outerShdw>
                </a:effectLst>
                <a:latin typeface="Arial" charset="0"/>
              </a:rPr>
              <a:t>)</a:t>
            </a:r>
          </a:p>
        </p:txBody>
      </p:sp>
      <p:sp>
        <p:nvSpPr>
          <p:cNvPr id="567319" name="Text Box 23"/>
          <p:cNvSpPr txBox="1">
            <a:spLocks noChangeArrowheads="1"/>
          </p:cNvSpPr>
          <p:nvPr/>
        </p:nvSpPr>
        <p:spPr bwMode="auto">
          <a:xfrm>
            <a:off x="7489332" y="1481983"/>
            <a:ext cx="1475299" cy="707886"/>
          </a:xfrm>
          <a:prstGeom prst="rect">
            <a:avLst/>
          </a:prstGeom>
          <a:noFill/>
          <a:ln w="12700">
            <a:noFill/>
            <a:miter lim="800000"/>
            <a:headEnd type="none" w="sm" len="sm"/>
            <a:tailEnd type="none" w="sm" len="sm"/>
          </a:ln>
          <a:effectLst/>
        </p:spPr>
        <p:txBody>
          <a:bodyPr wrap="square">
            <a:spAutoFit/>
          </a:bodyPr>
          <a:lstStyle/>
          <a:p>
            <a:pPr algn="ctr" eaLnBrk="0" hangingPunct="0">
              <a:spcBef>
                <a:spcPct val="50000"/>
              </a:spcBef>
              <a:defRPr/>
            </a:pPr>
            <a:r>
              <a:rPr kumimoji="0" lang="zh-CN" altLang="en-US" sz="2000">
                <a:effectLst>
                  <a:outerShdw blurRad="38100" dist="38100" dir="2700000" algn="tl">
                    <a:srgbClr val="C0C0C0"/>
                  </a:outerShdw>
                </a:effectLst>
                <a:latin typeface="Arial" charset="0"/>
              </a:rPr>
              <a:t>动态模型</a:t>
            </a:r>
            <a:br>
              <a:rPr kumimoji="0" lang="zh-CN" altLang="en-US" sz="2000">
                <a:effectLst>
                  <a:outerShdw blurRad="38100" dist="38100" dir="2700000" algn="tl">
                    <a:srgbClr val="C0C0C0"/>
                  </a:outerShdw>
                </a:effectLst>
                <a:latin typeface="Arial" charset="0"/>
              </a:rPr>
            </a:br>
            <a:r>
              <a:rPr kumimoji="0" lang="en-US" altLang="zh-CN" sz="2000">
                <a:effectLst>
                  <a:outerShdw blurRad="38100" dist="38100" dir="2700000" algn="tl">
                    <a:srgbClr val="C0C0C0"/>
                  </a:outerShdw>
                </a:effectLst>
                <a:latin typeface="Arial" charset="0"/>
              </a:rPr>
              <a:t>(</a:t>
            </a:r>
            <a:r>
              <a:rPr kumimoji="0" lang="zh-CN" altLang="en-US" sz="2000">
                <a:effectLst>
                  <a:outerShdw blurRad="38100" dist="38100" dir="2700000" algn="tl">
                    <a:srgbClr val="C0C0C0"/>
                  </a:outerShdw>
                </a:effectLst>
                <a:latin typeface="Arial" charset="0"/>
              </a:rPr>
              <a:t>系统行为</a:t>
            </a:r>
            <a:r>
              <a:rPr kumimoji="0" lang="en-US" altLang="zh-CN" sz="2000">
                <a:effectLst>
                  <a:outerShdw blurRad="38100" dist="38100" dir="2700000" algn="tl">
                    <a:srgbClr val="C0C0C0"/>
                  </a:outerShdw>
                </a:effectLst>
                <a:latin typeface="Arial" charset="0"/>
              </a:rPr>
              <a:t>)</a:t>
            </a:r>
          </a:p>
        </p:txBody>
      </p:sp>
      <p:sp>
        <p:nvSpPr>
          <p:cNvPr id="61465" name="Rectangle 24"/>
          <p:cNvSpPr>
            <a:spLocks noChangeArrowheads="1"/>
          </p:cNvSpPr>
          <p:nvPr/>
        </p:nvSpPr>
        <p:spPr bwMode="auto">
          <a:xfrm>
            <a:off x="2522044" y="4938367"/>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包图</a:t>
            </a:r>
          </a:p>
          <a:p>
            <a:pPr algn="ctr" eaLnBrk="0" hangingPunct="0"/>
            <a:r>
              <a:rPr kumimoji="0" lang="en-US" altLang="zh-CN" sz="1100">
                <a:solidFill>
                  <a:schemeClr val="hlink"/>
                </a:solidFill>
                <a:latin typeface="Arial" charset="0"/>
              </a:rPr>
              <a:t>Package Diagrams</a:t>
            </a:r>
          </a:p>
        </p:txBody>
      </p:sp>
      <p:sp>
        <p:nvSpPr>
          <p:cNvPr id="61466" name="Rectangle 25"/>
          <p:cNvSpPr>
            <a:spLocks noChangeArrowheads="1"/>
          </p:cNvSpPr>
          <p:nvPr/>
        </p:nvSpPr>
        <p:spPr bwMode="auto">
          <a:xfrm>
            <a:off x="2522044" y="5586439"/>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组合结构图</a:t>
            </a:r>
          </a:p>
          <a:p>
            <a:pPr algn="ctr" eaLnBrk="0" hangingPunct="0"/>
            <a:r>
              <a:rPr kumimoji="0" lang="en-US" altLang="zh-CN" sz="1100">
                <a:solidFill>
                  <a:schemeClr val="hlink"/>
                </a:solidFill>
                <a:latin typeface="Arial" charset="0"/>
              </a:rPr>
              <a:t>Composite Structure Diagrams</a:t>
            </a:r>
          </a:p>
        </p:txBody>
      </p:sp>
      <p:sp>
        <p:nvSpPr>
          <p:cNvPr id="61467" name="Rectangle 26"/>
          <p:cNvSpPr>
            <a:spLocks noChangeArrowheads="1"/>
          </p:cNvSpPr>
          <p:nvPr/>
        </p:nvSpPr>
        <p:spPr bwMode="auto">
          <a:xfrm>
            <a:off x="6986094" y="357021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a:solidFill>
                  <a:schemeClr val="hlink"/>
                </a:solidFill>
                <a:latin typeface="Arial" charset="0"/>
              </a:rPr>
              <a:t>时间图</a:t>
            </a:r>
          </a:p>
          <a:p>
            <a:pPr algn="ctr" eaLnBrk="0" hangingPunct="0"/>
            <a:r>
              <a:rPr kumimoji="0" lang="en-US" altLang="zh-CN" sz="1100" dirty="0">
                <a:solidFill>
                  <a:schemeClr val="hlink"/>
                </a:solidFill>
                <a:latin typeface="Arial" charset="0"/>
              </a:rPr>
              <a:t>Timing Diagrams</a:t>
            </a:r>
          </a:p>
        </p:txBody>
      </p:sp>
      <p:sp>
        <p:nvSpPr>
          <p:cNvPr id="61468" name="Rectangle 27"/>
          <p:cNvSpPr>
            <a:spLocks noChangeArrowheads="1"/>
          </p:cNvSpPr>
          <p:nvPr/>
        </p:nvSpPr>
        <p:spPr bwMode="auto">
          <a:xfrm>
            <a:off x="6986094" y="4218287"/>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smtClean="0">
                <a:solidFill>
                  <a:schemeClr val="hlink"/>
                </a:solidFill>
                <a:latin typeface="Arial" charset="0"/>
              </a:rPr>
              <a:t>交互概览</a:t>
            </a:r>
            <a:r>
              <a:rPr kumimoji="0" lang="zh-CN" altLang="en-US" sz="2000" dirty="0">
                <a:solidFill>
                  <a:schemeClr val="hlink"/>
                </a:solidFill>
                <a:latin typeface="Arial" charset="0"/>
              </a:rPr>
              <a:t>图</a:t>
            </a:r>
          </a:p>
          <a:p>
            <a:pPr algn="ctr" eaLnBrk="0" hangingPunct="0"/>
            <a:r>
              <a:rPr kumimoji="0" lang="en-US" altLang="zh-CN" sz="1100" dirty="0">
                <a:solidFill>
                  <a:schemeClr val="hlink"/>
                </a:solidFill>
                <a:latin typeface="Arial" charset="0"/>
              </a:rPr>
              <a:t>Interaction Overview Diagrams</a:t>
            </a:r>
          </a:p>
        </p:txBody>
      </p:sp>
      <p:cxnSp>
        <p:nvCxnSpPr>
          <p:cNvPr id="61469" name="AutoShape 28"/>
          <p:cNvCxnSpPr>
            <a:cxnSpLocks noChangeShapeType="1"/>
            <a:stCxn id="61444" idx="2"/>
            <a:endCxn id="61467" idx="1"/>
          </p:cNvCxnSpPr>
          <p:nvPr/>
        </p:nvCxnSpPr>
        <p:spPr bwMode="auto">
          <a:xfrm rot="16200000" flipH="1">
            <a:off x="5584318" y="2421868"/>
            <a:ext cx="1699138"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70" name="AutoShape 29"/>
          <p:cNvCxnSpPr>
            <a:cxnSpLocks noChangeShapeType="1"/>
            <a:stCxn id="61444" idx="2"/>
            <a:endCxn id="61468" idx="1"/>
          </p:cNvCxnSpPr>
          <p:nvPr/>
        </p:nvCxnSpPr>
        <p:spPr bwMode="auto">
          <a:xfrm rot="16200000" flipH="1">
            <a:off x="5260282" y="2745904"/>
            <a:ext cx="2347210" cy="11044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71" name="AutoShape 30"/>
          <p:cNvCxnSpPr>
            <a:cxnSpLocks noChangeShapeType="1"/>
            <a:stCxn id="61444" idx="2"/>
            <a:endCxn id="61465" idx="3"/>
          </p:cNvCxnSpPr>
          <p:nvPr/>
        </p:nvCxnSpPr>
        <p:spPr bwMode="auto">
          <a:xfrm rot="5400000">
            <a:off x="3744183" y="3054298"/>
            <a:ext cx="3067290"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cxnSp>
        <p:nvCxnSpPr>
          <p:cNvPr id="61472" name="AutoShape 31"/>
          <p:cNvCxnSpPr>
            <a:cxnSpLocks noChangeShapeType="1"/>
            <a:stCxn id="61444" idx="2"/>
            <a:endCxn id="61466" idx="3"/>
          </p:cNvCxnSpPr>
          <p:nvPr/>
        </p:nvCxnSpPr>
        <p:spPr bwMode="auto">
          <a:xfrm rot="5400000">
            <a:off x="3420147" y="3378334"/>
            <a:ext cx="3715362" cy="1207707"/>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
        <p:nvSpPr>
          <p:cNvPr id="61473" name="Rectangle 32"/>
          <p:cNvSpPr>
            <a:spLocks noChangeArrowheads="1"/>
          </p:cNvSpPr>
          <p:nvPr/>
        </p:nvSpPr>
        <p:spPr bwMode="auto">
          <a:xfrm>
            <a:off x="2520455" y="6234511"/>
            <a:ext cx="2151928"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外廓图</a:t>
            </a:r>
          </a:p>
          <a:p>
            <a:pPr algn="ctr" eaLnBrk="0" hangingPunct="0"/>
            <a:r>
              <a:rPr kumimoji="0" lang="en-US" altLang="zh-CN" sz="1100">
                <a:solidFill>
                  <a:schemeClr val="hlink"/>
                </a:solidFill>
                <a:latin typeface="Arial" charset="0"/>
              </a:rPr>
              <a:t>Profile Diagrams</a:t>
            </a:r>
          </a:p>
        </p:txBody>
      </p:sp>
      <p:cxnSp>
        <p:nvCxnSpPr>
          <p:cNvPr id="61474" name="AutoShape 33"/>
          <p:cNvCxnSpPr>
            <a:cxnSpLocks noChangeShapeType="1"/>
            <a:stCxn id="61444" idx="2"/>
            <a:endCxn id="61473" idx="3"/>
          </p:cNvCxnSpPr>
          <p:nvPr/>
        </p:nvCxnSpPr>
        <p:spPr bwMode="auto">
          <a:xfrm rot="5400000">
            <a:off x="3095315" y="3701574"/>
            <a:ext cx="4363434" cy="1209298"/>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dirty="0"/>
              <a:t>UML2 14</a:t>
            </a:r>
            <a:r>
              <a:rPr lang="zh-CN" altLang="en-US" dirty="0"/>
              <a:t>种图</a:t>
            </a:r>
            <a:r>
              <a:rPr lang="en-US" altLang="zh-CN" dirty="0"/>
              <a:t>-</a:t>
            </a:r>
            <a:r>
              <a:rPr lang="zh-CN" altLang="en-US" dirty="0"/>
              <a:t>结构模型</a:t>
            </a:r>
          </a:p>
        </p:txBody>
      </p:sp>
      <p:sp>
        <p:nvSpPr>
          <p:cNvPr id="63492" name="Rectangle 3"/>
          <p:cNvSpPr>
            <a:spLocks noGrp="1" noChangeArrowheads="1"/>
          </p:cNvSpPr>
          <p:nvPr>
            <p:ph idx="1"/>
          </p:nvPr>
        </p:nvSpPr>
        <p:spPr/>
        <p:txBody>
          <a:bodyPr>
            <a:normAutofit/>
          </a:bodyPr>
          <a:lstStyle/>
          <a:p>
            <a:pPr eaLnBrk="1" hangingPunct="1"/>
            <a:r>
              <a:rPr lang="zh-CN" altLang="en-US" sz="2400" dirty="0"/>
              <a:t>类模型</a:t>
            </a:r>
          </a:p>
          <a:p>
            <a:pPr lvl="1" eaLnBrk="1" hangingPunct="1"/>
            <a:r>
              <a:rPr lang="zh-CN" altLang="en-US" sz="2000" dirty="0"/>
              <a:t>类图：类、接口以及它们之间的关系</a:t>
            </a:r>
          </a:p>
          <a:p>
            <a:pPr lvl="1" eaLnBrk="1" hangingPunct="1"/>
            <a:r>
              <a:rPr lang="zh-CN" altLang="en-US" sz="2000" dirty="0"/>
              <a:t>包图：包以及它们之间的依赖关系</a:t>
            </a:r>
          </a:p>
          <a:p>
            <a:pPr lvl="1" eaLnBrk="1" hangingPunct="1"/>
            <a:r>
              <a:rPr lang="zh-CN" altLang="en-US" sz="2000" dirty="0"/>
              <a:t>对象图：对象以及它们之间的链接关系</a:t>
            </a:r>
          </a:p>
          <a:p>
            <a:pPr eaLnBrk="1" hangingPunct="1"/>
            <a:r>
              <a:rPr lang="zh-CN" altLang="en-US" sz="2400" dirty="0"/>
              <a:t>构件模型</a:t>
            </a:r>
          </a:p>
          <a:p>
            <a:pPr lvl="1" eaLnBrk="1" hangingPunct="1"/>
            <a:r>
              <a:rPr lang="zh-CN" altLang="en-US" sz="2000" dirty="0"/>
              <a:t>构件图：构件以及之间的依赖关系</a:t>
            </a:r>
          </a:p>
          <a:p>
            <a:pPr eaLnBrk="1" hangingPunct="1"/>
            <a:r>
              <a:rPr lang="zh-CN" altLang="en-US" sz="2400" dirty="0"/>
              <a:t>组合结构模型</a:t>
            </a:r>
          </a:p>
          <a:p>
            <a:pPr lvl="1" eaLnBrk="1" hangingPunct="1"/>
            <a:r>
              <a:rPr lang="zh-CN" altLang="en-US" sz="2000" dirty="0"/>
              <a:t>组合结构图：</a:t>
            </a:r>
            <a:r>
              <a:rPr kumimoji="0" lang="zh-CN" altLang="en-US" sz="2000" dirty="0"/>
              <a:t>系统某一部分</a:t>
            </a:r>
            <a:r>
              <a:rPr kumimoji="0" lang="en-US" altLang="zh-CN" sz="2000" dirty="0"/>
              <a:t>(</a:t>
            </a:r>
            <a:r>
              <a:rPr kumimoji="0" lang="zh-CN" altLang="en-US" sz="2000" dirty="0"/>
              <a:t>组合结构</a:t>
            </a:r>
            <a:r>
              <a:rPr kumimoji="0" lang="en-US" altLang="zh-CN" sz="2000" dirty="0"/>
              <a:t>)</a:t>
            </a:r>
            <a:r>
              <a:rPr kumimoji="0" lang="zh-CN" altLang="en-US" sz="2000" dirty="0"/>
              <a:t>的内部结构</a:t>
            </a:r>
            <a:endParaRPr lang="zh-CN" altLang="en-US" sz="2000" dirty="0"/>
          </a:p>
          <a:p>
            <a:pPr eaLnBrk="1" hangingPunct="1"/>
            <a:r>
              <a:rPr lang="zh-CN" altLang="en-US" sz="2400" dirty="0"/>
              <a:t>部署模型</a:t>
            </a:r>
          </a:p>
          <a:p>
            <a:pPr lvl="1" eaLnBrk="1" hangingPunct="1"/>
            <a:r>
              <a:rPr lang="zh-CN" altLang="en-US" sz="2000" dirty="0"/>
              <a:t>部署图：构件在节点上的部署情况</a:t>
            </a:r>
          </a:p>
          <a:p>
            <a:pPr eaLnBrk="1" hangingPunct="1"/>
            <a:r>
              <a:rPr lang="zh-CN" altLang="en-US" sz="2400" dirty="0"/>
              <a:t>外廓模型</a:t>
            </a:r>
          </a:p>
          <a:p>
            <a:pPr lvl="1" eaLnBrk="1" hangingPunct="1"/>
            <a:r>
              <a:rPr lang="zh-CN" altLang="en-US" sz="2000" dirty="0"/>
              <a:t>外廓图：外廓以及所包含构造型、标记值、约束和基类等</a:t>
            </a:r>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7828666-5AD1-4742-8A0C-66FF0F169200}" type="slidenum">
              <a:rPr lang="en-US" altLang="zh-CN" sz="1200" b="0">
                <a:solidFill>
                  <a:srgbClr val="4D4D4D"/>
                </a:solidFill>
                <a:latin typeface="Arial" charset="0"/>
              </a:rPr>
              <a:pPr eaLnBrk="1" hangingPunct="1"/>
              <a:t>35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zh-CN" dirty="0"/>
              <a:t>UML2 14</a:t>
            </a:r>
            <a:r>
              <a:rPr lang="zh-CN" altLang="en-US" dirty="0"/>
              <a:t>种图</a:t>
            </a:r>
            <a:r>
              <a:rPr lang="en-US" altLang="zh-CN" dirty="0"/>
              <a:t>-</a:t>
            </a:r>
            <a:r>
              <a:rPr lang="zh-CN" altLang="en-US" dirty="0"/>
              <a:t>行为模型</a:t>
            </a:r>
          </a:p>
        </p:txBody>
      </p:sp>
      <p:sp>
        <p:nvSpPr>
          <p:cNvPr id="64516" name="Rectangle 3"/>
          <p:cNvSpPr>
            <a:spLocks noGrp="1" noChangeArrowheads="1"/>
          </p:cNvSpPr>
          <p:nvPr>
            <p:ph idx="1"/>
          </p:nvPr>
        </p:nvSpPr>
        <p:spPr/>
        <p:txBody>
          <a:bodyPr>
            <a:normAutofit/>
          </a:bodyPr>
          <a:lstStyle/>
          <a:p>
            <a:pPr eaLnBrk="1" hangingPunct="1"/>
            <a:r>
              <a:rPr lang="zh-CN" altLang="en-US" sz="2400" dirty="0"/>
              <a:t>活动模型</a:t>
            </a:r>
          </a:p>
          <a:p>
            <a:pPr lvl="1" eaLnBrk="1" hangingPunct="1"/>
            <a:r>
              <a:rPr lang="zh-CN" altLang="en-US" sz="2000" dirty="0"/>
              <a:t>活动图：动作及活动执行的控制流或数据流</a:t>
            </a:r>
          </a:p>
          <a:p>
            <a:pPr eaLnBrk="1" hangingPunct="1"/>
            <a:r>
              <a:rPr lang="zh-CN" altLang="en-US" sz="2400" dirty="0"/>
              <a:t>交互模型</a:t>
            </a:r>
          </a:p>
          <a:p>
            <a:pPr lvl="1" eaLnBrk="1" hangingPunct="1"/>
            <a:r>
              <a:rPr lang="zh-CN" altLang="en-US" sz="2000" dirty="0"/>
              <a:t>顺序图：对象间交互序列的执行顺序</a:t>
            </a:r>
          </a:p>
          <a:p>
            <a:pPr lvl="1" eaLnBrk="1" hangingPunct="1"/>
            <a:r>
              <a:rPr lang="zh-CN" altLang="en-US" sz="2000" dirty="0"/>
              <a:t>通信图：对象间的协作以及交互序列</a:t>
            </a:r>
          </a:p>
          <a:p>
            <a:pPr lvl="1" eaLnBrk="1" hangingPunct="1"/>
            <a:r>
              <a:rPr lang="zh-CN" altLang="en-US" sz="2000" dirty="0"/>
              <a:t>时间图：对象交互中真实的时间信息</a:t>
            </a:r>
          </a:p>
          <a:p>
            <a:pPr lvl="1" eaLnBrk="1" hangingPunct="1"/>
            <a:r>
              <a:rPr lang="zh-CN" altLang="en-US" sz="2000" dirty="0" smtClean="0"/>
              <a:t>交互概览</a:t>
            </a:r>
            <a:r>
              <a:rPr lang="zh-CN" altLang="en-US" sz="2000" dirty="0"/>
              <a:t>图：多个交互之间的执行顺序</a:t>
            </a:r>
          </a:p>
          <a:p>
            <a:pPr eaLnBrk="1" hangingPunct="1"/>
            <a:r>
              <a:rPr lang="zh-CN" altLang="en-US" sz="2400" dirty="0"/>
              <a:t>状态机模型</a:t>
            </a:r>
          </a:p>
          <a:p>
            <a:pPr lvl="1" eaLnBrk="1" hangingPunct="1"/>
            <a:r>
              <a:rPr lang="zh-CN" altLang="en-US" sz="2000" dirty="0"/>
              <a:t>状态机</a:t>
            </a:r>
            <a:r>
              <a:rPr lang="zh-CN" altLang="en-US" sz="2000" dirty="0" smtClean="0"/>
              <a:t>图：（单个）对</a:t>
            </a:r>
            <a:r>
              <a:rPr lang="zh-CN" altLang="en-US" sz="2000" dirty="0"/>
              <a:t>象所经历的状态迁移过程</a:t>
            </a:r>
          </a:p>
          <a:p>
            <a:pPr eaLnBrk="1" hangingPunct="1"/>
            <a:r>
              <a:rPr lang="zh-CN" altLang="en-US" sz="2400" dirty="0"/>
              <a:t>用例模型</a:t>
            </a:r>
          </a:p>
          <a:p>
            <a:pPr lvl="1" eaLnBrk="1" hangingPunct="1"/>
            <a:r>
              <a:rPr lang="zh-CN" altLang="en-US" sz="2000" dirty="0"/>
              <a:t>用例图：以外部用户视角描述系</a:t>
            </a:r>
            <a:r>
              <a:rPr lang="zh-CN" altLang="en-US" sz="2000" dirty="0" smtClean="0"/>
              <a:t>统</a:t>
            </a:r>
            <a:r>
              <a:rPr lang="zh-CN" altLang="en-US" sz="2000" dirty="0"/>
              <a:t>功能</a:t>
            </a:r>
          </a:p>
        </p:txBody>
      </p:sp>
      <p:sp>
        <p:nvSpPr>
          <p:cNvPr id="645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5835E42-CE24-445A-87EC-748DBE0408C8}"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zh-CN" dirty="0" err="1"/>
              <a:t>UML</a:t>
            </a:r>
            <a:r>
              <a:rPr lang="zh-CN" altLang="en-US" dirty="0"/>
              <a:t>建模</a:t>
            </a:r>
            <a:r>
              <a:rPr lang="zh-CN" altLang="en-US" dirty="0" smtClean="0"/>
              <a:t>工具</a:t>
            </a:r>
            <a:endParaRPr lang="en-US" altLang="zh-CN" dirty="0"/>
          </a:p>
        </p:txBody>
      </p:sp>
      <p:sp>
        <p:nvSpPr>
          <p:cNvPr id="66564" name="Rectangle 3"/>
          <p:cNvSpPr>
            <a:spLocks noGrp="1" noChangeArrowheads="1"/>
          </p:cNvSpPr>
          <p:nvPr>
            <p:ph idx="1"/>
          </p:nvPr>
        </p:nvSpPr>
        <p:spPr/>
        <p:txBody>
          <a:bodyPr>
            <a:normAutofit/>
          </a:bodyPr>
          <a:lstStyle/>
          <a:p>
            <a:pPr eaLnBrk="1" hangingPunct="1">
              <a:lnSpc>
                <a:spcPct val="90000"/>
              </a:lnSpc>
            </a:pPr>
            <a:r>
              <a:rPr lang="en-US" altLang="zh-CN" dirty="0" smtClean="0">
                <a:solidFill>
                  <a:srgbClr val="FF0000"/>
                </a:solidFill>
              </a:rPr>
              <a:t>Enterprise </a:t>
            </a:r>
            <a:r>
              <a:rPr lang="en-US" altLang="zh-CN" dirty="0">
                <a:solidFill>
                  <a:srgbClr val="FF0000"/>
                </a:solidFill>
              </a:rPr>
              <a:t>Architect</a:t>
            </a:r>
          </a:p>
          <a:p>
            <a:pPr>
              <a:lnSpc>
                <a:spcPct val="90000"/>
              </a:lnSpc>
            </a:pPr>
            <a:r>
              <a:rPr lang="en-US" altLang="zh-CN" dirty="0" smtClean="0"/>
              <a:t>IBM Rational </a:t>
            </a:r>
            <a:r>
              <a:rPr lang="en-US" altLang="zh-CN" dirty="0" smtClean="0"/>
              <a:t>Suite</a:t>
            </a:r>
            <a:endParaRPr lang="en-US" altLang="zh-CN" dirty="0"/>
          </a:p>
          <a:p>
            <a:pPr eaLnBrk="1" hangingPunct="1">
              <a:lnSpc>
                <a:spcPct val="90000"/>
              </a:lnSpc>
            </a:pPr>
            <a:r>
              <a:rPr lang="en-US" altLang="zh-CN" dirty="0"/>
              <a:t>Microsoft Visio</a:t>
            </a:r>
          </a:p>
          <a:p>
            <a:pPr eaLnBrk="1" hangingPunct="1">
              <a:lnSpc>
                <a:spcPct val="90000"/>
              </a:lnSpc>
            </a:pPr>
            <a:r>
              <a:rPr kumimoji="0" lang="zh-CN" altLang="en-US" dirty="0"/>
              <a:t>数以百计的各类共享</a:t>
            </a:r>
            <a:r>
              <a:rPr kumimoji="0" lang="en-US" altLang="zh-CN" dirty="0"/>
              <a:t>/</a:t>
            </a:r>
            <a:r>
              <a:rPr kumimoji="0" lang="zh-CN" altLang="en-US" dirty="0"/>
              <a:t>开源工具</a:t>
            </a:r>
          </a:p>
          <a:p>
            <a:pPr lvl="1" eaLnBrk="1" hangingPunct="1">
              <a:lnSpc>
                <a:spcPct val="90000"/>
              </a:lnSpc>
            </a:pPr>
            <a:r>
              <a:rPr kumimoji="0" lang="en-US" altLang="zh-CN" dirty="0" err="1"/>
              <a:t>StarUML</a:t>
            </a:r>
            <a:endParaRPr kumimoji="0" lang="en-US" altLang="zh-CN" dirty="0"/>
          </a:p>
          <a:p>
            <a:pPr lvl="1" eaLnBrk="1" hangingPunct="1">
              <a:lnSpc>
                <a:spcPct val="90000"/>
              </a:lnSpc>
            </a:pPr>
            <a:r>
              <a:rPr kumimoji="0" lang="en-US" altLang="zh-CN" dirty="0" err="1"/>
              <a:t>ArgoUML</a:t>
            </a:r>
            <a:endParaRPr kumimoji="0" lang="en-US" altLang="zh-CN" dirty="0"/>
          </a:p>
          <a:p>
            <a:pPr lvl="1" eaLnBrk="1" hangingPunct="1">
              <a:lnSpc>
                <a:spcPct val="90000"/>
              </a:lnSpc>
            </a:pPr>
            <a:r>
              <a:rPr lang="en-US" altLang="zh-CN" dirty="0" err="1"/>
              <a:t>Kant&amp;Plato</a:t>
            </a:r>
            <a:endParaRPr kumimoji="0" lang="en-US" altLang="zh-CN" dirty="0"/>
          </a:p>
          <a:p>
            <a:pPr lvl="1" eaLnBrk="1" hangingPunct="1">
              <a:lnSpc>
                <a:spcPct val="90000"/>
              </a:lnSpc>
            </a:pPr>
            <a:r>
              <a:rPr kumimoji="0" lang="en-US" altLang="zh-CN" dirty="0"/>
              <a:t>……</a:t>
            </a:r>
          </a:p>
          <a:p>
            <a:pPr lvl="1" eaLnBrk="1" hangingPunct="1">
              <a:lnSpc>
                <a:spcPct val="90000"/>
              </a:lnSpc>
            </a:pPr>
            <a:r>
              <a:rPr lang="en-US" altLang="zh-CN" dirty="0">
                <a:hlinkClick r:id="rId2"/>
              </a:rPr>
              <a:t>http://www.umlchina.com/Tools/Newindex1.htm</a:t>
            </a:r>
            <a:endParaRPr lang="en-US" altLang="zh-CN" dirty="0"/>
          </a:p>
        </p:txBody>
      </p:sp>
      <p:sp>
        <p:nvSpPr>
          <p:cNvPr id="665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B85D833-9C75-4D64-8BB4-4258C715BB61}" type="slidenum">
              <a:rPr lang="en-US" altLang="zh-CN" sz="1200" b="0">
                <a:solidFill>
                  <a:srgbClr val="4D4D4D"/>
                </a:solidFill>
                <a:latin typeface="Arial" charset="0"/>
              </a:rPr>
              <a:pPr eaLnBrk="1" hangingPunct="1"/>
              <a:t>37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示例：图书馆管理系统</a:t>
            </a:r>
          </a:p>
        </p:txBody>
      </p:sp>
      <p:sp>
        <p:nvSpPr>
          <p:cNvPr id="70660" name="Rectangle 3"/>
          <p:cNvSpPr>
            <a:spLocks noGrp="1" noChangeArrowheads="1"/>
          </p:cNvSpPr>
          <p:nvPr>
            <p:ph idx="1"/>
          </p:nvPr>
        </p:nvSpPr>
        <p:spPr/>
        <p:txBody>
          <a:bodyPr/>
          <a:lstStyle/>
          <a:p>
            <a:pPr eaLnBrk="1" hangingPunct="1"/>
            <a:r>
              <a:rPr lang="zh-CN" altLang="en-US" sz="2800"/>
              <a:t>某图书馆管理系统</a:t>
            </a:r>
            <a:endParaRPr lang="en-US" altLang="zh-CN" sz="2800"/>
          </a:p>
          <a:p>
            <a:pPr lvl="1" eaLnBrk="1" hangingPunct="1"/>
            <a:r>
              <a:rPr lang="zh-CN" altLang="en-US" sz="2400"/>
              <a:t>是一个基于</a:t>
            </a:r>
            <a:r>
              <a:rPr lang="en-US" altLang="zh-CN" sz="2400"/>
              <a:t>Web</a:t>
            </a:r>
            <a:r>
              <a:rPr lang="zh-CN" altLang="en-US" sz="2400"/>
              <a:t>的计算机应用系统</a:t>
            </a:r>
          </a:p>
          <a:p>
            <a:pPr lvl="1" eaLnBrk="1" hangingPunct="1"/>
            <a:r>
              <a:rPr lang="zh-CN" altLang="en-US" sz="2400"/>
              <a:t>读者可以查询图书信息以及借阅信息</a:t>
            </a:r>
            <a:endParaRPr lang="en-US" altLang="zh-CN" sz="2400"/>
          </a:p>
          <a:p>
            <a:pPr lvl="1" eaLnBrk="1" hangingPunct="1"/>
            <a:r>
              <a:rPr lang="zh-CN" altLang="en-US" sz="2400"/>
              <a:t>读者可以通过系统预约所需的图书</a:t>
            </a:r>
          </a:p>
          <a:p>
            <a:pPr lvl="1" eaLnBrk="1" hangingPunct="1"/>
            <a:r>
              <a:rPr lang="zh-CN" altLang="en-US" sz="2400"/>
              <a:t>图书馆工作人员利用该系统完成读者的借书、还书业务</a:t>
            </a:r>
            <a:endParaRPr lang="en-US" altLang="zh-CN" sz="2400"/>
          </a:p>
          <a:p>
            <a:pPr lvl="1" eaLnBrk="1" hangingPunct="1"/>
            <a:r>
              <a:rPr lang="zh-CN" altLang="en-US" sz="2400"/>
              <a:t>图书馆工作人员可以对图书信息、读者信息等进行维护</a:t>
            </a:r>
          </a:p>
          <a:p>
            <a:pPr lvl="1" eaLnBrk="1" hangingPunct="1"/>
            <a:r>
              <a:rPr lang="zh-CN" altLang="en-US" sz="2400"/>
              <a:t>对于到期的图书，系统会自动向读者发送催还信息</a:t>
            </a:r>
            <a:endParaRPr lang="en-US" altLang="zh-CN" sz="2400"/>
          </a:p>
          <a:p>
            <a:pPr lvl="1" eaLnBrk="1" hangingPunct="1"/>
            <a:r>
              <a:rPr lang="zh-CN" altLang="en-US" sz="2400"/>
              <a:t>管理员会定期进行系统维护</a:t>
            </a:r>
          </a:p>
          <a:p>
            <a:pPr lvl="1" eaLnBrk="1" hangingPunct="1"/>
            <a:r>
              <a:rPr lang="en-US" altLang="zh-CN" sz="2400"/>
              <a:t>……</a:t>
            </a:r>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0920EE7-6CB2-4788-AEC1-3913D1E47B6E}" type="slidenum">
              <a:rPr lang="en-US" altLang="zh-CN" sz="1200" b="0">
                <a:solidFill>
                  <a:srgbClr val="4D4D4D"/>
                </a:solidFill>
                <a:latin typeface="Arial" charset="0"/>
              </a:rPr>
              <a:pPr eaLnBrk="1" hangingPunct="1"/>
              <a:t>38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a:t>用例图</a:t>
            </a:r>
          </a:p>
        </p:txBody>
      </p:sp>
      <p:sp>
        <p:nvSpPr>
          <p:cNvPr id="576515" name="Rectangle 3"/>
          <p:cNvSpPr>
            <a:spLocks noGrp="1" noChangeArrowheads="1"/>
          </p:cNvSpPr>
          <p:nvPr>
            <p:ph idx="1"/>
          </p:nvPr>
        </p:nvSpPr>
        <p:spPr/>
        <p:txBody>
          <a:bodyPr/>
          <a:lstStyle/>
          <a:p>
            <a:pPr eaLnBrk="1" hangingPunct="1">
              <a:lnSpc>
                <a:spcPct val="80000"/>
              </a:lnSpc>
              <a:defRPr/>
            </a:pPr>
            <a:r>
              <a:rPr lang="zh-CN" altLang="en-US" sz="2800" dirty="0"/>
              <a:t>用例图（</a:t>
            </a:r>
            <a:r>
              <a:rPr lang="en-US" altLang="zh-CN" sz="2800" dirty="0"/>
              <a:t>Use Case Diagram</a:t>
            </a:r>
            <a:r>
              <a:rPr lang="zh-CN" altLang="en-US" sz="2800" dirty="0"/>
              <a:t>）是被称为</a:t>
            </a:r>
            <a:r>
              <a:rPr lang="zh-CN" altLang="en-US" sz="2800" dirty="0">
                <a:solidFill>
                  <a:srgbClr val="FF0000"/>
                </a:solidFill>
                <a:effectLst>
                  <a:outerShdw blurRad="38100" dist="38100" dir="2700000" algn="tl">
                    <a:srgbClr val="C0C0C0"/>
                  </a:outerShdw>
                </a:effectLst>
              </a:rPr>
              <a:t>参与者</a:t>
            </a:r>
            <a:r>
              <a:rPr lang="en-US" altLang="zh-CN" sz="2800" dirty="0"/>
              <a:t>(Actor)</a:t>
            </a:r>
            <a:r>
              <a:rPr lang="zh-CN" altLang="en-US" sz="2800" dirty="0"/>
              <a:t>的外部用户所能观察到的</a:t>
            </a:r>
            <a:r>
              <a:rPr lang="zh-CN" altLang="en-US" sz="2800" dirty="0">
                <a:solidFill>
                  <a:srgbClr val="A50021"/>
                </a:solidFill>
                <a:effectLst>
                  <a:outerShdw blurRad="38100" dist="38100" dir="2700000" algn="tl">
                    <a:srgbClr val="C0C0C0"/>
                  </a:outerShdw>
                </a:effectLst>
              </a:rPr>
              <a:t>系统功能</a:t>
            </a:r>
            <a:r>
              <a:rPr lang="zh-CN" altLang="en-US" sz="2800" dirty="0"/>
              <a:t>的模型图</a:t>
            </a:r>
          </a:p>
          <a:p>
            <a:pPr lvl="1" eaLnBrk="1" hangingPunct="1">
              <a:lnSpc>
                <a:spcPct val="80000"/>
              </a:lnSpc>
              <a:defRPr/>
            </a:pPr>
            <a:r>
              <a:rPr lang="zh-CN" altLang="en-US" sz="2400" dirty="0"/>
              <a:t>列出系统中的用例和参与者</a:t>
            </a:r>
          </a:p>
          <a:p>
            <a:pPr lvl="1" eaLnBrk="1" hangingPunct="1">
              <a:lnSpc>
                <a:spcPct val="80000"/>
              </a:lnSpc>
              <a:defRPr/>
            </a:pPr>
            <a:r>
              <a:rPr lang="zh-CN" altLang="en-US" sz="2400" dirty="0"/>
              <a:t>显示哪个参与者参与了哪个用例的执行</a:t>
            </a:r>
          </a:p>
          <a:p>
            <a:pPr eaLnBrk="1" hangingPunct="1">
              <a:lnSpc>
                <a:spcPct val="80000"/>
              </a:lnSpc>
              <a:defRPr/>
            </a:pPr>
            <a:r>
              <a:rPr kumimoji="0" lang="zh-CN" altLang="en-US" sz="2800" dirty="0"/>
              <a:t>核心概</a:t>
            </a:r>
            <a:r>
              <a:rPr lang="zh-CN" altLang="en-US" sz="2800" dirty="0"/>
              <a:t>念</a:t>
            </a:r>
          </a:p>
          <a:p>
            <a:pPr lvl="1" eaLnBrk="1" hangingPunct="1">
              <a:lnSpc>
                <a:spcPct val="80000"/>
              </a:lnSpc>
              <a:defRPr/>
            </a:pPr>
            <a:r>
              <a:rPr lang="zh-CN" altLang="en-US" sz="2400" dirty="0"/>
              <a:t>用例：系统中的一个功能单元，可以被描述为参与者与系统之间的一次交互作用</a:t>
            </a:r>
          </a:p>
          <a:p>
            <a:pPr lvl="1" eaLnBrk="1" hangingPunct="1">
              <a:lnSpc>
                <a:spcPct val="80000"/>
              </a:lnSpc>
              <a:defRPr/>
            </a:pPr>
            <a:r>
              <a:rPr lang="zh-CN" altLang="en-US" sz="2400" dirty="0"/>
              <a:t>参与</a:t>
            </a:r>
            <a:r>
              <a:rPr lang="zh-CN" altLang="en-US" sz="2400" dirty="0" smtClean="0"/>
              <a:t>者与参</a:t>
            </a:r>
            <a:r>
              <a:rPr lang="zh-CN" altLang="en-US" sz="2400" dirty="0"/>
              <a:t>与</a:t>
            </a:r>
            <a:r>
              <a:rPr lang="zh-CN" altLang="en-US" sz="2400" dirty="0" smtClean="0"/>
              <a:t>者之间的关系：泛</a:t>
            </a:r>
            <a:r>
              <a:rPr lang="zh-CN" altLang="en-US" sz="2400" dirty="0"/>
              <a:t>化</a:t>
            </a:r>
          </a:p>
          <a:p>
            <a:pPr lvl="1" eaLnBrk="1" hangingPunct="1">
              <a:lnSpc>
                <a:spcPct val="80000"/>
              </a:lnSpc>
              <a:defRPr/>
            </a:pPr>
            <a:r>
              <a:rPr lang="zh-CN" altLang="en-US" sz="2400" dirty="0"/>
              <a:t>用例与参与者之间的关系：关联</a:t>
            </a:r>
          </a:p>
          <a:p>
            <a:pPr lvl="1" eaLnBrk="1" hangingPunct="1">
              <a:lnSpc>
                <a:spcPct val="80000"/>
              </a:lnSpc>
              <a:defRPr/>
            </a:pPr>
            <a:r>
              <a:rPr lang="zh-CN" altLang="en-US" sz="2400" dirty="0"/>
              <a:t>用例之间关系：扩展、</a:t>
            </a:r>
            <a:r>
              <a:rPr lang="zh-CN" altLang="en-US" sz="2400" dirty="0" smtClean="0"/>
              <a:t>包含、</a:t>
            </a:r>
            <a:r>
              <a:rPr lang="zh-CN" altLang="en-US" sz="2400" dirty="0"/>
              <a:t>泛化</a:t>
            </a:r>
          </a:p>
          <a:p>
            <a:pPr eaLnBrk="1" hangingPunct="1">
              <a:lnSpc>
                <a:spcPct val="80000"/>
              </a:lnSpc>
              <a:defRPr/>
            </a:pPr>
            <a:r>
              <a:rPr lang="zh-CN" altLang="en-US" sz="2800" dirty="0"/>
              <a:t>推荐使用场合</a:t>
            </a:r>
          </a:p>
          <a:p>
            <a:pPr lvl="1" eaLnBrk="1" hangingPunct="1">
              <a:lnSpc>
                <a:spcPct val="80000"/>
              </a:lnSpc>
              <a:defRPr/>
            </a:pPr>
            <a:r>
              <a:rPr lang="zh-CN" altLang="en-US" sz="2400" dirty="0"/>
              <a:t>业务建模、需求获</a:t>
            </a:r>
            <a:r>
              <a:rPr lang="zh-CN" altLang="en-US" sz="2400" dirty="0" smtClean="0"/>
              <a:t>取和定</a:t>
            </a:r>
            <a:r>
              <a:rPr lang="zh-CN" altLang="en-US" sz="2400" dirty="0"/>
              <a:t>义</a:t>
            </a:r>
          </a:p>
        </p:txBody>
      </p:sp>
      <p:sp>
        <p:nvSpPr>
          <p:cNvPr id="716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D7058B9-9E75-4670-AE16-5E43A76A933D}" type="slidenum">
              <a:rPr lang="en-US" altLang="zh-CN" sz="1200" b="0">
                <a:solidFill>
                  <a:srgbClr val="4D4D4D"/>
                </a:solidFill>
                <a:latin typeface="Arial" charset="0"/>
              </a:rPr>
              <a:pPr eaLnBrk="1" hangingPunct="1"/>
              <a:t>39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a:t>内</a:t>
            </a:r>
            <a:r>
              <a:rPr lang="zh-CN" altLang="en-US" dirty="0" smtClean="0"/>
              <a:t>容概要</a:t>
            </a:r>
            <a:endParaRPr lang="en-US" altLang="zh-CN" dirty="0"/>
          </a:p>
        </p:txBody>
      </p:sp>
      <p:sp>
        <p:nvSpPr>
          <p:cNvPr id="493571" name="Rectangle 3"/>
          <p:cNvSpPr>
            <a:spLocks noGrp="1" noChangeArrowheads="1"/>
          </p:cNvSpPr>
          <p:nvPr>
            <p:ph idx="1"/>
          </p:nvPr>
        </p:nvSpPr>
        <p:spPr/>
        <p:txBody>
          <a:bodyPr/>
          <a:lstStyle/>
          <a:p>
            <a:pPr eaLnBrk="1" hangingPunct="1">
              <a:lnSpc>
                <a:spcPct val="150000"/>
              </a:lnSpc>
              <a:defRPr/>
            </a:pPr>
            <a:r>
              <a:rPr lang="zh-CN" altLang="en-US" dirty="0">
                <a:solidFill>
                  <a:schemeClr val="hlink"/>
                </a:solidFill>
                <a:effectLst>
                  <a:outerShdw blurRad="38100" dist="38100" dir="2700000" algn="tl">
                    <a:srgbClr val="C0C0C0"/>
                  </a:outerShdw>
                </a:effectLst>
              </a:rPr>
              <a:t>可视化建模基础</a:t>
            </a:r>
          </a:p>
          <a:p>
            <a:pPr eaLnBrk="1" hangingPunct="1">
              <a:lnSpc>
                <a:spcPct val="150000"/>
              </a:lnSpc>
              <a:defRPr/>
            </a:pPr>
            <a:r>
              <a:rPr lang="zh-CN" altLang="en-US" dirty="0"/>
              <a:t>统一建模语</a:t>
            </a:r>
            <a:r>
              <a:rPr lang="zh-CN" altLang="en-US" dirty="0" smtClean="0"/>
              <a:t>言</a:t>
            </a:r>
            <a:endParaRPr lang="en-US" altLang="zh-CN" dirty="0"/>
          </a:p>
          <a:p>
            <a:pPr eaLnBrk="1" hangingPunct="1">
              <a:lnSpc>
                <a:spcPct val="150000"/>
              </a:lnSpc>
              <a:defRPr/>
            </a:pPr>
            <a:r>
              <a:rPr lang="en-US" altLang="zh-CN" dirty="0"/>
              <a:t>UML2</a:t>
            </a:r>
            <a:r>
              <a:rPr lang="zh-CN" altLang="en-US" dirty="0"/>
              <a:t>概念模型</a:t>
            </a:r>
            <a:endParaRPr lang="en-US" altLang="zh-CN" dirty="0"/>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BC61E82-345C-44FC-87A9-D0581B56D50D}" type="slidenum">
              <a:rPr lang="en-US" altLang="zh-CN" sz="1200" b="0">
                <a:solidFill>
                  <a:srgbClr val="4D4D4D"/>
                </a:solidFill>
                <a:latin typeface="Arial" charset="0"/>
              </a:rPr>
              <a:pPr eaLnBrk="1" hangingPunct="1"/>
              <a:t>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zh-CN" altLang="en-US" dirty="0"/>
              <a:t>用例</a:t>
            </a:r>
            <a:r>
              <a:rPr lang="zh-CN" altLang="en-US" dirty="0" smtClean="0"/>
              <a:t>图主要元素</a:t>
            </a:r>
            <a:endParaRPr lang="zh-CN" altLang="en-US" dirty="0"/>
          </a:p>
        </p:txBody>
      </p:sp>
      <p:sp>
        <p:nvSpPr>
          <p:cNvPr id="1044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32898BE-DC8F-4C5D-AB16-066AB0BE49C9}" type="slidenum">
              <a:rPr lang="en-US" altLang="zh-CN" sz="1200" b="0">
                <a:solidFill>
                  <a:srgbClr val="4D4D4D"/>
                </a:solidFill>
                <a:latin typeface="Arial" charset="0"/>
              </a:rPr>
              <a:pPr eaLnBrk="1" hangingPunct="1"/>
              <a:t>40</a:t>
            </a:fld>
            <a:r>
              <a:rPr lang="en-US" altLang="zh-CN" sz="1200" b="0">
                <a:solidFill>
                  <a:srgbClr val="4D4D4D"/>
                </a:solidFill>
                <a:latin typeface="Arial" charset="0"/>
              </a:rPr>
              <a:t>-</a:t>
            </a:r>
          </a:p>
        </p:txBody>
      </p:sp>
      <p:pic>
        <p:nvPicPr>
          <p:cNvPr id="10445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7538" y="1605914"/>
            <a:ext cx="7088782" cy="47377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0010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a:t>图书馆管理系统用例图</a:t>
            </a:r>
          </a:p>
        </p:txBody>
      </p:sp>
      <p:sp>
        <p:nvSpPr>
          <p:cNvPr id="727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ED66243-9D99-4C00-AF46-ED66DFA38558}" type="slidenum">
              <a:rPr lang="en-US" altLang="zh-CN" sz="1200" b="0">
                <a:solidFill>
                  <a:srgbClr val="4D4D4D"/>
                </a:solidFill>
                <a:latin typeface="Arial" charset="0"/>
              </a:rPr>
              <a:pPr eaLnBrk="1" hangingPunct="1"/>
              <a:t>41</a:t>
            </a:fld>
            <a:r>
              <a:rPr lang="en-US" altLang="zh-CN" sz="1200" b="0">
                <a:solidFill>
                  <a:srgbClr val="4D4D4D"/>
                </a:solidFill>
                <a:latin typeface="Arial" charset="0"/>
              </a:rPr>
              <a:t>-</a:t>
            </a:r>
          </a:p>
        </p:txBody>
      </p:sp>
      <p:pic>
        <p:nvPicPr>
          <p:cNvPr id="7270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5913" y="1556792"/>
            <a:ext cx="5362547" cy="3806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8564" name="Rectangle 4"/>
          <p:cNvSpPr>
            <a:spLocks noChangeArrowheads="1"/>
          </p:cNvSpPr>
          <p:nvPr/>
        </p:nvSpPr>
        <p:spPr bwMode="auto">
          <a:xfrm>
            <a:off x="1991544" y="5543103"/>
            <a:ext cx="7272809" cy="1077218"/>
          </a:xfrm>
          <a:prstGeom prst="rect">
            <a:avLst/>
          </a:prstGeom>
          <a:noFill/>
          <a:ln w="9525">
            <a:noFill/>
            <a:miter lim="800000"/>
            <a:headEnd/>
            <a:tailEnd/>
          </a:ln>
          <a:effectLst/>
        </p:spPr>
        <p:txBody>
          <a:bodyPr wrap="square">
            <a:spAutoFit/>
          </a:bodyPr>
          <a:lstStyle/>
          <a:p>
            <a:pPr algn="ctr">
              <a:defRPr/>
            </a:pPr>
            <a:r>
              <a:rPr lang="zh-CN" altLang="en-US" sz="3200" dirty="0">
                <a:solidFill>
                  <a:schemeClr val="hlink"/>
                </a:solidFill>
                <a:effectLst>
                  <a:outerShdw blurRad="38100" dist="38100" dir="2700000" algn="tl">
                    <a:srgbClr val="C0C0C0"/>
                  </a:outerShdw>
                </a:effectLst>
              </a:rPr>
              <a:t>从用例图中我们得到了什么信息？</a:t>
            </a:r>
            <a:br>
              <a:rPr lang="zh-CN" altLang="en-US" sz="3200" dirty="0">
                <a:solidFill>
                  <a:schemeClr val="hlink"/>
                </a:solidFill>
                <a:effectLst>
                  <a:outerShdw blurRad="38100" dist="38100" dir="2700000" algn="tl">
                    <a:srgbClr val="C0C0C0"/>
                  </a:outerShdw>
                </a:effectLst>
              </a:rPr>
            </a:br>
            <a:r>
              <a:rPr lang="zh-CN" altLang="en-US" sz="3200" dirty="0">
                <a:solidFill>
                  <a:schemeClr val="hlink"/>
                </a:solidFill>
                <a:effectLst>
                  <a:outerShdw blurRad="38100" dist="38100" dir="2700000" algn="tl">
                    <a:srgbClr val="C0C0C0"/>
                  </a:outerShdw>
                </a:effectLst>
              </a:rPr>
              <a:t>得不到什么信息？</a:t>
            </a:r>
            <a:endParaRPr lang="en-US" altLang="zh-CN" sz="3200"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smtClean="0"/>
              <a:t>“借书”用</a:t>
            </a:r>
            <a:r>
              <a:rPr lang="zh-CN" altLang="en-US" dirty="0"/>
              <a:t>例文档</a:t>
            </a:r>
          </a:p>
        </p:txBody>
      </p:sp>
      <p:sp>
        <p:nvSpPr>
          <p:cNvPr id="737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08BE6D6-490D-4DE9-BE24-E494431961DB}" type="slidenum">
              <a:rPr lang="en-US" altLang="zh-CN" sz="1200" b="0">
                <a:solidFill>
                  <a:srgbClr val="4D4D4D"/>
                </a:solidFill>
                <a:latin typeface="Arial" charset="0"/>
              </a:rPr>
              <a:pPr eaLnBrk="1" hangingPunct="1"/>
              <a:t>42</a:t>
            </a:fld>
            <a:r>
              <a:rPr lang="en-US" altLang="zh-CN" sz="1200" b="0">
                <a:solidFill>
                  <a:srgbClr val="4D4D4D"/>
                </a:solidFill>
                <a:latin typeface="Arial" charset="0"/>
              </a:rPr>
              <a:t>-</a:t>
            </a:r>
          </a:p>
        </p:txBody>
      </p:sp>
      <p:sp>
        <p:nvSpPr>
          <p:cNvPr id="73732" name="Rectangle 3"/>
          <p:cNvSpPr>
            <a:spLocks noChangeArrowheads="1"/>
          </p:cNvSpPr>
          <p:nvPr/>
        </p:nvSpPr>
        <p:spPr bwMode="auto">
          <a:xfrm>
            <a:off x="2135188" y="1536462"/>
            <a:ext cx="8064500"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tabLst>
                <a:tab pos="114300" algn="l"/>
              </a:tabLst>
            </a:pPr>
            <a:r>
              <a:rPr lang="en-US" altLang="zh-CN" sz="3200">
                <a:latin typeface="Arial" charset="0"/>
                <a:ea typeface="楷体_GB2312" pitchFamily="49" charset="-122"/>
                <a:cs typeface="Arial" charset="0"/>
              </a:rPr>
              <a:t>UC01</a:t>
            </a:r>
            <a:r>
              <a:rPr lang="zh-CN" altLang="en-US" sz="3200">
                <a:ea typeface="楷体_GB2312" pitchFamily="49" charset="-122"/>
                <a:cs typeface="Arial" charset="0"/>
              </a:rPr>
              <a:t>：</a:t>
            </a:r>
            <a:r>
              <a:rPr lang="zh-CN" altLang="en-US" sz="3200">
                <a:latin typeface="Times New Roman" pitchFamily="18" charset="0"/>
                <a:ea typeface="楷体_GB2312" pitchFamily="49" charset="-122"/>
                <a:cs typeface="Arial" charset="0"/>
              </a:rPr>
              <a:t>“</a:t>
            </a:r>
            <a:r>
              <a:rPr lang="zh-CN" altLang="en-US" sz="3200">
                <a:latin typeface="Arial" charset="0"/>
                <a:ea typeface="楷体_GB2312" pitchFamily="49" charset="-122"/>
                <a:cs typeface="Arial" charset="0"/>
              </a:rPr>
              <a:t>借书</a:t>
            </a:r>
            <a:r>
              <a:rPr lang="zh-CN" altLang="en-US" sz="3200">
                <a:latin typeface="Times New Roman" pitchFamily="18" charset="0"/>
                <a:ea typeface="楷体_GB2312" pitchFamily="49" charset="-122"/>
                <a:cs typeface="Arial" charset="0"/>
              </a:rPr>
              <a:t>”</a:t>
            </a:r>
            <a:r>
              <a:rPr lang="zh-CN" altLang="en-US" sz="3200">
                <a:ea typeface="楷体_GB2312" pitchFamily="49" charset="-122"/>
                <a:cs typeface="Arial" charset="0"/>
              </a:rPr>
              <a:t>用例文档</a:t>
            </a:r>
            <a:endParaRPr lang="zh-CN" altLang="en-US" sz="3200"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用例名称：借书</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用例标识：</a:t>
            </a:r>
            <a:r>
              <a:rPr lang="en-US" altLang="zh-CN">
                <a:ea typeface="楷体_GB2312" pitchFamily="49" charset="-122"/>
                <a:cs typeface="Arial" charset="0"/>
              </a:rPr>
              <a:t>UC01</a:t>
            </a:r>
            <a:endParaRPr lang="en-US" altLang="zh-CN"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涉及的参与者：工作人员</a:t>
            </a:r>
          </a:p>
          <a:p>
            <a:pPr eaLnBrk="0" hangingPunct="0">
              <a:buFont typeface="Wingdings" pitchFamily="2" charset="2"/>
              <a:buChar char=""/>
              <a:tabLst>
                <a:tab pos="114300" algn="l"/>
              </a:tabLst>
            </a:pPr>
            <a:r>
              <a:rPr lang="zh-CN" altLang="en-US">
                <a:solidFill>
                  <a:srgbClr val="969696"/>
                </a:solidFill>
                <a:latin typeface="Times New Roman" pitchFamily="18" charset="0"/>
                <a:ea typeface="楷体_GB2312" pitchFamily="49" charset="-122"/>
                <a:cs typeface="Arial" charset="0"/>
              </a:rPr>
              <a:t>涉及的用例：</a:t>
            </a:r>
            <a:r>
              <a:rPr lang="zh-CN" altLang="en-US" b="0">
                <a:solidFill>
                  <a:srgbClr val="969696"/>
                </a:solidFill>
                <a:latin typeface="Times New Roman" pitchFamily="18" charset="0"/>
                <a:ea typeface="楷体_GB2312" pitchFamily="49" charset="-122"/>
                <a:cs typeface="Arial" charset="0"/>
              </a:rPr>
              <a:t>无</a:t>
            </a:r>
            <a:endParaRPr kumimoji="0" lang="en-US" altLang="zh-CN">
              <a:latin typeface="Times New Roman" pitchFamily="18"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描述：</a:t>
            </a:r>
            <a:r>
              <a:rPr lang="zh-CN" altLang="en-US" b="0">
                <a:latin typeface="Times New Roman" pitchFamily="18" charset="0"/>
                <a:ea typeface="楷体_GB2312" pitchFamily="49" charset="-122"/>
                <a:cs typeface="Arial" charset="0"/>
              </a:rPr>
              <a:t>工作人员利用该用例为读者完成借书过程	</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前置条件：</a:t>
            </a:r>
            <a:r>
              <a:rPr lang="zh-CN" altLang="en-US" b="0">
                <a:latin typeface="Times New Roman" pitchFamily="18" charset="0"/>
                <a:ea typeface="楷体_GB2312" pitchFamily="49" charset="-122"/>
                <a:cs typeface="Arial" charset="0"/>
              </a:rPr>
              <a:t>工作人员必须登录到当前系统</a:t>
            </a:r>
          </a:p>
          <a:p>
            <a:pPr eaLnBrk="0" hangingPunct="0">
              <a:buFont typeface="Wingdings" pitchFamily="2" charset="2"/>
              <a:buChar char=""/>
              <a:tabLst>
                <a:tab pos="114300" algn="l"/>
              </a:tabLst>
            </a:pPr>
            <a:r>
              <a:rPr kumimoji="0" lang="zh-CN" altLang="en-US">
                <a:latin typeface="Times New Roman" pitchFamily="18" charset="0"/>
                <a:ea typeface="楷体_GB2312" pitchFamily="49" charset="-122"/>
                <a:cs typeface="Arial" charset="0"/>
              </a:rPr>
              <a:t>涉众利益：</a:t>
            </a:r>
          </a:p>
          <a:p>
            <a:pPr eaLnBrk="0" hangingPunct="0">
              <a:tabLst>
                <a:tab pos="114300" algn="l"/>
              </a:tabLst>
            </a:pPr>
            <a:r>
              <a:rPr kumimoji="0" lang="en-US" altLang="zh-CN" b="0">
                <a:latin typeface="Times New Roman" pitchFamily="18" charset="0"/>
                <a:ea typeface="楷体_GB2312" pitchFamily="49" charset="-122"/>
                <a:cs typeface="Arial" charset="0"/>
              </a:rPr>
              <a:t>		</a:t>
            </a:r>
            <a:r>
              <a:rPr kumimoji="0" lang="zh-CN" altLang="en-US" b="0">
                <a:latin typeface="Times New Roman" pitchFamily="18" charset="0"/>
                <a:ea typeface="楷体_GB2312" pitchFamily="49" charset="-122"/>
                <a:cs typeface="Arial" charset="0"/>
              </a:rPr>
              <a:t>读者：能够方便的找到并借出所需的图书</a:t>
            </a:r>
            <a:endParaRPr kumimoji="0" lang="en-US" altLang="zh-CN" b="0">
              <a:latin typeface="Times New Roman" pitchFamily="18" charset="0"/>
              <a:ea typeface="楷体_GB2312" pitchFamily="49" charset="-122"/>
              <a:cs typeface="Arial" charset="0"/>
            </a:endParaRPr>
          </a:p>
          <a:p>
            <a:pPr eaLnBrk="0" hangingPunct="0">
              <a:tabLst>
                <a:tab pos="114300" algn="l"/>
              </a:tabLst>
            </a:pPr>
            <a:r>
              <a:rPr kumimoji="0" lang="zh-CN" altLang="en-US" b="0">
                <a:latin typeface="Times New Roman" pitchFamily="18" charset="0"/>
                <a:ea typeface="楷体_GB2312" pitchFamily="49" charset="-122"/>
                <a:cs typeface="Arial" charset="0"/>
              </a:rPr>
              <a:t>		工作人员：能够快速并准确的完成借书工作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a:t>“借书”用例文档</a:t>
            </a:r>
            <a:r>
              <a:rPr lang="en-US" altLang="zh-CN"/>
              <a:t>(</a:t>
            </a:r>
            <a:r>
              <a:rPr lang="zh-CN" altLang="en-US"/>
              <a:t>续</a:t>
            </a:r>
            <a:r>
              <a:rPr lang="en-US" altLang="zh-CN"/>
              <a:t>)</a:t>
            </a:r>
          </a:p>
        </p:txBody>
      </p:sp>
      <p:sp>
        <p:nvSpPr>
          <p:cNvPr id="747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3A5020F-9C0F-44EA-8392-864F39D00DC4}" type="slidenum">
              <a:rPr lang="en-US" altLang="zh-CN" sz="1200" b="0">
                <a:solidFill>
                  <a:srgbClr val="4D4D4D"/>
                </a:solidFill>
                <a:latin typeface="Arial" charset="0"/>
              </a:rPr>
              <a:pPr eaLnBrk="1" hangingPunct="1"/>
              <a:t>43</a:t>
            </a:fld>
            <a:r>
              <a:rPr lang="en-US" altLang="zh-CN" sz="1200" b="0">
                <a:solidFill>
                  <a:srgbClr val="4D4D4D"/>
                </a:solidFill>
                <a:latin typeface="Arial" charset="0"/>
              </a:rPr>
              <a:t>-</a:t>
            </a:r>
          </a:p>
        </p:txBody>
      </p:sp>
      <p:sp>
        <p:nvSpPr>
          <p:cNvPr id="74756" name="Rectangle 3"/>
          <p:cNvSpPr>
            <a:spLocks noChangeArrowheads="1"/>
          </p:cNvSpPr>
          <p:nvPr/>
        </p:nvSpPr>
        <p:spPr bwMode="auto">
          <a:xfrm>
            <a:off x="2135188" y="1559689"/>
            <a:ext cx="8101012"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342900" indent="-342900">
              <a:buFont typeface="Wingdings" pitchFamily="2" charset="2"/>
              <a:buChar char=""/>
              <a:tabLst>
                <a:tab pos="495300" algn="l"/>
              </a:tabLst>
            </a:pPr>
            <a:r>
              <a:rPr lang="zh-CN" altLang="en-US" dirty="0">
                <a:latin typeface="Times New Roman" pitchFamily="18" charset="0"/>
              </a:rPr>
              <a:t>基本事件流：</a:t>
            </a:r>
            <a:r>
              <a:rPr lang="zh-CN" altLang="en-US" u="sng" dirty="0">
                <a:latin typeface="Times New Roman" pitchFamily="18" charset="0"/>
              </a:rPr>
              <a:t>工作人员帮助读者借阅图书</a:t>
            </a:r>
            <a:endParaRPr lang="zh-CN" altLang="en-US" b="0" u="sng" dirty="0"/>
          </a:p>
          <a:p>
            <a:pPr marL="342900" indent="-342900" eaLnBrk="0" hangingPunct="0">
              <a:buFontTx/>
              <a:buAutoNum type="arabicPeriod"/>
              <a:tabLst>
                <a:tab pos="495300" algn="l"/>
              </a:tabLst>
            </a:pPr>
            <a:r>
              <a:rPr lang="zh-CN" altLang="en-US" b="0" dirty="0">
                <a:ea typeface="楷体_GB2312" pitchFamily="49" charset="-122"/>
              </a:rPr>
              <a:t>用例起始于读者带着所要借的图书来到借阅前台；</a:t>
            </a:r>
          </a:p>
          <a:p>
            <a:pPr marL="342900" indent="-342900" eaLnBrk="0" hangingPunct="0">
              <a:buFontTx/>
              <a:buAutoNum type="arabicPeriod"/>
              <a:tabLst>
                <a:tab pos="495300" algn="l"/>
              </a:tabLst>
            </a:pPr>
            <a:r>
              <a:rPr lang="zh-CN" altLang="en-US" b="0" dirty="0">
                <a:ea typeface="楷体_GB2312" pitchFamily="49" charset="-122"/>
              </a:rPr>
              <a:t>工作人员录入读者信息；</a:t>
            </a:r>
          </a:p>
          <a:p>
            <a:pPr marL="342900" indent="-342900" eaLnBrk="0" hangingPunct="0">
              <a:buFontTx/>
              <a:buAutoNum type="arabicPeriod"/>
              <a:tabLst>
                <a:tab pos="495300" algn="l"/>
              </a:tabLst>
            </a:pPr>
            <a:r>
              <a:rPr lang="zh-CN" altLang="en-US" b="0" dirty="0">
                <a:ea typeface="楷体_GB2312" pitchFamily="49" charset="-122"/>
              </a:rPr>
              <a:t>工作人员逐一录入所有的图书信息：</a:t>
            </a:r>
            <a:endParaRPr lang="en-US" altLang="zh-CN" b="0" dirty="0">
              <a:ea typeface="楷体_GB2312" pitchFamily="49" charset="-122"/>
            </a:endParaRPr>
          </a:p>
          <a:p>
            <a:pPr marL="800100" lvl="1" indent="-342900" eaLnBrk="0" hangingPunct="0">
              <a:tabLst>
                <a:tab pos="495300" algn="l"/>
              </a:tabLst>
            </a:pPr>
            <a:r>
              <a:rPr lang="en-US" altLang="zh-CN" b="0" dirty="0">
                <a:ea typeface="楷体_GB2312" pitchFamily="49" charset="-122"/>
              </a:rPr>
              <a:t>* 3.1 </a:t>
            </a:r>
            <a:r>
              <a:rPr lang="zh-CN" altLang="en-US" b="0" dirty="0">
                <a:ea typeface="楷体_GB2312" pitchFamily="49" charset="-122"/>
              </a:rPr>
              <a:t>工作人员录入一本图书信息；</a:t>
            </a:r>
            <a:endParaRPr lang="en-US" altLang="zh-CN" b="0" dirty="0">
              <a:ea typeface="楷体_GB2312" pitchFamily="49" charset="-122"/>
            </a:endParaRPr>
          </a:p>
          <a:p>
            <a:pPr marL="800100" lvl="1" indent="-342900" eaLnBrk="0" hangingPunct="0">
              <a:tabLst>
                <a:tab pos="495300" algn="l"/>
              </a:tabLst>
            </a:pPr>
            <a:r>
              <a:rPr lang="en-US" altLang="zh-CN" b="0" dirty="0">
                <a:ea typeface="楷体_GB2312" pitchFamily="49" charset="-122"/>
              </a:rPr>
              <a:t>* 3.2 </a:t>
            </a:r>
            <a:r>
              <a:rPr lang="zh-CN" altLang="en-US" b="0" dirty="0">
                <a:ea typeface="楷体_GB2312" pitchFamily="49" charset="-122"/>
              </a:rPr>
              <a:t>系统确认该读者可以借阅当前图书；</a:t>
            </a:r>
          </a:p>
          <a:p>
            <a:pPr marL="342900" indent="-342900" eaLnBrk="0" hangingPunct="0">
              <a:buFontTx/>
              <a:buAutoNum type="arabicPeriod"/>
              <a:tabLst>
                <a:tab pos="495300" algn="l"/>
              </a:tabLst>
            </a:pPr>
            <a:r>
              <a:rPr lang="zh-CN" altLang="en-US" b="0" dirty="0">
                <a:ea typeface="楷体_GB2312" pitchFamily="49" charset="-122"/>
              </a:rPr>
              <a:t>工作人员确认本次借阅信息；</a:t>
            </a:r>
          </a:p>
          <a:p>
            <a:pPr marL="342900" indent="-342900" eaLnBrk="0" hangingPunct="0">
              <a:buFontTx/>
              <a:buAutoNum type="arabicPeriod"/>
              <a:tabLst>
                <a:tab pos="495300" algn="l"/>
              </a:tabLst>
            </a:pPr>
            <a:r>
              <a:rPr lang="zh-CN" altLang="en-US" b="0" dirty="0">
                <a:ea typeface="楷体_GB2312" pitchFamily="49" charset="-122"/>
              </a:rPr>
              <a:t>系统记录本次借阅情况。</a:t>
            </a:r>
          </a:p>
          <a:p>
            <a:pPr marL="342900" indent="-342900" eaLnBrk="0" hangingPunct="0">
              <a:buFont typeface="Wingdings" pitchFamily="2" charset="2"/>
              <a:buChar char=""/>
              <a:tabLst>
                <a:tab pos="495300" algn="l"/>
              </a:tabLst>
            </a:pPr>
            <a:r>
              <a:rPr lang="zh-CN" altLang="en-US" dirty="0">
                <a:latin typeface="Times New Roman" pitchFamily="18" charset="0"/>
              </a:rPr>
              <a:t>后置条件：</a:t>
            </a:r>
            <a:r>
              <a:rPr lang="zh-CN" altLang="en-US" b="0" dirty="0">
                <a:latin typeface="Times New Roman" pitchFamily="18" charset="0"/>
                <a:ea typeface="楷体_GB2312" pitchFamily="49" charset="-122"/>
              </a:rPr>
              <a:t>系统将读者借阅信息正确地记录到数据库中</a:t>
            </a:r>
          </a:p>
          <a:p>
            <a:pPr marL="342900" indent="-342900" eaLnBrk="0" hangingPunct="0">
              <a:buFont typeface="Wingdings" pitchFamily="2" charset="2"/>
              <a:buChar char=""/>
              <a:tabLst>
                <a:tab pos="495300" algn="l"/>
              </a:tabLst>
            </a:pPr>
            <a:r>
              <a:rPr lang="zh-CN" altLang="en-US" dirty="0">
                <a:latin typeface="Times New Roman" pitchFamily="18" charset="0"/>
              </a:rPr>
              <a:t>备选事件流</a:t>
            </a:r>
            <a:endParaRPr lang="zh-CN" altLang="en-US" b="0" dirty="0"/>
          </a:p>
          <a:p>
            <a:pPr marL="342900" indent="-342900" eaLnBrk="0" hangingPunct="0">
              <a:tabLst>
                <a:tab pos="495300" algn="l"/>
              </a:tabLst>
            </a:pPr>
            <a:r>
              <a:rPr kumimoji="0" lang="en-US" altLang="zh-CN" b="0" dirty="0">
                <a:latin typeface="Times New Roman" pitchFamily="18" charset="0"/>
                <a:ea typeface="楷体_GB2312" pitchFamily="49" charset="-122"/>
              </a:rPr>
              <a:t>2a. </a:t>
            </a:r>
            <a:r>
              <a:rPr kumimoji="0" lang="zh-CN" altLang="en-US" b="0" dirty="0">
                <a:latin typeface="Times New Roman" pitchFamily="18" charset="0"/>
                <a:ea typeface="楷体_GB2312" pitchFamily="49" charset="-122"/>
              </a:rPr>
              <a:t>读者身份不合法</a:t>
            </a:r>
            <a:endParaRPr kumimoji="0" lang="en-US" altLang="zh-CN" b="0" dirty="0">
              <a:latin typeface="Times New Roman" pitchFamily="18" charset="0"/>
              <a:ea typeface="楷体_GB2312" pitchFamily="49" charset="-122"/>
            </a:endParaRPr>
          </a:p>
          <a:p>
            <a:pPr marL="342900" indent="-342900" eaLnBrk="0" hangingPunct="0">
              <a:tabLst>
                <a:tab pos="495300" algn="l"/>
              </a:tabLst>
            </a:pPr>
            <a:r>
              <a:rPr kumimoji="0" lang="en-US" altLang="zh-CN" b="0" dirty="0">
                <a:latin typeface="Times New Roman" pitchFamily="18" charset="0"/>
                <a:ea typeface="楷体_GB2312" pitchFamily="49" charset="-122"/>
              </a:rPr>
              <a:t>2b. </a:t>
            </a:r>
            <a:r>
              <a:rPr kumimoji="0" lang="zh-CN" altLang="en-US" b="0" dirty="0">
                <a:latin typeface="Times New Roman" pitchFamily="18" charset="0"/>
                <a:ea typeface="楷体_GB2312" pitchFamily="49" charset="-122"/>
              </a:rPr>
              <a:t>读者存在欠费信息，不允许借书</a:t>
            </a:r>
          </a:p>
          <a:p>
            <a:pPr marL="342900" indent="-342900" eaLnBrk="0" hangingPunct="0">
              <a:tabLst>
                <a:tab pos="495300" algn="l"/>
              </a:tabLst>
            </a:pPr>
            <a:r>
              <a:rPr kumimoji="0" lang="en-US" altLang="zh-CN" b="0" dirty="0">
                <a:latin typeface="Times New Roman" pitchFamily="18" charset="0"/>
                <a:ea typeface="楷体_GB2312" pitchFamily="49" charset="-122"/>
              </a:rPr>
              <a:t>3.2a. </a:t>
            </a:r>
            <a:r>
              <a:rPr kumimoji="0" lang="zh-CN" altLang="en-US" b="0" dirty="0">
                <a:latin typeface="Times New Roman" pitchFamily="18" charset="0"/>
                <a:ea typeface="楷体_GB2312" pitchFamily="49" charset="-122"/>
              </a:rPr>
              <a:t>该读者不允许借阅当前图书</a:t>
            </a:r>
            <a:endParaRPr kumimoji="0" lang="en-US" altLang="zh-CN" b="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a:t>“借书”用例文档</a:t>
            </a:r>
            <a:r>
              <a:rPr lang="en-US" altLang="zh-CN"/>
              <a:t>(</a:t>
            </a:r>
            <a:r>
              <a:rPr lang="zh-CN" altLang="en-US"/>
              <a:t>续</a:t>
            </a:r>
            <a:r>
              <a:rPr lang="en-US" altLang="zh-CN"/>
              <a:t>)</a:t>
            </a:r>
          </a:p>
        </p:txBody>
      </p:sp>
      <p:sp>
        <p:nvSpPr>
          <p:cNvPr id="757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22B10C1-A5A0-42DE-A8F4-1B321311B42A}" type="slidenum">
              <a:rPr lang="en-US" altLang="zh-CN" sz="1200" b="0">
                <a:solidFill>
                  <a:srgbClr val="4D4D4D"/>
                </a:solidFill>
                <a:latin typeface="Arial" charset="0"/>
              </a:rPr>
              <a:pPr eaLnBrk="1" hangingPunct="1"/>
              <a:t>44</a:t>
            </a:fld>
            <a:r>
              <a:rPr lang="en-US" altLang="zh-CN" sz="1200" b="0">
                <a:solidFill>
                  <a:srgbClr val="4D4D4D"/>
                </a:solidFill>
                <a:latin typeface="Arial" charset="0"/>
              </a:rPr>
              <a:t>-</a:t>
            </a:r>
          </a:p>
        </p:txBody>
      </p:sp>
      <p:sp>
        <p:nvSpPr>
          <p:cNvPr id="75780" name="Rectangle 3"/>
          <p:cNvSpPr>
            <a:spLocks noChangeArrowheads="1"/>
          </p:cNvSpPr>
          <p:nvPr/>
        </p:nvSpPr>
        <p:spPr bwMode="auto">
          <a:xfrm>
            <a:off x="2135189" y="1559689"/>
            <a:ext cx="8353425"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buFont typeface="Wingdings" pitchFamily="2" charset="2"/>
              <a:buChar char=""/>
              <a:tabLst>
                <a:tab pos="533400" algn="l"/>
              </a:tabLst>
            </a:pPr>
            <a:r>
              <a:rPr lang="zh-CN" altLang="en-US" dirty="0">
                <a:latin typeface="Times New Roman" pitchFamily="18" charset="0"/>
              </a:rPr>
              <a:t>字段列表：</a:t>
            </a:r>
          </a:p>
          <a:p>
            <a:pPr>
              <a:tabLst>
                <a:tab pos="533400" algn="l"/>
              </a:tabLst>
            </a:pPr>
            <a:r>
              <a:rPr lang="en-US" altLang="zh-CN" b="0" dirty="0">
                <a:latin typeface="Times New Roman" pitchFamily="18" charset="0"/>
                <a:ea typeface="楷体_GB2312" pitchFamily="49" charset="-122"/>
              </a:rPr>
              <a:t>5. </a:t>
            </a:r>
            <a:r>
              <a:rPr lang="zh-CN" altLang="en-US" b="0" dirty="0">
                <a:latin typeface="Times New Roman" pitchFamily="18" charset="0"/>
                <a:ea typeface="楷体_GB2312" pitchFamily="49" charset="-122"/>
              </a:rPr>
              <a:t>借阅信息主要包括：读者图书证号、图书编号、借阅日期（默认为当天日期）、借阅天数以及归还日期</a:t>
            </a:r>
            <a:r>
              <a:rPr lang="zh-CN" altLang="en-US" dirty="0">
                <a:latin typeface="Times New Roman" pitchFamily="18" charset="0"/>
              </a:rPr>
              <a:t>。</a:t>
            </a:r>
          </a:p>
          <a:p>
            <a:pPr>
              <a:buFont typeface="Wingdings" pitchFamily="2" charset="2"/>
              <a:buChar char=""/>
              <a:tabLst>
                <a:tab pos="533400" algn="l"/>
              </a:tabLst>
            </a:pPr>
            <a:r>
              <a:rPr lang="zh-CN" altLang="en-US" dirty="0">
                <a:latin typeface="Times New Roman" pitchFamily="18" charset="0"/>
              </a:rPr>
              <a:t>业务规则</a:t>
            </a:r>
          </a:p>
          <a:p>
            <a:pPr>
              <a:tabLst>
                <a:tab pos="533400" algn="l"/>
              </a:tabLst>
            </a:pPr>
            <a:r>
              <a:rPr lang="en-US" altLang="zh-CN" b="0" dirty="0">
                <a:latin typeface="Times New Roman" pitchFamily="18" charset="0"/>
                <a:ea typeface="楷体_GB2312" pitchFamily="49" charset="-122"/>
              </a:rPr>
              <a:t>3.2 </a:t>
            </a:r>
            <a:r>
              <a:rPr lang="zh-CN" altLang="en-US" b="0" dirty="0">
                <a:latin typeface="Times New Roman" pitchFamily="18" charset="0"/>
                <a:ea typeface="楷体_GB2312" pitchFamily="49" charset="-122"/>
              </a:rPr>
              <a:t>系统根据当前读者的借阅规则来判断是否可以借阅图书；而借阅规则取决于读者的类型</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如本科生、研究生、老师等</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和图书的类型</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如科技类、文学类、新书等</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，并可动态配置</a:t>
            </a:r>
          </a:p>
          <a:p>
            <a:pPr>
              <a:buFont typeface="Wingdings" pitchFamily="2" charset="2"/>
              <a:buChar char=""/>
              <a:tabLst>
                <a:tab pos="533400" algn="l"/>
              </a:tabLst>
            </a:pPr>
            <a:r>
              <a:rPr lang="zh-CN" altLang="en-US" dirty="0">
                <a:latin typeface="Times New Roman" pitchFamily="18" charset="0"/>
              </a:rPr>
              <a:t>非功能需求：</a:t>
            </a:r>
            <a:r>
              <a:rPr lang="zh-CN" altLang="en-US" b="0" dirty="0">
                <a:latin typeface="Times New Roman" pitchFamily="18" charset="0"/>
                <a:ea typeface="楷体_GB2312" pitchFamily="49" charset="-122"/>
              </a:rPr>
              <a:t>无</a:t>
            </a:r>
            <a:endParaRPr lang="zh-CN" altLang="en-US" b="0" dirty="0">
              <a:ea typeface="楷体_GB2312" pitchFamily="49" charset="-122"/>
            </a:endParaRPr>
          </a:p>
          <a:p>
            <a:pPr eaLnBrk="0" hangingPunct="0">
              <a:buFont typeface="Wingdings" pitchFamily="2" charset="2"/>
              <a:buChar char=""/>
              <a:tabLst>
                <a:tab pos="533400" algn="l"/>
              </a:tabLst>
            </a:pPr>
            <a:r>
              <a:rPr lang="zh-CN" altLang="en-US" dirty="0">
                <a:latin typeface="Times New Roman" pitchFamily="18" charset="0"/>
              </a:rPr>
              <a:t>设计约束：</a:t>
            </a:r>
            <a:r>
              <a:rPr lang="zh-CN" altLang="en-US" b="0" dirty="0">
                <a:latin typeface="Times New Roman" pitchFamily="18" charset="0"/>
                <a:ea typeface="楷体_GB2312" pitchFamily="49" charset="-122"/>
              </a:rPr>
              <a:t>无</a:t>
            </a:r>
            <a:endParaRPr lang="zh-CN" altLang="en-US" b="0" dirty="0">
              <a:ea typeface="楷体_GB2312" pitchFamily="49" charset="-122"/>
            </a:endParaRPr>
          </a:p>
          <a:p>
            <a:pPr eaLnBrk="0" hangingPunct="0">
              <a:buFont typeface="Wingdings" pitchFamily="2" charset="2"/>
              <a:buChar char=""/>
              <a:tabLst>
                <a:tab pos="533400" algn="l"/>
              </a:tabLst>
            </a:pPr>
            <a:r>
              <a:rPr lang="zh-CN" altLang="en-US" dirty="0">
                <a:latin typeface="Times New Roman" pitchFamily="18" charset="0"/>
              </a:rPr>
              <a:t>部署约束：</a:t>
            </a:r>
            <a:r>
              <a:rPr lang="zh-CN" altLang="en-US" b="0" dirty="0">
                <a:latin typeface="楷体_GB2312" pitchFamily="49" charset="-122"/>
                <a:ea typeface="楷体_GB2312" pitchFamily="49" charset="-122"/>
              </a:rPr>
              <a:t>无</a:t>
            </a:r>
          </a:p>
          <a:p>
            <a:pPr eaLnBrk="0" hangingPunct="0">
              <a:buFont typeface="Wingdings" pitchFamily="2" charset="2"/>
              <a:buChar char=""/>
              <a:tabLst>
                <a:tab pos="533400" algn="l"/>
              </a:tabLst>
            </a:pPr>
            <a:r>
              <a:rPr lang="zh-CN" altLang="en-US" dirty="0">
                <a:latin typeface="Times New Roman" pitchFamily="18" charset="0"/>
              </a:rPr>
              <a:t>未解决的问题</a:t>
            </a:r>
            <a:endParaRPr lang="zh-CN" altLang="en-US" b="0" dirty="0"/>
          </a:p>
          <a:p>
            <a:pPr eaLnBrk="0" hangingPunct="0">
              <a:buFont typeface="Wingdings" pitchFamily="2" charset="2"/>
              <a:buChar char=""/>
              <a:tabLst>
                <a:tab pos="533400" algn="l"/>
              </a:tabLst>
            </a:pPr>
            <a:r>
              <a:rPr lang="en-US" altLang="zh-CN" b="0" dirty="0">
                <a:latin typeface="Times New Roman" pitchFamily="18" charset="0"/>
                <a:ea typeface="楷体_GB2312" pitchFamily="49" charset="-122"/>
              </a:rPr>
              <a:t>2b. </a:t>
            </a:r>
            <a:r>
              <a:rPr lang="zh-CN" altLang="en-US" b="0" dirty="0">
                <a:latin typeface="Times New Roman" pitchFamily="18" charset="0"/>
                <a:ea typeface="楷体_GB2312" pitchFamily="49" charset="-122"/>
              </a:rPr>
              <a:t>读者存在多少欠费记录时，才不允许借书？</a:t>
            </a:r>
          </a:p>
          <a:p>
            <a:pPr eaLnBrk="0" hangingPunct="0">
              <a:buFont typeface="Wingdings" pitchFamily="2" charset="2"/>
              <a:buChar char=""/>
              <a:tabLst>
                <a:tab pos="533400" algn="l"/>
              </a:tabLst>
            </a:pPr>
            <a:r>
              <a:rPr lang="en-US" altLang="zh-CN" b="0" dirty="0">
                <a:latin typeface="Times New Roman" pitchFamily="18" charset="0"/>
                <a:ea typeface="楷体_GB2312" pitchFamily="49" charset="-122"/>
              </a:rPr>
              <a:t>3.2 </a:t>
            </a:r>
            <a:r>
              <a:rPr lang="zh-CN" altLang="en-US" b="0" dirty="0">
                <a:latin typeface="Times New Roman" pitchFamily="18" charset="0"/>
                <a:ea typeface="楷体_GB2312" pitchFamily="49" charset="-122"/>
              </a:rPr>
              <a:t>借阅规则的具体配置情况需和用户进一步讨论？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a:t>活动图</a:t>
            </a:r>
          </a:p>
        </p:txBody>
      </p:sp>
      <p:sp>
        <p:nvSpPr>
          <p:cNvPr id="76804" name="Rectangle 3"/>
          <p:cNvSpPr>
            <a:spLocks noGrp="1" noChangeArrowheads="1"/>
          </p:cNvSpPr>
          <p:nvPr>
            <p:ph idx="1"/>
          </p:nvPr>
        </p:nvSpPr>
        <p:spPr>
          <a:xfrm>
            <a:off x="609600" y="1775192"/>
            <a:ext cx="10972800" cy="4966176"/>
          </a:xfrm>
        </p:spPr>
        <p:txBody>
          <a:bodyPr>
            <a:normAutofit/>
          </a:bodyPr>
          <a:lstStyle/>
          <a:p>
            <a:pPr eaLnBrk="1" hangingPunct="1"/>
            <a:r>
              <a:rPr lang="zh-CN" altLang="en-US" sz="2800" dirty="0"/>
              <a:t>活动图（</a:t>
            </a:r>
            <a:r>
              <a:rPr lang="en-US" altLang="zh-CN" sz="2800" dirty="0"/>
              <a:t>Activity Diagram</a:t>
            </a:r>
            <a:r>
              <a:rPr lang="zh-CN" altLang="en-US" sz="2800" dirty="0"/>
              <a:t>）</a:t>
            </a:r>
          </a:p>
          <a:p>
            <a:pPr lvl="1" eaLnBrk="1" hangingPunct="1"/>
            <a:r>
              <a:rPr lang="zh-CN" altLang="en-US" sz="2400" dirty="0"/>
              <a:t>动</a:t>
            </a:r>
            <a:r>
              <a:rPr lang="zh-CN" altLang="en-US" sz="2400" dirty="0" smtClean="0"/>
              <a:t>态行为图；主要</a:t>
            </a:r>
            <a:r>
              <a:rPr lang="zh-CN" altLang="en-US" sz="2400" dirty="0"/>
              <a:t>用于描述某一方法、机制或用例的内部行为</a:t>
            </a:r>
          </a:p>
          <a:p>
            <a:pPr eaLnBrk="1" hangingPunct="1"/>
            <a:r>
              <a:rPr lang="zh-CN" altLang="en-US" sz="2800" dirty="0"/>
              <a:t>核心概念</a:t>
            </a:r>
          </a:p>
          <a:p>
            <a:pPr lvl="1" eaLnBrk="1" hangingPunct="1"/>
            <a:r>
              <a:rPr lang="zh-CN" altLang="en-US" sz="2400" dirty="0" smtClean="0"/>
              <a:t>活</a:t>
            </a:r>
            <a:r>
              <a:rPr lang="zh-CN" altLang="en-US" sz="2400" dirty="0"/>
              <a:t>动、组合活</a:t>
            </a:r>
            <a:r>
              <a:rPr lang="zh-CN" altLang="en-US" sz="2400" dirty="0" smtClean="0"/>
              <a:t>动：表示某个内部的控制逻辑</a:t>
            </a:r>
            <a:endParaRPr lang="en-US" altLang="zh-CN" sz="2400" dirty="0" smtClean="0"/>
          </a:p>
          <a:p>
            <a:pPr lvl="1" eaLnBrk="1" hangingPunct="1"/>
            <a:r>
              <a:rPr lang="zh-CN" altLang="en-US" sz="2400" dirty="0" smtClean="0"/>
              <a:t>对象、对象流：与活动相关的数据对象</a:t>
            </a:r>
            <a:endParaRPr lang="zh-CN" altLang="en-US" sz="2400" dirty="0"/>
          </a:p>
          <a:p>
            <a:pPr lvl="1" eaLnBrk="1" hangingPunct="1"/>
            <a:r>
              <a:rPr lang="zh-CN" altLang="en-US" sz="2400" dirty="0"/>
              <a:t>转移、</a:t>
            </a:r>
            <a:r>
              <a:rPr lang="zh-CN" altLang="en-US" sz="2400" dirty="0" smtClean="0"/>
              <a:t>分支：控制活动之后的先后顺序</a:t>
            </a:r>
            <a:endParaRPr lang="zh-CN" altLang="en-US" sz="2400" dirty="0"/>
          </a:p>
          <a:p>
            <a:pPr lvl="1" eaLnBrk="1" hangingPunct="1"/>
            <a:r>
              <a:rPr lang="zh-CN" altLang="en-US" sz="2400" dirty="0"/>
              <a:t>并发、</a:t>
            </a:r>
            <a:r>
              <a:rPr lang="zh-CN" altLang="en-US" sz="2400" dirty="0" smtClean="0"/>
              <a:t>同步：支持活动间的并发和同步</a:t>
            </a:r>
            <a:endParaRPr lang="zh-CN" altLang="en-US" sz="2400" dirty="0"/>
          </a:p>
          <a:p>
            <a:pPr lvl="1" eaLnBrk="1" hangingPunct="1"/>
            <a:r>
              <a:rPr lang="zh-CN" altLang="en-US" sz="2400" dirty="0"/>
              <a:t>分</a:t>
            </a:r>
            <a:r>
              <a:rPr lang="zh-CN" altLang="en-US" sz="2400" dirty="0" smtClean="0"/>
              <a:t>区：描述活动的不同参与者</a:t>
            </a:r>
            <a:endParaRPr lang="zh-CN" altLang="en-US" sz="2400" dirty="0"/>
          </a:p>
          <a:p>
            <a:pPr eaLnBrk="1" hangingPunct="1"/>
            <a:r>
              <a:rPr lang="zh-CN" altLang="en-US" sz="2800" dirty="0"/>
              <a:t>推荐使用场合</a:t>
            </a:r>
          </a:p>
          <a:p>
            <a:pPr lvl="1" eaLnBrk="1" hangingPunct="1"/>
            <a:r>
              <a:rPr lang="zh-CN" altLang="en-US" sz="2400" dirty="0"/>
              <a:t>业务建模、需求、类设计</a:t>
            </a:r>
            <a:endParaRPr lang="en-US" altLang="zh-CN" sz="2400" dirty="0"/>
          </a:p>
        </p:txBody>
      </p:sp>
      <p:sp>
        <p:nvSpPr>
          <p:cNvPr id="768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8D2E75C-F6D0-48CC-A4FC-275D487870AD}" type="slidenum">
              <a:rPr lang="en-US" altLang="zh-CN" sz="1200" b="0">
                <a:solidFill>
                  <a:srgbClr val="4D4D4D"/>
                </a:solidFill>
                <a:latin typeface="Arial" charset="0"/>
              </a:rPr>
              <a:pPr eaLnBrk="1" hangingPunct="1"/>
              <a:t>45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altLang="en-US" dirty="0"/>
              <a:t>活动</a:t>
            </a:r>
            <a:r>
              <a:rPr lang="zh-CN" altLang="en-US" dirty="0" smtClean="0"/>
              <a:t>图主要元素</a:t>
            </a:r>
            <a:endParaRPr lang="en-US" altLang="zh-CN" dirty="0"/>
          </a:p>
        </p:txBody>
      </p:sp>
      <p:sp>
        <p:nvSpPr>
          <p:cNvPr id="1054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957D016-7A8B-476A-AF00-DD1FD93D167A}" type="slidenum">
              <a:rPr lang="en-US" altLang="zh-CN" sz="1200" b="0">
                <a:solidFill>
                  <a:srgbClr val="4D4D4D"/>
                </a:solidFill>
                <a:latin typeface="Arial" charset="0"/>
              </a:rPr>
              <a:pPr eaLnBrk="1" hangingPunct="1"/>
              <a:t>46</a:t>
            </a:fld>
            <a:r>
              <a:rPr lang="en-US" altLang="zh-CN" sz="1200" b="0">
                <a:solidFill>
                  <a:srgbClr val="4D4D4D"/>
                </a:solidFill>
                <a:latin typeface="Arial" charset="0"/>
              </a:rPr>
              <a:t>-</a:t>
            </a:r>
          </a:p>
        </p:txBody>
      </p:sp>
      <p:pic>
        <p:nvPicPr>
          <p:cNvPr id="105477"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19536" y="1700808"/>
            <a:ext cx="7304088"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903109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a:t>“借书”业务的活动图</a:t>
            </a:r>
          </a:p>
        </p:txBody>
      </p:sp>
      <p:sp>
        <p:nvSpPr>
          <p:cNvPr id="778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07FC0D8-C753-4434-9E5A-0D32CCBBF6B2}" type="slidenum">
              <a:rPr lang="en-US" altLang="zh-CN" sz="1200" b="0">
                <a:solidFill>
                  <a:srgbClr val="4D4D4D"/>
                </a:solidFill>
                <a:latin typeface="Arial" charset="0"/>
              </a:rPr>
              <a:pPr eaLnBrk="1" hangingPunct="1"/>
              <a:t>47</a:t>
            </a:fld>
            <a:r>
              <a:rPr lang="en-US" altLang="zh-CN" sz="1200" b="0">
                <a:solidFill>
                  <a:srgbClr val="4D4D4D"/>
                </a:solidFill>
                <a:latin typeface="Arial" charset="0"/>
              </a:rPr>
              <a:t>-</a:t>
            </a:r>
          </a:p>
        </p:txBody>
      </p:sp>
      <p:pic>
        <p:nvPicPr>
          <p:cNvPr id="7782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66910" y="1571636"/>
            <a:ext cx="6593056" cy="5286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a:t>静态结构图</a:t>
            </a:r>
          </a:p>
        </p:txBody>
      </p:sp>
      <p:sp>
        <p:nvSpPr>
          <p:cNvPr id="78852" name="Rectangle 3"/>
          <p:cNvSpPr>
            <a:spLocks noGrp="1" noChangeArrowheads="1"/>
          </p:cNvSpPr>
          <p:nvPr>
            <p:ph idx="1"/>
          </p:nvPr>
        </p:nvSpPr>
        <p:spPr/>
        <p:txBody>
          <a:bodyPr>
            <a:normAutofit/>
          </a:bodyPr>
          <a:lstStyle/>
          <a:p>
            <a:pPr eaLnBrk="1" hangingPunct="1"/>
            <a:r>
              <a:rPr lang="zh-CN" altLang="en-US" sz="2800" dirty="0"/>
              <a:t>类图</a:t>
            </a:r>
            <a:r>
              <a:rPr lang="en-US" altLang="zh-CN" sz="2800" dirty="0"/>
              <a:t>(Class Diagram)</a:t>
            </a:r>
          </a:p>
          <a:p>
            <a:pPr lvl="1" eaLnBrk="1" hangingPunct="1"/>
            <a:r>
              <a:rPr lang="zh-CN" altLang="en-US" sz="2400" dirty="0"/>
              <a:t>是软件的蓝图，详细描述了系统内各个对象的相关的类，以及这些类之间的静态关系</a:t>
            </a:r>
          </a:p>
          <a:p>
            <a:pPr eaLnBrk="1" hangingPunct="1"/>
            <a:r>
              <a:rPr lang="zh-CN" altLang="en-US" sz="2800" dirty="0"/>
              <a:t>对象图</a:t>
            </a:r>
            <a:r>
              <a:rPr lang="en-US" altLang="zh-CN" sz="2800" dirty="0"/>
              <a:t>(Object Diagram</a:t>
            </a:r>
            <a:r>
              <a:rPr lang="en-US" altLang="zh-CN" sz="2800" dirty="0" smtClean="0"/>
              <a:t>)*</a:t>
            </a:r>
            <a:endParaRPr lang="en-US" altLang="zh-CN" sz="2800" dirty="0"/>
          </a:p>
          <a:p>
            <a:pPr lvl="1" eaLnBrk="1" hangingPunct="1"/>
            <a:r>
              <a:rPr lang="zh-CN" altLang="en-US" sz="2400" dirty="0"/>
              <a:t>表示在某一时</a:t>
            </a:r>
            <a:r>
              <a:rPr lang="zh-CN" altLang="en-US" sz="2400" dirty="0" smtClean="0"/>
              <a:t>刻，类</a:t>
            </a:r>
            <a:r>
              <a:rPr lang="zh-CN" altLang="en-US" sz="2400" dirty="0"/>
              <a:t>的对</a:t>
            </a:r>
            <a:r>
              <a:rPr lang="zh-CN" altLang="en-US" sz="2400" dirty="0" smtClean="0"/>
              <a:t>象的静</a:t>
            </a:r>
            <a:r>
              <a:rPr lang="zh-CN" altLang="en-US" sz="2400" dirty="0"/>
              <a:t>态结构和行为</a:t>
            </a:r>
          </a:p>
          <a:p>
            <a:pPr eaLnBrk="1" hangingPunct="1"/>
            <a:r>
              <a:rPr kumimoji="0" lang="zh-CN" altLang="en-US" sz="2800" dirty="0">
                <a:solidFill>
                  <a:srgbClr val="0070C0"/>
                </a:solidFill>
              </a:rPr>
              <a:t>包图</a:t>
            </a:r>
            <a:r>
              <a:rPr kumimoji="0" lang="en-US" altLang="zh-CN" sz="2800" dirty="0">
                <a:solidFill>
                  <a:srgbClr val="0070C0"/>
                </a:solidFill>
              </a:rPr>
              <a:t>(Package Diagram)</a:t>
            </a:r>
          </a:p>
          <a:p>
            <a:pPr lvl="1" eaLnBrk="1" hangingPunct="1"/>
            <a:r>
              <a:rPr kumimoji="0" lang="zh-CN" altLang="en-US" sz="2400" dirty="0"/>
              <a:t>展</a:t>
            </a:r>
            <a:r>
              <a:rPr kumimoji="0" lang="zh-CN" altLang="en-US" sz="2400" dirty="0" smtClean="0"/>
              <a:t>现由模型</a:t>
            </a:r>
            <a:r>
              <a:rPr kumimoji="0" lang="zh-CN" altLang="en-US" sz="2400" dirty="0"/>
              <a:t>本身分解而成的组织单元</a:t>
            </a:r>
            <a:r>
              <a:rPr kumimoji="0" lang="en-US" altLang="zh-CN" sz="2400" dirty="0"/>
              <a:t>(</a:t>
            </a:r>
            <a:r>
              <a:rPr kumimoji="0" lang="zh-CN" altLang="en-US" sz="2400" dirty="0"/>
              <a:t>包</a:t>
            </a:r>
            <a:r>
              <a:rPr kumimoji="0" lang="en-US" altLang="zh-CN" sz="2400" dirty="0"/>
              <a:t>)</a:t>
            </a:r>
            <a:r>
              <a:rPr kumimoji="0" lang="zh-CN" altLang="en-US" sz="2400" dirty="0"/>
              <a:t>以及它们的依赖关系</a:t>
            </a:r>
            <a:endParaRPr kumimoji="0" lang="en-US" altLang="zh-CN" sz="2400" dirty="0"/>
          </a:p>
          <a:p>
            <a:pPr eaLnBrk="1" hangingPunct="1"/>
            <a:r>
              <a:rPr kumimoji="0" lang="zh-CN" altLang="en-US" sz="2800" dirty="0">
                <a:solidFill>
                  <a:srgbClr val="0070C0"/>
                </a:solidFill>
              </a:rPr>
              <a:t>组合结构图</a:t>
            </a:r>
            <a:r>
              <a:rPr kumimoji="0" lang="en-US" altLang="zh-CN" sz="2800" dirty="0">
                <a:solidFill>
                  <a:srgbClr val="0070C0"/>
                </a:solidFill>
              </a:rPr>
              <a:t>(Composite Structure Diagram</a:t>
            </a:r>
            <a:r>
              <a:rPr kumimoji="0" lang="en-US" altLang="zh-CN" sz="2800" dirty="0" smtClean="0">
                <a:solidFill>
                  <a:srgbClr val="0070C0"/>
                </a:solidFill>
              </a:rPr>
              <a:t>)</a:t>
            </a:r>
            <a:r>
              <a:rPr kumimoji="0" lang="zh-CN" altLang="en-US" sz="2800" dirty="0" smtClean="0">
                <a:solidFill>
                  <a:srgbClr val="0070C0"/>
                </a:solidFill>
              </a:rPr>
              <a:t>*</a:t>
            </a:r>
            <a:endParaRPr kumimoji="0" lang="en-US" altLang="zh-CN" sz="2800" dirty="0">
              <a:solidFill>
                <a:srgbClr val="0070C0"/>
              </a:solidFill>
            </a:endParaRPr>
          </a:p>
          <a:p>
            <a:pPr lvl="1" eaLnBrk="1" hangingPunct="1"/>
            <a:r>
              <a:rPr lang="zh-CN" altLang="en-US" sz="2400" dirty="0"/>
              <a:t>描述系统中某一部分</a:t>
            </a:r>
            <a:r>
              <a:rPr lang="en-US" altLang="zh-CN" sz="2400" dirty="0"/>
              <a:t>(</a:t>
            </a:r>
            <a:r>
              <a:rPr lang="zh-CN" altLang="en-US" sz="2400" dirty="0"/>
              <a:t>组合结构</a:t>
            </a:r>
            <a:r>
              <a:rPr lang="en-US" altLang="zh-CN" sz="2400" dirty="0"/>
              <a:t>)</a:t>
            </a:r>
            <a:r>
              <a:rPr lang="zh-CN" altLang="en-US" sz="2400" dirty="0"/>
              <a:t>的内部结构，包括该部分与系统其它部分的交互点</a:t>
            </a:r>
          </a:p>
        </p:txBody>
      </p:sp>
      <p:sp>
        <p:nvSpPr>
          <p:cNvPr id="788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15AF1DE-BF05-4AED-9067-A2C7F9331362}" type="slidenum">
              <a:rPr lang="en-US" altLang="zh-CN" sz="1200" b="0">
                <a:solidFill>
                  <a:srgbClr val="4D4D4D"/>
                </a:solidFill>
                <a:latin typeface="Arial" charset="0"/>
              </a:rPr>
              <a:pPr eaLnBrk="1" hangingPunct="1"/>
              <a:t>48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a:t>静态结构图</a:t>
            </a:r>
            <a:r>
              <a:rPr lang="en-US" altLang="zh-CN"/>
              <a:t>(</a:t>
            </a:r>
            <a:r>
              <a:rPr lang="zh-CN" altLang="en-US"/>
              <a:t>续</a:t>
            </a:r>
            <a:r>
              <a:rPr lang="en-US" altLang="zh-CN"/>
              <a:t>)</a:t>
            </a:r>
          </a:p>
        </p:txBody>
      </p:sp>
      <p:sp>
        <p:nvSpPr>
          <p:cNvPr id="79876" name="Rectangle 3"/>
          <p:cNvSpPr>
            <a:spLocks noGrp="1" noChangeArrowheads="1"/>
          </p:cNvSpPr>
          <p:nvPr>
            <p:ph idx="1"/>
          </p:nvPr>
        </p:nvSpPr>
        <p:spPr/>
        <p:txBody>
          <a:bodyPr/>
          <a:lstStyle/>
          <a:p>
            <a:pPr eaLnBrk="1" hangingPunct="1"/>
            <a:r>
              <a:rPr lang="zh-CN" altLang="en-US" dirty="0"/>
              <a:t>核心概念</a:t>
            </a:r>
          </a:p>
          <a:p>
            <a:pPr lvl="1" eaLnBrk="1" hangingPunct="1"/>
            <a:r>
              <a:rPr lang="zh-CN" altLang="en-US" dirty="0"/>
              <a:t>类图：类、接口、依赖、关联、泛化、实现</a:t>
            </a:r>
          </a:p>
          <a:p>
            <a:pPr lvl="1" eaLnBrk="1" hangingPunct="1"/>
            <a:r>
              <a:rPr lang="zh-CN" altLang="en-US" dirty="0"/>
              <a:t>对象图：对象、链接、多重性</a:t>
            </a:r>
          </a:p>
          <a:p>
            <a:pPr lvl="1" eaLnBrk="1" hangingPunct="1"/>
            <a:r>
              <a:rPr lang="zh-CN" altLang="en-US" dirty="0"/>
              <a:t>包图：包</a:t>
            </a:r>
            <a:r>
              <a:rPr lang="en-US" altLang="zh-CN" dirty="0" smtClean="0"/>
              <a:t>(</a:t>
            </a:r>
            <a:r>
              <a:rPr lang="zh-CN" altLang="en-US" dirty="0" smtClean="0"/>
              <a:t>框架</a:t>
            </a:r>
            <a:r>
              <a:rPr lang="zh-CN" altLang="en-US" dirty="0"/>
              <a:t>、层、子系统</a:t>
            </a:r>
            <a:r>
              <a:rPr lang="en-US" altLang="zh-CN" dirty="0"/>
              <a:t>) </a:t>
            </a:r>
            <a:r>
              <a:rPr lang="zh-CN" altLang="en-US" dirty="0"/>
              <a:t>、依赖</a:t>
            </a:r>
          </a:p>
          <a:p>
            <a:pPr lvl="1" eaLnBrk="1" hangingPunct="1"/>
            <a:r>
              <a:rPr lang="zh-CN" altLang="en-US" dirty="0"/>
              <a:t>组合结构图：组合结构、部件、端</a:t>
            </a:r>
            <a:r>
              <a:rPr lang="zh-CN" altLang="en-US" dirty="0" smtClean="0"/>
              <a:t>口</a:t>
            </a:r>
            <a:endParaRPr lang="en-US" altLang="zh-CN" dirty="0"/>
          </a:p>
          <a:p>
            <a:pPr eaLnBrk="1" hangingPunct="1"/>
            <a:r>
              <a:rPr lang="zh-CN" altLang="en-US" dirty="0"/>
              <a:t>推荐使用场</a:t>
            </a:r>
            <a:r>
              <a:rPr lang="zh-CN" altLang="en-US" dirty="0" smtClean="0"/>
              <a:t>合</a:t>
            </a:r>
            <a:endParaRPr kumimoji="0" lang="en-US" altLang="zh-CN" dirty="0"/>
          </a:p>
          <a:p>
            <a:pPr lvl="1" eaLnBrk="1" hangingPunct="1"/>
            <a:r>
              <a:rPr lang="zh-CN" altLang="en-US" dirty="0"/>
              <a:t>业务建模、分析、设计、实现</a:t>
            </a:r>
          </a:p>
        </p:txBody>
      </p:sp>
      <p:sp>
        <p:nvSpPr>
          <p:cNvPr id="798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617EE25-37A3-4CDF-A842-91408F663E50}" type="slidenum">
              <a:rPr lang="en-US" altLang="zh-CN" sz="1200" b="0">
                <a:solidFill>
                  <a:srgbClr val="4D4D4D"/>
                </a:solidFill>
                <a:latin typeface="Arial" charset="0"/>
              </a:rPr>
              <a:pPr eaLnBrk="1" hangingPunct="1"/>
              <a:t>49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模型</a:t>
            </a:r>
            <a:endParaRPr lang="en-US" altLang="zh-CN"/>
          </a:p>
        </p:txBody>
      </p:sp>
      <p:sp>
        <p:nvSpPr>
          <p:cNvPr id="8196" name="Rectangle 3"/>
          <p:cNvSpPr>
            <a:spLocks noGrp="1" noChangeArrowheads="1"/>
          </p:cNvSpPr>
          <p:nvPr>
            <p:ph idx="1"/>
          </p:nvPr>
        </p:nvSpPr>
        <p:spPr/>
        <p:txBody>
          <a:bodyPr/>
          <a:lstStyle/>
          <a:p>
            <a:pPr eaLnBrk="1" hangingPunct="1"/>
            <a:r>
              <a:rPr lang="zh-CN" altLang="en-US" dirty="0"/>
              <a:t>模型是现实世界的简化</a:t>
            </a:r>
            <a:endParaRPr lang="en-US" altLang="zh-CN" dirty="0"/>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342AB6B-B067-4B3C-80BC-8E84961CDE5F}" type="slidenum">
              <a:rPr lang="en-US" altLang="zh-CN" sz="1200" b="0">
                <a:solidFill>
                  <a:srgbClr val="4D4D4D"/>
                </a:solidFill>
                <a:latin typeface="Arial" charset="0"/>
              </a:rPr>
              <a:pPr eaLnBrk="1" hangingPunct="1"/>
              <a:t>5</a:t>
            </a:fld>
            <a:r>
              <a:rPr lang="en-US" altLang="zh-CN" sz="1200" b="0">
                <a:solidFill>
                  <a:srgbClr val="4D4D4D"/>
                </a:solidFill>
                <a:latin typeface="Arial" charset="0"/>
              </a:rPr>
              <a:t>-</a:t>
            </a:r>
          </a:p>
        </p:txBody>
      </p:sp>
      <p:pic>
        <p:nvPicPr>
          <p:cNvPr id="819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3445" y="2492896"/>
            <a:ext cx="7762875" cy="391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altLang="en-US" dirty="0"/>
              <a:t>类图、对象图、包</a:t>
            </a:r>
            <a:r>
              <a:rPr lang="zh-CN" altLang="en-US" dirty="0" smtClean="0"/>
              <a:t>图的主要元素</a:t>
            </a:r>
            <a:endParaRPr lang="en-US" altLang="zh-CN" dirty="0"/>
          </a:p>
        </p:txBody>
      </p:sp>
      <p:sp>
        <p:nvSpPr>
          <p:cNvPr id="1064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6DFA2AF-6146-4E53-B759-80C40265F65C}" type="slidenum">
              <a:rPr lang="en-US" altLang="zh-CN" sz="1200" b="0">
                <a:solidFill>
                  <a:srgbClr val="4D4D4D"/>
                </a:solidFill>
                <a:latin typeface="Arial" charset="0"/>
              </a:rPr>
              <a:pPr eaLnBrk="1" hangingPunct="1"/>
              <a:t>50</a:t>
            </a:fld>
            <a:r>
              <a:rPr lang="en-US" altLang="zh-CN" sz="1200" b="0">
                <a:solidFill>
                  <a:srgbClr val="4D4D4D"/>
                </a:solidFill>
                <a:latin typeface="Arial" charset="0"/>
              </a:rPr>
              <a:t>-</a:t>
            </a:r>
          </a:p>
        </p:txBody>
      </p:sp>
      <p:pic>
        <p:nvPicPr>
          <p:cNvPr id="10650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52688" y="1588369"/>
            <a:ext cx="6307608" cy="5008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106651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a:t>包图展示系统分层结构</a:t>
            </a:r>
          </a:p>
        </p:txBody>
      </p:sp>
      <p:sp>
        <p:nvSpPr>
          <p:cNvPr id="808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3116A22-F845-4AA0-8FDB-D23B1189C9FD}" type="slidenum">
              <a:rPr lang="en-US" altLang="zh-CN" sz="1200" b="0">
                <a:solidFill>
                  <a:srgbClr val="4D4D4D"/>
                </a:solidFill>
                <a:latin typeface="Arial" charset="0"/>
              </a:rPr>
              <a:pPr eaLnBrk="1" hangingPunct="1"/>
              <a:t>51</a:t>
            </a:fld>
            <a:r>
              <a:rPr lang="en-US" altLang="zh-CN" sz="1200" b="0">
                <a:solidFill>
                  <a:srgbClr val="4D4D4D"/>
                </a:solidFill>
                <a:latin typeface="Arial" charset="0"/>
              </a:rPr>
              <a:t>-</a:t>
            </a:r>
          </a:p>
        </p:txBody>
      </p:sp>
      <p:pic>
        <p:nvPicPr>
          <p:cNvPr id="8090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9616" y="1652736"/>
            <a:ext cx="3500438"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98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1492" y="1795611"/>
            <a:ext cx="2905125" cy="446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9829" name="AutoShape 5"/>
          <p:cNvSpPr>
            <a:spLocks noChangeArrowheads="1"/>
          </p:cNvSpPr>
          <p:nvPr/>
        </p:nvSpPr>
        <p:spPr bwMode="auto">
          <a:xfrm rot="-2700000">
            <a:off x="6284516" y="5251599"/>
            <a:ext cx="719138" cy="360363"/>
          </a:xfrm>
          <a:prstGeom prst="rightArrow">
            <a:avLst>
              <a:gd name="adj1" fmla="val 50000"/>
              <a:gd name="adj2" fmla="val 49890"/>
            </a:avLst>
          </a:prstGeom>
          <a:noFill/>
          <a:ln w="254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xmlns="" val="3566525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ssolve">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dissolve">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a:t>类图展示实体类的静态关系</a:t>
            </a:r>
            <a:endParaRPr lang="en-US" altLang="zh-CN"/>
          </a:p>
        </p:txBody>
      </p:sp>
      <p:sp>
        <p:nvSpPr>
          <p:cNvPr id="819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4747E02-13E8-4F94-A6B9-DD9ABCB6E4B6}" type="slidenum">
              <a:rPr lang="en-US" altLang="zh-CN" sz="1200" b="0">
                <a:solidFill>
                  <a:srgbClr val="4D4D4D"/>
                </a:solidFill>
                <a:latin typeface="Arial" charset="0"/>
              </a:rPr>
              <a:pPr eaLnBrk="1" hangingPunct="1"/>
              <a:t>52</a:t>
            </a:fld>
            <a:r>
              <a:rPr lang="en-US" altLang="zh-CN" sz="1200" b="0">
                <a:solidFill>
                  <a:srgbClr val="4D4D4D"/>
                </a:solidFill>
                <a:latin typeface="Arial" charset="0"/>
              </a:rPr>
              <a:t>-</a:t>
            </a:r>
          </a:p>
        </p:txBody>
      </p:sp>
      <p:pic>
        <p:nvPicPr>
          <p:cNvPr id="8192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3388" y="1649413"/>
            <a:ext cx="8820150" cy="386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a:t>顺序图</a:t>
            </a:r>
          </a:p>
        </p:txBody>
      </p:sp>
      <p:sp>
        <p:nvSpPr>
          <p:cNvPr id="84996" name="Rectangle 3"/>
          <p:cNvSpPr>
            <a:spLocks noGrp="1" noChangeArrowheads="1"/>
          </p:cNvSpPr>
          <p:nvPr>
            <p:ph idx="1"/>
          </p:nvPr>
        </p:nvSpPr>
        <p:spPr/>
        <p:txBody>
          <a:bodyPr>
            <a:normAutofit/>
          </a:bodyPr>
          <a:lstStyle/>
          <a:p>
            <a:pPr eaLnBrk="1" hangingPunct="1"/>
            <a:r>
              <a:rPr lang="zh-CN" altLang="en-US" sz="2800" dirty="0"/>
              <a:t>顺序图（</a:t>
            </a:r>
            <a:r>
              <a:rPr lang="en-US" altLang="zh-CN" sz="2800" dirty="0"/>
              <a:t>Sequence Diagram</a:t>
            </a:r>
            <a:r>
              <a:rPr lang="zh-CN" altLang="en-US" sz="2800" dirty="0"/>
              <a:t>）</a:t>
            </a:r>
          </a:p>
          <a:p>
            <a:pPr lvl="1" eaLnBrk="1" hangingPunct="1"/>
            <a:r>
              <a:rPr lang="zh-CN" altLang="en-US" sz="2400" dirty="0"/>
              <a:t>用于显示对象间的交互活动</a:t>
            </a:r>
          </a:p>
          <a:p>
            <a:pPr lvl="1" eaLnBrk="1" hangingPunct="1"/>
            <a:r>
              <a:rPr lang="zh-CN" altLang="en-US" sz="2400" dirty="0"/>
              <a:t>关注对象之间消息传送的时间顺序 </a:t>
            </a:r>
          </a:p>
          <a:p>
            <a:pPr eaLnBrk="1" hangingPunct="1"/>
            <a:r>
              <a:rPr lang="zh-CN" altLang="en-US" sz="2800" dirty="0"/>
              <a:t>核心概念</a:t>
            </a:r>
          </a:p>
          <a:p>
            <a:pPr lvl="1" eaLnBrk="1" hangingPunct="1"/>
            <a:r>
              <a:rPr lang="zh-CN" altLang="en-US" sz="2400" dirty="0"/>
              <a:t>对象、生命线、执行发</a:t>
            </a:r>
            <a:r>
              <a:rPr lang="zh-CN" altLang="en-US" sz="2400" dirty="0" smtClean="0"/>
              <a:t>生、</a:t>
            </a:r>
            <a:r>
              <a:rPr lang="zh-CN" altLang="en-US" sz="2400" dirty="0"/>
              <a:t>消息</a:t>
            </a:r>
          </a:p>
          <a:p>
            <a:pPr lvl="1" eaLnBrk="1" hangingPunct="1"/>
            <a:r>
              <a:rPr lang="zh-CN" altLang="en-US" sz="2400" dirty="0" smtClean="0">
                <a:solidFill>
                  <a:srgbClr val="0070C0"/>
                </a:solidFill>
              </a:rPr>
              <a:t>交互片段</a:t>
            </a:r>
            <a:r>
              <a:rPr lang="en-US" altLang="zh-CN" sz="2400" dirty="0" smtClean="0">
                <a:solidFill>
                  <a:srgbClr val="0070C0"/>
                </a:solidFill>
              </a:rPr>
              <a:t>(</a:t>
            </a:r>
            <a:r>
              <a:rPr lang="en-US" altLang="zh-CN" sz="2400" dirty="0">
                <a:solidFill>
                  <a:srgbClr val="0070C0"/>
                </a:solidFill>
              </a:rPr>
              <a:t>Interaction Frame</a:t>
            </a:r>
            <a:r>
              <a:rPr lang="en-US" altLang="zh-CN" sz="2400" dirty="0" smtClean="0">
                <a:solidFill>
                  <a:srgbClr val="0070C0"/>
                </a:solidFill>
              </a:rPr>
              <a:t>)</a:t>
            </a:r>
            <a:endParaRPr lang="en-US" altLang="zh-CN" sz="2400" dirty="0">
              <a:solidFill>
                <a:srgbClr val="0070C0"/>
              </a:solidFill>
            </a:endParaRPr>
          </a:p>
          <a:p>
            <a:pPr lvl="2"/>
            <a:r>
              <a:rPr lang="zh-CN" altLang="en-US" sz="2000" dirty="0" smtClean="0"/>
              <a:t>封装交互图中的片段，可对片段施加一定的操作（如选择、循环、并行）</a:t>
            </a:r>
            <a:endParaRPr lang="en-US" altLang="zh-CN" sz="2000" dirty="0"/>
          </a:p>
          <a:p>
            <a:pPr eaLnBrk="1" hangingPunct="1"/>
            <a:r>
              <a:rPr lang="zh-CN" altLang="en-US" sz="2800" dirty="0"/>
              <a:t>推荐使用场合</a:t>
            </a:r>
          </a:p>
          <a:p>
            <a:pPr lvl="1" eaLnBrk="1" hangingPunct="1"/>
            <a:r>
              <a:rPr lang="zh-CN" altLang="en-US" sz="2400" dirty="0"/>
              <a:t>用例分析、用例设计</a:t>
            </a:r>
            <a:endParaRPr lang="en-US" altLang="zh-CN" sz="2400" dirty="0"/>
          </a:p>
        </p:txBody>
      </p:sp>
      <p:sp>
        <p:nvSpPr>
          <p:cNvPr id="849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4747F63-186F-4471-88B1-D66B57703D68}" type="slidenum">
              <a:rPr lang="en-US" altLang="zh-CN" sz="1200" b="0">
                <a:solidFill>
                  <a:srgbClr val="4D4D4D"/>
                </a:solidFill>
                <a:latin typeface="Arial" charset="0"/>
              </a:rPr>
              <a:pPr eaLnBrk="1" hangingPunct="1"/>
              <a:t>53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pPr eaLnBrk="1" hangingPunct="1"/>
            <a:r>
              <a:rPr lang="zh-CN" altLang="en-US" dirty="0"/>
              <a:t>顺序</a:t>
            </a:r>
            <a:r>
              <a:rPr lang="zh-CN" altLang="en-US" dirty="0" smtClean="0"/>
              <a:t>图主要元素</a:t>
            </a:r>
            <a:endParaRPr lang="en-US" altLang="zh-CN" dirty="0"/>
          </a:p>
        </p:txBody>
      </p:sp>
      <p:sp>
        <p:nvSpPr>
          <p:cNvPr id="1085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A5E4B00-6124-41F5-A513-670443AFFB65}" type="slidenum">
              <a:rPr lang="en-US" altLang="zh-CN" sz="1200" b="0">
                <a:solidFill>
                  <a:srgbClr val="4D4D4D"/>
                </a:solidFill>
                <a:latin typeface="Arial" charset="0"/>
              </a:rPr>
              <a:pPr eaLnBrk="1" hangingPunct="1"/>
              <a:t>54</a:t>
            </a:fld>
            <a:r>
              <a:rPr lang="en-US" altLang="zh-CN" sz="1200" b="0">
                <a:solidFill>
                  <a:srgbClr val="4D4D4D"/>
                </a:solidFill>
                <a:latin typeface="Arial" charset="0"/>
              </a:rPr>
              <a:t>-</a:t>
            </a:r>
          </a:p>
        </p:txBody>
      </p:sp>
      <p:pic>
        <p:nvPicPr>
          <p:cNvPr id="2" name="图片 1"/>
          <p:cNvPicPr>
            <a:picLocks noChangeAspect="1"/>
          </p:cNvPicPr>
          <p:nvPr/>
        </p:nvPicPr>
        <p:blipFill>
          <a:blip r:embed="rId2" cstate="print"/>
          <a:stretch>
            <a:fillRect/>
          </a:stretch>
        </p:blipFill>
        <p:spPr>
          <a:xfrm>
            <a:off x="2567608" y="1663269"/>
            <a:ext cx="6768752" cy="4790067"/>
          </a:xfrm>
          <a:prstGeom prst="rect">
            <a:avLst/>
          </a:prstGeom>
        </p:spPr>
      </p:pic>
    </p:spTree>
    <p:extLst>
      <p:ext uri="{BB962C8B-B14F-4D97-AF65-F5344CB8AC3E}">
        <p14:creationId xmlns:p14="http://schemas.microsoft.com/office/powerpoint/2010/main" xmlns="" val="33992732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dirty="0"/>
              <a:t>“借书”用</a:t>
            </a:r>
            <a:r>
              <a:rPr lang="zh-CN" altLang="en-US" dirty="0" smtClean="0"/>
              <a:t>例的</a:t>
            </a:r>
            <a:r>
              <a:rPr lang="zh-CN" altLang="en-US" dirty="0"/>
              <a:t>顺序图</a:t>
            </a:r>
          </a:p>
        </p:txBody>
      </p:sp>
      <p:sp>
        <p:nvSpPr>
          <p:cNvPr id="860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3C5F762-10BE-4718-AAC5-649A06C1305F}" type="slidenum">
              <a:rPr lang="en-US" altLang="zh-CN" sz="1200" b="0">
                <a:solidFill>
                  <a:srgbClr val="4D4D4D"/>
                </a:solidFill>
                <a:latin typeface="Arial" charset="0"/>
              </a:rPr>
              <a:pPr eaLnBrk="1" hangingPunct="1"/>
              <a:t>55</a:t>
            </a:fld>
            <a:r>
              <a:rPr lang="en-US" altLang="zh-CN" sz="1200" b="0">
                <a:solidFill>
                  <a:srgbClr val="4D4D4D"/>
                </a:solidFill>
                <a:latin typeface="Arial" charset="0"/>
              </a:rPr>
              <a:t>-</a:t>
            </a:r>
          </a:p>
        </p:txBody>
      </p:sp>
      <p:pic>
        <p:nvPicPr>
          <p:cNvPr id="8602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4034" y="1459134"/>
            <a:ext cx="7516068" cy="5398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2900" name="Oval 4"/>
          <p:cNvSpPr>
            <a:spLocks noChangeArrowheads="1"/>
          </p:cNvSpPr>
          <p:nvPr/>
        </p:nvSpPr>
        <p:spPr bwMode="auto">
          <a:xfrm>
            <a:off x="2094342" y="3371286"/>
            <a:ext cx="1880945" cy="486342"/>
          </a:xfrm>
          <a:prstGeom prst="ellipse">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2901" name="Oval 5"/>
          <p:cNvSpPr>
            <a:spLocks noChangeArrowheads="1"/>
          </p:cNvSpPr>
          <p:nvPr/>
        </p:nvSpPr>
        <p:spPr bwMode="auto">
          <a:xfrm>
            <a:off x="6017205" y="3654637"/>
            <a:ext cx="2150497" cy="417305"/>
          </a:xfrm>
          <a:prstGeom prst="ellipse">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dissolve">
                                      <p:cBhvr>
                                        <p:cTn id="7" dur="500"/>
                                        <p:tgtEl>
                                          <p:spTgt spid="592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dissolve">
                                      <p:cBhvr>
                                        <p:cTn id="12"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a:t>“借书”的顺序图</a:t>
            </a:r>
            <a:r>
              <a:rPr lang="en-US" altLang="zh-CN"/>
              <a:t>(UML2</a:t>
            </a:r>
            <a:r>
              <a:rPr lang="zh-CN" altLang="en-US"/>
              <a:t>表示</a:t>
            </a:r>
            <a:r>
              <a:rPr lang="en-US" altLang="zh-CN"/>
              <a:t>)</a:t>
            </a:r>
          </a:p>
        </p:txBody>
      </p:sp>
      <p:sp>
        <p:nvSpPr>
          <p:cNvPr id="870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FAF78F-1C11-48AD-82FD-1FA0D43F3786}" type="slidenum">
              <a:rPr lang="en-US" altLang="zh-CN" sz="1200" b="0">
                <a:solidFill>
                  <a:srgbClr val="4D4D4D"/>
                </a:solidFill>
                <a:latin typeface="Arial" charset="0"/>
              </a:rPr>
              <a:pPr eaLnBrk="1" hangingPunct="1"/>
              <a:t>56</a:t>
            </a:fld>
            <a:r>
              <a:rPr lang="en-US" altLang="zh-CN" sz="1200" b="0">
                <a:solidFill>
                  <a:srgbClr val="4D4D4D"/>
                </a:solidFill>
                <a:latin typeface="Arial" charset="0"/>
              </a:rPr>
              <a:t>-</a:t>
            </a:r>
          </a:p>
        </p:txBody>
      </p:sp>
      <p:pic>
        <p:nvPicPr>
          <p:cNvPr id="8704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7850" y="1574626"/>
            <a:ext cx="8497888" cy="523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24" name="Rectangle 4"/>
          <p:cNvSpPr>
            <a:spLocks noChangeArrowheads="1"/>
          </p:cNvSpPr>
          <p:nvPr/>
        </p:nvSpPr>
        <p:spPr bwMode="auto">
          <a:xfrm>
            <a:off x="1919288" y="3493914"/>
            <a:ext cx="8064500" cy="1439862"/>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3925" name="Rectangle 5"/>
          <p:cNvSpPr>
            <a:spLocks noChangeArrowheads="1"/>
          </p:cNvSpPr>
          <p:nvPr/>
        </p:nvSpPr>
        <p:spPr bwMode="auto">
          <a:xfrm>
            <a:off x="5016500" y="4093990"/>
            <a:ext cx="4895850" cy="649287"/>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dissolve">
                                      <p:cBhvr>
                                        <p:cTn id="7" dur="5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dissolve">
                                      <p:cBhvr>
                                        <p:cTn id="12"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dirty="0" smtClean="0"/>
              <a:t>交互概览图*</a:t>
            </a:r>
            <a:endParaRPr lang="zh-CN" altLang="en-US" dirty="0"/>
          </a:p>
        </p:txBody>
      </p:sp>
      <p:sp>
        <p:nvSpPr>
          <p:cNvPr id="88068" name="Rectangle 3"/>
          <p:cNvSpPr>
            <a:spLocks noGrp="1" noChangeArrowheads="1"/>
          </p:cNvSpPr>
          <p:nvPr>
            <p:ph idx="1"/>
          </p:nvPr>
        </p:nvSpPr>
        <p:spPr/>
        <p:txBody>
          <a:bodyPr/>
          <a:lstStyle/>
          <a:p>
            <a:pPr eaLnBrk="1" hangingPunct="1"/>
            <a:r>
              <a:rPr lang="zh-CN" altLang="en-US" dirty="0" smtClean="0">
                <a:solidFill>
                  <a:srgbClr val="0070C0"/>
                </a:solidFill>
              </a:rPr>
              <a:t>交互概览</a:t>
            </a:r>
            <a:r>
              <a:rPr lang="zh-CN" altLang="en-US" dirty="0">
                <a:solidFill>
                  <a:srgbClr val="0070C0"/>
                </a:solidFill>
              </a:rPr>
              <a:t>图</a:t>
            </a:r>
            <a:r>
              <a:rPr lang="en-US" altLang="zh-CN" dirty="0">
                <a:solidFill>
                  <a:srgbClr val="0070C0"/>
                </a:solidFill>
              </a:rPr>
              <a:t>(Interaction Overview Diagram)</a:t>
            </a:r>
            <a:endParaRPr lang="zh-CN" altLang="en-US" dirty="0">
              <a:solidFill>
                <a:srgbClr val="0070C0"/>
              </a:solidFill>
            </a:endParaRPr>
          </a:p>
          <a:p>
            <a:pPr lvl="1" eaLnBrk="1" hangingPunct="1"/>
            <a:r>
              <a:rPr lang="zh-CN" altLang="en-US" dirty="0"/>
              <a:t>活动图和顺序图的混合物</a:t>
            </a:r>
            <a:endParaRPr lang="en-US" altLang="zh-CN" dirty="0"/>
          </a:p>
          <a:p>
            <a:pPr lvl="1" eaLnBrk="1" hangingPunct="1"/>
            <a:r>
              <a:rPr lang="zh-CN" altLang="sv-SE" dirty="0"/>
              <a:t>直观地表达一组相关顺序图之间的流转逻辑</a:t>
            </a:r>
            <a:endParaRPr lang="zh-CN" altLang="en-US" dirty="0"/>
          </a:p>
          <a:p>
            <a:pPr eaLnBrk="1" hangingPunct="1"/>
            <a:r>
              <a:rPr lang="zh-CN" altLang="en-US" dirty="0"/>
              <a:t>核心概念</a:t>
            </a:r>
          </a:p>
          <a:p>
            <a:pPr lvl="1" eaLnBrk="1" hangingPunct="1"/>
            <a:r>
              <a:rPr lang="zh-CN" altLang="en-US" dirty="0" smtClean="0"/>
              <a:t>交互引用</a:t>
            </a:r>
            <a:endParaRPr lang="zh-CN" altLang="en-US" dirty="0"/>
          </a:p>
          <a:p>
            <a:pPr lvl="1" eaLnBrk="1" hangingPunct="1"/>
            <a:r>
              <a:rPr lang="zh-CN" altLang="en-US" dirty="0"/>
              <a:t>分支、转移 </a:t>
            </a:r>
          </a:p>
          <a:p>
            <a:pPr eaLnBrk="1" hangingPunct="1"/>
            <a:r>
              <a:rPr lang="zh-CN" altLang="en-US" dirty="0"/>
              <a:t>推荐使用场合</a:t>
            </a:r>
          </a:p>
          <a:p>
            <a:pPr lvl="1" eaLnBrk="1" hangingPunct="1"/>
            <a:r>
              <a:rPr lang="zh-CN" altLang="en-US" dirty="0"/>
              <a:t>用例分析、用例设计</a:t>
            </a:r>
            <a:endParaRPr lang="en-US" altLang="zh-CN" dirty="0"/>
          </a:p>
        </p:txBody>
      </p:sp>
      <p:sp>
        <p:nvSpPr>
          <p:cNvPr id="880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864B7B3-17E8-431E-8ED9-2301367F9C15}" type="slidenum">
              <a:rPr lang="en-US" altLang="zh-CN" sz="1200" b="0">
                <a:solidFill>
                  <a:srgbClr val="4D4D4D"/>
                </a:solidFill>
                <a:latin typeface="Arial" charset="0"/>
              </a:rPr>
              <a:pPr eaLnBrk="1" hangingPunct="1"/>
              <a:t>57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zh-CN" altLang="en-US" dirty="0" smtClean="0"/>
              <a:t>交互概览图主要元素</a:t>
            </a:r>
            <a:endParaRPr lang="zh-CN" altLang="en-US" dirty="0"/>
          </a:p>
        </p:txBody>
      </p:sp>
      <p:sp>
        <p:nvSpPr>
          <p:cNvPr id="1105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D86FAEF-539D-477C-942C-19B6C2941E1F}" type="slidenum">
              <a:rPr lang="en-US" altLang="zh-CN" sz="1200" b="0">
                <a:solidFill>
                  <a:srgbClr val="4D4D4D"/>
                </a:solidFill>
                <a:latin typeface="Arial" charset="0"/>
              </a:rPr>
              <a:pPr eaLnBrk="1" hangingPunct="1"/>
              <a:t>58</a:t>
            </a:fld>
            <a:r>
              <a:rPr lang="en-US" altLang="zh-CN" sz="1200" b="0">
                <a:solidFill>
                  <a:srgbClr val="4D4D4D"/>
                </a:solidFill>
                <a:latin typeface="Arial" charset="0"/>
              </a:rPr>
              <a:t>-</a:t>
            </a:r>
          </a:p>
        </p:txBody>
      </p:sp>
      <p:pic>
        <p:nvPicPr>
          <p:cNvPr id="110597"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7569" y="1857374"/>
            <a:ext cx="7781913" cy="34438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74085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a:t>通信图</a:t>
            </a:r>
          </a:p>
        </p:txBody>
      </p:sp>
      <p:sp>
        <p:nvSpPr>
          <p:cNvPr id="90116" name="Rectangle 3"/>
          <p:cNvSpPr>
            <a:spLocks noGrp="1" noChangeArrowheads="1"/>
          </p:cNvSpPr>
          <p:nvPr>
            <p:ph idx="1"/>
          </p:nvPr>
        </p:nvSpPr>
        <p:spPr/>
        <p:txBody>
          <a:bodyPr/>
          <a:lstStyle/>
          <a:p>
            <a:pPr eaLnBrk="1" hangingPunct="1">
              <a:lnSpc>
                <a:spcPct val="90000"/>
              </a:lnSpc>
            </a:pPr>
            <a:r>
              <a:rPr lang="zh-CN" altLang="en-US" dirty="0"/>
              <a:t>通信图</a:t>
            </a:r>
            <a:r>
              <a:rPr lang="en-US" altLang="zh-CN" dirty="0"/>
              <a:t>(Communication Diagram)</a:t>
            </a:r>
            <a:endParaRPr lang="zh-CN" altLang="en-US" dirty="0"/>
          </a:p>
          <a:p>
            <a:pPr lvl="1" eaLnBrk="1" hangingPunct="1">
              <a:lnSpc>
                <a:spcPct val="90000"/>
              </a:lnSpc>
            </a:pPr>
            <a:r>
              <a:rPr lang="en-US" altLang="zh-CN" dirty="0"/>
              <a:t>UML 1.x</a:t>
            </a:r>
            <a:r>
              <a:rPr lang="zh-CN" altLang="en-US" dirty="0"/>
              <a:t>中称为协作图</a:t>
            </a:r>
            <a:r>
              <a:rPr lang="en-US" altLang="zh-CN" dirty="0"/>
              <a:t>(Collaboration Diagram)</a:t>
            </a:r>
          </a:p>
          <a:p>
            <a:pPr lvl="1" eaLnBrk="1" hangingPunct="1">
              <a:lnSpc>
                <a:spcPct val="90000"/>
              </a:lnSpc>
            </a:pPr>
            <a:r>
              <a:rPr lang="zh-CN" altLang="en-US" dirty="0"/>
              <a:t>表示一组对象间关系以及交互活</a:t>
            </a:r>
            <a:r>
              <a:rPr lang="zh-CN" altLang="en-US" dirty="0" smtClean="0"/>
              <a:t>动</a:t>
            </a:r>
            <a:endParaRPr lang="en-US" altLang="zh-CN" dirty="0" smtClean="0"/>
          </a:p>
          <a:p>
            <a:pPr lvl="1" eaLnBrk="1" hangingPunct="1">
              <a:lnSpc>
                <a:spcPct val="90000"/>
              </a:lnSpc>
            </a:pPr>
            <a:r>
              <a:rPr lang="zh-CN" altLang="en-US" dirty="0" smtClean="0"/>
              <a:t>与顺序图同构，只是侧重点不同</a:t>
            </a:r>
            <a:endParaRPr lang="zh-CN" altLang="en-US" dirty="0"/>
          </a:p>
          <a:p>
            <a:pPr eaLnBrk="1" hangingPunct="1">
              <a:lnSpc>
                <a:spcPct val="90000"/>
              </a:lnSpc>
            </a:pPr>
            <a:r>
              <a:rPr kumimoji="0" lang="zh-CN" altLang="en-US" dirty="0"/>
              <a:t>核心概</a:t>
            </a:r>
            <a:r>
              <a:rPr lang="zh-CN" altLang="en-US" dirty="0"/>
              <a:t>念</a:t>
            </a:r>
          </a:p>
          <a:p>
            <a:pPr lvl="1" eaLnBrk="1" hangingPunct="1">
              <a:lnSpc>
                <a:spcPct val="90000"/>
              </a:lnSpc>
            </a:pPr>
            <a:r>
              <a:rPr lang="zh-CN" altLang="en-US" dirty="0"/>
              <a:t>对象、协作角色</a:t>
            </a:r>
          </a:p>
          <a:p>
            <a:pPr lvl="1" eaLnBrk="1" hangingPunct="1">
              <a:lnSpc>
                <a:spcPct val="90000"/>
              </a:lnSpc>
            </a:pPr>
            <a:r>
              <a:rPr lang="zh-CN" altLang="en-US" dirty="0"/>
              <a:t>协作、交互、消息 </a:t>
            </a:r>
          </a:p>
          <a:p>
            <a:pPr eaLnBrk="1" hangingPunct="1">
              <a:lnSpc>
                <a:spcPct val="90000"/>
              </a:lnSpc>
            </a:pPr>
            <a:r>
              <a:rPr lang="zh-CN" altLang="en-US" dirty="0"/>
              <a:t>推荐使用场合</a:t>
            </a:r>
          </a:p>
          <a:p>
            <a:pPr lvl="1" eaLnBrk="1" hangingPunct="1">
              <a:lnSpc>
                <a:spcPct val="90000"/>
              </a:lnSpc>
            </a:pPr>
            <a:r>
              <a:rPr lang="zh-CN" altLang="en-US" dirty="0"/>
              <a:t>用例分析、用例设计</a:t>
            </a:r>
            <a:endParaRPr lang="en-US" altLang="zh-CN" dirty="0"/>
          </a:p>
        </p:txBody>
      </p:sp>
      <p:sp>
        <p:nvSpPr>
          <p:cNvPr id="901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215DF27-4A2A-4234-BAAE-522F26EDB1F3}" type="slidenum">
              <a:rPr lang="en-US" altLang="zh-CN" sz="1200" b="0">
                <a:solidFill>
                  <a:srgbClr val="4D4D4D"/>
                </a:solidFill>
                <a:latin typeface="Arial" charset="0"/>
              </a:rPr>
              <a:pPr eaLnBrk="1" hangingPunct="1"/>
              <a:t>59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a:t>模型的重要性</a:t>
            </a:r>
            <a:endParaRPr lang="en-US" altLang="zh-CN" dirty="0"/>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02C3C98-C64F-4729-8E0F-83C9DB54D0CC}"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pic>
        <p:nvPicPr>
          <p:cNvPr id="1024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7320" y="2708920"/>
            <a:ext cx="24765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60816" y="2719388"/>
            <a:ext cx="2809875" cy="192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7669" name="Text Box 5"/>
          <p:cNvSpPr txBox="1">
            <a:spLocks noChangeArrowheads="1"/>
          </p:cNvSpPr>
          <p:nvPr/>
        </p:nvSpPr>
        <p:spPr bwMode="auto">
          <a:xfrm>
            <a:off x="1775520" y="4350395"/>
            <a:ext cx="2952750" cy="519112"/>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rPr>
              <a:t>纸飞机</a:t>
            </a:r>
            <a:endParaRPr lang="en-US" altLang="zh-CN" sz="2800" dirty="0">
              <a:solidFill>
                <a:srgbClr val="000066"/>
              </a:solidFill>
              <a:effectLst>
                <a:outerShdw blurRad="38100" dist="38100" dir="2700000" algn="tl">
                  <a:srgbClr val="C0C0C0"/>
                </a:outerShdw>
              </a:effectLst>
            </a:endParaRPr>
          </a:p>
        </p:txBody>
      </p:sp>
      <p:sp>
        <p:nvSpPr>
          <p:cNvPr id="497670" name="Text Box 6"/>
          <p:cNvSpPr txBox="1">
            <a:spLocks noChangeArrowheads="1"/>
          </p:cNvSpPr>
          <p:nvPr/>
        </p:nvSpPr>
        <p:spPr bwMode="auto">
          <a:xfrm>
            <a:off x="7103690" y="4591051"/>
            <a:ext cx="2952750" cy="519113"/>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rPr>
              <a:t>喷气式战斗机</a:t>
            </a:r>
            <a:endParaRPr lang="en-US" altLang="zh-CN" sz="2800" dirty="0">
              <a:solidFill>
                <a:srgbClr val="000066"/>
              </a:solidFill>
              <a:effectLst>
                <a:outerShdw blurRad="38100" dist="38100" dir="2700000" algn="tl">
                  <a:srgbClr val="C0C0C0"/>
                </a:outerShdw>
              </a:effectLst>
            </a:endParaRPr>
          </a:p>
        </p:txBody>
      </p:sp>
      <p:sp>
        <p:nvSpPr>
          <p:cNvPr id="10248" name="Line 7"/>
          <p:cNvSpPr>
            <a:spLocks noChangeShapeType="1"/>
          </p:cNvSpPr>
          <p:nvPr/>
        </p:nvSpPr>
        <p:spPr bwMode="auto">
          <a:xfrm>
            <a:off x="2065338" y="25892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97672" name="Text Box 8"/>
          <p:cNvSpPr txBox="1">
            <a:spLocks noChangeArrowheads="1"/>
          </p:cNvSpPr>
          <p:nvPr/>
        </p:nvSpPr>
        <p:spPr bwMode="auto">
          <a:xfrm>
            <a:off x="2259014" y="2103665"/>
            <a:ext cx="2036787" cy="457200"/>
          </a:xfrm>
          <a:prstGeom prst="rect">
            <a:avLst/>
          </a:prstGeom>
          <a:noFill/>
          <a:ln w="9525">
            <a:noFill/>
            <a:miter lim="800000"/>
            <a:headEnd/>
            <a:tailEnd/>
          </a:ln>
          <a:effectLst/>
        </p:spPr>
        <p:txBody>
          <a:bodyPr wrap="square">
            <a:spAutoFit/>
          </a:bodyPr>
          <a:lstStyle/>
          <a:p>
            <a:pPr>
              <a:spcBef>
                <a:spcPct val="50000"/>
              </a:spcBef>
              <a:defRPr/>
            </a:pPr>
            <a:r>
              <a:rPr lang="zh-CN" altLang="en-US" dirty="0">
                <a:solidFill>
                  <a:srgbClr val="FF0000"/>
                </a:solidFill>
                <a:effectLst>
                  <a:outerShdw blurRad="38100" dist="38100" dir="2700000" algn="tl">
                    <a:srgbClr val="C0C0C0"/>
                  </a:outerShdw>
                </a:effectLst>
              </a:rPr>
              <a:t>不重要</a:t>
            </a:r>
            <a:endParaRPr lang="en-US" altLang="zh-CN" dirty="0">
              <a:solidFill>
                <a:srgbClr val="FF0000"/>
              </a:solidFill>
              <a:effectLst>
                <a:outerShdw blurRad="38100" dist="38100" dir="2700000" algn="tl">
                  <a:srgbClr val="C0C0C0"/>
                </a:outerShdw>
              </a:effectLst>
            </a:endParaRPr>
          </a:p>
        </p:txBody>
      </p:sp>
      <p:sp>
        <p:nvSpPr>
          <p:cNvPr id="497673" name="Text Box 9"/>
          <p:cNvSpPr txBox="1">
            <a:spLocks noChangeArrowheads="1"/>
          </p:cNvSpPr>
          <p:nvPr/>
        </p:nvSpPr>
        <p:spPr bwMode="auto">
          <a:xfrm>
            <a:off x="8328249" y="2060575"/>
            <a:ext cx="1547813" cy="457200"/>
          </a:xfrm>
          <a:prstGeom prst="rect">
            <a:avLst/>
          </a:prstGeom>
          <a:noFill/>
          <a:ln w="9525">
            <a:noFill/>
            <a:miter lim="800000"/>
            <a:headEnd/>
            <a:tailEnd/>
          </a:ln>
          <a:effectLst/>
        </p:spPr>
        <p:txBody>
          <a:bodyPr wrap="square">
            <a:spAutoFit/>
          </a:bodyPr>
          <a:lstStyle/>
          <a:p>
            <a:pPr algn="r">
              <a:spcBef>
                <a:spcPct val="50000"/>
              </a:spcBef>
              <a:defRPr/>
            </a:pPr>
            <a:r>
              <a:rPr lang="zh-CN" altLang="en-US" dirty="0">
                <a:solidFill>
                  <a:srgbClr val="FF0000"/>
                </a:solidFill>
                <a:effectLst>
                  <a:outerShdw blurRad="38100" dist="38100" dir="2700000" algn="tl">
                    <a:srgbClr val="C0C0C0"/>
                  </a:outerShdw>
                </a:effectLst>
              </a:rPr>
              <a:t>非常重要</a:t>
            </a:r>
            <a:endParaRPr lang="en-US" altLang="zh-CN" dirty="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zh-CN" altLang="en-US" dirty="0"/>
              <a:t>通信</a:t>
            </a:r>
            <a:r>
              <a:rPr lang="zh-CN" altLang="en-US" dirty="0" smtClean="0"/>
              <a:t>图主要元素</a:t>
            </a:r>
            <a:endParaRPr lang="zh-CN" altLang="en-US" dirty="0"/>
          </a:p>
        </p:txBody>
      </p:sp>
      <p:sp>
        <p:nvSpPr>
          <p:cNvPr id="1095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F2BD776-A74B-4817-BAC0-2EA769B53F5D}" type="slidenum">
              <a:rPr lang="en-US" altLang="zh-CN" sz="1200" b="0">
                <a:solidFill>
                  <a:srgbClr val="4D4D4D"/>
                </a:solidFill>
                <a:latin typeface="Arial" charset="0"/>
              </a:rPr>
              <a:pPr eaLnBrk="1" hangingPunct="1"/>
              <a:t>60</a:t>
            </a:fld>
            <a:r>
              <a:rPr lang="en-US" altLang="zh-CN" sz="1200" b="0">
                <a:solidFill>
                  <a:srgbClr val="4D4D4D"/>
                </a:solidFill>
                <a:latin typeface="Arial" charset="0"/>
              </a:rPr>
              <a:t>-</a:t>
            </a:r>
          </a:p>
        </p:txBody>
      </p:sp>
      <p:pic>
        <p:nvPicPr>
          <p:cNvPr id="10957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9813" y="1781176"/>
            <a:ext cx="7313612" cy="307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303667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dirty="0"/>
              <a:t>“借书”用</a:t>
            </a:r>
            <a:r>
              <a:rPr lang="zh-CN" altLang="en-US" dirty="0" smtClean="0"/>
              <a:t>例的</a:t>
            </a:r>
            <a:r>
              <a:rPr lang="zh-CN" altLang="en-US" dirty="0"/>
              <a:t>通信图</a:t>
            </a:r>
          </a:p>
        </p:txBody>
      </p:sp>
      <p:sp>
        <p:nvSpPr>
          <p:cNvPr id="911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FF2B989-13FE-41B5-A636-39B86FCA6404}" type="slidenum">
              <a:rPr lang="en-US" altLang="zh-CN" sz="1200" b="0">
                <a:solidFill>
                  <a:srgbClr val="4D4D4D"/>
                </a:solidFill>
                <a:latin typeface="Arial" charset="0"/>
              </a:rPr>
              <a:pPr eaLnBrk="1" hangingPunct="1"/>
              <a:t>61</a:t>
            </a:fld>
            <a:r>
              <a:rPr lang="en-US" altLang="zh-CN" sz="1200" b="0">
                <a:solidFill>
                  <a:srgbClr val="4D4D4D"/>
                </a:solidFill>
                <a:latin typeface="Arial" charset="0"/>
              </a:rPr>
              <a:t>-</a:t>
            </a:r>
          </a:p>
        </p:txBody>
      </p:sp>
      <p:pic>
        <p:nvPicPr>
          <p:cNvPr id="9114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8463" y="1913731"/>
            <a:ext cx="8820150" cy="381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dirty="0"/>
              <a:t>时间</a:t>
            </a:r>
            <a:r>
              <a:rPr lang="zh-CN" altLang="en-US" dirty="0" smtClean="0"/>
              <a:t>图*</a:t>
            </a:r>
            <a:endParaRPr lang="zh-CN" altLang="en-US" dirty="0"/>
          </a:p>
        </p:txBody>
      </p:sp>
      <p:sp>
        <p:nvSpPr>
          <p:cNvPr id="92164" name="Rectangle 3"/>
          <p:cNvSpPr>
            <a:spLocks noGrp="1" noChangeArrowheads="1"/>
          </p:cNvSpPr>
          <p:nvPr>
            <p:ph idx="1"/>
          </p:nvPr>
        </p:nvSpPr>
        <p:spPr/>
        <p:txBody>
          <a:bodyPr/>
          <a:lstStyle/>
          <a:p>
            <a:pPr eaLnBrk="1" hangingPunct="1"/>
            <a:r>
              <a:rPr lang="zh-CN" altLang="en-US" dirty="0">
                <a:solidFill>
                  <a:srgbClr val="0070C0"/>
                </a:solidFill>
              </a:rPr>
              <a:t>时间图</a:t>
            </a:r>
            <a:r>
              <a:rPr lang="en-US" altLang="zh-CN" dirty="0">
                <a:solidFill>
                  <a:srgbClr val="0070C0"/>
                </a:solidFill>
              </a:rPr>
              <a:t>(Timing Diagram)</a:t>
            </a:r>
          </a:p>
          <a:p>
            <a:pPr lvl="1" eaLnBrk="1" hangingPunct="1"/>
            <a:r>
              <a:rPr lang="zh-CN" altLang="en-US" dirty="0"/>
              <a:t>一种交互图，展现消息跨越不同对象或角色的实际时间信息</a:t>
            </a:r>
            <a:endParaRPr lang="en-US" altLang="zh-CN" dirty="0"/>
          </a:p>
          <a:p>
            <a:pPr lvl="2" eaLnBrk="1" hangingPunct="1"/>
            <a:r>
              <a:rPr lang="zh-CN" altLang="en-US" dirty="0"/>
              <a:t>具体描述单个或多个对象状态变化的时间点以及维持特定状态的时间段</a:t>
            </a:r>
          </a:p>
          <a:p>
            <a:pPr lvl="2" eaLnBrk="1" hangingPunct="1"/>
            <a:r>
              <a:rPr lang="zh-CN" altLang="en-US" dirty="0"/>
              <a:t>顺序图是表示交互的主要手段，可以在顺序图中增加时间约束来表明对象状态变化的时间点以及维持特定状态的时间段</a:t>
            </a:r>
          </a:p>
          <a:p>
            <a:pPr eaLnBrk="1" hangingPunct="1"/>
            <a:r>
              <a:rPr lang="zh-CN" altLang="en-US" dirty="0"/>
              <a:t>核心概念</a:t>
            </a:r>
          </a:p>
          <a:p>
            <a:pPr lvl="1" eaLnBrk="1" hangingPunct="1"/>
            <a:r>
              <a:rPr lang="zh-CN" altLang="en-US" dirty="0"/>
              <a:t>时间约束、持续时间约束、生命线</a:t>
            </a:r>
          </a:p>
          <a:p>
            <a:pPr lvl="1" eaLnBrk="1" hangingPunct="1"/>
            <a:r>
              <a:rPr lang="zh-CN" altLang="en-US" dirty="0"/>
              <a:t>状态、条件、事件</a:t>
            </a:r>
          </a:p>
        </p:txBody>
      </p:sp>
      <p:sp>
        <p:nvSpPr>
          <p:cNvPr id="921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FCED289-ACE3-48ED-B482-E81966EB90A4}" type="slidenum">
              <a:rPr lang="en-US" altLang="zh-CN" sz="1200" b="0">
                <a:solidFill>
                  <a:srgbClr val="4D4D4D"/>
                </a:solidFill>
                <a:latin typeface="Arial" charset="0"/>
              </a:rPr>
              <a:pPr eaLnBrk="1" hangingPunct="1"/>
              <a:t>62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a:t>状态机图</a:t>
            </a:r>
          </a:p>
        </p:txBody>
      </p:sp>
      <p:sp>
        <p:nvSpPr>
          <p:cNvPr id="95236" name="Rectangle 3"/>
          <p:cNvSpPr>
            <a:spLocks noGrp="1" noChangeArrowheads="1"/>
          </p:cNvSpPr>
          <p:nvPr>
            <p:ph idx="1"/>
          </p:nvPr>
        </p:nvSpPr>
        <p:spPr/>
        <p:txBody>
          <a:bodyPr>
            <a:normAutofit/>
          </a:bodyPr>
          <a:lstStyle/>
          <a:p>
            <a:pPr eaLnBrk="1" hangingPunct="1"/>
            <a:r>
              <a:rPr lang="zh-CN" altLang="en-US" sz="2800" dirty="0"/>
              <a:t>状态机图</a:t>
            </a:r>
            <a:r>
              <a:rPr lang="en-US" altLang="zh-CN" sz="2800" dirty="0"/>
              <a:t>(State Machine Diagram)</a:t>
            </a:r>
          </a:p>
          <a:p>
            <a:pPr lvl="1" eaLnBrk="1" hangingPunct="1"/>
            <a:r>
              <a:rPr lang="en-US" altLang="zh-CN" sz="2400" dirty="0"/>
              <a:t>UML1.x</a:t>
            </a:r>
            <a:r>
              <a:rPr lang="zh-CN" altLang="en-US" sz="2400" dirty="0"/>
              <a:t>为状态图</a:t>
            </a:r>
            <a:r>
              <a:rPr lang="en-US" altLang="zh-CN" sz="2400" dirty="0"/>
              <a:t>(</a:t>
            </a:r>
            <a:r>
              <a:rPr lang="en-US" altLang="zh-CN" sz="2400" dirty="0" err="1"/>
              <a:t>Statechart</a:t>
            </a:r>
            <a:r>
              <a:rPr lang="en-US" altLang="zh-CN" sz="2400" dirty="0"/>
              <a:t> Diagram)</a:t>
            </a:r>
            <a:endParaRPr lang="zh-CN" altLang="en-US" sz="2400" dirty="0"/>
          </a:p>
          <a:p>
            <a:pPr lvl="1" eaLnBrk="1" hangingPunct="1"/>
            <a:r>
              <a:rPr lang="zh-CN" altLang="en-US" sz="2400" dirty="0">
                <a:solidFill>
                  <a:srgbClr val="181A36"/>
                </a:solidFill>
              </a:rPr>
              <a:t>利用状态和事件描述对象本身的行</a:t>
            </a:r>
            <a:r>
              <a:rPr lang="zh-CN" altLang="en-US" sz="2400" dirty="0" smtClean="0">
                <a:solidFill>
                  <a:srgbClr val="181A36"/>
                </a:solidFill>
              </a:rPr>
              <a:t>为</a:t>
            </a:r>
            <a:endParaRPr lang="en-US" altLang="zh-CN" sz="2400" dirty="0" smtClean="0">
              <a:solidFill>
                <a:srgbClr val="181A36"/>
              </a:solidFill>
            </a:endParaRPr>
          </a:p>
          <a:p>
            <a:pPr lvl="1" eaLnBrk="1" hangingPunct="1"/>
            <a:r>
              <a:rPr lang="zh-CN" altLang="en-US" sz="2400" dirty="0" smtClean="0">
                <a:solidFill>
                  <a:srgbClr val="181A36"/>
                </a:solidFill>
              </a:rPr>
              <a:t>非常重要的行为图，强调事件导致的对象状态的变化</a:t>
            </a:r>
            <a:endParaRPr lang="zh-CN" altLang="en-US" sz="2400" dirty="0"/>
          </a:p>
          <a:p>
            <a:pPr eaLnBrk="1" hangingPunct="1"/>
            <a:r>
              <a:rPr lang="zh-CN" altLang="en-US" sz="2800" dirty="0"/>
              <a:t>主要概念</a:t>
            </a:r>
          </a:p>
          <a:p>
            <a:pPr lvl="1" eaLnBrk="1" hangingPunct="1"/>
            <a:r>
              <a:rPr lang="zh-CN" altLang="en-US" sz="2400" dirty="0"/>
              <a:t>状态、初态、终</a:t>
            </a:r>
            <a:r>
              <a:rPr lang="zh-CN" altLang="en-US" sz="2400" dirty="0" smtClean="0"/>
              <a:t>态</a:t>
            </a:r>
            <a:endParaRPr lang="zh-CN" altLang="en-US" sz="2400" dirty="0"/>
          </a:p>
          <a:p>
            <a:pPr lvl="1" eaLnBrk="1" hangingPunct="1"/>
            <a:r>
              <a:rPr lang="zh-CN" altLang="en-US" sz="2400" dirty="0"/>
              <a:t>事件、转移、动作</a:t>
            </a:r>
          </a:p>
          <a:p>
            <a:pPr lvl="1" eaLnBrk="1" hangingPunct="1"/>
            <a:r>
              <a:rPr lang="zh-CN" altLang="en-US" sz="2400" dirty="0"/>
              <a:t>并</a:t>
            </a:r>
            <a:r>
              <a:rPr lang="zh-CN" altLang="en-US" sz="2400" dirty="0" smtClean="0"/>
              <a:t>发状态机</a:t>
            </a:r>
            <a:endParaRPr lang="zh-CN" altLang="en-US" sz="2400" dirty="0"/>
          </a:p>
          <a:p>
            <a:pPr eaLnBrk="1" hangingPunct="1"/>
            <a:r>
              <a:rPr lang="zh-CN" altLang="en-US" sz="2800" dirty="0"/>
              <a:t>推荐使用场合</a:t>
            </a:r>
          </a:p>
          <a:p>
            <a:pPr lvl="1" eaLnBrk="1" hangingPunct="1"/>
            <a:r>
              <a:rPr lang="zh-CN" altLang="en-US" sz="2400" dirty="0"/>
              <a:t>类设计</a:t>
            </a:r>
            <a:endParaRPr lang="en-US" altLang="zh-CN" sz="2400" dirty="0"/>
          </a:p>
        </p:txBody>
      </p:sp>
      <p:sp>
        <p:nvSpPr>
          <p:cNvPr id="952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09709C7-09BE-47C3-84DA-FD0C7846CB96}" type="slidenum">
              <a:rPr lang="en-US" altLang="zh-CN" sz="1200" b="0">
                <a:solidFill>
                  <a:srgbClr val="4D4D4D"/>
                </a:solidFill>
                <a:latin typeface="Arial" charset="0"/>
              </a:rPr>
              <a:pPr eaLnBrk="1" hangingPunct="1"/>
              <a:t>63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zh-CN" altLang="en-US" dirty="0"/>
              <a:t>状态机</a:t>
            </a:r>
            <a:r>
              <a:rPr lang="zh-CN" altLang="en-US" dirty="0" smtClean="0"/>
              <a:t>图主要元素</a:t>
            </a:r>
            <a:endParaRPr lang="zh-CN" altLang="en-US" dirty="0"/>
          </a:p>
        </p:txBody>
      </p:sp>
      <p:sp>
        <p:nvSpPr>
          <p:cNvPr id="1126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7E090A2-B0BC-4FDA-8A27-EF7246CCAD00}" type="slidenum">
              <a:rPr lang="en-US" altLang="zh-CN" sz="1200" b="0">
                <a:solidFill>
                  <a:srgbClr val="4D4D4D"/>
                </a:solidFill>
                <a:latin typeface="Arial" charset="0"/>
              </a:rPr>
              <a:pPr eaLnBrk="1" hangingPunct="1"/>
              <a:t>64</a:t>
            </a:fld>
            <a:r>
              <a:rPr lang="en-US" altLang="zh-CN" sz="1200" b="0">
                <a:solidFill>
                  <a:srgbClr val="4D4D4D"/>
                </a:solidFill>
                <a:latin typeface="Arial" charset="0"/>
              </a:rPr>
              <a:t>-</a:t>
            </a:r>
          </a:p>
        </p:txBody>
      </p:sp>
      <p:pic>
        <p:nvPicPr>
          <p:cNvPr id="112645" name="Picture 1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3164" y="2048991"/>
            <a:ext cx="7304087"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870552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a:t>“图书”类的状态机图</a:t>
            </a:r>
          </a:p>
        </p:txBody>
      </p:sp>
      <p:sp>
        <p:nvSpPr>
          <p:cNvPr id="962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13ABDA5-C900-46E5-BFC9-D6D342854759}" type="slidenum">
              <a:rPr lang="en-US" altLang="zh-CN" sz="1200" b="0">
                <a:solidFill>
                  <a:srgbClr val="4D4D4D"/>
                </a:solidFill>
                <a:latin typeface="Arial" charset="0"/>
              </a:rPr>
              <a:pPr eaLnBrk="1" hangingPunct="1"/>
              <a:t>65</a:t>
            </a:fld>
            <a:r>
              <a:rPr lang="en-US" altLang="zh-CN" sz="1200" b="0">
                <a:solidFill>
                  <a:srgbClr val="4D4D4D"/>
                </a:solidFill>
                <a:latin typeface="Arial" charset="0"/>
              </a:rPr>
              <a:t>-</a:t>
            </a:r>
          </a:p>
        </p:txBody>
      </p:sp>
      <p:pic>
        <p:nvPicPr>
          <p:cNvPr id="9626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95550" y="2001291"/>
            <a:ext cx="6408738" cy="416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altLang="en-US"/>
              <a:t>构件图</a:t>
            </a:r>
          </a:p>
        </p:txBody>
      </p:sp>
      <p:sp>
        <p:nvSpPr>
          <p:cNvPr id="97284" name="Rectangle 3"/>
          <p:cNvSpPr>
            <a:spLocks noGrp="1" noChangeArrowheads="1"/>
          </p:cNvSpPr>
          <p:nvPr>
            <p:ph idx="1"/>
          </p:nvPr>
        </p:nvSpPr>
        <p:spPr/>
        <p:txBody>
          <a:bodyPr/>
          <a:lstStyle/>
          <a:p>
            <a:pPr eaLnBrk="1" hangingPunct="1"/>
            <a:r>
              <a:rPr lang="zh-CN" altLang="en-US" dirty="0"/>
              <a:t>构件图</a:t>
            </a:r>
            <a:r>
              <a:rPr lang="en-US" altLang="zh-CN" dirty="0"/>
              <a:t>(Component Diagram)</a:t>
            </a:r>
            <a:endParaRPr lang="zh-CN" altLang="en-US" dirty="0"/>
          </a:p>
          <a:p>
            <a:pPr lvl="1" eaLnBrk="1" hangingPunct="1"/>
            <a:r>
              <a:rPr lang="zh-CN" altLang="en-US" dirty="0">
                <a:solidFill>
                  <a:srgbClr val="181A36"/>
                </a:solidFill>
              </a:rPr>
              <a:t>封装类为构件</a:t>
            </a:r>
          </a:p>
          <a:p>
            <a:pPr lvl="1" eaLnBrk="1" hangingPunct="1"/>
            <a:r>
              <a:rPr lang="zh-CN" altLang="en-US" dirty="0">
                <a:solidFill>
                  <a:srgbClr val="181A36"/>
                </a:solidFill>
              </a:rPr>
              <a:t>描述在系统</a:t>
            </a:r>
            <a:r>
              <a:rPr lang="zh-CN" altLang="en-US" u="sng" dirty="0">
                <a:solidFill>
                  <a:srgbClr val="181A36"/>
                </a:solidFill>
              </a:rPr>
              <a:t>实现环境</a:t>
            </a:r>
            <a:r>
              <a:rPr lang="zh-CN" altLang="en-US" dirty="0">
                <a:solidFill>
                  <a:srgbClr val="181A36"/>
                </a:solidFill>
              </a:rPr>
              <a:t>中的软件构件</a:t>
            </a:r>
            <a:r>
              <a:rPr lang="zh-CN" altLang="en-US" dirty="0" smtClean="0">
                <a:solidFill>
                  <a:srgbClr val="181A36"/>
                </a:solidFill>
              </a:rPr>
              <a:t>和它们之</a:t>
            </a:r>
            <a:r>
              <a:rPr lang="zh-CN" altLang="en-US" dirty="0">
                <a:solidFill>
                  <a:srgbClr val="181A36"/>
                </a:solidFill>
              </a:rPr>
              <a:t>间的关系</a:t>
            </a:r>
            <a:endParaRPr lang="zh-CN" altLang="en-US" dirty="0"/>
          </a:p>
          <a:p>
            <a:pPr eaLnBrk="1" hangingPunct="1"/>
            <a:r>
              <a:rPr lang="zh-CN" altLang="en-US" dirty="0"/>
              <a:t>主要概念</a:t>
            </a:r>
          </a:p>
          <a:p>
            <a:pPr lvl="1" eaLnBrk="1" hangingPunct="1"/>
            <a:r>
              <a:rPr lang="zh-CN" altLang="en-US" dirty="0"/>
              <a:t>构件、工件、接口</a:t>
            </a:r>
            <a:r>
              <a:rPr lang="en-US" altLang="zh-CN" dirty="0"/>
              <a:t>(</a:t>
            </a:r>
            <a:r>
              <a:rPr lang="zh-CN" altLang="en-US" dirty="0">
                <a:solidFill>
                  <a:schemeClr val="folHlink"/>
                </a:solidFill>
              </a:rPr>
              <a:t>所供接口、所需接口</a:t>
            </a:r>
            <a:r>
              <a:rPr lang="en-US" altLang="zh-CN" dirty="0"/>
              <a:t>)</a:t>
            </a:r>
          </a:p>
          <a:p>
            <a:pPr lvl="1" eaLnBrk="1" hangingPunct="1"/>
            <a:r>
              <a:rPr lang="zh-CN" altLang="en-US" dirty="0"/>
              <a:t>依赖</a:t>
            </a:r>
            <a:r>
              <a:rPr lang="zh-CN" altLang="en-US" dirty="0" smtClean="0"/>
              <a:t>、</a:t>
            </a:r>
            <a:r>
              <a:rPr lang="zh-CN" altLang="en-US" dirty="0"/>
              <a:t>连接</a:t>
            </a:r>
          </a:p>
          <a:p>
            <a:pPr eaLnBrk="1" hangingPunct="1"/>
            <a:r>
              <a:rPr lang="zh-CN" altLang="en-US" dirty="0"/>
              <a:t>推荐使用场合</a:t>
            </a:r>
          </a:p>
          <a:p>
            <a:pPr lvl="1" eaLnBrk="1" hangingPunct="1"/>
            <a:r>
              <a:rPr lang="zh-CN" altLang="en-US" dirty="0"/>
              <a:t>系统设计、实现、部署</a:t>
            </a:r>
          </a:p>
        </p:txBody>
      </p:sp>
      <p:sp>
        <p:nvSpPr>
          <p:cNvPr id="972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ED11C16-5A9A-4B85-A360-3788B1A81387}" type="slidenum">
              <a:rPr lang="en-US" altLang="zh-CN" sz="1200" b="0">
                <a:solidFill>
                  <a:srgbClr val="4D4D4D"/>
                </a:solidFill>
                <a:latin typeface="Arial" charset="0"/>
              </a:rPr>
              <a:pPr eaLnBrk="1" hangingPunct="1"/>
              <a:t>66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zh-CN" altLang="en-US" dirty="0"/>
              <a:t>构件</a:t>
            </a:r>
            <a:r>
              <a:rPr lang="zh-CN" altLang="en-US" dirty="0" smtClean="0"/>
              <a:t>图主要元素</a:t>
            </a:r>
            <a:endParaRPr lang="en-US" altLang="zh-CN" dirty="0"/>
          </a:p>
        </p:txBody>
      </p:sp>
      <p:sp>
        <p:nvSpPr>
          <p:cNvPr id="1136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05715AD-1F96-4906-A808-F249031669FD}" type="slidenum">
              <a:rPr lang="en-US" altLang="zh-CN" sz="1200" b="0">
                <a:solidFill>
                  <a:srgbClr val="4D4D4D"/>
                </a:solidFill>
                <a:latin typeface="Arial" charset="0"/>
              </a:rPr>
              <a:pPr eaLnBrk="1" hangingPunct="1"/>
              <a:t>67</a:t>
            </a:fld>
            <a:r>
              <a:rPr lang="en-US" altLang="zh-CN" sz="1200" b="0">
                <a:solidFill>
                  <a:srgbClr val="4D4D4D"/>
                </a:solidFill>
                <a:latin typeface="Arial" charset="0"/>
              </a:rPr>
              <a:t>-</a:t>
            </a:r>
          </a:p>
        </p:txBody>
      </p:sp>
      <p:pic>
        <p:nvPicPr>
          <p:cNvPr id="113669" name="Picture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76489" y="1919289"/>
            <a:ext cx="7437437" cy="301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319817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altLang="en-US"/>
              <a:t>构件图描述类的实现环境</a:t>
            </a:r>
            <a:endParaRPr lang="en-US" altLang="zh-CN"/>
          </a:p>
        </p:txBody>
      </p:sp>
      <p:sp>
        <p:nvSpPr>
          <p:cNvPr id="983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AEC3453-5895-456A-8141-82CADD0C4A8C}" type="slidenum">
              <a:rPr lang="en-US" altLang="zh-CN" sz="1200" b="0">
                <a:solidFill>
                  <a:srgbClr val="4D4D4D"/>
                </a:solidFill>
                <a:latin typeface="Arial" charset="0"/>
              </a:rPr>
              <a:pPr eaLnBrk="1" hangingPunct="1"/>
              <a:t>68</a:t>
            </a:fld>
            <a:r>
              <a:rPr lang="en-US" altLang="zh-CN" sz="1200" b="0">
                <a:solidFill>
                  <a:srgbClr val="4D4D4D"/>
                </a:solidFill>
                <a:latin typeface="Arial" charset="0"/>
              </a:rPr>
              <a:t>-</a:t>
            </a:r>
          </a:p>
        </p:txBody>
      </p:sp>
      <p:pic>
        <p:nvPicPr>
          <p:cNvPr id="9830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87714" y="1669057"/>
            <a:ext cx="5329237" cy="464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en-US"/>
              <a:t>部署图</a:t>
            </a:r>
          </a:p>
        </p:txBody>
      </p:sp>
      <p:sp>
        <p:nvSpPr>
          <p:cNvPr id="100356" name="Rectangle 3"/>
          <p:cNvSpPr>
            <a:spLocks noGrp="1" noChangeArrowheads="1"/>
          </p:cNvSpPr>
          <p:nvPr>
            <p:ph idx="1"/>
          </p:nvPr>
        </p:nvSpPr>
        <p:spPr/>
        <p:txBody>
          <a:bodyPr/>
          <a:lstStyle/>
          <a:p>
            <a:pPr eaLnBrk="1" hangingPunct="1"/>
            <a:r>
              <a:rPr lang="zh-CN" altLang="en-US" dirty="0"/>
              <a:t>部署图（</a:t>
            </a:r>
            <a:r>
              <a:rPr lang="en-US" altLang="zh-CN" dirty="0"/>
              <a:t>Deployment Diagram</a:t>
            </a:r>
            <a:r>
              <a:rPr lang="zh-CN" altLang="en-US" dirty="0"/>
              <a:t>）</a:t>
            </a:r>
          </a:p>
          <a:p>
            <a:pPr lvl="1" eaLnBrk="1" hangingPunct="1"/>
            <a:r>
              <a:rPr lang="zh-CN" altLang="en-US" dirty="0"/>
              <a:t>描述系统所需的硬</a:t>
            </a:r>
            <a:r>
              <a:rPr lang="zh-CN" altLang="en-US" dirty="0" smtClean="0"/>
              <a:t>件</a:t>
            </a:r>
            <a:r>
              <a:rPr lang="zh-CN" altLang="en-US" dirty="0"/>
              <a:t>环境</a:t>
            </a:r>
            <a:r>
              <a:rPr lang="zh-CN" altLang="en-US" dirty="0" smtClean="0"/>
              <a:t>的物理</a:t>
            </a:r>
            <a:r>
              <a:rPr lang="zh-CN" altLang="en-US" dirty="0"/>
              <a:t>结</a:t>
            </a:r>
            <a:r>
              <a:rPr lang="zh-CN" altLang="en-US" dirty="0" smtClean="0"/>
              <a:t>构，以及软件资源在硬件环境中的部署方案</a:t>
            </a:r>
            <a:endParaRPr lang="zh-CN" altLang="en-US" dirty="0"/>
          </a:p>
          <a:p>
            <a:pPr eaLnBrk="1" hangingPunct="1"/>
            <a:r>
              <a:rPr lang="zh-CN" altLang="en-US" dirty="0"/>
              <a:t>主要概念</a:t>
            </a:r>
          </a:p>
          <a:p>
            <a:pPr lvl="1" eaLnBrk="1" hangingPunct="1"/>
            <a:r>
              <a:rPr lang="zh-CN" altLang="en-US" dirty="0"/>
              <a:t>节点</a:t>
            </a:r>
            <a:r>
              <a:rPr lang="zh-CN" altLang="en-US" dirty="0" smtClean="0"/>
              <a:t>、</a:t>
            </a:r>
            <a:r>
              <a:rPr lang="zh-CN" altLang="en-US" dirty="0"/>
              <a:t>工件</a:t>
            </a:r>
            <a:r>
              <a:rPr lang="zh-CN" altLang="en-US" dirty="0" smtClean="0"/>
              <a:t>、部署规范</a:t>
            </a:r>
            <a:endParaRPr lang="zh-CN" altLang="en-US" dirty="0"/>
          </a:p>
          <a:p>
            <a:pPr lvl="1" eaLnBrk="1" hangingPunct="1"/>
            <a:r>
              <a:rPr lang="zh-CN" altLang="en-US" dirty="0"/>
              <a:t>连接、依赖</a:t>
            </a:r>
          </a:p>
          <a:p>
            <a:pPr eaLnBrk="1" hangingPunct="1"/>
            <a:r>
              <a:rPr lang="zh-CN" altLang="en-US" dirty="0"/>
              <a:t>推荐使用场合</a:t>
            </a:r>
          </a:p>
          <a:p>
            <a:pPr lvl="1" eaLnBrk="1" hangingPunct="1"/>
            <a:r>
              <a:rPr kumimoji="0" lang="zh-CN" altLang="en-US" dirty="0"/>
              <a:t>系统设计、实施、部署</a:t>
            </a:r>
          </a:p>
        </p:txBody>
      </p:sp>
      <p:sp>
        <p:nvSpPr>
          <p:cNvPr id="1003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C6B491-89B5-4806-8561-3CDC8DB6B3FA}" type="slidenum">
              <a:rPr lang="en-US" altLang="zh-CN" sz="1200" b="0">
                <a:solidFill>
                  <a:srgbClr val="4D4D4D"/>
                </a:solidFill>
                <a:latin typeface="Arial" charset="0"/>
              </a:rPr>
              <a:pPr eaLnBrk="1" hangingPunct="1"/>
              <a:t>69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建模的目的</a:t>
            </a:r>
          </a:p>
        </p:txBody>
      </p:sp>
      <p:sp>
        <p:nvSpPr>
          <p:cNvPr id="3" name="内容占位符 2"/>
          <p:cNvSpPr>
            <a:spLocks noGrp="1"/>
          </p:cNvSpPr>
          <p:nvPr>
            <p:ph idx="1"/>
          </p:nvPr>
        </p:nvSpPr>
        <p:spPr>
          <a:xfrm>
            <a:off x="609600" y="1775192"/>
            <a:ext cx="11319048" cy="4625609"/>
          </a:xfrm>
        </p:spPr>
        <p:txBody>
          <a:bodyPr/>
          <a:lstStyle/>
          <a:p>
            <a:r>
              <a:rPr lang="zh-CN" altLang="en-US" dirty="0"/>
              <a:t>建模的根本目的是为了更好地理解待开发的</a:t>
            </a:r>
            <a:r>
              <a:rPr lang="zh-CN" altLang="en-US" dirty="0" smtClean="0"/>
              <a:t>系统</a:t>
            </a:r>
            <a:endParaRPr lang="en-US" altLang="zh-CN" dirty="0"/>
          </a:p>
          <a:p>
            <a:pPr lvl="1"/>
            <a:r>
              <a:rPr lang="zh-CN" altLang="en-US" dirty="0"/>
              <a:t>模型有助于按照所需的样式</a:t>
            </a:r>
            <a:r>
              <a:rPr lang="zh-CN" altLang="en-US" dirty="0">
                <a:solidFill>
                  <a:srgbClr val="FF0000"/>
                </a:solidFill>
              </a:rPr>
              <a:t>可视化</a:t>
            </a:r>
            <a:r>
              <a:rPr lang="en-US" altLang="zh-CN" dirty="0">
                <a:solidFill>
                  <a:srgbClr val="FF0000"/>
                </a:solidFill>
              </a:rPr>
              <a:t>(Visualize)</a:t>
            </a:r>
            <a:r>
              <a:rPr lang="zh-CN" altLang="en-US" dirty="0"/>
              <a:t>目标系统</a:t>
            </a:r>
            <a:endParaRPr lang="en-US" altLang="zh-CN" dirty="0"/>
          </a:p>
          <a:p>
            <a:pPr lvl="1"/>
            <a:r>
              <a:rPr lang="zh-CN" altLang="en-US" dirty="0"/>
              <a:t>模型能够</a:t>
            </a:r>
            <a:r>
              <a:rPr lang="zh-CN" altLang="en-US" dirty="0">
                <a:solidFill>
                  <a:srgbClr val="FF0000"/>
                </a:solidFill>
              </a:rPr>
              <a:t>描述</a:t>
            </a:r>
            <a:r>
              <a:rPr lang="en-US" altLang="zh-CN" dirty="0">
                <a:solidFill>
                  <a:srgbClr val="FF0000"/>
                </a:solidFill>
              </a:rPr>
              <a:t>(Specify)</a:t>
            </a:r>
            <a:r>
              <a:rPr lang="zh-CN" altLang="en-US" dirty="0"/>
              <a:t>系统的结构和行为</a:t>
            </a:r>
            <a:endParaRPr lang="en-US" altLang="zh-CN" dirty="0"/>
          </a:p>
          <a:p>
            <a:pPr lvl="1"/>
            <a:r>
              <a:rPr lang="zh-CN" altLang="en-US" dirty="0"/>
              <a:t>模型提供</a:t>
            </a:r>
            <a:r>
              <a:rPr lang="zh-CN" altLang="en-US" dirty="0">
                <a:solidFill>
                  <a:srgbClr val="FF0000"/>
                </a:solidFill>
              </a:rPr>
              <a:t>构造</a:t>
            </a:r>
            <a:r>
              <a:rPr lang="en-US" altLang="zh-CN" dirty="0">
                <a:solidFill>
                  <a:srgbClr val="FF0000"/>
                </a:solidFill>
              </a:rPr>
              <a:t>(Construct)</a:t>
            </a:r>
            <a:r>
              <a:rPr lang="zh-CN" altLang="en-US" dirty="0"/>
              <a:t>系统的模板</a:t>
            </a:r>
            <a:endParaRPr lang="en-US" altLang="zh-CN" dirty="0"/>
          </a:p>
          <a:p>
            <a:pPr lvl="1"/>
            <a:r>
              <a:rPr lang="zh-CN" altLang="en-US" dirty="0"/>
              <a:t>模型可以</a:t>
            </a:r>
            <a:r>
              <a:rPr lang="zh-CN" altLang="en-US" dirty="0">
                <a:solidFill>
                  <a:srgbClr val="FF0000"/>
                </a:solidFill>
              </a:rPr>
              <a:t>文档化</a:t>
            </a:r>
            <a:r>
              <a:rPr lang="en-US" altLang="zh-CN" dirty="0">
                <a:solidFill>
                  <a:srgbClr val="FF0000"/>
                </a:solidFill>
              </a:rPr>
              <a:t>(Document)</a:t>
            </a:r>
            <a:r>
              <a:rPr lang="zh-CN" altLang="en-US" dirty="0"/>
              <a:t>设计决策</a:t>
            </a:r>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7</a:t>
            </a:fld>
            <a:r>
              <a:rPr lang="en-US" altLang="zh-CN"/>
              <a:t>-</a:t>
            </a:r>
          </a:p>
        </p:txBody>
      </p:sp>
    </p:spTree>
    <p:extLst>
      <p:ext uri="{BB962C8B-B14F-4D97-AF65-F5344CB8AC3E}">
        <p14:creationId xmlns:p14="http://schemas.microsoft.com/office/powerpoint/2010/main" xmlns="" val="23995227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zh-CN" altLang="en-US" dirty="0"/>
              <a:t>部署</a:t>
            </a:r>
            <a:r>
              <a:rPr lang="zh-CN" altLang="en-US" dirty="0" smtClean="0"/>
              <a:t>图主要元素</a:t>
            </a:r>
            <a:endParaRPr lang="en-US" altLang="zh-CN" dirty="0"/>
          </a:p>
        </p:txBody>
      </p:sp>
      <p:sp>
        <p:nvSpPr>
          <p:cNvPr id="1146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E220754-309D-4676-B36A-696E836CD3E6}" type="slidenum">
              <a:rPr lang="en-US" altLang="zh-CN" sz="1200" b="0">
                <a:solidFill>
                  <a:srgbClr val="4D4D4D"/>
                </a:solidFill>
                <a:latin typeface="Arial" charset="0"/>
              </a:rPr>
              <a:pPr eaLnBrk="1" hangingPunct="1"/>
              <a:t>70</a:t>
            </a:fld>
            <a:r>
              <a:rPr lang="en-US" altLang="zh-CN" sz="1200" b="0">
                <a:solidFill>
                  <a:srgbClr val="4D4D4D"/>
                </a:solidFill>
                <a:latin typeface="Arial" charset="0"/>
              </a:rPr>
              <a:t>-</a:t>
            </a:r>
          </a:p>
        </p:txBody>
      </p:sp>
      <p:pic>
        <p:nvPicPr>
          <p:cNvPr id="114693" name="Picture 1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1239" y="1806674"/>
            <a:ext cx="7627937" cy="363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73797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a:t>部署图描述系统部署情况</a:t>
            </a:r>
          </a:p>
        </p:txBody>
      </p:sp>
      <p:sp>
        <p:nvSpPr>
          <p:cNvPr id="1013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914272E-0E5F-4B3D-A6EA-A90CBC634092}" type="slidenum">
              <a:rPr lang="en-US" altLang="zh-CN" sz="1200" b="0">
                <a:solidFill>
                  <a:srgbClr val="4D4D4D"/>
                </a:solidFill>
                <a:latin typeface="Arial" charset="0"/>
              </a:rPr>
              <a:pPr eaLnBrk="1" hangingPunct="1"/>
              <a:t>71</a:t>
            </a:fld>
            <a:r>
              <a:rPr lang="en-US" altLang="zh-CN" sz="1200" b="0">
                <a:solidFill>
                  <a:srgbClr val="4D4D4D"/>
                </a:solidFill>
                <a:latin typeface="Arial" charset="0"/>
              </a:rPr>
              <a:t>-</a:t>
            </a:r>
          </a:p>
        </p:txBody>
      </p:sp>
      <p:pic>
        <p:nvPicPr>
          <p:cNvPr id="10138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95551" y="1757263"/>
            <a:ext cx="6481763" cy="426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p14="http://schemas.microsoft.com/office/powerpoint/2010/main" xmlns="" val="2587380530"/>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t>建模的基本原则</a:t>
            </a:r>
            <a:endParaRPr lang="en-US" altLang="zh-CN" dirty="0"/>
          </a:p>
        </p:txBody>
      </p:sp>
      <p:sp>
        <p:nvSpPr>
          <p:cNvPr id="13316" name="Rectangle 3"/>
          <p:cNvSpPr>
            <a:spLocks noGrp="1" noChangeArrowheads="1"/>
          </p:cNvSpPr>
          <p:nvPr>
            <p:ph idx="1"/>
          </p:nvPr>
        </p:nvSpPr>
        <p:spPr/>
        <p:txBody>
          <a:bodyPr/>
          <a:lstStyle/>
          <a:p>
            <a:pPr eaLnBrk="1" hangingPunct="1"/>
            <a:r>
              <a:rPr lang="zh-CN" altLang="en-US" dirty="0"/>
              <a:t>建模过程需要遵循的原则</a:t>
            </a:r>
            <a:endParaRPr lang="en-US" altLang="zh-CN" dirty="0"/>
          </a:p>
          <a:p>
            <a:pPr lvl="1" eaLnBrk="1" hangingPunct="1"/>
            <a:r>
              <a:rPr lang="zh-CN" altLang="en-US" dirty="0"/>
              <a:t>选择合适的模型：所创建的模型对解决方案的形成具有重要的影响</a:t>
            </a:r>
            <a:endParaRPr lang="en-US" altLang="zh-CN" dirty="0"/>
          </a:p>
          <a:p>
            <a:pPr lvl="1" eaLnBrk="1" hangingPunct="1"/>
            <a:r>
              <a:rPr lang="zh-CN" altLang="en-US" dirty="0"/>
              <a:t>模型具有不同的精确程度：</a:t>
            </a:r>
            <a:r>
              <a:rPr lang="zh-CN" altLang="zh-CN" dirty="0"/>
              <a:t>面向不同的用户提供不同抽象层次的模型</a:t>
            </a:r>
            <a:endParaRPr lang="en-US" altLang="zh-CN" dirty="0"/>
          </a:p>
          <a:p>
            <a:pPr lvl="1" eaLnBrk="1" hangingPunct="1"/>
            <a:r>
              <a:rPr lang="zh-CN" altLang="en-US" dirty="0"/>
              <a:t>好的模型是与现实相联系的：</a:t>
            </a:r>
            <a:r>
              <a:rPr lang="zh-CN" altLang="zh-CN" dirty="0"/>
              <a:t>简化不能掩盖掉任何重要的细节</a:t>
            </a:r>
            <a:endParaRPr lang="en-US" altLang="zh-CN" dirty="0"/>
          </a:p>
          <a:p>
            <a:pPr lvl="1" eaLnBrk="1" hangingPunct="1"/>
            <a:r>
              <a:rPr lang="zh-CN" altLang="en-US" dirty="0"/>
              <a:t>单一的模型是不够的：</a:t>
            </a:r>
            <a:r>
              <a:rPr lang="zh-CN" altLang="zh-CN" dirty="0"/>
              <a:t>需要从多个视角创建不同的模型</a:t>
            </a:r>
            <a:endParaRPr lang="en-US" altLang="zh-CN" dirty="0"/>
          </a:p>
          <a:p>
            <a:pPr eaLnBrk="1" hangingPunct="1"/>
            <a:endParaRPr lang="en-US" altLang="zh-CN" dirty="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48ACF52-4735-4757-A87D-24121585F67A}"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1200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可视化建模基础</a:t>
            </a:r>
          </a:p>
          <a:p>
            <a:pPr eaLnBrk="1" hangingPunct="1">
              <a:lnSpc>
                <a:spcPct val="150000"/>
              </a:lnSpc>
              <a:defRPr/>
            </a:pPr>
            <a:r>
              <a:rPr lang="zh-CN" altLang="en-US" dirty="0">
                <a:solidFill>
                  <a:schemeClr val="hlink"/>
                </a:solidFill>
                <a:effectLst>
                  <a:outerShdw blurRad="38100" dist="38100" dir="2700000" algn="tl">
                    <a:srgbClr val="C0C0C0"/>
                  </a:outerShdw>
                </a:effectLst>
              </a:rPr>
              <a:t>统一建模语</a:t>
            </a:r>
            <a:r>
              <a:rPr lang="zh-CN" altLang="en-US" dirty="0" smtClean="0">
                <a:solidFill>
                  <a:schemeClr val="hlink"/>
                </a:solidFill>
                <a:effectLst>
                  <a:outerShdw blurRad="38100" dist="38100" dir="2700000" algn="tl">
                    <a:srgbClr val="C0C0C0"/>
                  </a:outerShdw>
                </a:effectLst>
              </a:rPr>
              <a:t>言</a:t>
            </a:r>
            <a:endParaRPr lang="en-US" altLang="zh-CN" dirty="0"/>
          </a:p>
          <a:p>
            <a:pPr eaLnBrk="1" hangingPunct="1">
              <a:lnSpc>
                <a:spcPct val="150000"/>
              </a:lnSpc>
              <a:defRPr/>
            </a:pPr>
            <a:r>
              <a:rPr lang="en-US" altLang="zh-CN" dirty="0"/>
              <a:t>UML2</a:t>
            </a:r>
            <a:r>
              <a:rPr lang="zh-CN" altLang="en-US" dirty="0"/>
              <a:t>概念模型</a:t>
            </a:r>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5DFF066-0D1B-4EBD-8E2A-AFE6E7225F8C}"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訂 1">
      <a:majorFont>
        <a:latin typeface="Times New Roman"/>
        <a:ea typeface="华文楷体"/>
        <a:cs typeface=""/>
      </a:majorFont>
      <a:minorFont>
        <a:latin typeface="Times New Roman"/>
        <a:ea typeface="华文楷体"/>
        <a:cs typeface=""/>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7951</TotalTime>
  <Words>3220</Words>
  <Application>Microsoft Office PowerPoint</Application>
  <PresentationFormat>自定义</PresentationFormat>
  <Paragraphs>560</Paragraphs>
  <Slides>72</Slides>
  <Notes>13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75" baseType="lpstr">
      <vt:lpstr>模組</vt:lpstr>
      <vt:lpstr>位图图像</vt:lpstr>
      <vt:lpstr>CorelDRAW</vt:lpstr>
      <vt:lpstr>基于UML的面向对象系统分析与设计</vt:lpstr>
      <vt:lpstr>可视化建模基础</vt:lpstr>
      <vt:lpstr>内容概要</vt:lpstr>
      <vt:lpstr>内容概要</vt:lpstr>
      <vt:lpstr>模型</vt:lpstr>
      <vt:lpstr>模型的重要性</vt:lpstr>
      <vt:lpstr>建模的目的</vt:lpstr>
      <vt:lpstr>建模的基本原则</vt:lpstr>
      <vt:lpstr>内容概要</vt:lpstr>
      <vt:lpstr>统一建模语言（UML）</vt:lpstr>
      <vt:lpstr>什么是UML?</vt:lpstr>
      <vt:lpstr>选择UML</vt:lpstr>
      <vt:lpstr>不选择UML</vt:lpstr>
      <vt:lpstr>内容概要</vt:lpstr>
      <vt:lpstr>UML2概念模型</vt:lpstr>
      <vt:lpstr>构造块</vt:lpstr>
      <vt:lpstr>事物(things)</vt:lpstr>
      <vt:lpstr>事物(续)</vt:lpstr>
      <vt:lpstr>关系</vt:lpstr>
      <vt:lpstr>图</vt:lpstr>
      <vt:lpstr>UML2概念模型</vt:lpstr>
      <vt:lpstr>通用机制</vt:lpstr>
      <vt:lpstr>规格说明(Specifications)</vt:lpstr>
      <vt:lpstr>修饰(adornments)</vt:lpstr>
      <vt:lpstr>扩展机制</vt:lpstr>
      <vt:lpstr>外廓(Profile)</vt:lpstr>
      <vt:lpstr>OMG提供的Profile</vt:lpstr>
      <vt:lpstr>UML2概念模型</vt:lpstr>
      <vt:lpstr>架构：4+1视图</vt:lpstr>
      <vt:lpstr>4+1视图(续)</vt:lpstr>
      <vt:lpstr>4+1视图(续)</vt:lpstr>
      <vt:lpstr>架构：按照开发阶段组织模型</vt:lpstr>
      <vt:lpstr>内容概要</vt:lpstr>
      <vt:lpstr>UML2.5中的14种图</vt:lpstr>
      <vt:lpstr>UML2 14种图-结构模型</vt:lpstr>
      <vt:lpstr>UML2 14种图-行为模型</vt:lpstr>
      <vt:lpstr>UML建模工具</vt:lpstr>
      <vt:lpstr>示例：图书馆管理系统</vt:lpstr>
      <vt:lpstr>用例图</vt:lpstr>
      <vt:lpstr>用例图主要元素</vt:lpstr>
      <vt:lpstr>图书馆管理系统用例图</vt:lpstr>
      <vt:lpstr>“借书”用例文档</vt:lpstr>
      <vt:lpstr>“借书”用例文档(续)</vt:lpstr>
      <vt:lpstr>“借书”用例文档(续)</vt:lpstr>
      <vt:lpstr>活动图</vt:lpstr>
      <vt:lpstr>活动图主要元素</vt:lpstr>
      <vt:lpstr>“借书”业务的活动图</vt:lpstr>
      <vt:lpstr>静态结构图</vt:lpstr>
      <vt:lpstr>静态结构图(续)</vt:lpstr>
      <vt:lpstr>类图、对象图、包图的主要元素</vt:lpstr>
      <vt:lpstr>包图展示系统分层结构</vt:lpstr>
      <vt:lpstr>类图展示实体类的静态关系</vt:lpstr>
      <vt:lpstr>顺序图</vt:lpstr>
      <vt:lpstr>顺序图主要元素</vt:lpstr>
      <vt:lpstr>“借书”用例的顺序图</vt:lpstr>
      <vt:lpstr>“借书”的顺序图(UML2表示)</vt:lpstr>
      <vt:lpstr>交互概览图*</vt:lpstr>
      <vt:lpstr>交互概览图主要元素</vt:lpstr>
      <vt:lpstr>通信图</vt:lpstr>
      <vt:lpstr>通信图主要元素</vt:lpstr>
      <vt:lpstr>“借书”用例的通信图</vt:lpstr>
      <vt:lpstr>时间图*</vt:lpstr>
      <vt:lpstr>状态机图</vt:lpstr>
      <vt:lpstr>状态机图主要元素</vt:lpstr>
      <vt:lpstr>“图书”类的状态机图</vt:lpstr>
      <vt:lpstr>构件图</vt:lpstr>
      <vt:lpstr>构件图主要元素</vt:lpstr>
      <vt:lpstr>构件图描述类的实现环境</vt:lpstr>
      <vt:lpstr>部署图</vt:lpstr>
      <vt:lpstr>部署图主要元素</vt:lpstr>
      <vt:lpstr>部署图描述系统部署情况</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xs</cp:lastModifiedBy>
  <cp:revision>1060</cp:revision>
  <cp:lastPrinted>1601-01-01T00:00:00Z</cp:lastPrinted>
  <dcterms:created xsi:type="dcterms:W3CDTF">2005-09-05T02:45:08Z</dcterms:created>
  <dcterms:modified xsi:type="dcterms:W3CDTF">2023-09-18T16:59:18Z</dcterms:modified>
  <cp:category>UML</cp:category>
</cp:coreProperties>
</file>