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5C6C-3817-9066-65C0-DD5712AD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7CC2B-4A04-F362-F42E-21E5F263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719A2-393D-7898-EFCB-CCE0175F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F967F-FE68-D823-96D1-2F7CFF14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86A6B-9923-2432-C43A-0FD77E0E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DDBCE-04F7-89E2-704E-DA8472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0C5ED-CD82-05E9-9FA4-CA01595B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86F88-3F34-19C9-FF10-35FF669A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A74D3-D63C-2CF8-98FB-5215A4B7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1CE74-51A5-000C-EED2-FD5AEDE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8E0450-3B5E-3032-A950-0C017106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42DA3-E3A6-8E23-C798-6457B841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E2223-B48F-1F36-4E29-14CECE13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43406-0259-431E-D378-9893948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13E46-241F-E201-62F9-3528D2D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62D5-1788-3F8B-8208-5667B30C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59103-5101-B863-E796-A35F14E7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4E82-5FBB-BC7F-F17D-105D9A1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29DC5-B1E8-FAA5-2A60-F69F2A5E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90BF2-C527-1EB6-A95A-58C0DA2B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5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030F-5F61-EA14-43D6-CA7CBA7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F4B74-4F4D-EF22-9DD8-0A16E7B4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21E0D-AF12-7D68-18D8-20011F34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73796-7AB7-B1E3-A5C5-69046E57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31239-6929-37C5-4B69-E749DD1E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DC886-6C62-5B6B-FF4E-9E9DAEEC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F3ADD-FDA6-49BD-9B90-BE0ED8F4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29DFF-1F9C-5101-E80B-CBDABE28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03506-41EA-4212-48D1-764C540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A3CCD-0B4E-AE3E-096B-68ABF45A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D5916-3420-A1F6-12FD-1585D0BF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2007-6E06-5F6B-5A26-62EDE035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61196-AC0E-BD04-D554-271413B4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88C41-8C9B-0535-9ED8-7F22CEB6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0ABD7-8062-B907-1731-491D7BB90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FC1AA-DD9E-ED91-E2CD-057C0F7C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6F08BA-C66C-DB4D-49D1-86472B53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A2B98-3538-712D-ED3C-10599213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2564E-5FD9-4EDA-7FCA-5B8FB032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1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EEDBB-FC39-FB29-BD1D-4FDA29A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8FE86-F0A5-E0C5-DF3C-39FD47A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497C24-0D6B-6FF9-822E-33EF24A0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17211-0C4F-1988-B772-728DD1F5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1BFDF-9616-E794-3045-5D0231E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CDBA0-4B9E-7800-B358-F1C52AF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70073-D592-9012-5E07-33841675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272F0-0632-12E1-90F6-49308434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91929-61A6-F30C-7A01-5CF0DC15F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FA27F-91BA-AF7D-7D72-48BC6C27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47C7E-D501-0FAE-4F2A-AED61E54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BBBB3-47A2-BFC9-D320-9DEAE998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78083-154E-B192-1334-585F1E39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4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8BDB7-59F7-ED5B-BE99-52A65AF6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66EC8-58FA-989A-3E73-B0BC3F7D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83D21-B8D0-909A-B352-D83BF19C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C8F8A-123F-F085-F1A8-6A5CB34A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1D8BA-A151-FBA4-7387-E1662762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F4407-62F2-DBEF-3757-8E13CAD8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8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C6654A-3BDD-8427-53FE-98C3085F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D5FF9-E598-E9BD-F758-C4ABE691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5BE0E-881A-7D04-00C2-B59A5C73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07AE-4F85-4436-8770-0305517E6A48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40A84-FB4A-AC94-E2E9-0E1DB464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D755-4821-4189-6477-BBB24EF0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D8FE-5800-4401-8212-471F153B3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DD5C1C-9F19-8455-63C5-873BCFEE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05548"/>
              </p:ext>
            </p:extLst>
          </p:nvPr>
        </p:nvGraphicFramePr>
        <p:xfrm>
          <a:off x="2032000" y="71966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4474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960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80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M=M+D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2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M=M-D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1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M=M&amp;D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45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M=M|D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86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C3BA5B-E34B-19D7-9F81-A3F184B9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954"/>
              </p:ext>
            </p:extLst>
          </p:nvPr>
        </p:nvGraphicFramePr>
        <p:xfrm>
          <a:off x="2032000" y="2683042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41238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M&gt;=&lt;D?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gt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D=M-D</a:t>
                      </a:r>
                    </a:p>
                    <a:p>
                      <a:pPr algn="l"/>
                      <a:r>
                        <a:rPr lang="en-US" altLang="zh-CN" dirty="0"/>
                        <a:t>@TRUE</a:t>
                      </a:r>
                    </a:p>
                    <a:p>
                      <a:pPr algn="l"/>
                      <a:r>
                        <a:rPr lang="en-US" altLang="zh-CN" dirty="0"/>
                        <a:t>D;JGT | JEQ | JLT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A=M-1</a:t>
                      </a:r>
                    </a:p>
                    <a:p>
                      <a:pPr algn="l"/>
                      <a:r>
                        <a:rPr lang="en-US" altLang="zh-CN" dirty="0"/>
                        <a:t>M=0</a:t>
                      </a:r>
                    </a:p>
                    <a:p>
                      <a:pPr algn="l"/>
                      <a:r>
                        <a:rPr lang="en-US" altLang="zh-CN" dirty="0"/>
                        <a:t>@END</a:t>
                      </a:r>
                    </a:p>
                    <a:p>
                      <a:pPr algn="l"/>
                      <a:r>
                        <a:rPr lang="en-US" altLang="zh-CN" dirty="0"/>
                        <a:t>0;JMP</a:t>
                      </a:r>
                    </a:p>
                    <a:p>
                      <a:pPr algn="l"/>
                      <a:r>
                        <a:rPr lang="en-US" altLang="zh-CN" dirty="0"/>
                        <a:t>(TRUE)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A=M-1</a:t>
                      </a:r>
                    </a:p>
                    <a:p>
                      <a:pPr algn="l"/>
                      <a:r>
                        <a:rPr lang="en-US" altLang="zh-CN" dirty="0"/>
                        <a:t>M=-1</a:t>
                      </a:r>
                    </a:p>
                    <a:p>
                      <a:pPr algn="l"/>
                      <a:r>
                        <a:rPr lang="en-US" altLang="zh-CN" dirty="0"/>
                        <a:t>(END)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eq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26920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lt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7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1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8BBB42-6BD9-27F8-571F-ABEFC331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38026"/>
              </p:ext>
            </p:extLst>
          </p:nvPr>
        </p:nvGraphicFramePr>
        <p:xfrm>
          <a:off x="2032000" y="1277620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 pointer 0/1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M=M-1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@THIS/THAT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6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DC8172-54F1-2FBD-6DC6-D63C0F23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86909"/>
              </p:ext>
            </p:extLst>
          </p:nvPr>
        </p:nvGraphicFramePr>
        <p:xfrm>
          <a:off x="2032000" y="182626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 static 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@16+i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43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8BBB42-6BD9-27F8-571F-ABEFC331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0703"/>
              </p:ext>
            </p:extLst>
          </p:nvPr>
        </p:nvGraphicFramePr>
        <p:xfrm>
          <a:off x="2032000" y="1277620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 static 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M=M-1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/>
                        <a:t>@16+i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80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DC8172-54F1-2FBD-6DC6-D63C0F23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280"/>
              </p:ext>
            </p:extLst>
          </p:nvPr>
        </p:nvGraphicFramePr>
        <p:xfrm>
          <a:off x="2032000" y="2512060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M=x, D=y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M=M-1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A=A-1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6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BC7D24-27EB-047F-16AD-14A16EF77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16152"/>
              </p:ext>
            </p:extLst>
          </p:nvPr>
        </p:nvGraphicFramePr>
        <p:xfrm>
          <a:off x="2032000" y="2192020"/>
          <a:ext cx="8128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4474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960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80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D=0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A=M-1</a:t>
                      </a:r>
                    </a:p>
                    <a:p>
                      <a:pPr algn="l"/>
                      <a:r>
                        <a:rPr lang="en-US" altLang="zh-CN" dirty="0"/>
                        <a:t>M=D-M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67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A=M-1</a:t>
                      </a:r>
                    </a:p>
                    <a:p>
                      <a:pPr algn="l"/>
                      <a:r>
                        <a:rPr lang="en-US" altLang="zh-CN" dirty="0"/>
                        <a:t>M=!M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3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DC8172-54F1-2FBD-6DC6-D63C0F23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17942"/>
              </p:ext>
            </p:extLst>
          </p:nvPr>
        </p:nvGraphicFramePr>
        <p:xfrm>
          <a:off x="2032000" y="223774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 constant 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@x</a:t>
                      </a:r>
                    </a:p>
                    <a:p>
                      <a:pPr algn="l"/>
                      <a:r>
                        <a:rPr lang="en-US" altLang="zh-CN" dirty="0"/>
                        <a:t>D=A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DC8172-54F1-2FBD-6DC6-D63C0F23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1304"/>
              </p:ext>
            </p:extLst>
          </p:nvPr>
        </p:nvGraphicFramePr>
        <p:xfrm>
          <a:off x="2032000" y="1826260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 segment 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@segement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@i</a:t>
                      </a:r>
                    </a:p>
                    <a:p>
                      <a:pPr algn="l"/>
                      <a:r>
                        <a:rPr lang="en-US" altLang="zh-CN" dirty="0"/>
                        <a:t>A=D+A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9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8BBB42-6BD9-27F8-571F-ABEFC331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64713"/>
              </p:ext>
            </p:extLst>
          </p:nvPr>
        </p:nvGraphicFramePr>
        <p:xfrm>
          <a:off x="2032000" y="1277620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 segment 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@segment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@i</a:t>
                      </a:r>
                    </a:p>
                    <a:p>
                      <a:pPr algn="l"/>
                      <a:r>
                        <a:rPr lang="en-US" altLang="zh-CN" dirty="0"/>
                        <a:t>D=D+A</a:t>
                      </a:r>
                    </a:p>
                    <a:p>
                      <a:pPr algn="l"/>
                      <a:r>
                        <a:rPr lang="en-US" altLang="zh-CN" dirty="0"/>
                        <a:t>@255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M=M-1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@255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DC8172-54F1-2FBD-6DC6-D63C0F23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2771"/>
              </p:ext>
            </p:extLst>
          </p:nvPr>
        </p:nvGraphicFramePr>
        <p:xfrm>
          <a:off x="2032000" y="182626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 temp 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@5+i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18BBB42-6BD9-27F8-571F-ABEFC331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61316"/>
              </p:ext>
            </p:extLst>
          </p:nvPr>
        </p:nvGraphicFramePr>
        <p:xfrm>
          <a:off x="2032000" y="1277620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 temp 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M=M-1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@5+i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95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DC8172-54F1-2FBD-6DC6-D63C0F23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89587"/>
              </p:ext>
            </p:extLst>
          </p:nvPr>
        </p:nvGraphicFramePr>
        <p:xfrm>
          <a:off x="2032000" y="182626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2657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14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 pointer 0/1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@THIS/THAT</a:t>
                      </a:r>
                    </a:p>
                    <a:p>
                      <a:pPr algn="l"/>
                      <a:r>
                        <a:rPr lang="en-US" altLang="zh-CN" dirty="0"/>
                        <a:t>D=M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A=M</a:t>
                      </a:r>
                    </a:p>
                    <a:p>
                      <a:pPr algn="l"/>
                      <a:r>
                        <a:rPr lang="en-US" altLang="zh-CN" dirty="0"/>
                        <a:t>M=D</a:t>
                      </a:r>
                    </a:p>
                    <a:p>
                      <a:pPr algn="l"/>
                      <a:r>
                        <a:rPr lang="en-US" altLang="zh-CN" dirty="0"/>
                        <a:t>@SP</a:t>
                      </a:r>
                    </a:p>
                    <a:p>
                      <a:pPr algn="l"/>
                      <a:r>
                        <a:rPr lang="en-US" altLang="zh-CN" dirty="0"/>
                        <a:t>M=M+1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8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1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369</Words>
  <Application>Microsoft Office PowerPoint</Application>
  <PresentationFormat>宽屏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茂林 叶</dc:creator>
  <cp:lastModifiedBy>茂林 叶</cp:lastModifiedBy>
  <cp:revision>6</cp:revision>
  <dcterms:created xsi:type="dcterms:W3CDTF">2023-10-28T06:51:17Z</dcterms:created>
  <dcterms:modified xsi:type="dcterms:W3CDTF">2023-10-29T07:54:15Z</dcterms:modified>
</cp:coreProperties>
</file>