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9" r:id="rId3"/>
    <p:sldId id="261" r:id="rId4"/>
    <p:sldId id="262" r:id="rId5"/>
    <p:sldId id="260" r:id="rId6"/>
  </p:sldIdLst>
  <p:sldSz cx="5376863" cy="7169150" type="B5ISO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2" autoAdjust="0"/>
  </p:normalViewPr>
  <p:slideViewPr>
    <p:cSldViewPr snapToGrid="0">
      <p:cViewPr varScale="1">
        <p:scale>
          <a:sx n="146" d="100"/>
          <a:sy n="146" d="100"/>
        </p:scale>
        <p:origin x="7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97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D55E0-A776-4C7A-8450-694BC78F1356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D2835-D74E-4922-8F79-EF678DC3D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830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4246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1pPr>
    <a:lvl2pPr marL="342123" algn="l" defTabSz="684246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2pPr>
    <a:lvl3pPr marL="684246" algn="l" defTabSz="684246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3pPr>
    <a:lvl4pPr marL="1026368" algn="l" defTabSz="684246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4pPr>
    <a:lvl5pPr marL="1368491" algn="l" defTabSz="684246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5pPr>
    <a:lvl6pPr marL="1710614" algn="l" defTabSz="684246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6pPr>
    <a:lvl7pPr marL="2052737" algn="l" defTabSz="684246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7pPr>
    <a:lvl8pPr marL="2394859" algn="l" defTabSz="684246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8pPr>
    <a:lvl9pPr marL="2736982" algn="l" defTabSz="684246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D2835-D74E-4922-8F79-EF678DC3DDE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D2835-D74E-4922-8F79-EF678DC3DDE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554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D2835-D74E-4922-8F79-EF678DC3DDE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632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D2835-D74E-4922-8F79-EF678DC3DDE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660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D2835-D74E-4922-8F79-EF678DC3DDE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531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265" y="1173285"/>
            <a:ext cx="4570334" cy="2495926"/>
          </a:xfrm>
        </p:spPr>
        <p:txBody>
          <a:bodyPr anchor="b"/>
          <a:lstStyle>
            <a:lvl1pPr algn="ctr">
              <a:defRPr sz="352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108" y="3765464"/>
            <a:ext cx="4032647" cy="1730885"/>
          </a:xfrm>
        </p:spPr>
        <p:txBody>
          <a:bodyPr/>
          <a:lstStyle>
            <a:lvl1pPr marL="0" indent="0" algn="ctr">
              <a:buNone/>
              <a:defRPr sz="1411"/>
            </a:lvl1pPr>
            <a:lvl2pPr marL="268834" indent="0" algn="ctr">
              <a:buNone/>
              <a:defRPr sz="1176"/>
            </a:lvl2pPr>
            <a:lvl3pPr marL="537667" indent="0" algn="ctr">
              <a:buNone/>
              <a:defRPr sz="1058"/>
            </a:lvl3pPr>
            <a:lvl4pPr marL="806501" indent="0" algn="ctr">
              <a:buNone/>
              <a:defRPr sz="941"/>
            </a:lvl4pPr>
            <a:lvl5pPr marL="1075334" indent="0" algn="ctr">
              <a:buNone/>
              <a:defRPr sz="941"/>
            </a:lvl5pPr>
            <a:lvl6pPr marL="1344168" indent="0" algn="ctr">
              <a:buNone/>
              <a:defRPr sz="941"/>
            </a:lvl6pPr>
            <a:lvl7pPr marL="1613002" indent="0" algn="ctr">
              <a:buNone/>
              <a:defRPr sz="941"/>
            </a:lvl7pPr>
            <a:lvl8pPr marL="1881835" indent="0" algn="ctr">
              <a:buNone/>
              <a:defRPr sz="941"/>
            </a:lvl8pPr>
            <a:lvl9pPr marL="2150669" indent="0" algn="ctr">
              <a:buNone/>
              <a:defRPr sz="941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3C83-4A86-4154-98B6-E8D578D5F335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C0B0B-1D04-4A33-AF97-A2A3CC77A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63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3C83-4A86-4154-98B6-E8D578D5F335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C0B0B-1D04-4A33-AF97-A2A3CC77A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68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47818" y="381691"/>
            <a:ext cx="1159386" cy="607552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9660" y="381691"/>
            <a:ext cx="3410947" cy="607552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3C83-4A86-4154-98B6-E8D578D5F335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C0B0B-1D04-4A33-AF97-A2A3CC77A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1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3C83-4A86-4154-98B6-E8D578D5F335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C0B0B-1D04-4A33-AF97-A2A3CC77A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84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859" y="1787311"/>
            <a:ext cx="4637544" cy="2982167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859" y="4797690"/>
            <a:ext cx="4637544" cy="1568251"/>
          </a:xfrm>
        </p:spPr>
        <p:txBody>
          <a:bodyPr/>
          <a:lstStyle>
            <a:lvl1pPr marL="0" indent="0">
              <a:buNone/>
              <a:defRPr sz="1411">
                <a:solidFill>
                  <a:schemeClr val="tx1"/>
                </a:solidFill>
              </a:defRPr>
            </a:lvl1pPr>
            <a:lvl2pPr marL="26883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2pPr>
            <a:lvl3pPr marL="537667" indent="0">
              <a:buNone/>
              <a:defRPr sz="1058">
                <a:solidFill>
                  <a:schemeClr val="tx1">
                    <a:tint val="75000"/>
                  </a:schemeClr>
                </a:solidFill>
              </a:defRPr>
            </a:lvl3pPr>
            <a:lvl4pPr marL="806501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4pPr>
            <a:lvl5pPr marL="1075334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5pPr>
            <a:lvl6pPr marL="1344168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6pPr>
            <a:lvl7pPr marL="1613002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7pPr>
            <a:lvl8pPr marL="1881835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8pPr>
            <a:lvl9pPr marL="2150669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3C83-4A86-4154-98B6-E8D578D5F335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C0B0B-1D04-4A33-AF97-A2A3CC77A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72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659" y="1908454"/>
            <a:ext cx="2285167" cy="4548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22037" y="1908454"/>
            <a:ext cx="2285167" cy="4548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3C83-4A86-4154-98B6-E8D578D5F335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C0B0B-1D04-4A33-AF97-A2A3CC77A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12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60" y="381693"/>
            <a:ext cx="4637544" cy="138570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0360" y="1757438"/>
            <a:ext cx="2274665" cy="861293"/>
          </a:xfrm>
        </p:spPr>
        <p:txBody>
          <a:bodyPr anchor="b"/>
          <a:lstStyle>
            <a:lvl1pPr marL="0" indent="0">
              <a:buNone/>
              <a:defRPr sz="1411" b="1"/>
            </a:lvl1pPr>
            <a:lvl2pPr marL="268834" indent="0">
              <a:buNone/>
              <a:defRPr sz="1176" b="1"/>
            </a:lvl2pPr>
            <a:lvl3pPr marL="537667" indent="0">
              <a:buNone/>
              <a:defRPr sz="1058" b="1"/>
            </a:lvl3pPr>
            <a:lvl4pPr marL="806501" indent="0">
              <a:buNone/>
              <a:defRPr sz="941" b="1"/>
            </a:lvl4pPr>
            <a:lvl5pPr marL="1075334" indent="0">
              <a:buNone/>
              <a:defRPr sz="941" b="1"/>
            </a:lvl5pPr>
            <a:lvl6pPr marL="1344168" indent="0">
              <a:buNone/>
              <a:defRPr sz="941" b="1"/>
            </a:lvl6pPr>
            <a:lvl7pPr marL="1613002" indent="0">
              <a:buNone/>
              <a:defRPr sz="941" b="1"/>
            </a:lvl7pPr>
            <a:lvl8pPr marL="1881835" indent="0">
              <a:buNone/>
              <a:defRPr sz="941" b="1"/>
            </a:lvl8pPr>
            <a:lvl9pPr marL="2150669" indent="0">
              <a:buNone/>
              <a:defRPr sz="94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60" y="2618731"/>
            <a:ext cx="2274665" cy="38517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22037" y="1757438"/>
            <a:ext cx="2285867" cy="861293"/>
          </a:xfrm>
        </p:spPr>
        <p:txBody>
          <a:bodyPr anchor="b"/>
          <a:lstStyle>
            <a:lvl1pPr marL="0" indent="0">
              <a:buNone/>
              <a:defRPr sz="1411" b="1"/>
            </a:lvl1pPr>
            <a:lvl2pPr marL="268834" indent="0">
              <a:buNone/>
              <a:defRPr sz="1176" b="1"/>
            </a:lvl2pPr>
            <a:lvl3pPr marL="537667" indent="0">
              <a:buNone/>
              <a:defRPr sz="1058" b="1"/>
            </a:lvl3pPr>
            <a:lvl4pPr marL="806501" indent="0">
              <a:buNone/>
              <a:defRPr sz="941" b="1"/>
            </a:lvl4pPr>
            <a:lvl5pPr marL="1075334" indent="0">
              <a:buNone/>
              <a:defRPr sz="941" b="1"/>
            </a:lvl5pPr>
            <a:lvl6pPr marL="1344168" indent="0">
              <a:buNone/>
              <a:defRPr sz="941" b="1"/>
            </a:lvl6pPr>
            <a:lvl7pPr marL="1613002" indent="0">
              <a:buNone/>
              <a:defRPr sz="941" b="1"/>
            </a:lvl7pPr>
            <a:lvl8pPr marL="1881835" indent="0">
              <a:buNone/>
              <a:defRPr sz="941" b="1"/>
            </a:lvl8pPr>
            <a:lvl9pPr marL="2150669" indent="0">
              <a:buNone/>
              <a:defRPr sz="94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22037" y="2618731"/>
            <a:ext cx="2285867" cy="38517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3C83-4A86-4154-98B6-E8D578D5F335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C0B0B-1D04-4A33-AF97-A2A3CC77A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72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3C83-4A86-4154-98B6-E8D578D5F335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C0B0B-1D04-4A33-AF97-A2A3CC77A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72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3C83-4A86-4154-98B6-E8D578D5F335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C0B0B-1D04-4A33-AF97-A2A3CC77A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2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60" y="477943"/>
            <a:ext cx="1734178" cy="1672802"/>
          </a:xfrm>
        </p:spPr>
        <p:txBody>
          <a:bodyPr anchor="b"/>
          <a:lstStyle>
            <a:lvl1pPr>
              <a:defRPr sz="188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867" y="1032226"/>
            <a:ext cx="2722037" cy="5094743"/>
          </a:xfrm>
        </p:spPr>
        <p:txBody>
          <a:bodyPr/>
          <a:lstStyle>
            <a:lvl1pPr>
              <a:defRPr sz="1882"/>
            </a:lvl1pPr>
            <a:lvl2pPr>
              <a:defRPr sz="1646"/>
            </a:lvl2pPr>
            <a:lvl3pPr>
              <a:defRPr sz="1411"/>
            </a:lvl3pPr>
            <a:lvl4pPr>
              <a:defRPr sz="1176"/>
            </a:lvl4pPr>
            <a:lvl5pPr>
              <a:defRPr sz="1176"/>
            </a:lvl5pPr>
            <a:lvl6pPr>
              <a:defRPr sz="1176"/>
            </a:lvl6pPr>
            <a:lvl7pPr>
              <a:defRPr sz="1176"/>
            </a:lvl7pPr>
            <a:lvl8pPr>
              <a:defRPr sz="1176"/>
            </a:lvl8pPr>
            <a:lvl9pPr>
              <a:defRPr sz="117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0360" y="2150745"/>
            <a:ext cx="1734178" cy="3984521"/>
          </a:xfrm>
        </p:spPr>
        <p:txBody>
          <a:bodyPr/>
          <a:lstStyle>
            <a:lvl1pPr marL="0" indent="0">
              <a:buNone/>
              <a:defRPr sz="941"/>
            </a:lvl1pPr>
            <a:lvl2pPr marL="268834" indent="0">
              <a:buNone/>
              <a:defRPr sz="823"/>
            </a:lvl2pPr>
            <a:lvl3pPr marL="537667" indent="0">
              <a:buNone/>
              <a:defRPr sz="706"/>
            </a:lvl3pPr>
            <a:lvl4pPr marL="806501" indent="0">
              <a:buNone/>
              <a:defRPr sz="588"/>
            </a:lvl4pPr>
            <a:lvl5pPr marL="1075334" indent="0">
              <a:buNone/>
              <a:defRPr sz="588"/>
            </a:lvl5pPr>
            <a:lvl6pPr marL="1344168" indent="0">
              <a:buNone/>
              <a:defRPr sz="588"/>
            </a:lvl6pPr>
            <a:lvl7pPr marL="1613002" indent="0">
              <a:buNone/>
              <a:defRPr sz="588"/>
            </a:lvl7pPr>
            <a:lvl8pPr marL="1881835" indent="0">
              <a:buNone/>
              <a:defRPr sz="588"/>
            </a:lvl8pPr>
            <a:lvl9pPr marL="2150669" indent="0">
              <a:buNone/>
              <a:defRPr sz="5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3C83-4A86-4154-98B6-E8D578D5F335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C0B0B-1D04-4A33-AF97-A2A3CC77A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000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60" y="477943"/>
            <a:ext cx="1734178" cy="1672802"/>
          </a:xfrm>
        </p:spPr>
        <p:txBody>
          <a:bodyPr anchor="b"/>
          <a:lstStyle>
            <a:lvl1pPr>
              <a:defRPr sz="188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867" y="1032226"/>
            <a:ext cx="2722037" cy="5094743"/>
          </a:xfrm>
        </p:spPr>
        <p:txBody>
          <a:bodyPr anchor="t"/>
          <a:lstStyle>
            <a:lvl1pPr marL="0" indent="0">
              <a:buNone/>
              <a:defRPr sz="1882"/>
            </a:lvl1pPr>
            <a:lvl2pPr marL="268834" indent="0">
              <a:buNone/>
              <a:defRPr sz="1646"/>
            </a:lvl2pPr>
            <a:lvl3pPr marL="537667" indent="0">
              <a:buNone/>
              <a:defRPr sz="1411"/>
            </a:lvl3pPr>
            <a:lvl4pPr marL="806501" indent="0">
              <a:buNone/>
              <a:defRPr sz="1176"/>
            </a:lvl4pPr>
            <a:lvl5pPr marL="1075334" indent="0">
              <a:buNone/>
              <a:defRPr sz="1176"/>
            </a:lvl5pPr>
            <a:lvl6pPr marL="1344168" indent="0">
              <a:buNone/>
              <a:defRPr sz="1176"/>
            </a:lvl6pPr>
            <a:lvl7pPr marL="1613002" indent="0">
              <a:buNone/>
              <a:defRPr sz="1176"/>
            </a:lvl7pPr>
            <a:lvl8pPr marL="1881835" indent="0">
              <a:buNone/>
              <a:defRPr sz="1176"/>
            </a:lvl8pPr>
            <a:lvl9pPr marL="2150669" indent="0">
              <a:buNone/>
              <a:defRPr sz="117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0360" y="2150745"/>
            <a:ext cx="1734178" cy="3984521"/>
          </a:xfrm>
        </p:spPr>
        <p:txBody>
          <a:bodyPr/>
          <a:lstStyle>
            <a:lvl1pPr marL="0" indent="0">
              <a:buNone/>
              <a:defRPr sz="941"/>
            </a:lvl1pPr>
            <a:lvl2pPr marL="268834" indent="0">
              <a:buNone/>
              <a:defRPr sz="823"/>
            </a:lvl2pPr>
            <a:lvl3pPr marL="537667" indent="0">
              <a:buNone/>
              <a:defRPr sz="706"/>
            </a:lvl3pPr>
            <a:lvl4pPr marL="806501" indent="0">
              <a:buNone/>
              <a:defRPr sz="588"/>
            </a:lvl4pPr>
            <a:lvl5pPr marL="1075334" indent="0">
              <a:buNone/>
              <a:defRPr sz="588"/>
            </a:lvl5pPr>
            <a:lvl6pPr marL="1344168" indent="0">
              <a:buNone/>
              <a:defRPr sz="588"/>
            </a:lvl6pPr>
            <a:lvl7pPr marL="1613002" indent="0">
              <a:buNone/>
              <a:defRPr sz="588"/>
            </a:lvl7pPr>
            <a:lvl8pPr marL="1881835" indent="0">
              <a:buNone/>
              <a:defRPr sz="588"/>
            </a:lvl8pPr>
            <a:lvl9pPr marL="2150669" indent="0">
              <a:buNone/>
              <a:defRPr sz="5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3C83-4A86-4154-98B6-E8D578D5F335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C0B0B-1D04-4A33-AF97-A2A3CC77A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75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9660" y="381693"/>
            <a:ext cx="4637544" cy="1385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660" y="1908454"/>
            <a:ext cx="4637544" cy="4548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9659" y="6644741"/>
            <a:ext cx="1209794" cy="38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13C83-4A86-4154-98B6-E8D578D5F335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1086" y="6644741"/>
            <a:ext cx="1814691" cy="38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410" y="6644741"/>
            <a:ext cx="1209794" cy="38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C0B0B-1D04-4A33-AF97-A2A3CC77A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77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37667" rtl="0" eaLnBrk="1" latinLnBrk="0" hangingPunct="1">
        <a:lnSpc>
          <a:spcPct val="90000"/>
        </a:lnSpc>
        <a:spcBef>
          <a:spcPct val="0"/>
        </a:spcBef>
        <a:buNone/>
        <a:defRPr sz="2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417" indent="-134417" algn="l" defTabSz="537667" rtl="0" eaLnBrk="1" latinLnBrk="0" hangingPunct="1">
        <a:lnSpc>
          <a:spcPct val="90000"/>
        </a:lnSpc>
        <a:spcBef>
          <a:spcPts val="588"/>
        </a:spcBef>
        <a:buFont typeface="Arial" panose="020B0604020202020204" pitchFamily="34" charset="0"/>
        <a:buChar char="•"/>
        <a:defRPr sz="1646" kern="1200">
          <a:solidFill>
            <a:schemeClr val="tx1"/>
          </a:solidFill>
          <a:latin typeface="+mn-lt"/>
          <a:ea typeface="+mn-ea"/>
          <a:cs typeface="+mn-cs"/>
        </a:defRPr>
      </a:lvl1pPr>
      <a:lvl2pPr marL="403250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3pPr>
      <a:lvl4pPr marL="940918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4pPr>
      <a:lvl5pPr marL="1209751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5pPr>
      <a:lvl6pPr marL="1478585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6pPr>
      <a:lvl7pPr marL="1747418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7pPr>
      <a:lvl8pPr marL="2016252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8pPr>
      <a:lvl9pPr marL="2285086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1pPr>
      <a:lvl2pPr marL="268834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2pPr>
      <a:lvl3pPr marL="537667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3pPr>
      <a:lvl4pPr marL="806501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4pPr>
      <a:lvl5pPr marL="1075334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5pPr>
      <a:lvl6pPr marL="1344168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6pPr>
      <a:lvl7pPr marL="1613002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7pPr>
      <a:lvl8pPr marL="1881835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8pPr>
      <a:lvl9pPr marL="2150669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8BD5EC5-6E5C-2FEC-7DAD-7EC12291A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142472"/>
              </p:ext>
            </p:extLst>
          </p:nvPr>
        </p:nvGraphicFramePr>
        <p:xfrm>
          <a:off x="958124" y="2401286"/>
          <a:ext cx="3460614" cy="417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307">
                  <a:extLst>
                    <a:ext uri="{9D8B030D-6E8A-4147-A177-3AD203B41FA5}">
                      <a16:colId xmlns:a16="http://schemas.microsoft.com/office/drawing/2014/main" val="1716955195"/>
                    </a:ext>
                  </a:extLst>
                </a:gridCol>
                <a:gridCol w="1730307">
                  <a:extLst>
                    <a:ext uri="{9D8B030D-6E8A-4147-A177-3AD203B41FA5}">
                      <a16:colId xmlns:a16="http://schemas.microsoft.com/office/drawing/2014/main" val="58065528"/>
                    </a:ext>
                  </a:extLst>
                </a:gridCol>
              </a:tblGrid>
              <a:tr h="2085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/>
                        <a:t>vm</a:t>
                      </a:r>
                      <a:endParaRPr lang="zh-CN" altLang="en-US" sz="10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/>
                        <a:t>Asm</a:t>
                      </a:r>
                      <a:endParaRPr lang="zh-CN" alt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4226093648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label </a:t>
                      </a:r>
                      <a:r>
                        <a:rPr lang="en-US" altLang="zh-CN" sz="1000" dirty="0" err="1"/>
                        <a:t>LABEL</a:t>
                      </a:r>
                      <a:r>
                        <a:rPr lang="en-US" altLang="zh-CN" sz="1000" dirty="0"/>
                        <a:t> </a:t>
                      </a:r>
                      <a:endParaRPr lang="zh-CN" altLang="en-US" sz="10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/>
                        <a:t>(LABEL)</a:t>
                      </a:r>
                      <a:endParaRPr lang="zh-CN" altLang="en-US" sz="10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297889257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A540371-0B1D-3E05-E176-B60C9E764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057883"/>
              </p:ext>
            </p:extLst>
          </p:nvPr>
        </p:nvGraphicFramePr>
        <p:xfrm>
          <a:off x="947180" y="3302158"/>
          <a:ext cx="3471558" cy="56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779">
                  <a:extLst>
                    <a:ext uri="{9D8B030D-6E8A-4147-A177-3AD203B41FA5}">
                      <a16:colId xmlns:a16="http://schemas.microsoft.com/office/drawing/2014/main" val="1716955195"/>
                    </a:ext>
                  </a:extLst>
                </a:gridCol>
                <a:gridCol w="1735779">
                  <a:extLst>
                    <a:ext uri="{9D8B030D-6E8A-4147-A177-3AD203B41FA5}">
                      <a16:colId xmlns:a16="http://schemas.microsoft.com/office/drawing/2014/main" val="58065528"/>
                    </a:ext>
                  </a:extLst>
                </a:gridCol>
              </a:tblGrid>
              <a:tr h="2085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/>
                        <a:t>vm</a:t>
                      </a:r>
                      <a:endParaRPr lang="zh-CN" altLang="en-US" sz="1000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/>
                        <a:t>Asm</a:t>
                      </a:r>
                      <a:endParaRPr lang="zh-CN" altLang="en-US" sz="1000" dirty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4226093648"/>
                  </a:ext>
                </a:extLst>
              </a:tr>
              <a:tr h="2413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/>
                        <a:t>goto</a:t>
                      </a:r>
                      <a:r>
                        <a:rPr lang="en-US" altLang="zh-CN" sz="1000" dirty="0"/>
                        <a:t> label</a:t>
                      </a:r>
                      <a:endParaRPr lang="zh-CN" altLang="en-US" sz="1000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/>
                        <a:t>@label</a:t>
                      </a:r>
                    </a:p>
                    <a:p>
                      <a:pPr algn="l"/>
                      <a:r>
                        <a:rPr lang="en-US" altLang="zh-CN" sz="1000" dirty="0"/>
                        <a:t>0;JMP</a:t>
                      </a:r>
                      <a:endParaRPr lang="zh-CN" altLang="en-US" sz="1000" dirty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297889257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E7E101A-4C42-8503-CBF9-55B97DB23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789529"/>
              </p:ext>
            </p:extLst>
          </p:nvPr>
        </p:nvGraphicFramePr>
        <p:xfrm>
          <a:off x="947180" y="4350668"/>
          <a:ext cx="3460614" cy="1174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307">
                  <a:extLst>
                    <a:ext uri="{9D8B030D-6E8A-4147-A177-3AD203B41FA5}">
                      <a16:colId xmlns:a16="http://schemas.microsoft.com/office/drawing/2014/main" val="1716955195"/>
                    </a:ext>
                  </a:extLst>
                </a:gridCol>
                <a:gridCol w="1730307">
                  <a:extLst>
                    <a:ext uri="{9D8B030D-6E8A-4147-A177-3AD203B41FA5}">
                      <a16:colId xmlns:a16="http://schemas.microsoft.com/office/drawing/2014/main" val="58065528"/>
                    </a:ext>
                  </a:extLst>
                </a:gridCol>
              </a:tblGrid>
              <a:tr h="2085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/>
                        <a:t>vm</a:t>
                      </a:r>
                      <a:endParaRPr lang="zh-CN" altLang="en-US" sz="1000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/>
                        <a:t>Asm</a:t>
                      </a:r>
                      <a:endParaRPr lang="zh-CN" altLang="en-US" sz="1000" dirty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4226093648"/>
                  </a:ext>
                </a:extLst>
              </a:tr>
              <a:tr h="6211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If-</a:t>
                      </a:r>
                      <a:r>
                        <a:rPr lang="en-US" altLang="zh-CN" sz="1000" dirty="0" err="1"/>
                        <a:t>goto</a:t>
                      </a:r>
                      <a:r>
                        <a:rPr lang="en-US" altLang="zh-CN" sz="1000" dirty="0"/>
                        <a:t> label</a:t>
                      </a:r>
                      <a:endParaRPr lang="zh-CN" altLang="en-US" sz="1000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/>
                        <a:t>@SP</a:t>
                      </a:r>
                    </a:p>
                    <a:p>
                      <a:pPr algn="l"/>
                      <a:r>
                        <a:rPr lang="en-US" altLang="zh-CN" sz="1000" dirty="0"/>
                        <a:t>M=M-1</a:t>
                      </a:r>
                    </a:p>
                    <a:p>
                      <a:pPr algn="l"/>
                      <a:r>
                        <a:rPr lang="en-US" altLang="zh-CN" sz="1000" dirty="0"/>
                        <a:t>A=M</a:t>
                      </a:r>
                    </a:p>
                    <a:p>
                      <a:pPr algn="l"/>
                      <a:r>
                        <a:rPr lang="en-US" altLang="zh-CN" sz="1000" dirty="0"/>
                        <a:t>D=M</a:t>
                      </a:r>
                    </a:p>
                    <a:p>
                      <a:pPr algn="l"/>
                      <a:r>
                        <a:rPr lang="en-US" altLang="zh-CN" sz="1000" dirty="0"/>
                        <a:t>@label</a:t>
                      </a:r>
                    </a:p>
                    <a:p>
                      <a:pPr algn="l"/>
                      <a:r>
                        <a:rPr lang="en-US" altLang="zh-CN" sz="1000" dirty="0"/>
                        <a:t>D</a:t>
                      </a:r>
                      <a:r>
                        <a:rPr lang="zh-CN" altLang="en-US" sz="1000" dirty="0"/>
                        <a:t>；</a:t>
                      </a:r>
                      <a:r>
                        <a:rPr lang="en-US" altLang="zh-CN" sz="1000" dirty="0"/>
                        <a:t>JNE</a:t>
                      </a:r>
                      <a:endParaRPr lang="zh-CN" altLang="en-US" sz="1000" dirty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297889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960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8BD5EC5-6E5C-2FEC-7DAD-7EC12291A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451452"/>
              </p:ext>
            </p:extLst>
          </p:nvPr>
        </p:nvGraphicFramePr>
        <p:xfrm>
          <a:off x="540794" y="1192850"/>
          <a:ext cx="4295274" cy="4924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758">
                  <a:extLst>
                    <a:ext uri="{9D8B030D-6E8A-4147-A177-3AD203B41FA5}">
                      <a16:colId xmlns:a16="http://schemas.microsoft.com/office/drawing/2014/main" val="1716955195"/>
                    </a:ext>
                  </a:extLst>
                </a:gridCol>
                <a:gridCol w="1431758">
                  <a:extLst>
                    <a:ext uri="{9D8B030D-6E8A-4147-A177-3AD203B41FA5}">
                      <a16:colId xmlns:a16="http://schemas.microsoft.com/office/drawing/2014/main" val="1303225191"/>
                    </a:ext>
                  </a:extLst>
                </a:gridCol>
                <a:gridCol w="1431758">
                  <a:extLst>
                    <a:ext uri="{9D8B030D-6E8A-4147-A177-3AD203B41FA5}">
                      <a16:colId xmlns:a16="http://schemas.microsoft.com/office/drawing/2014/main" val="58065528"/>
                    </a:ext>
                  </a:extLst>
                </a:gridCol>
              </a:tblGrid>
              <a:tr h="20574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/>
                        <a:t>vm</a:t>
                      </a:r>
                      <a:endParaRPr lang="zh-CN" altLang="en-US" sz="1000" dirty="0"/>
                    </a:p>
                  </a:txBody>
                  <a:tcPr marL="51435" marR="51435" marT="25718" marB="25718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/>
                        <a:t>Asm</a:t>
                      </a:r>
                      <a:endParaRPr lang="zh-CN" altLang="en-US" sz="1000" dirty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4226093648"/>
                  </a:ext>
                </a:extLst>
              </a:tr>
              <a:tr h="977266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call </a:t>
                      </a:r>
                      <a:r>
                        <a:rPr lang="en-US" altLang="zh-CN" sz="1000" dirty="0" err="1"/>
                        <a:t>functionName</a:t>
                      </a:r>
                      <a:r>
                        <a:rPr lang="en-US" altLang="zh-CN" sz="1000" dirty="0"/>
                        <a:t> </a:t>
                      </a:r>
                      <a:r>
                        <a:rPr lang="en-US" altLang="zh-CN" sz="1000" dirty="0" err="1"/>
                        <a:t>nArgs</a:t>
                      </a:r>
                      <a:endParaRPr lang="zh-CN" altLang="en-US" sz="1000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push </a:t>
                      </a:r>
                      <a:r>
                        <a:rPr lang="en-US" altLang="zh-CN" sz="1000" dirty="0" err="1"/>
                        <a:t>retAddrLabel</a:t>
                      </a:r>
                      <a:endParaRPr lang="zh-CN" altLang="en-US" sz="1000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/>
                        <a:t>@Caller</a:t>
                      </a:r>
                    </a:p>
                    <a:p>
                      <a:pPr algn="l"/>
                      <a:r>
                        <a:rPr lang="en-US" altLang="zh-CN" sz="1000" dirty="0"/>
                        <a:t>D=A</a:t>
                      </a:r>
                    </a:p>
                    <a:p>
                      <a:pPr algn="l"/>
                      <a:r>
                        <a:rPr lang="en-US" altLang="zh-CN" sz="1000" dirty="0"/>
                        <a:t>@SP</a:t>
                      </a:r>
                    </a:p>
                    <a:p>
                      <a:pPr algn="l"/>
                      <a:r>
                        <a:rPr lang="en-US" altLang="zh-CN" sz="1000" dirty="0"/>
                        <a:t>A=M</a:t>
                      </a:r>
                    </a:p>
                    <a:p>
                      <a:pPr algn="l"/>
                      <a:r>
                        <a:rPr lang="en-US" altLang="zh-CN" sz="1000" dirty="0"/>
                        <a:t>M=D</a:t>
                      </a:r>
                    </a:p>
                    <a:p>
                      <a:pPr algn="l"/>
                      <a:r>
                        <a:rPr lang="en-US" altLang="zh-CN" sz="1000" dirty="0"/>
                        <a:t>@SP</a:t>
                      </a:r>
                    </a:p>
                    <a:p>
                      <a:pPr algn="l"/>
                      <a:r>
                        <a:rPr lang="en-US" altLang="zh-CN" sz="1000" dirty="0"/>
                        <a:t>M=M+1</a:t>
                      </a: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297889257"/>
                  </a:ext>
                </a:extLst>
              </a:tr>
              <a:tr h="1131571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push LCL/ARG/THIS/THAT</a:t>
                      </a:r>
                      <a:endParaRPr lang="zh-CN" altLang="en-US" sz="1000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/>
                        <a:t>@LCL/ARG/THIS/THAT</a:t>
                      </a:r>
                    </a:p>
                    <a:p>
                      <a:pPr algn="l"/>
                      <a:r>
                        <a:rPr lang="en-US" altLang="zh-CN" sz="1000" dirty="0"/>
                        <a:t>D=M</a:t>
                      </a:r>
                    </a:p>
                    <a:p>
                      <a:pPr algn="l"/>
                      <a:r>
                        <a:rPr lang="en-US" altLang="zh-CN" sz="1000" dirty="0"/>
                        <a:t>@SP</a:t>
                      </a:r>
                    </a:p>
                    <a:p>
                      <a:pPr algn="l"/>
                      <a:r>
                        <a:rPr lang="en-US" altLang="zh-CN" sz="1000" dirty="0"/>
                        <a:t>A=M</a:t>
                      </a:r>
                    </a:p>
                    <a:p>
                      <a:pPr algn="l"/>
                      <a:r>
                        <a:rPr lang="en-US" altLang="zh-CN" sz="1000" dirty="0"/>
                        <a:t>M=D</a:t>
                      </a:r>
                    </a:p>
                    <a:p>
                      <a:pPr algn="l"/>
                      <a:r>
                        <a:rPr lang="en-US" altLang="zh-CN" sz="1000" dirty="0"/>
                        <a:t>@SP</a:t>
                      </a:r>
                    </a:p>
                    <a:p>
                      <a:pPr algn="l"/>
                      <a:r>
                        <a:rPr lang="en-US" altLang="zh-CN" sz="1000" dirty="0"/>
                        <a:t>M=M+1</a:t>
                      </a: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057992430"/>
                  </a:ext>
                </a:extLst>
              </a:tr>
              <a:tr h="1285876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ARG=SP-5-nArgs</a:t>
                      </a:r>
                      <a:endParaRPr lang="zh-CN" altLang="zh-CN" sz="1000" dirty="0">
                        <a:effectLst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/>
                        <a:t>@SP</a:t>
                      </a:r>
                    </a:p>
                    <a:p>
                      <a:pPr algn="l"/>
                      <a:r>
                        <a:rPr lang="en-US" altLang="zh-CN" sz="1000" dirty="0"/>
                        <a:t>D=M</a:t>
                      </a:r>
                    </a:p>
                    <a:p>
                      <a:pPr algn="l"/>
                      <a:r>
                        <a:rPr lang="en-US" altLang="zh-CN" sz="1000" dirty="0"/>
                        <a:t>@5</a:t>
                      </a:r>
                    </a:p>
                    <a:p>
                      <a:pPr algn="l"/>
                      <a:r>
                        <a:rPr lang="en-US" altLang="zh-CN" sz="1000" dirty="0"/>
                        <a:t>D=D-A</a:t>
                      </a:r>
                    </a:p>
                    <a:p>
                      <a:pPr algn="l"/>
                      <a:r>
                        <a:rPr lang="en-US" altLang="zh-CN" sz="1000" dirty="0"/>
                        <a:t>@nArgs</a:t>
                      </a:r>
                    </a:p>
                    <a:p>
                      <a:pPr algn="l"/>
                      <a:r>
                        <a:rPr lang="en-US" altLang="zh-CN" sz="1000" dirty="0"/>
                        <a:t>D=D-A</a:t>
                      </a:r>
                    </a:p>
                    <a:p>
                      <a:pPr algn="l"/>
                      <a:r>
                        <a:rPr lang="en-US" altLang="zh-CN" sz="1000" dirty="0"/>
                        <a:t>@ARG</a:t>
                      </a:r>
                    </a:p>
                    <a:p>
                      <a:pPr algn="l"/>
                      <a:r>
                        <a:rPr lang="en-US" altLang="zh-CN" sz="1000" dirty="0"/>
                        <a:t>M=D</a:t>
                      </a:r>
                      <a:endParaRPr lang="zh-CN" altLang="en-US" sz="1000" dirty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852953923"/>
                  </a:ext>
                </a:extLst>
              </a:tr>
              <a:tr h="668656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LCL=SP</a:t>
                      </a:r>
                      <a:endParaRPr lang="zh-CN" altLang="zh-CN" sz="1000" dirty="0">
                        <a:effectLst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/>
                        <a:t>@SP</a:t>
                      </a:r>
                    </a:p>
                    <a:p>
                      <a:pPr algn="l"/>
                      <a:r>
                        <a:rPr lang="en-US" altLang="zh-CN" sz="1000" dirty="0"/>
                        <a:t>D=M</a:t>
                      </a:r>
                    </a:p>
                    <a:p>
                      <a:pPr algn="l"/>
                      <a:r>
                        <a:rPr lang="en-US" altLang="zh-CN" sz="1000" dirty="0"/>
                        <a:t>@LCL</a:t>
                      </a:r>
                    </a:p>
                    <a:p>
                      <a:pPr algn="l"/>
                      <a:r>
                        <a:rPr lang="en-US" altLang="zh-CN" sz="1000" dirty="0"/>
                        <a:t>M=D</a:t>
                      </a:r>
                      <a:endParaRPr lang="zh-CN" altLang="en-US" sz="1000" dirty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366466423"/>
                  </a:ext>
                </a:extLst>
              </a:tr>
              <a:tr h="514351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/>
                        <a:t>goto</a:t>
                      </a:r>
                      <a:r>
                        <a:rPr lang="en-US" altLang="zh-CN" sz="1000" dirty="0"/>
                        <a:t> </a:t>
                      </a:r>
                      <a:r>
                        <a:rPr lang="en-US" altLang="zh-CN" sz="1000" dirty="0" err="1"/>
                        <a:t>functionName</a:t>
                      </a:r>
                      <a:endParaRPr lang="en-US" altLang="zh-CN" sz="1000" dirty="0"/>
                    </a:p>
                    <a:p>
                      <a:pPr algn="ctr"/>
                      <a:r>
                        <a:rPr lang="en-US" altLang="zh-CN" sz="1000" dirty="0"/>
                        <a:t>(</a:t>
                      </a:r>
                      <a:r>
                        <a:rPr lang="en-US" altLang="zh-CN" sz="1000" dirty="0" err="1"/>
                        <a:t>retAddrLabel</a:t>
                      </a:r>
                      <a:r>
                        <a:rPr lang="en-US" altLang="zh-CN" sz="1000" dirty="0"/>
                        <a:t>)</a:t>
                      </a:r>
                      <a:endParaRPr lang="zh-CN" altLang="en-US" sz="1000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/>
                        <a:t>@functionName</a:t>
                      </a:r>
                    </a:p>
                    <a:p>
                      <a:pPr algn="l"/>
                      <a:r>
                        <a:rPr lang="en-US" altLang="zh-CN" sz="1000" dirty="0"/>
                        <a:t>0;JMP</a:t>
                      </a:r>
                    </a:p>
                    <a:p>
                      <a:pPr algn="l"/>
                      <a:r>
                        <a:rPr lang="en-US" altLang="zh-CN" sz="1000" dirty="0"/>
                        <a:t>(Caller)</a:t>
                      </a:r>
                      <a:endParaRPr lang="zh-CN" altLang="en-US" sz="1000" dirty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3268851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3250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8BD5EC5-6E5C-2FEC-7DAD-7EC12291A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412188"/>
              </p:ext>
            </p:extLst>
          </p:nvPr>
        </p:nvGraphicFramePr>
        <p:xfrm>
          <a:off x="958125" y="3300255"/>
          <a:ext cx="3460614" cy="56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307">
                  <a:extLst>
                    <a:ext uri="{9D8B030D-6E8A-4147-A177-3AD203B41FA5}">
                      <a16:colId xmlns:a16="http://schemas.microsoft.com/office/drawing/2014/main" val="1716955195"/>
                    </a:ext>
                  </a:extLst>
                </a:gridCol>
                <a:gridCol w="1730307">
                  <a:extLst>
                    <a:ext uri="{9D8B030D-6E8A-4147-A177-3AD203B41FA5}">
                      <a16:colId xmlns:a16="http://schemas.microsoft.com/office/drawing/2014/main" val="58065528"/>
                    </a:ext>
                  </a:extLst>
                </a:gridCol>
              </a:tblGrid>
              <a:tr h="2085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/>
                        <a:t>vm</a:t>
                      </a:r>
                      <a:endParaRPr lang="zh-CN" altLang="en-US" sz="1000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/>
                        <a:t>Asm</a:t>
                      </a:r>
                      <a:endParaRPr lang="zh-CN" altLang="en-US" sz="1000" dirty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4226093648"/>
                  </a:ext>
                </a:extLst>
              </a:tr>
              <a:tr h="2413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function name n</a:t>
                      </a:r>
                      <a:endParaRPr lang="zh-CN" altLang="en-US" sz="1000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/>
                        <a:t>(name)</a:t>
                      </a:r>
                    </a:p>
                    <a:p>
                      <a:pPr algn="l"/>
                      <a:r>
                        <a:rPr lang="en-US" altLang="zh-CN" sz="1000" dirty="0"/>
                        <a:t>n*push constant 0</a:t>
                      </a:r>
                      <a:endParaRPr lang="zh-CN" altLang="en-US" sz="1000" dirty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297889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956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8BD5EC5-6E5C-2FEC-7DAD-7EC12291A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330627"/>
              </p:ext>
            </p:extLst>
          </p:nvPr>
        </p:nvGraphicFramePr>
        <p:xfrm>
          <a:off x="540795" y="627064"/>
          <a:ext cx="4295274" cy="5846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758">
                  <a:extLst>
                    <a:ext uri="{9D8B030D-6E8A-4147-A177-3AD203B41FA5}">
                      <a16:colId xmlns:a16="http://schemas.microsoft.com/office/drawing/2014/main" val="1716955195"/>
                    </a:ext>
                  </a:extLst>
                </a:gridCol>
                <a:gridCol w="1431758">
                  <a:extLst>
                    <a:ext uri="{9D8B030D-6E8A-4147-A177-3AD203B41FA5}">
                      <a16:colId xmlns:a16="http://schemas.microsoft.com/office/drawing/2014/main" val="1303225191"/>
                    </a:ext>
                  </a:extLst>
                </a:gridCol>
                <a:gridCol w="1431758">
                  <a:extLst>
                    <a:ext uri="{9D8B030D-6E8A-4147-A177-3AD203B41FA5}">
                      <a16:colId xmlns:a16="http://schemas.microsoft.com/office/drawing/2014/main" val="58065528"/>
                    </a:ext>
                  </a:extLst>
                </a:gridCol>
              </a:tblGrid>
              <a:tr h="152350">
                <a:tc gridSpan="2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vm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Asm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4226093648"/>
                  </a:ext>
                </a:extLst>
              </a:tr>
              <a:tr h="431264">
                <a:tc rowSpan="6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endFrame=LCL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@LCL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D=M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@FRAME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M=D</a:t>
                      </a: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297889257"/>
                  </a:ext>
                </a:extLst>
              </a:tr>
              <a:tr h="52622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retAddr</a:t>
                      </a: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=*(endFrame-5)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@5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A=D-A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D=M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@RET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M=D</a:t>
                      </a: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057992430"/>
                  </a:ext>
                </a:extLst>
              </a:tr>
              <a:tr h="1285876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*ARG=pop()</a:t>
                      </a:r>
                      <a:endParaRPr lang="zh-CN" altLang="zh-CN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@ARG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D=M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@0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D=D+A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@255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M=D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@SP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M=M-1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A=M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D=M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@255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A=M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M=D</a:t>
                      </a: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852953923"/>
                  </a:ext>
                </a:extLst>
              </a:tr>
              <a:tr h="431264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SP=ARG+1</a:t>
                      </a:r>
                      <a:endParaRPr lang="zh-CN" altLang="zh-CN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@ARG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D=M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@SP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M=D+1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366466423"/>
                  </a:ext>
                </a:extLst>
              </a:tr>
              <a:tr h="621177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THAT=*(endFrame-1)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THIS=*(endFrame-2)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ARG=*(endFrame-3)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LCL=*(endFrame-4)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@FRAME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D=M-1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AM=D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D=M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@THAT/THIS/ARG/LCL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M=D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3268851413"/>
                  </a:ext>
                </a:extLst>
              </a:tr>
              <a:tr h="336306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goto</a:t>
                      </a: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retAddr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@RET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A=M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0;JMP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711234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309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8BD5EC5-6E5C-2FEC-7DAD-7EC12291A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316584"/>
              </p:ext>
            </p:extLst>
          </p:nvPr>
        </p:nvGraphicFramePr>
        <p:xfrm>
          <a:off x="958125" y="3300254"/>
          <a:ext cx="3460614" cy="1022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307">
                  <a:extLst>
                    <a:ext uri="{9D8B030D-6E8A-4147-A177-3AD203B41FA5}">
                      <a16:colId xmlns:a16="http://schemas.microsoft.com/office/drawing/2014/main" val="1716955195"/>
                    </a:ext>
                  </a:extLst>
                </a:gridCol>
                <a:gridCol w="1730307">
                  <a:extLst>
                    <a:ext uri="{9D8B030D-6E8A-4147-A177-3AD203B41FA5}">
                      <a16:colId xmlns:a16="http://schemas.microsoft.com/office/drawing/2014/main" val="58065528"/>
                    </a:ext>
                  </a:extLst>
                </a:gridCol>
              </a:tblGrid>
              <a:tr h="2085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/>
                        <a:t>vm</a:t>
                      </a:r>
                      <a:endParaRPr lang="zh-CN" altLang="en-US" sz="1000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/>
                        <a:t>Asm</a:t>
                      </a:r>
                      <a:endParaRPr lang="zh-CN" altLang="en-US" sz="1000" dirty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4226093648"/>
                  </a:ext>
                </a:extLst>
              </a:tr>
              <a:tr h="526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SP=256</a:t>
                      </a:r>
                    </a:p>
                    <a:p>
                      <a:pPr algn="ctr"/>
                      <a:r>
                        <a:rPr lang="en-US" altLang="zh-CN" sz="1000" dirty="0"/>
                        <a:t>call </a:t>
                      </a:r>
                      <a:r>
                        <a:rPr lang="en-US" altLang="zh-CN" sz="1000" dirty="0" err="1"/>
                        <a:t>Sys.init</a:t>
                      </a:r>
                      <a:endParaRPr lang="zh-CN" altLang="en-US" sz="1000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/>
                        <a:t>@256</a:t>
                      </a:r>
                    </a:p>
                    <a:p>
                      <a:pPr algn="l"/>
                      <a:r>
                        <a:rPr lang="en-US" altLang="zh-CN" sz="1000" dirty="0"/>
                        <a:t>D=A</a:t>
                      </a:r>
                    </a:p>
                    <a:p>
                      <a:pPr algn="l"/>
                      <a:r>
                        <a:rPr lang="en-US" altLang="zh-CN" sz="1000" dirty="0"/>
                        <a:t>@SP</a:t>
                      </a:r>
                    </a:p>
                    <a:p>
                      <a:pPr algn="l"/>
                      <a:r>
                        <a:rPr lang="en-US" altLang="zh-CN" sz="1000" dirty="0"/>
                        <a:t>M=D</a:t>
                      </a:r>
                    </a:p>
                    <a:p>
                      <a:pPr algn="l"/>
                      <a:r>
                        <a:rPr lang="en-US" altLang="zh-CN" sz="1000" dirty="0"/>
                        <a:t>call </a:t>
                      </a:r>
                      <a:r>
                        <a:rPr lang="en-US" altLang="zh-CN" sz="1000" dirty="0" err="1"/>
                        <a:t>Sys.init</a:t>
                      </a:r>
                      <a:r>
                        <a:rPr lang="en-US" altLang="zh-CN" sz="1000" dirty="0"/>
                        <a:t> 0</a:t>
                      </a:r>
                      <a:endParaRPr lang="zh-CN" altLang="en-US" sz="1000" dirty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297889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241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500</TotalTime>
  <Words>327</Words>
  <Application>Microsoft Office PowerPoint</Application>
  <PresentationFormat>B5 (ISO) 纸张(176x250 毫米)</PresentationFormat>
  <Paragraphs>122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茂林 叶</dc:creator>
  <cp:lastModifiedBy>茂林 叶</cp:lastModifiedBy>
  <cp:revision>11</cp:revision>
  <dcterms:created xsi:type="dcterms:W3CDTF">2023-11-02T07:01:08Z</dcterms:created>
  <dcterms:modified xsi:type="dcterms:W3CDTF">2023-11-02T15:21:29Z</dcterms:modified>
</cp:coreProperties>
</file>