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6" r:id="rId2"/>
    <p:sldId id="393" r:id="rId3"/>
    <p:sldId id="643" r:id="rId4"/>
    <p:sldId id="706" r:id="rId5"/>
    <p:sldId id="707" r:id="rId6"/>
    <p:sldId id="710" r:id="rId7"/>
    <p:sldId id="711" r:id="rId8"/>
    <p:sldId id="712" r:id="rId9"/>
    <p:sldId id="71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DEAD-618C-4633-AF9C-459E32DFED47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B174-820C-4A87-9411-D04EFFC8A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1487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3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07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3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93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60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73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23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9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5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602C-96DF-4382-B90F-99EBFF9C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1D6D-E2C6-4F34-8B03-63F0C94C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14502-C347-4AE8-B68D-B91D2656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7D46-6259-415E-B79B-D6CF4FD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0910-7E34-4822-A72E-BB4FE8C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AE73-AE24-4CAE-988A-B78087E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87B9E-0689-4D94-AA79-7FA64D00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94E68-C32B-468E-B016-44A3F4C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063A-5536-4A13-B656-79FE2C5F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C01F3-DCC7-4443-8C0C-08D458B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A2638-1865-4282-A5FB-F44A0800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BAAF-AB47-4946-B8EF-6504C3D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72FE-D750-4C5A-9A36-A5B9E87C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65B5-F6F9-4ABA-AE12-8D8517A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6EFD-AF12-4283-B13F-919123D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6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2693-117A-479D-8B66-C57EDC9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AAD12-C164-474A-8A0D-EAD7EA94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DC2A-9F3C-4BC1-8A78-8ED22B00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82000-A21B-49C8-9761-76F856D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6641-C168-4A48-A893-AFB2173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A30-961F-42E8-BF0B-CEEE48B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8BDF8-69AD-41D2-A465-E845EFA9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A332-21B1-41A5-AC79-72435CDA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FF12-9BA0-4D21-BD67-32939D4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5B8D3-3A08-4E19-A5B5-915E659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ADAB9-0691-4213-9DB3-4DA183E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6AF-C4B9-43F9-A349-9D6A9330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9AD46-0D74-4745-B34A-94F8285B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480E-F8AA-445B-BBEF-9DACB52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6954B-EB4C-404D-9B55-BF45790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074A2-1962-4177-AEE2-8CDB092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73C9-BC09-4062-BD74-ED11297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C4389-D3DA-4757-AF31-1478EFE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8A8E-DE90-49C0-9E0F-36AE3707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AE7C-3AA9-4B52-B3D5-F8C4865F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1F3A-46D8-414F-905E-8890794B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83874-8075-4D1F-B24F-029DDD2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7416B-1525-494E-8F58-2A00429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ABB75-9782-42EF-871F-A8956BD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82A-1BF0-45B3-9843-D739F9F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B825D-9897-4627-8354-1627CBA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1176B-E154-43DA-8C4C-1066555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B6755-4DF3-4672-9C27-A754A79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0DA23-6E3E-467C-9989-FDFA3E6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F5ED7-DDBE-42BA-84FB-C35B8D4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218D-BD7F-4A8D-9E5C-24A219B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EFBF-7F74-4539-B4D3-7015B2E3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B400-791D-49C7-9B0D-ECDDCEAE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44617-CF7A-48C4-A6B2-8CE22102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EC9F1-2FA1-4AFB-9D2B-56BFC98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C67E-D1C3-47F8-828D-F7AD7A8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D0CC0-EBC4-421A-B9D0-F7C890E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0E93-0F65-44F0-A89F-0B9D229D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199E5-B3B7-404A-A9B8-6B567CE6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2D93D-EA3D-4B2E-BA98-6576C0A1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D4AB4-85FD-4AF2-9C03-B22D515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93130-C926-4AAA-919E-59991C3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114FE-6650-4C16-A7FD-180516D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6D428-17F6-4E90-A28D-FCD0BD2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7B3C6-743C-4BC2-9276-9417E7EC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FB04-BD98-46BC-B2EB-D6573A3B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6984-95FF-4105-9E1C-DCBB0D3854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96D83-F497-415D-8F9B-6AD19A27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4302-5730-439F-9D75-639E54DC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03512" y="2247008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：图论 桥问题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1664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37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427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ABBD4-2F0D-42EE-9D85-9EC13C83757C}"/>
              </a:ext>
            </a:extLst>
          </p:cNvPr>
          <p:cNvSpPr txBox="1"/>
          <p:nvPr/>
        </p:nvSpPr>
        <p:spPr>
          <a:xfrm>
            <a:off x="7762875" y="496742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报告人：叶茂林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68959" y="2890389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基准法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27518" y="283041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6" y="3044278"/>
            <a:ext cx="71553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1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基准法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2266" y="2890391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2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06371" y="294962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7" y="3163493"/>
            <a:ext cx="67324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并查集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67125" y="2890390"/>
            <a:ext cx="1991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3 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找环边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30816" y="2856520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7" y="3044279"/>
            <a:ext cx="72213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8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找环边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84924" y="2890391"/>
            <a:ext cx="3396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4 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并查集压缩路径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47728" y="2856520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900135" y="3070386"/>
            <a:ext cx="69236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压缩路径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67</Words>
  <Application>Microsoft Office PowerPoint</Application>
  <PresentationFormat>宽屏</PresentationFormat>
  <Paragraphs>29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实验5：图论 桥问题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俊杰</dc:creator>
  <cp:lastModifiedBy>ICICLEMOE@outlook.com</cp:lastModifiedBy>
  <cp:revision>23</cp:revision>
  <dcterms:created xsi:type="dcterms:W3CDTF">2020-03-24T12:06:16Z</dcterms:created>
  <dcterms:modified xsi:type="dcterms:W3CDTF">2023-06-01T05:35:14Z</dcterms:modified>
</cp:coreProperties>
</file>