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62" r:id="rId5"/>
    <p:sldId id="263" r:id="rId6"/>
  </p:sldIdLst>
  <p:sldSz cx="22507575" cy="12660313"/>
  <p:notesSz cx="12660313" cy="22507575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3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51E06A-7816-4A71-8F0F-A81FE168BC3B}"/>
              </a:ext>
            </a:extLst>
          </p:cNvPr>
          <p:cNvSpPr txBox="1"/>
          <p:nvPr/>
        </p:nvSpPr>
        <p:spPr>
          <a:xfrm>
            <a:off x="1762298" y="964276"/>
            <a:ext cx="5868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项目特色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E431B-75F4-4C92-9A5D-B73D192F6B32}"/>
              </a:ext>
            </a:extLst>
          </p:cNvPr>
          <p:cNvSpPr txBox="1"/>
          <p:nvPr/>
        </p:nvSpPr>
        <p:spPr>
          <a:xfrm>
            <a:off x="1762298" y="2011679"/>
            <a:ext cx="14846532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</a:t>
            </a:r>
            <a:r>
              <a:rPr lang="zh-CN" altLang="en-US" sz="2800" dirty="0"/>
              <a:t>乌骨鸡数智化养殖系统利用物联网、云计算、网络通讯、自动化控制等技术，将乌骨鸡养殖的环境参数、乌骨鸡生长过程、饮水饮食等数据，对养殖措施的执行过程进行跟踪管理，自动监测并存入云平台，保证整个养殖过程的查询追溯，优化改善养殖方案，并提供数据支持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</a:t>
            </a:r>
            <a:r>
              <a:rPr lang="zh-CN" altLang="en-US" sz="2800" dirty="0"/>
              <a:t>具有精准监测和控制能力。传感器、监控摄像头等设备被安装在鸡舍内，实时采集鸡舍内的环境参数数据，如温度、湿度、氨气浓度、二氧化碳浓度等，并通过云计算技术进行实时监测和分析。当环境参数超出设定范围时，系统可以自动调节通风、供水、供暖等设备，保持适宜的养殖环境，提高乌骨鸡的生长效益。</a:t>
            </a:r>
            <a:endParaRPr lang="en-US" altLang="zh-CN" sz="2800" dirty="0"/>
          </a:p>
          <a:p>
            <a:r>
              <a:rPr lang="zh-CN" altLang="en-US" sz="2800" dirty="0"/>
              <a:t>         具备数据分析和决策支持能力。系统可以对养殖过程中产生的大量数据进行收集、存储和分析，通过机器学习和数据挖掘等技术，提取有价值的信息和规律。基于这些信息，系统可以为养殖者提供决策支持，包括饲料配方优化、疫病预防控制、市场需求预测等，帮助养殖者制定科学合理的养殖策略，提高养殖效益和经济效益。</a:t>
            </a:r>
            <a:endParaRPr lang="en-US" altLang="zh-CN" sz="2800" dirty="0"/>
          </a:p>
          <a:p>
            <a:r>
              <a:rPr lang="zh-CN" altLang="en-US" sz="2800" dirty="0"/>
              <a:t>         具备远程监控和管理功能。通过互联网和移动通信技术，养殖者可以通过手机、平板电脑等设备实时监控鸡舍的运行状态和环境参数，随时随地进行远程管理和调控。系统还支持远程报警功能，当出现紧急情况时，系统会自动发送警报信息给养殖者，及时进行处理。这不仅提高了养殖者的工作效率和管理水平，还为远距离养殖管理提供了可能，实现了养殖过程的可视化和数字化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51E06A-7816-4A71-8F0F-A81FE168BC3B}"/>
              </a:ext>
            </a:extLst>
          </p:cNvPr>
          <p:cNvSpPr txBox="1"/>
          <p:nvPr/>
        </p:nvSpPr>
        <p:spPr>
          <a:xfrm>
            <a:off x="1762298" y="964276"/>
            <a:ext cx="5868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项目需求</a:t>
            </a:r>
            <a:r>
              <a:rPr lang="en-US" altLang="zh-CN" sz="5400" dirty="0"/>
              <a:t>-</a:t>
            </a:r>
            <a:r>
              <a:rPr lang="zh-CN" altLang="zh-CN" sz="3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养殖场展示</a:t>
            </a:r>
          </a:p>
          <a:p>
            <a:endParaRPr lang="zh-CN" altLang="en-US" sz="5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E431B-75F4-4C92-9A5D-B73D192F6B32}"/>
              </a:ext>
            </a:extLst>
          </p:cNvPr>
          <p:cNvSpPr txBox="1"/>
          <p:nvPr/>
        </p:nvSpPr>
        <p:spPr>
          <a:xfrm>
            <a:off x="4175654" y="10126376"/>
            <a:ext cx="14156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/>
            <a:r>
              <a:rPr lang="en-US" altLang="zh-CN" sz="3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32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录系统后，可以选择查看不同的养殖场，浏览养殖场的详细信息，如养殖规模、环境条件等。有权限的员工还可以查看紧急事件和巡检任务的完成情况。访客可以通过查看直播功能，实时观察乌骨鸡的生活状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5D17D1-4BCA-4D9F-4F45-4D4EE545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277" y="2592259"/>
            <a:ext cx="12559020" cy="7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51E06A-7816-4A71-8F0F-A81FE168BC3B}"/>
              </a:ext>
            </a:extLst>
          </p:cNvPr>
          <p:cNvSpPr txBox="1"/>
          <p:nvPr/>
        </p:nvSpPr>
        <p:spPr>
          <a:xfrm>
            <a:off x="1762298" y="964276"/>
            <a:ext cx="5868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项目需求</a:t>
            </a:r>
            <a:r>
              <a:rPr lang="en-US" altLang="zh-CN" sz="5400" dirty="0"/>
              <a:t>-</a:t>
            </a:r>
            <a:r>
              <a:rPr lang="zh-CN" altLang="en-US" sz="3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工单打卡</a:t>
            </a:r>
            <a:endParaRPr lang="zh-CN" altLang="en-US" sz="5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E431B-75F4-4C92-9A5D-B73D192F6B32}"/>
              </a:ext>
            </a:extLst>
          </p:cNvPr>
          <p:cNvSpPr txBox="1"/>
          <p:nvPr/>
        </p:nvSpPr>
        <p:spPr>
          <a:xfrm>
            <a:off x="3830520" y="10618819"/>
            <a:ext cx="14846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/>
            <a:r>
              <a:rPr lang="zh-CN" altLang="en-US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员工在巡检过程中使用系统进行打卡，确保养殖场的正常运转和管理。一旦遇到紧急情况，如动物疾病、设备故障等，员工需及时登记并上传相关信息。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C37F9-F77F-C422-457A-56EA3F8AE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79" y="2269412"/>
            <a:ext cx="13845615" cy="81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7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51E06A-7816-4A71-8F0F-A81FE168BC3B}"/>
              </a:ext>
            </a:extLst>
          </p:cNvPr>
          <p:cNvSpPr txBox="1"/>
          <p:nvPr/>
        </p:nvSpPr>
        <p:spPr>
          <a:xfrm>
            <a:off x="1762298" y="964276"/>
            <a:ext cx="5868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项目需求</a:t>
            </a:r>
            <a:r>
              <a:rPr lang="en-US" altLang="zh-CN" sz="5400" dirty="0"/>
              <a:t>-</a:t>
            </a:r>
            <a:r>
              <a:rPr lang="zh-CN" altLang="en-US" sz="3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养殖管理</a:t>
            </a:r>
            <a:endParaRPr lang="zh-CN" altLang="en-US" sz="5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E431B-75F4-4C92-9A5D-B73D192F6B32}"/>
              </a:ext>
            </a:extLst>
          </p:cNvPr>
          <p:cNvSpPr txBox="1"/>
          <p:nvPr/>
        </p:nvSpPr>
        <p:spPr>
          <a:xfrm>
            <a:off x="3830520" y="10321667"/>
            <a:ext cx="14846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/>
            <a:r>
              <a:rPr lang="zh-CN" altLang="en-US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管理员在系统中维护养殖场和员工的相关信息，对养殖设备进行管理，并统计乌骨鸡的出入栏记录，以便实时掌握存栏情况和市场供需。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818EAB-2CF0-2114-D53D-ABABD7537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15" y="2338644"/>
            <a:ext cx="13411143" cy="79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51E06A-7816-4A71-8F0F-A81FE168BC3B}"/>
              </a:ext>
            </a:extLst>
          </p:cNvPr>
          <p:cNvSpPr txBox="1"/>
          <p:nvPr/>
        </p:nvSpPr>
        <p:spPr>
          <a:xfrm>
            <a:off x="1762297" y="964276"/>
            <a:ext cx="5961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项目需求</a:t>
            </a:r>
            <a:r>
              <a:rPr lang="en-US" altLang="zh-CN" sz="5400" dirty="0"/>
              <a:t>-</a:t>
            </a:r>
            <a:r>
              <a:rPr lang="zh-CN" altLang="en-US" sz="3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用户信息管理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5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E431B-75F4-4C92-9A5D-B73D192F6B32}"/>
              </a:ext>
            </a:extLst>
          </p:cNvPr>
          <p:cNvSpPr txBox="1"/>
          <p:nvPr/>
        </p:nvSpPr>
        <p:spPr>
          <a:xfrm>
            <a:off x="3830521" y="10618818"/>
            <a:ext cx="14846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/>
            <a:r>
              <a:rPr lang="zh-CN" altLang="en-US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系统管理员审核并管理用户注册信息，用户可更新个人资料和反馈使用中遇到的问题或建议，以便系统持续优化服务。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7F7B79-FC5C-2AA2-FC66-BE4B7D45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87" y="2252197"/>
            <a:ext cx="13701600" cy="81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4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ZmYjc3ZTk5ZDI4MWEyODNhMGIwNDE4YTdiM2ExYj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524</Words>
  <Application>Microsoft Office PowerPoint</Application>
  <PresentationFormat>自定义</PresentationFormat>
  <Paragraphs>19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茂林 叶</cp:lastModifiedBy>
  <cp:revision>9</cp:revision>
  <dcterms:created xsi:type="dcterms:W3CDTF">2023-10-27T08:42:00Z</dcterms:created>
  <dcterms:modified xsi:type="dcterms:W3CDTF">2023-12-25T02:46:20Z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7EEF9225AF2E424499264285E48DDBE5_12</vt:lpwstr>
  </property>
  <property fmtid="{D5CDD505-2E9C-101B-9397-08002B2CF9AE}" pid="3" name="KSOProductBuildVer">
    <vt:lpwstr>2052-12.1.0.16120</vt:lpwstr>
  </property>
</Properties>
</file>