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95" r:id="rId2"/>
  </p:sldMasterIdLst>
  <p:notesMasterIdLst>
    <p:notesMasterId r:id="rId9"/>
  </p:notesMasterIdLst>
  <p:handoutMasterIdLst>
    <p:handoutMasterId r:id="rId10"/>
  </p:handoutMasterIdLst>
  <p:sldIdLst>
    <p:sldId id="306" r:id="rId3"/>
    <p:sldId id="308" r:id="rId4"/>
    <p:sldId id="309" r:id="rId5"/>
    <p:sldId id="310" r:id="rId6"/>
    <p:sldId id="311" r:id="rId7"/>
    <p:sldId id="32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C37"/>
    <a:srgbClr val="000000"/>
    <a:srgbClr val="FFFFFF"/>
    <a:srgbClr val="9E9E9E"/>
    <a:srgbClr val="5A5A5D"/>
    <a:srgbClr val="00BAD4"/>
    <a:srgbClr val="8AC249"/>
    <a:srgbClr val="CDDC39"/>
    <a:srgbClr val="F44336"/>
    <a:srgbClr val="F01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74" autoAdjust="0"/>
    <p:restoredTop sz="50000" autoAdjust="0"/>
  </p:normalViewPr>
  <p:slideViewPr>
    <p:cSldViewPr snapToGrid="0" showGuides="1">
      <p:cViewPr varScale="1">
        <p:scale>
          <a:sx n="71" d="100"/>
          <a:sy n="71" d="100"/>
        </p:scale>
        <p:origin x="1888" y="176"/>
      </p:cViewPr>
      <p:guideLst/>
    </p:cSldViewPr>
  </p:slideViewPr>
  <p:outlineViewPr>
    <p:cViewPr>
      <p:scale>
        <a:sx n="33" d="100"/>
        <a:sy n="33" d="100"/>
      </p:scale>
      <p:origin x="0" y="-7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B916C-04E6-404D-97CD-14621E5159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4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8053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dirty="0"/>
          </a:p>
        </p:txBody>
      </p:sp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40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1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999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288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2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"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idx="13"/>
          </p:nvPr>
        </p:nvSpPr>
        <p:spPr>
          <a:xfrm>
            <a:off x="1" y="0"/>
            <a:ext cx="4570592" cy="5143500"/>
          </a:xfrm>
          <a:prstGeom prst="rect">
            <a:avLst/>
          </a:prstGeom>
        </p:spPr>
        <p:txBody>
          <a:bodyPr lIns="91439" tIns="45719" rIns="91439" bIns="45719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icon to add picture</a:t>
            </a:r>
            <a:endParaRPr lang="en-GB" dirty="0"/>
          </a:p>
        </p:txBody>
      </p:sp>
      <p:sp>
        <p:nvSpPr>
          <p:cNvPr id="71" name="Shape 71"/>
          <p:cNvSpPr>
            <a:spLocks noGrp="1"/>
          </p:cNvSpPr>
          <p:nvPr>
            <p:ph type="title" hasCustomPrompt="1"/>
          </p:nvPr>
        </p:nvSpPr>
        <p:spPr>
          <a:xfrm>
            <a:off x="5028314" y="514313"/>
            <a:ext cx="3567479" cy="1686359"/>
          </a:xfrm>
          <a:prstGeom prst="rect">
            <a:avLst/>
          </a:prstGeom>
        </p:spPr>
        <p:txBody>
          <a:bodyPr anchor="b"/>
          <a:lstStyle>
            <a:lvl1pPr>
              <a:defRPr sz="3000" spc="-6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 hasCustomPrompt="1"/>
          </p:nvPr>
        </p:nvSpPr>
        <p:spPr>
          <a:xfrm>
            <a:off x="5028315" y="2454129"/>
            <a:ext cx="3567477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pic>
        <p:nvPicPr>
          <p:cNvPr id="73" name="unity_logo_Dark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458650" y="4531720"/>
            <a:ext cx="706805" cy="3975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34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pic" idx="13"/>
          </p:nvPr>
        </p:nvSpPr>
        <p:spPr>
          <a:xfrm>
            <a:off x="-932" y="2571750"/>
            <a:ext cx="9144932" cy="2571750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icon to add picture</a:t>
            </a:r>
            <a:endParaRPr lang="en-GB" dirty="0"/>
          </a:p>
        </p:txBody>
      </p:sp>
      <p:sp>
        <p:nvSpPr>
          <p:cNvPr id="195" name="Shape 195"/>
          <p:cNvSpPr>
            <a:spLocks noGrp="1"/>
          </p:cNvSpPr>
          <p:nvPr>
            <p:ph type="title" hasCustomPrompt="1"/>
          </p:nvPr>
        </p:nvSpPr>
        <p:spPr>
          <a:xfrm>
            <a:off x="995158" y="469560"/>
            <a:ext cx="7145426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 hasCustomPrompt="1"/>
          </p:nvPr>
        </p:nvSpPr>
        <p:spPr>
          <a:xfrm>
            <a:off x="995158" y="1339700"/>
            <a:ext cx="7145426" cy="119217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/3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pic" sz="half" idx="13"/>
          </p:nvPr>
        </p:nvSpPr>
        <p:spPr>
          <a:xfrm>
            <a:off x="0" y="1713962"/>
            <a:ext cx="9144000" cy="1715579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icon to add picture</a:t>
            </a:r>
            <a:endParaRPr lang="en-GB" dirty="0"/>
          </a:p>
        </p:txBody>
      </p:sp>
      <p:sp>
        <p:nvSpPr>
          <p:cNvPr id="173" name="Shape 173"/>
          <p:cNvSpPr>
            <a:spLocks noGrp="1"/>
          </p:cNvSpPr>
          <p:nvPr>
            <p:ph type="title" hasCustomPrompt="1"/>
          </p:nvPr>
        </p:nvSpPr>
        <p:spPr>
          <a:xfrm>
            <a:off x="1236073" y="549304"/>
            <a:ext cx="6671855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 hasCustomPrompt="1"/>
          </p:nvPr>
        </p:nvSpPr>
        <p:spPr>
          <a:xfrm>
            <a:off x="1236073" y="3679195"/>
            <a:ext cx="6671855" cy="7356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2011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 flipV="1">
            <a:off x="3224783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09" name="Shape 209"/>
          <p:cNvSpPr/>
          <p:nvPr/>
        </p:nvSpPr>
        <p:spPr>
          <a:xfrm flipV="1">
            <a:off x="5912102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625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4" hasCustomPrompt="1"/>
          </p:nvPr>
        </p:nvSpPr>
        <p:spPr>
          <a:xfrm>
            <a:off x="6340797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5" hasCustomPrompt="1"/>
          </p:nvPr>
        </p:nvSpPr>
        <p:spPr>
          <a:xfrm>
            <a:off x="3500211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6" hasCustomPrompt="1"/>
          </p:nvPr>
        </p:nvSpPr>
        <p:spPr>
          <a:xfrm>
            <a:off x="659625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7" hasCustomPrompt="1"/>
          </p:nvPr>
        </p:nvSpPr>
        <p:spPr>
          <a:xfrm>
            <a:off x="3500211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8" hasCustomPrompt="1"/>
          </p:nvPr>
        </p:nvSpPr>
        <p:spPr>
          <a:xfrm>
            <a:off x="6340799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20" hasCustomPrompt="1"/>
          </p:nvPr>
        </p:nvSpPr>
        <p:spPr>
          <a:xfrm>
            <a:off x="1510255" y="1329202"/>
            <a:ext cx="6123491" cy="619175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0255" y="564993"/>
            <a:ext cx="6123491" cy="764208"/>
          </a:xfrm>
        </p:spPr>
        <p:txBody>
          <a:bodyPr anchor="ctr" anchorCtr="0"/>
          <a:lstStyle>
            <a:lvl1pPr>
              <a:defRPr sz="3000" spc="-113">
                <a:latin typeface="+mj-lt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3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body" sz="quarter" idx="13" hasCustomPrompt="1"/>
          </p:nvPr>
        </p:nvSpPr>
        <p:spPr>
          <a:xfrm>
            <a:off x="5286916" y="659625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4" hasCustomPrompt="1"/>
          </p:nvPr>
        </p:nvSpPr>
        <p:spPr>
          <a:xfrm>
            <a:off x="5286916" y="974829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5" hasCustomPrompt="1"/>
          </p:nvPr>
        </p:nvSpPr>
        <p:spPr>
          <a:xfrm>
            <a:off x="5286916" y="2108083"/>
            <a:ext cx="3308877" cy="3580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6" hasCustomPrompt="1"/>
          </p:nvPr>
        </p:nvSpPr>
        <p:spPr>
          <a:xfrm>
            <a:off x="5286916" y="2423286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7" hasCustomPrompt="1"/>
          </p:nvPr>
        </p:nvSpPr>
        <p:spPr>
          <a:xfrm>
            <a:off x="5286916" y="3556539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8" hasCustomPrompt="1"/>
          </p:nvPr>
        </p:nvSpPr>
        <p:spPr>
          <a:xfrm>
            <a:off x="5286916" y="3871743"/>
            <a:ext cx="3308877" cy="659160"/>
          </a:xfrm>
          <a:prstGeom prst="rect">
            <a:avLst/>
          </a:prstGeom>
        </p:spPr>
        <p:txBody>
          <a:bodyPr anchor="t"/>
          <a:lstStyle>
            <a:lvl1pPr marL="17145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6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10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 flipV="1">
            <a:off x="6502215" y="844294"/>
            <a:ext cx="0" cy="347477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>
              <a:solidFill>
                <a:schemeClr val="tx1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963259" y="2007314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>
              <a:solidFill>
                <a:schemeClr val="tx1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969410" y="3165572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>
              <a:solidFill>
                <a:schemeClr val="tx1"/>
              </a:solidFill>
            </a:endParaRPr>
          </a:p>
        </p:txBody>
      </p:sp>
      <p:sp>
        <p:nvSpPr>
          <p:cNvPr id="288" name="Shape 288"/>
          <p:cNvSpPr>
            <a:spLocks noGrp="1"/>
          </p:cNvSpPr>
          <p:nvPr>
            <p:ph type="pic" sz="quarter" idx="13"/>
          </p:nvPr>
        </p:nvSpPr>
        <p:spPr>
          <a:xfrm>
            <a:off x="6859476" y="2099295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icon to add picture</a:t>
            </a:r>
            <a:endParaRPr lang="en-GB" dirty="0"/>
          </a:p>
        </p:txBody>
      </p:sp>
      <p:sp>
        <p:nvSpPr>
          <p:cNvPr id="289" name="Shape 289"/>
          <p:cNvSpPr>
            <a:spLocks noGrp="1"/>
          </p:cNvSpPr>
          <p:nvPr>
            <p:ph type="pic" sz="quarter" idx="14"/>
          </p:nvPr>
        </p:nvSpPr>
        <p:spPr>
          <a:xfrm>
            <a:off x="5191859" y="209512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icon to add picture</a:t>
            </a:r>
            <a:endParaRPr lang="en-GB" dirty="0"/>
          </a:p>
        </p:txBody>
      </p:sp>
      <p:sp>
        <p:nvSpPr>
          <p:cNvPr id="290" name="Shape 290"/>
          <p:cNvSpPr>
            <a:spLocks noGrp="1"/>
          </p:cNvSpPr>
          <p:nvPr>
            <p:ph type="pic" sz="quarter" idx="15"/>
          </p:nvPr>
        </p:nvSpPr>
        <p:spPr>
          <a:xfrm>
            <a:off x="6859476" y="3295272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icon to add picture</a:t>
            </a:r>
            <a:endParaRPr lang="en-GB" dirty="0"/>
          </a:p>
        </p:txBody>
      </p:sp>
      <p:sp>
        <p:nvSpPr>
          <p:cNvPr id="291" name="Shape 291"/>
          <p:cNvSpPr>
            <a:spLocks noGrp="1"/>
          </p:cNvSpPr>
          <p:nvPr>
            <p:ph type="pic" sz="quarter" idx="16"/>
          </p:nvPr>
        </p:nvSpPr>
        <p:spPr>
          <a:xfrm>
            <a:off x="6859476" y="960824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icon to add picture</a:t>
            </a:r>
            <a:endParaRPr lang="en-GB" dirty="0"/>
          </a:p>
        </p:txBody>
      </p:sp>
      <p:sp>
        <p:nvSpPr>
          <p:cNvPr id="292" name="Shape 292"/>
          <p:cNvSpPr>
            <a:spLocks noGrp="1"/>
          </p:cNvSpPr>
          <p:nvPr>
            <p:ph type="pic" sz="quarter" idx="17"/>
          </p:nvPr>
        </p:nvSpPr>
        <p:spPr>
          <a:xfrm>
            <a:off x="5191859" y="3310453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icon to add picture</a:t>
            </a:r>
            <a:endParaRPr lang="en-GB" dirty="0"/>
          </a:p>
        </p:txBody>
      </p:sp>
      <p:sp>
        <p:nvSpPr>
          <p:cNvPr id="293" name="Shape 293"/>
          <p:cNvSpPr>
            <a:spLocks noGrp="1"/>
          </p:cNvSpPr>
          <p:nvPr>
            <p:ph type="pic" sz="quarter" idx="18"/>
          </p:nvPr>
        </p:nvSpPr>
        <p:spPr>
          <a:xfrm>
            <a:off x="5191859" y="96275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icon to add picture</a:t>
            </a:r>
            <a:endParaRPr lang="en-GB" dirty="0"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0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 pictur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62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619125" y="273844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guide – delete</a:t>
            </a:r>
            <a:r>
              <a:rPr lang="en-GB" sz="2400" b="0" cap="none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before use</a:t>
            </a:r>
            <a:endParaRPr lang="en-GB" sz="2400" b="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4"/>
          <p:cNvSpPr>
            <a:spLocks/>
          </p:cNvSpPr>
          <p:nvPr userDrawn="1"/>
        </p:nvSpPr>
        <p:spPr bwMode="gray">
          <a:xfrm>
            <a:off x="6731794" y="1375342"/>
            <a:ext cx="1620000" cy="3872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picture</a:t>
            </a:r>
          </a:p>
          <a:p>
            <a:pPr algn="l"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slides with pictureplaceholder, </a:t>
            </a:r>
            <a:b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icon and</a:t>
            </a:r>
            <a: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choose </a:t>
            </a: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endParaRPr lang="en-GB" sz="675" b="1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6731794" y="1983238"/>
            <a:ext cx="1620000" cy="151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GB" sz="750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GB" sz="750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 </a:t>
            </a:r>
            <a:r>
              <a:rPr lang="en-GB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change</a:t>
            </a:r>
            <a:r>
              <a:rPr lang="en-GB" sz="675" b="0" kern="1200" cap="none" noProof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size</a:t>
            </a:r>
            <a:r>
              <a:rPr lang="en-GB" sz="675" b="0" kern="1200" cap="none" baseline="0" noProof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</a:t>
            </a:r>
            <a:r>
              <a:rPr lang="en-GB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br>
              <a:rPr lang="en-GB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picture</a:t>
            </a:r>
            <a:endParaRPr lang="en-GB" sz="675" b="0" strike="sngStrike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scale the picture,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down while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the corners of the </a:t>
            </a:r>
            <a:r>
              <a:rPr lang="en-GB" altLang="da-DK" sz="675" b="0" kern="1200" cap="none" noProof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picture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you delete the picture and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 new one, the picture may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in front of the text or graphic</a:t>
            </a:r>
            <a:r>
              <a:rPr lang="en-GB" altLang="da-DK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strike="noStrike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happens, select the picture, </a:t>
            </a:r>
            <a:b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back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endParaRPr lang="en-GB" altLang="da-DK" sz="675" b="0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01947" y="2458039"/>
            <a:ext cx="1620000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layouts</a:t>
            </a: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675" b="0" strike="sngStrike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</a:t>
            </a:r>
            <a:b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nsertnew slide</a:t>
            </a: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an appropriate layout from the </a:t>
            </a:r>
            <a:b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strike="noStrike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</a:t>
            </a:r>
            <a:r>
              <a:rPr lang="en-GB" altLang="da-DK" sz="675" strike="noStrike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endParaRPr lang="en-GB" sz="675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4"/>
          <p:cNvSpPr>
            <a:spLocks/>
          </p:cNvSpPr>
          <p:nvPr userDrawn="1"/>
        </p:nvSpPr>
        <p:spPr bwMode="gray">
          <a:xfrm>
            <a:off x="4711186" y="3531813"/>
            <a:ext cx="1620000" cy="81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675" strike="sngStrike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reset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Position, size</a:t>
            </a: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formatting of the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placeholders to their default </a:t>
            </a:r>
            <a:b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GB" altLang="da-DK" sz="675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4701948" y="1375342"/>
            <a:ext cx="1620599" cy="102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text</a:t>
            </a:r>
            <a:r>
              <a:rPr lang="en-GB" sz="750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styles (levels)</a:t>
            </a:r>
            <a:endParaRPr lang="en-GB" sz="750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jump through </a:t>
            </a:r>
            <a:b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levels. Click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from one level to the next level</a:t>
            </a: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in levels use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SHIFT-TAB</a:t>
            </a:r>
            <a:endParaRPr lang="en-GB" altLang="da-DK" sz="675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180"/>
              </a:spcAft>
              <a:defRPr/>
            </a:pPr>
            <a:endParaRPr lang="en-GB" sz="675" b="1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sz="675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en-GB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list level </a:t>
            </a:r>
            <a:r>
              <a:rPr lang="en-GB" sz="675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</a:t>
            </a:r>
            <a:endParaRPr lang="en-GB" sz="675" cap="none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625249" y="1373938"/>
            <a:ext cx="2029844" cy="230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background from White to Blue on all slides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all slides in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left pane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-menu &gt; Click on the Blue Theme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selected slides will now use the blue master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endParaRPr lang="en-GB" altLang="da-DK" sz="675" b="0" cap="none" baseline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endParaRPr lang="en-GB" altLang="da-DK" sz="675" b="0" cap="none" baseline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background from Blue to White on one slide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slide</a:t>
            </a:r>
            <a:r>
              <a:rPr lang="en-GB" altLang="da-DK" sz="675" b="0" cap="none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left pane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-menu &gt;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on the White Theme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GB" altLang="da-DK" sz="675" b="0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GB" altLang="da-DK" sz="675" b="1" cap="none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to Selected Slides</a:t>
            </a:r>
          </a:p>
          <a:p>
            <a:pPr marL="0" indent="0" algn="l" eaLnBrk="1" hangingPunct="1">
              <a:spcAft>
                <a:spcPts val="450"/>
              </a:spcAft>
              <a:buFontTx/>
              <a:buNone/>
              <a:defRPr/>
            </a:pPr>
            <a:endParaRPr lang="en-GB" altLang="da-DK" sz="675" b="0" cap="none" baseline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Billed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1896" y="2118457"/>
            <a:ext cx="253050" cy="241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6423" y="1556315"/>
            <a:ext cx="196613" cy="192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2183" y="3838670"/>
            <a:ext cx="369339" cy="1503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86164" y="2653946"/>
            <a:ext cx="243573" cy="433678"/>
          </a:xfrm>
          <a:prstGeom prst="rect">
            <a:avLst/>
          </a:prstGeom>
        </p:spPr>
      </p:pic>
      <p:pic>
        <p:nvPicPr>
          <p:cNvPr id="17" name="Billede 15"/>
          <p:cNvPicPr>
            <a:picLocks noChangeAspect="1"/>
          </p:cNvPicPr>
          <p:nvPr userDrawn="1"/>
        </p:nvPicPr>
        <p:blipFill rotWithShape="1">
          <a:blip r:embed="rId6"/>
          <a:srcRect l="36944" r="2272" b="69429"/>
          <a:stretch/>
        </p:blipFill>
        <p:spPr>
          <a:xfrm>
            <a:off x="6090692" y="3156149"/>
            <a:ext cx="445026" cy="144158"/>
          </a:xfrm>
          <a:prstGeom prst="rect">
            <a:avLst/>
          </a:prstGeom>
        </p:spPr>
      </p:pic>
      <p:pic>
        <p:nvPicPr>
          <p:cNvPr id="18" name="Billede 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68654" y="2157848"/>
            <a:ext cx="411996" cy="213921"/>
          </a:xfrm>
          <a:prstGeom prst="rect">
            <a:avLst/>
          </a:prstGeom>
        </p:spPr>
      </p:pic>
      <p:pic>
        <p:nvPicPr>
          <p:cNvPr id="19" name="Billed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145175" y="2431800"/>
            <a:ext cx="269771" cy="2514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69072" y="1319478"/>
            <a:ext cx="507143" cy="2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55094" y="1481181"/>
            <a:ext cx="1371428" cy="464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69072" y="2588287"/>
            <a:ext cx="507143" cy="2142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655094" y="2749990"/>
            <a:ext cx="1371428" cy="4642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11"/>
          <a:srcRect t="17160"/>
          <a:stretch/>
        </p:blipFill>
        <p:spPr>
          <a:xfrm>
            <a:off x="2655094" y="3402624"/>
            <a:ext cx="1679514" cy="702466"/>
          </a:xfrm>
          <a:prstGeom prst="rect">
            <a:avLst/>
          </a:prstGeom>
        </p:spPr>
      </p:pic>
      <p:sp>
        <p:nvSpPr>
          <p:cNvPr id="26" name="Oval 25"/>
          <p:cNvSpPr/>
          <p:nvPr userDrawn="1"/>
        </p:nvSpPr>
        <p:spPr>
          <a:xfrm>
            <a:off x="3135300" y="1329011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3108310" y="2602750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Oval 27"/>
          <p:cNvSpPr/>
          <p:nvPr userDrawn="1"/>
        </p:nvSpPr>
        <p:spPr>
          <a:xfrm>
            <a:off x="2849345" y="3125517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3831303" y="1832136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3928912" y="3741692"/>
            <a:ext cx="195219" cy="195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1379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60411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50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9"/>
            <a:ext cx="7824752" cy="1912125"/>
          </a:xfrm>
          <a:noFill/>
        </p:spPr>
        <p:txBody>
          <a:bodyPr anchor="ctr" anchorCtr="0"/>
          <a:lstStyle>
            <a:lvl1pPr>
              <a:defRPr spc="-113">
                <a:gradFill>
                  <a:gsLst>
                    <a:gs pos="100000">
                      <a:schemeClr val="accent5"/>
                    </a:gs>
                    <a:gs pos="0">
                      <a:schemeClr val="accent6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43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5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599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2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600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7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9"/>
            <a:ext cx="7824752" cy="1912125"/>
          </a:xfrm>
          <a:noFill/>
        </p:spPr>
        <p:txBody>
          <a:bodyPr anchor="ctr" anchorCtr="0"/>
          <a:lstStyle>
            <a:lvl1pPr>
              <a:defRPr spc="-113">
                <a:gradFill>
                  <a:gsLst>
                    <a:gs pos="100000">
                      <a:schemeClr val="accent5"/>
                    </a:gs>
                    <a:gs pos="0">
                      <a:schemeClr val="accent6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5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599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50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8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6543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3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7600" y="385200"/>
            <a:ext cx="81288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4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577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636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enter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</p:spPr>
        <p:txBody>
          <a:bodyPr anchor="b"/>
          <a:lstStyle>
            <a:lvl1pPr>
              <a:defRPr sz="3600"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477125" y="2454129"/>
            <a:ext cx="618975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837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idx="13"/>
          </p:nvPr>
        </p:nvSpPr>
        <p:spPr>
          <a:xfrm>
            <a:off x="1" y="0"/>
            <a:ext cx="4570592" cy="5143500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71" name="Shape 71"/>
          <p:cNvSpPr>
            <a:spLocks noGrp="1"/>
          </p:cNvSpPr>
          <p:nvPr>
            <p:ph type="title" hasCustomPrompt="1"/>
          </p:nvPr>
        </p:nvSpPr>
        <p:spPr>
          <a:xfrm>
            <a:off x="5028314" y="514313"/>
            <a:ext cx="3567479" cy="1686359"/>
          </a:xfrm>
          <a:prstGeom prst="rect">
            <a:avLst/>
          </a:prstGeom>
        </p:spPr>
        <p:txBody>
          <a:bodyPr anchor="b"/>
          <a:lstStyle>
            <a:lvl1pPr>
              <a:defRPr sz="3000" spc="-6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 hasCustomPrompt="1"/>
          </p:nvPr>
        </p:nvSpPr>
        <p:spPr>
          <a:xfrm>
            <a:off x="5028315" y="2454129"/>
            <a:ext cx="3567477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pic>
        <p:nvPicPr>
          <p:cNvPr id="6" name="unity_logo.Light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459629" y="4532269"/>
            <a:ext cx="704850" cy="396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70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pic" idx="13"/>
          </p:nvPr>
        </p:nvSpPr>
        <p:spPr>
          <a:xfrm>
            <a:off x="-932" y="2571750"/>
            <a:ext cx="9144932" cy="2571750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95" name="Shape 195"/>
          <p:cNvSpPr>
            <a:spLocks noGrp="1"/>
          </p:cNvSpPr>
          <p:nvPr>
            <p:ph type="title" hasCustomPrompt="1"/>
          </p:nvPr>
        </p:nvSpPr>
        <p:spPr>
          <a:xfrm>
            <a:off x="995158" y="469560"/>
            <a:ext cx="7145426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 hasCustomPrompt="1"/>
          </p:nvPr>
        </p:nvSpPr>
        <p:spPr>
          <a:xfrm>
            <a:off x="995158" y="1339700"/>
            <a:ext cx="7145426" cy="11921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48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/3 pictur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pic" sz="half" idx="13"/>
          </p:nvPr>
        </p:nvSpPr>
        <p:spPr>
          <a:xfrm>
            <a:off x="0" y="1713962"/>
            <a:ext cx="9144000" cy="1715579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73" name="Shape 173"/>
          <p:cNvSpPr>
            <a:spLocks noGrp="1"/>
          </p:cNvSpPr>
          <p:nvPr>
            <p:ph type="title" hasCustomPrompt="1"/>
          </p:nvPr>
        </p:nvSpPr>
        <p:spPr>
          <a:xfrm>
            <a:off x="1236073" y="549304"/>
            <a:ext cx="6671855" cy="764210"/>
          </a:xfrm>
          <a:prstGeom prst="rect">
            <a:avLst/>
          </a:prstGeom>
        </p:spPr>
        <p:txBody>
          <a:bodyPr anchor="ctr"/>
          <a:lstStyle>
            <a:lvl1pPr>
              <a:defRPr sz="3600" spc="-113"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 hasCustomPrompt="1"/>
          </p:nvPr>
        </p:nvSpPr>
        <p:spPr>
          <a:xfrm>
            <a:off x="1236073" y="3679195"/>
            <a:ext cx="6671855" cy="735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350" spc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 spc="0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317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3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 flipV="1">
            <a:off x="3224783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09" name="Shape 209"/>
          <p:cNvSpPr/>
          <p:nvPr/>
        </p:nvSpPr>
        <p:spPr>
          <a:xfrm flipV="1">
            <a:off x="5912102" y="2412131"/>
            <a:ext cx="0" cy="35210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625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4" hasCustomPrompt="1"/>
          </p:nvPr>
        </p:nvSpPr>
        <p:spPr>
          <a:xfrm>
            <a:off x="6340797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5" hasCustomPrompt="1"/>
          </p:nvPr>
        </p:nvSpPr>
        <p:spPr>
          <a:xfrm>
            <a:off x="3500211" y="2938430"/>
            <a:ext cx="2143578" cy="3580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100" spc="-23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6" hasCustomPrompt="1"/>
          </p:nvPr>
        </p:nvSpPr>
        <p:spPr>
          <a:xfrm>
            <a:off x="659625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7" hasCustomPrompt="1"/>
          </p:nvPr>
        </p:nvSpPr>
        <p:spPr>
          <a:xfrm>
            <a:off x="3500211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8" hasCustomPrompt="1"/>
          </p:nvPr>
        </p:nvSpPr>
        <p:spPr>
          <a:xfrm>
            <a:off x="6340799" y="3392126"/>
            <a:ext cx="2143578" cy="10274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975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975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975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975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20" hasCustomPrompt="1"/>
          </p:nvPr>
        </p:nvSpPr>
        <p:spPr>
          <a:xfrm>
            <a:off x="1510255" y="1329202"/>
            <a:ext cx="6123491" cy="6191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0255" y="564993"/>
            <a:ext cx="6123491" cy="764208"/>
          </a:xfrm>
        </p:spPr>
        <p:txBody>
          <a:bodyPr anchor="ctr" anchorCtr="0"/>
          <a:lstStyle>
            <a:lvl1pPr>
              <a:defRPr sz="3000" spc="-113">
                <a:latin typeface="+mj-lt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4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body" sz="quarter" idx="13" hasCustomPrompt="1"/>
          </p:nvPr>
        </p:nvSpPr>
        <p:spPr>
          <a:xfrm>
            <a:off x="5286916" y="659625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4" hasCustomPrompt="1"/>
          </p:nvPr>
        </p:nvSpPr>
        <p:spPr>
          <a:xfrm>
            <a:off x="5286916" y="974829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5" hasCustomPrompt="1"/>
          </p:nvPr>
        </p:nvSpPr>
        <p:spPr>
          <a:xfrm>
            <a:off x="5286916" y="2108083"/>
            <a:ext cx="3308877" cy="3580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6" hasCustomPrompt="1"/>
          </p:nvPr>
        </p:nvSpPr>
        <p:spPr>
          <a:xfrm>
            <a:off x="5286916" y="2423286"/>
            <a:ext cx="3308877" cy="621000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7" hasCustomPrompt="1"/>
          </p:nvPr>
        </p:nvSpPr>
        <p:spPr>
          <a:xfrm>
            <a:off x="5286916" y="3556539"/>
            <a:ext cx="3308877" cy="35806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100" spc="-20" baseline="0">
                <a:solidFill>
                  <a:schemeClr val="tx1"/>
                </a:solidFill>
                <a:latin typeface="Roboto Bold" pitchFamily="2" charset="0"/>
                <a:ea typeface="Roboto Bold" pitchFamily="2" charset="0"/>
                <a:cs typeface="Arial"/>
                <a:sym typeface="Arial"/>
              </a:defRPr>
            </a:lvl1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8" hasCustomPrompt="1"/>
          </p:nvPr>
        </p:nvSpPr>
        <p:spPr>
          <a:xfrm>
            <a:off x="5286916" y="3871742"/>
            <a:ext cx="3308877" cy="651271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56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1840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7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 flipV="1">
            <a:off x="6502215" y="844294"/>
            <a:ext cx="0" cy="347477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86" name="Shape 286"/>
          <p:cNvSpPr/>
          <p:nvPr/>
        </p:nvSpPr>
        <p:spPr>
          <a:xfrm>
            <a:off x="4963259" y="2007314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87" name="Shape 287"/>
          <p:cNvSpPr/>
          <p:nvPr/>
        </p:nvSpPr>
        <p:spPr>
          <a:xfrm>
            <a:off x="4969410" y="3165572"/>
            <a:ext cx="3087438" cy="0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l" defTabSz="171452">
              <a:defRPr sz="1200" cap="none"/>
            </a:pPr>
            <a:endParaRPr lang="en-GB" sz="450" dirty="0"/>
          </a:p>
        </p:txBody>
      </p:sp>
      <p:sp>
        <p:nvSpPr>
          <p:cNvPr id="288" name="Shape 288"/>
          <p:cNvSpPr>
            <a:spLocks noGrp="1"/>
          </p:cNvSpPr>
          <p:nvPr>
            <p:ph type="pic" sz="quarter" idx="13"/>
          </p:nvPr>
        </p:nvSpPr>
        <p:spPr>
          <a:xfrm>
            <a:off x="6859476" y="2099295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89" name="Shape 289"/>
          <p:cNvSpPr>
            <a:spLocks noGrp="1"/>
          </p:cNvSpPr>
          <p:nvPr>
            <p:ph type="pic" sz="quarter" idx="14"/>
          </p:nvPr>
        </p:nvSpPr>
        <p:spPr>
          <a:xfrm>
            <a:off x="5191859" y="209512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0" name="Shape 290"/>
          <p:cNvSpPr>
            <a:spLocks noGrp="1"/>
          </p:cNvSpPr>
          <p:nvPr>
            <p:ph type="pic" sz="quarter" idx="15"/>
          </p:nvPr>
        </p:nvSpPr>
        <p:spPr>
          <a:xfrm>
            <a:off x="6859476" y="3295272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1" name="Shape 291"/>
          <p:cNvSpPr>
            <a:spLocks noGrp="1"/>
          </p:cNvSpPr>
          <p:nvPr>
            <p:ph type="pic" sz="quarter" idx="16"/>
          </p:nvPr>
        </p:nvSpPr>
        <p:spPr>
          <a:xfrm>
            <a:off x="6859476" y="960824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2" name="Shape 292"/>
          <p:cNvSpPr>
            <a:spLocks noGrp="1"/>
          </p:cNvSpPr>
          <p:nvPr>
            <p:ph type="pic" sz="quarter" idx="17"/>
          </p:nvPr>
        </p:nvSpPr>
        <p:spPr>
          <a:xfrm>
            <a:off x="5191859" y="3310453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3" name="Shape 293"/>
          <p:cNvSpPr>
            <a:spLocks noGrp="1"/>
          </p:cNvSpPr>
          <p:nvPr>
            <p:ph type="pic" sz="quarter" idx="18"/>
          </p:nvPr>
        </p:nvSpPr>
        <p:spPr>
          <a:xfrm>
            <a:off x="5191859" y="962758"/>
            <a:ext cx="953165" cy="953165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20" hasCustomPrompt="1"/>
          </p:nvPr>
        </p:nvSpPr>
        <p:spPr>
          <a:xfrm>
            <a:off x="539948" y="2454130"/>
            <a:ext cx="3570300" cy="1949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>
                <a:latin typeface="+mn-lt"/>
                <a:ea typeface="Arial"/>
                <a:cs typeface="Arial"/>
                <a:sym typeface="Arial"/>
              </a:defRPr>
            </a:lvl1pPr>
            <a:lvl2pPr algn="ctr">
              <a:defRPr sz="1238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1238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1238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1238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539948" y="514313"/>
            <a:ext cx="3570300" cy="168635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6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/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1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</p:spPr>
        <p:txBody>
          <a:bodyPr anchor="ctr" anchorCtr="0"/>
          <a:lstStyle>
            <a:lvl1pPr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70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599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600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009688"/>
                    </a:gs>
                    <a:gs pos="100000">
                      <a:srgbClr val="9C27B0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6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ora -&gt; d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600" y="514351"/>
            <a:ext cx="8121600" cy="809123"/>
          </a:xfrm>
        </p:spPr>
        <p:txBody>
          <a:bodyPr anchor="t"/>
          <a:lstStyle>
            <a:lvl1pPr algn="l">
              <a:lnSpc>
                <a:spcPct val="90000"/>
              </a:lnSpc>
              <a:defRPr spc="-113">
                <a:gradFill>
                  <a:gsLst>
                    <a:gs pos="0">
                      <a:srgbClr val="E4792D"/>
                    </a:gs>
                    <a:gs pos="100000">
                      <a:srgbClr val="F0134C"/>
                    </a:gs>
                  </a:gsLst>
                  <a:lin ang="0" scaled="1"/>
                </a:gradFill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949" y="1380116"/>
            <a:ext cx="8056800" cy="3039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4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506543" y="385200"/>
            <a:ext cx="8121600" cy="1389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3600" spc="-113" baseline="0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49" y="1854000"/>
            <a:ext cx="8056800" cy="2548800"/>
          </a:xfrm>
        </p:spPr>
        <p:txBody>
          <a:bodyPr numCol="2" spcCol="95040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92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43.xml"/><Relationship Id="rId22" Type="http://schemas.openxmlformats.org/officeDocument/2006/relationships/theme" Target="../theme/theme2.xml"/><Relationship Id="rId23" Type="http://schemas.openxmlformats.org/officeDocument/2006/relationships/image" Target="../media/image13.png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00" y="658800"/>
            <a:ext cx="7826400" cy="191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altLang="zh-TW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00" y="2570400"/>
            <a:ext cx="7822800" cy="19635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A626-36E7-4ACB-AE94-30B8AB1B2246}" type="datetimeFigureOut">
              <a:rPr lang="en-GB" smtClean="0"/>
              <a:pPr/>
              <a:t>23/09/2016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unity_logo_Dark.png"/>
          <p:cNvPicPr>
            <a:picLocks noChangeAspect="1"/>
          </p:cNvPicPr>
          <p:nvPr userDrawn="1"/>
        </p:nvPicPr>
        <p:blipFill>
          <a:blip r:embed="rId24">
            <a:extLst/>
          </a:blip>
          <a:stretch>
            <a:fillRect/>
          </a:stretch>
        </p:blipFill>
        <p:spPr>
          <a:xfrm>
            <a:off x="4203472" y="4531720"/>
            <a:ext cx="706803" cy="3975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00400" indent="-216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98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8964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00" y="658800"/>
            <a:ext cx="7826400" cy="191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00" y="2570400"/>
            <a:ext cx="7826400" cy="191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6</a:t>
            </a:r>
          </a:p>
          <a:p>
            <a:pPr lvl="6"/>
            <a:r>
              <a:rPr lang="en-GB" dirty="0" smtClean="0"/>
              <a:t>7</a:t>
            </a:r>
          </a:p>
          <a:p>
            <a:pPr lvl="7"/>
            <a:r>
              <a:rPr lang="en-GB" dirty="0" smtClean="0"/>
              <a:t>8</a:t>
            </a:r>
          </a:p>
          <a:p>
            <a:pPr lvl="8"/>
            <a:r>
              <a:rPr lang="en-GB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1C7F-9E30-4840-9F9F-64307584E6FE}" type="datetimeFigureOut">
              <a:rPr lang="en-GB" smtClean="0"/>
              <a:pPr/>
              <a:t>23/09/2016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377F-155D-4E0F-9293-3CB39EBBFA0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unity_logo.Light.png"/>
          <p:cNvPicPr>
            <a:picLocks noChangeAspect="1"/>
          </p:cNvPicPr>
          <p:nvPr userDrawn="1"/>
        </p:nvPicPr>
        <p:blipFill>
          <a:blip r:embed="rId23">
            <a:extLst/>
          </a:blip>
          <a:stretch>
            <a:fillRect/>
          </a:stretch>
        </p:blipFill>
        <p:spPr>
          <a:xfrm>
            <a:off x="4203472" y="4532268"/>
            <a:ext cx="704850" cy="396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3061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00400" indent="-216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98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5pPr>
      <a:lvl6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896400" indent="-1980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unityads.unity3d.com/" TargetMode="External"/><Relationship Id="rId4" Type="http://schemas.openxmlformats.org/officeDocument/2006/relationships/hyperlink" Target="https://github.com/unity-cn/unityads-help-cn/wiki" TargetMode="External"/><Relationship Id="rId1" Type="http://schemas.openxmlformats.org/officeDocument/2006/relationships/slideLayout" Target="../slideLayouts/slideLayout28.xml"/><Relationship Id="rId2" Type="http://schemas.openxmlformats.org/officeDocument/2006/relationships/hyperlink" Target="http://id.unity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26" y="1615689"/>
            <a:ext cx="7824752" cy="2140234"/>
          </a:xfrm>
        </p:spPr>
        <p:txBody>
          <a:bodyPr/>
          <a:lstStyle/>
          <a:p>
            <a:r>
              <a:rPr lang="zh-CN" altLang="en-US" sz="4400" dirty="0" smtClean="0"/>
              <a:t>在</a:t>
            </a:r>
            <a:r>
              <a:rPr lang="en-US" altLang="zh-CN" sz="4400" dirty="0" smtClean="0"/>
              <a:t>Unity</a:t>
            </a:r>
            <a:r>
              <a:rPr lang="zh-CN" altLang="en-US" sz="4400" dirty="0" smtClean="0"/>
              <a:t>游戏中使用广告服务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TW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80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98" y="381496"/>
            <a:ext cx="8121600" cy="809123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直接奖励</a:t>
            </a:r>
            <a:endParaRPr lang="zh-TW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7598" y="955363"/>
            <a:ext cx="8056800" cy="3039484"/>
          </a:xfrm>
        </p:spPr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0"/>
            <a:ext cx="28977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0"/>
            <a:ext cx="2897746" cy="5143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7598" y="381496"/>
            <a:ext cx="8121600" cy="8091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特定时机奖励</a:t>
            </a:r>
            <a:endParaRPr lang="zh-TW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1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999" y="1173638"/>
            <a:ext cx="8056800" cy="30394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0"/>
            <a:ext cx="2897746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7598" y="381496"/>
            <a:ext cx="8121600" cy="8091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13">
                <a:gradFill>
                  <a:gsLst>
                    <a:gs pos="100000">
                      <a:srgbClr val="E91E63"/>
                    </a:gs>
                    <a:gs pos="0">
                      <a:srgbClr val="A126AC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收费项目</a:t>
            </a:r>
            <a:endParaRPr lang="zh-TW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0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链接</a:t>
            </a:r>
            <a:endParaRPr lang="zh-TW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0485" y="1656964"/>
            <a:ext cx="7355828" cy="23533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http://id.unity.com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dashboard.unityads.unity3d.com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hlinkClick r:id="rId4"/>
              </a:rPr>
              <a:t>https</a:t>
            </a:r>
            <a:r>
              <a:rPr lang="en-US" altLang="zh-CN" sz="2400" dirty="0">
                <a:hlinkClick r:id="rId4"/>
              </a:rPr>
              <a:t>://</a:t>
            </a:r>
            <a:r>
              <a:rPr lang="en-US" altLang="zh-CN" sz="2400" dirty="0" smtClean="0">
                <a:hlinkClick r:id="rId4"/>
              </a:rPr>
              <a:t>github.com/unity-cn/unityads-help-cn/wiki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33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0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White">
  <a:themeElements>
    <a:clrScheme name="Unity new">
      <a:dk1>
        <a:srgbClr val="222C37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lnSpc>
            <a:spcPct val="150000"/>
          </a:lnSpc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defRPr sz="135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nity White Blue PowerPoint Standard.potx" id="{FC3B5A59-3CB3-46C0-9E90-B6ECEC9E14E6}" vid="{19684B00-726C-4E55-90BB-4E33C4B56FA0}"/>
    </a:ext>
  </a:extLst>
</a:theme>
</file>

<file path=ppt/theme/theme2.xml><?xml version="1.0" encoding="utf-8"?>
<a:theme xmlns:a="http://schemas.openxmlformats.org/drawingml/2006/main" name="Blue">
  <a:themeElements>
    <a:clrScheme name="Unity new">
      <a:dk1>
        <a:srgbClr val="222C37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lnSpc>
            <a:spcPct val="150000"/>
          </a:lnSpc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defRPr sz="13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ty White Blue PowerPoint Standard.potx" id="{FC3B5A59-3CB3-46C0-9E90-B6ECEC9E14E6}" vid="{A2E0AE4C-7D54-4904-B212-5CD88D3232E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Unity White Blue PowerPoint Standard</Template>
  <TotalTime>0</TotalTime>
  <Words>28</Words>
  <Application>Microsoft Macintosh PowerPoint</Application>
  <PresentationFormat>On-screen Show (16:9)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Roboto Bold</vt:lpstr>
      <vt:lpstr>Roboto Light</vt:lpstr>
      <vt:lpstr>Roboto Thin</vt:lpstr>
      <vt:lpstr>微软雅黑</vt:lpstr>
      <vt:lpstr>Arial</vt:lpstr>
      <vt:lpstr>White</vt:lpstr>
      <vt:lpstr>Blue</vt:lpstr>
      <vt:lpstr>在Unity游戏中使用广告服务  </vt:lpstr>
      <vt:lpstr>直接奖励</vt:lpstr>
      <vt:lpstr>PowerPoint Presentation</vt:lpstr>
      <vt:lpstr>PowerPoint Presentation</vt:lpstr>
      <vt:lpstr>链接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2016-08-31T01:40:45Z</dcterms:created>
  <dcterms:modified xsi:type="dcterms:W3CDTF">2016-09-23T02:35:50Z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</Properties>
</file>