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82" r:id="rId6"/>
    <p:sldId id="286" r:id="rId7"/>
    <p:sldId id="283" r:id="rId8"/>
    <p:sldId id="284" r:id="rId9"/>
    <p:sldId id="287" r:id="rId10"/>
    <p:sldId id="288" r:id="rId11"/>
    <p:sldId id="285" r:id="rId12"/>
    <p:sldId id="289" r:id="rId13"/>
    <p:sldId id="269" r:id="rId14"/>
    <p:sldId id="290" r:id="rId15"/>
    <p:sldId id="291" r:id="rId16"/>
    <p:sldId id="292" r:id="rId17"/>
    <p:sldId id="293" r:id="rId18"/>
    <p:sldId id="294" r:id="rId19"/>
    <p:sldId id="295" r:id="rId20"/>
    <p:sldId id="281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745"/>
    <a:srgbClr val="CD467E"/>
    <a:srgbClr val="DC6D7B"/>
    <a:srgbClr val="6B2C8A"/>
    <a:srgbClr val="8D449A"/>
    <a:srgbClr val="3C2A7A"/>
    <a:srgbClr val="A24098"/>
    <a:srgbClr val="2D3893"/>
    <a:srgbClr val="7572B5"/>
    <a:srgbClr val="AA1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6429" autoAdjust="0"/>
  </p:normalViewPr>
  <p:slideViewPr>
    <p:cSldViewPr snapToGrid="0">
      <p:cViewPr varScale="1">
        <p:scale>
          <a:sx n="90" d="100"/>
          <a:sy n="9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28051181102361E-2"/>
          <c:y val="6.4109498031496057E-2"/>
          <c:w val="0.9151386154855643"/>
          <c:h val="0.682388533464566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Coding Bootcamps</c:v>
                </c:pt>
                <c:pt idx="1">
                  <c:v>Data Science</c:v>
                </c:pt>
                <c:pt idx="2">
                  <c:v>Full-Stack Web Development</c:v>
                </c:pt>
                <c:pt idx="3">
                  <c:v>Online Courses</c:v>
                </c:pt>
                <c:pt idx="4">
                  <c:v>Web Design (UX/UI)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0.83845278725824801</c:v>
                </c:pt>
                <c:pt idx="1">
                  <c:v>0.82608695652173914</c:v>
                </c:pt>
                <c:pt idx="2">
                  <c:v>0.84024577572964665</c:v>
                </c:pt>
                <c:pt idx="3">
                  <c:v>0.81128404669260701</c:v>
                </c:pt>
                <c:pt idx="4">
                  <c:v>0.81583072100313481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E-4F4E-99E1-52862049B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Coding Bootcamps</c:v>
                </c:pt>
                <c:pt idx="1">
                  <c:v>Data Science</c:v>
                </c:pt>
                <c:pt idx="2">
                  <c:v>Full-Stack Web Development</c:v>
                </c:pt>
                <c:pt idx="3">
                  <c:v>Online Courses</c:v>
                </c:pt>
                <c:pt idx="4">
                  <c:v>Web Design (UX/UI)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0.16154721274175199</c:v>
                </c:pt>
                <c:pt idx="1">
                  <c:v>0.17391304347826086</c:v>
                </c:pt>
                <c:pt idx="2">
                  <c:v>0.1597542242703533</c:v>
                </c:pt>
                <c:pt idx="3">
                  <c:v>0.18871595330739299</c:v>
                </c:pt>
                <c:pt idx="4">
                  <c:v>0.18416927899686519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E-4F4E-99E1-52862049B9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98320456"/>
        <c:axId val="79832275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Coding Bootcamps</c:v>
                      </c:pt>
                      <c:pt idx="1">
                        <c:v>Data Science</c:v>
                      </c:pt>
                      <c:pt idx="2">
                        <c:v>Full-Stack Web Development</c:v>
                      </c:pt>
                      <c:pt idx="3">
                        <c:v>Online Courses</c:v>
                      </c:pt>
                      <c:pt idx="4">
                        <c:v>Web Design (UX/UI)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2948</c:v>
                      </c:pt>
                      <c:pt idx="1">
                        <c:v>1178</c:v>
                      </c:pt>
                      <c:pt idx="2">
                        <c:v>2735</c:v>
                      </c:pt>
                      <c:pt idx="3">
                        <c:v>1251</c:v>
                      </c:pt>
                      <c:pt idx="4">
                        <c:v>1041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88E-4F4E-99E1-52862049B97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Coding Bootcamps</c:v>
                      </c:pt>
                      <c:pt idx="1">
                        <c:v>Data Science</c:v>
                      </c:pt>
                      <c:pt idx="2">
                        <c:v>Full-Stack Web Development</c:v>
                      </c:pt>
                      <c:pt idx="3">
                        <c:v>Online Courses</c:v>
                      </c:pt>
                      <c:pt idx="4">
                        <c:v>Web Design (UX/UI)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568</c:v>
                      </c:pt>
                      <c:pt idx="1">
                        <c:v>248</c:v>
                      </c:pt>
                      <c:pt idx="2">
                        <c:v>520</c:v>
                      </c:pt>
                      <c:pt idx="3">
                        <c:v>291</c:v>
                      </c:pt>
                      <c:pt idx="4">
                        <c:v>235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88E-4F4E-99E1-52862049B974}"/>
                  </c:ext>
                </c:extLst>
              </c15:ser>
            </c15:filteredBarSeries>
          </c:ext>
        </c:extLst>
      </c:barChart>
      <c:catAx>
        <c:axId val="798320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8322752"/>
        <c:crosses val="autoZero"/>
        <c:auto val="1"/>
        <c:lblAlgn val="ctr"/>
        <c:lblOffset val="100"/>
        <c:noMultiLvlLbl val="0"/>
      </c:catAx>
      <c:valAx>
        <c:axId val="7983227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79832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BDDC-6AD8-47C4-A4BB-677C8793CEF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D211B-670D-4929-BBF6-58AB20FA7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1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87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2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1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2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37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0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1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0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6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211B-670D-4929-BBF6-58AB20FA7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2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4057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6330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56212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1767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100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7473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177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227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3620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819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1724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0A64-838D-4709-B95E-429DB72B5C2B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ED3A-DCA4-4FBD-B40D-9D5892F27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6179853" y="4014959"/>
            <a:ext cx="591417" cy="685714"/>
          </a:xfrm>
          <a:custGeom>
            <a:avLst/>
            <a:gdLst>
              <a:gd name="connsiteX0" fmla="*/ 311150 w 311150"/>
              <a:gd name="connsiteY0" fmla="*/ 0 h 381000"/>
              <a:gd name="connsiteX1" fmla="*/ 0 w 311150"/>
              <a:gd name="connsiteY1" fmla="*/ 273050 h 381000"/>
              <a:gd name="connsiteX2" fmla="*/ 101600 w 311150"/>
              <a:gd name="connsiteY2" fmla="*/ 381000 h 381000"/>
              <a:gd name="connsiteX3" fmla="*/ 311150 w 311150"/>
              <a:gd name="connsiteY3" fmla="*/ 266700 h 381000"/>
              <a:gd name="connsiteX4" fmla="*/ 311150 w 31115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381000">
                <a:moveTo>
                  <a:pt x="311150" y="0"/>
                </a:moveTo>
                <a:lnTo>
                  <a:pt x="0" y="273050"/>
                </a:lnTo>
                <a:lnTo>
                  <a:pt x="101600" y="381000"/>
                </a:lnTo>
                <a:lnTo>
                  <a:pt x="311150" y="266700"/>
                </a:lnTo>
                <a:lnTo>
                  <a:pt x="311150" y="0"/>
                </a:lnTo>
                <a:close/>
              </a:path>
            </a:pathLst>
          </a:custGeom>
          <a:solidFill>
            <a:srgbClr val="DB2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6585096" y="1956143"/>
            <a:ext cx="916746" cy="570420"/>
          </a:xfrm>
          <a:custGeom>
            <a:avLst/>
            <a:gdLst>
              <a:gd name="connsiteX0" fmla="*/ 0 w 571500"/>
              <a:gd name="connsiteY0" fmla="*/ 0 h 355600"/>
              <a:gd name="connsiteX1" fmla="*/ 463550 w 571500"/>
              <a:gd name="connsiteY1" fmla="*/ 355600 h 355600"/>
              <a:gd name="connsiteX2" fmla="*/ 571500 w 571500"/>
              <a:gd name="connsiteY2" fmla="*/ 222250 h 355600"/>
              <a:gd name="connsiteX3" fmla="*/ 0 w 5715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355600">
                <a:moveTo>
                  <a:pt x="0" y="0"/>
                </a:moveTo>
                <a:lnTo>
                  <a:pt x="463550" y="355600"/>
                </a:lnTo>
                <a:lnTo>
                  <a:pt x="57150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D9E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4457679" y="2869551"/>
            <a:ext cx="234950" cy="184150"/>
          </a:xfrm>
          <a:custGeom>
            <a:avLst/>
            <a:gdLst>
              <a:gd name="connsiteX0" fmla="*/ 0 w 234950"/>
              <a:gd name="connsiteY0" fmla="*/ 158750 h 184150"/>
              <a:gd name="connsiteX1" fmla="*/ 146050 w 234950"/>
              <a:gd name="connsiteY1" fmla="*/ 184150 h 184150"/>
              <a:gd name="connsiteX2" fmla="*/ 234950 w 234950"/>
              <a:gd name="connsiteY2" fmla="*/ 82550 h 184150"/>
              <a:gd name="connsiteX3" fmla="*/ 69850 w 234950"/>
              <a:gd name="connsiteY3" fmla="*/ 0 h 184150"/>
              <a:gd name="connsiteX4" fmla="*/ 0 w 234950"/>
              <a:gd name="connsiteY4" fmla="*/ 15875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184150">
                <a:moveTo>
                  <a:pt x="0" y="158750"/>
                </a:moveTo>
                <a:lnTo>
                  <a:pt x="146050" y="184150"/>
                </a:lnTo>
                <a:lnTo>
                  <a:pt x="234950" y="82550"/>
                </a:lnTo>
                <a:lnTo>
                  <a:pt x="69850" y="0"/>
                </a:lnTo>
                <a:lnTo>
                  <a:pt x="0" y="158750"/>
                </a:lnTo>
                <a:close/>
              </a:path>
            </a:pathLst>
          </a:custGeom>
          <a:solidFill>
            <a:srgbClr val="B92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4831459" y="807503"/>
            <a:ext cx="209550" cy="381000"/>
          </a:xfrm>
          <a:custGeom>
            <a:avLst/>
            <a:gdLst>
              <a:gd name="connsiteX0" fmla="*/ 0 w 209550"/>
              <a:gd name="connsiteY0" fmla="*/ 0 h 381000"/>
              <a:gd name="connsiteX1" fmla="*/ 209550 w 209550"/>
              <a:gd name="connsiteY1" fmla="*/ 63500 h 381000"/>
              <a:gd name="connsiteX2" fmla="*/ 31750 w 209550"/>
              <a:gd name="connsiteY2" fmla="*/ 381000 h 381000"/>
              <a:gd name="connsiteX3" fmla="*/ 0 w 209550"/>
              <a:gd name="connsiteY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381000">
                <a:moveTo>
                  <a:pt x="0" y="0"/>
                </a:moveTo>
                <a:lnTo>
                  <a:pt x="209550" y="63500"/>
                </a:lnTo>
                <a:lnTo>
                  <a:pt x="3175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B92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12711" y="3449109"/>
            <a:ext cx="814885" cy="916746"/>
          </a:xfrm>
          <a:custGeom>
            <a:avLst/>
            <a:gdLst>
              <a:gd name="connsiteX0" fmla="*/ 0 w 508000"/>
              <a:gd name="connsiteY0" fmla="*/ 0 h 571500"/>
              <a:gd name="connsiteX1" fmla="*/ 196850 w 508000"/>
              <a:gd name="connsiteY1" fmla="*/ 571500 h 571500"/>
              <a:gd name="connsiteX2" fmla="*/ 508000 w 508000"/>
              <a:gd name="connsiteY2" fmla="*/ 520700 h 571500"/>
              <a:gd name="connsiteX3" fmla="*/ 508000 w 508000"/>
              <a:gd name="connsiteY3" fmla="*/ 114300 h 571500"/>
              <a:gd name="connsiteX4" fmla="*/ 0 w 508000"/>
              <a:gd name="connsiteY4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" h="571500">
                <a:moveTo>
                  <a:pt x="0" y="0"/>
                </a:moveTo>
                <a:lnTo>
                  <a:pt x="196850" y="571500"/>
                </a:lnTo>
                <a:lnTo>
                  <a:pt x="508000" y="520700"/>
                </a:lnTo>
                <a:lnTo>
                  <a:pt x="50800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B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6812710" y="3418969"/>
            <a:ext cx="882034" cy="533095"/>
          </a:xfrm>
          <a:custGeom>
            <a:avLst/>
            <a:gdLst>
              <a:gd name="connsiteX0" fmla="*/ 0 w 527050"/>
              <a:gd name="connsiteY0" fmla="*/ 0 h 311150"/>
              <a:gd name="connsiteX1" fmla="*/ 355600 w 527050"/>
              <a:gd name="connsiteY1" fmla="*/ 311150 h 311150"/>
              <a:gd name="connsiteX2" fmla="*/ 527050 w 527050"/>
              <a:gd name="connsiteY2" fmla="*/ 63500 h 311150"/>
              <a:gd name="connsiteX3" fmla="*/ 0 w 52705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050" h="311150">
                <a:moveTo>
                  <a:pt x="0" y="0"/>
                </a:moveTo>
                <a:lnTo>
                  <a:pt x="355600" y="311150"/>
                </a:lnTo>
                <a:lnTo>
                  <a:pt x="52705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38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334505" y="1381417"/>
            <a:ext cx="1295793" cy="2415340"/>
          </a:xfrm>
          <a:custGeom>
            <a:avLst/>
            <a:gdLst>
              <a:gd name="connsiteX0" fmla="*/ 482600 w 819150"/>
              <a:gd name="connsiteY0" fmla="*/ 0 h 1524000"/>
              <a:gd name="connsiteX1" fmla="*/ 0 w 819150"/>
              <a:gd name="connsiteY1" fmla="*/ 1524000 h 1524000"/>
              <a:gd name="connsiteX2" fmla="*/ 819150 w 819150"/>
              <a:gd name="connsiteY2" fmla="*/ 1358900 h 1524000"/>
              <a:gd name="connsiteX3" fmla="*/ 482600 w 819150"/>
              <a:gd name="connsiteY3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524000">
                <a:moveTo>
                  <a:pt x="482600" y="0"/>
                </a:moveTo>
                <a:lnTo>
                  <a:pt x="0" y="1524000"/>
                </a:lnTo>
                <a:lnTo>
                  <a:pt x="819150" y="1358900"/>
                </a:lnTo>
                <a:lnTo>
                  <a:pt x="482600" y="0"/>
                </a:lnTo>
                <a:close/>
              </a:path>
            </a:pathLst>
          </a:custGeom>
          <a:solidFill>
            <a:srgbClr val="7D4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7900464" y="3523174"/>
            <a:ext cx="1397160" cy="1486975"/>
          </a:xfrm>
          <a:custGeom>
            <a:avLst/>
            <a:gdLst>
              <a:gd name="connsiteX0" fmla="*/ 692150 w 1409700"/>
              <a:gd name="connsiteY0" fmla="*/ 0 h 1479550"/>
              <a:gd name="connsiteX1" fmla="*/ 0 w 1409700"/>
              <a:gd name="connsiteY1" fmla="*/ 1479550 h 1479550"/>
              <a:gd name="connsiteX2" fmla="*/ 1403350 w 1409700"/>
              <a:gd name="connsiteY2" fmla="*/ 1358900 h 1479550"/>
              <a:gd name="connsiteX3" fmla="*/ 1409700 w 1409700"/>
              <a:gd name="connsiteY3" fmla="*/ 457200 h 1479550"/>
              <a:gd name="connsiteX4" fmla="*/ 692150 w 1409700"/>
              <a:gd name="connsiteY4" fmla="*/ 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1479550">
                <a:moveTo>
                  <a:pt x="692150" y="0"/>
                </a:moveTo>
                <a:lnTo>
                  <a:pt x="0" y="1479550"/>
                </a:lnTo>
                <a:lnTo>
                  <a:pt x="1403350" y="1358900"/>
                </a:lnTo>
                <a:cubicBezTo>
                  <a:pt x="1405467" y="1058333"/>
                  <a:pt x="1407583" y="757767"/>
                  <a:pt x="1409700" y="457200"/>
                </a:cubicBezTo>
                <a:lnTo>
                  <a:pt x="692150" y="0"/>
                </a:lnTo>
                <a:close/>
              </a:path>
            </a:pathLst>
          </a:custGeom>
          <a:solidFill>
            <a:srgbClr val="4D2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8860736" y="108855"/>
            <a:ext cx="336140" cy="611164"/>
          </a:xfrm>
          <a:custGeom>
            <a:avLst/>
            <a:gdLst>
              <a:gd name="connsiteX0" fmla="*/ 177800 w 209550"/>
              <a:gd name="connsiteY0" fmla="*/ 0 h 292100"/>
              <a:gd name="connsiteX1" fmla="*/ 69850 w 209550"/>
              <a:gd name="connsiteY1" fmla="*/ 25400 h 292100"/>
              <a:gd name="connsiteX2" fmla="*/ 0 w 209550"/>
              <a:gd name="connsiteY2" fmla="*/ 292100 h 292100"/>
              <a:gd name="connsiteX3" fmla="*/ 209550 w 209550"/>
              <a:gd name="connsiteY3" fmla="*/ 88900 h 292100"/>
              <a:gd name="connsiteX4" fmla="*/ 177800 w 209550"/>
              <a:gd name="connsiteY4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92100">
                <a:moveTo>
                  <a:pt x="177800" y="0"/>
                </a:moveTo>
                <a:lnTo>
                  <a:pt x="69850" y="25400"/>
                </a:lnTo>
                <a:lnTo>
                  <a:pt x="0" y="292100"/>
                </a:lnTo>
                <a:lnTo>
                  <a:pt x="209550" y="88900"/>
                </a:lnTo>
                <a:lnTo>
                  <a:pt x="177800" y="0"/>
                </a:lnTo>
                <a:close/>
              </a:path>
            </a:pathLst>
          </a:custGeom>
          <a:solidFill>
            <a:srgbClr val="AB6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859805" y="2201382"/>
            <a:ext cx="529675" cy="947304"/>
          </a:xfrm>
          <a:custGeom>
            <a:avLst/>
            <a:gdLst>
              <a:gd name="connsiteX0" fmla="*/ 25400 w 330200"/>
              <a:gd name="connsiteY0" fmla="*/ 0 h 590550"/>
              <a:gd name="connsiteX1" fmla="*/ 330200 w 330200"/>
              <a:gd name="connsiteY1" fmla="*/ 215900 h 590550"/>
              <a:gd name="connsiteX2" fmla="*/ 0 w 330200"/>
              <a:gd name="connsiteY2" fmla="*/ 590550 h 590550"/>
              <a:gd name="connsiteX3" fmla="*/ 25400 w 330200"/>
              <a:gd name="connsiteY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590550">
                <a:moveTo>
                  <a:pt x="25400" y="0"/>
                </a:moveTo>
                <a:lnTo>
                  <a:pt x="330200" y="215900"/>
                </a:lnTo>
                <a:lnTo>
                  <a:pt x="0" y="590550"/>
                </a:lnTo>
                <a:lnTo>
                  <a:pt x="25400" y="0"/>
                </a:lnTo>
                <a:close/>
              </a:path>
            </a:pathLst>
          </a:custGeom>
          <a:solidFill>
            <a:srgbClr val="BBD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853455" y="2685154"/>
            <a:ext cx="346118" cy="550047"/>
          </a:xfrm>
          <a:custGeom>
            <a:avLst/>
            <a:gdLst>
              <a:gd name="connsiteX0" fmla="*/ 12700 w 184150"/>
              <a:gd name="connsiteY0" fmla="*/ 0 h 292100"/>
              <a:gd name="connsiteX1" fmla="*/ 184150 w 184150"/>
              <a:gd name="connsiteY1" fmla="*/ 69850 h 292100"/>
              <a:gd name="connsiteX2" fmla="*/ 0 w 184150"/>
              <a:gd name="connsiteY2" fmla="*/ 292100 h 292100"/>
              <a:gd name="connsiteX3" fmla="*/ 12700 w 184150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292100">
                <a:moveTo>
                  <a:pt x="12700" y="0"/>
                </a:moveTo>
                <a:lnTo>
                  <a:pt x="184150" y="69850"/>
                </a:lnTo>
                <a:lnTo>
                  <a:pt x="0" y="292100"/>
                </a:lnTo>
                <a:lnTo>
                  <a:pt x="12700" y="0"/>
                </a:lnTo>
                <a:close/>
              </a:path>
            </a:pathLst>
          </a:custGeom>
          <a:solidFill>
            <a:srgbClr val="D79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163857" y="4196736"/>
            <a:ext cx="713024" cy="723211"/>
          </a:xfrm>
          <a:custGeom>
            <a:avLst/>
            <a:gdLst>
              <a:gd name="connsiteX0" fmla="*/ 0 w 444500"/>
              <a:gd name="connsiteY0" fmla="*/ 101600 h 450850"/>
              <a:gd name="connsiteX1" fmla="*/ 444500 w 444500"/>
              <a:gd name="connsiteY1" fmla="*/ 450850 h 450850"/>
              <a:gd name="connsiteX2" fmla="*/ 419100 w 444500"/>
              <a:gd name="connsiteY2" fmla="*/ 0 h 450850"/>
              <a:gd name="connsiteX3" fmla="*/ 0 w 444500"/>
              <a:gd name="connsiteY3" fmla="*/ 10160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450850">
                <a:moveTo>
                  <a:pt x="0" y="101600"/>
                </a:moveTo>
                <a:lnTo>
                  <a:pt x="444500" y="450850"/>
                </a:lnTo>
                <a:lnTo>
                  <a:pt x="41910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F7A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50969" y="1353512"/>
            <a:ext cx="1357020" cy="2449595"/>
          </a:xfrm>
          <a:custGeom>
            <a:avLst/>
            <a:gdLst>
              <a:gd name="connsiteX0" fmla="*/ 838200 w 838200"/>
              <a:gd name="connsiteY0" fmla="*/ 0 h 1504950"/>
              <a:gd name="connsiteX1" fmla="*/ 0 w 838200"/>
              <a:gd name="connsiteY1" fmla="*/ 1219200 h 1504950"/>
              <a:gd name="connsiteX2" fmla="*/ 368300 w 838200"/>
              <a:gd name="connsiteY2" fmla="*/ 1504950 h 1504950"/>
              <a:gd name="connsiteX3" fmla="*/ 838200 w 838200"/>
              <a:gd name="connsiteY3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504950">
                <a:moveTo>
                  <a:pt x="838200" y="0"/>
                </a:moveTo>
                <a:lnTo>
                  <a:pt x="0" y="1219200"/>
                </a:lnTo>
                <a:lnTo>
                  <a:pt x="368300" y="1504950"/>
                </a:lnTo>
                <a:lnTo>
                  <a:pt x="838200" y="0"/>
                </a:lnTo>
                <a:close/>
              </a:path>
            </a:pathLst>
          </a:custGeom>
          <a:solidFill>
            <a:srgbClr val="9F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692899" y="3431669"/>
            <a:ext cx="474219" cy="949831"/>
          </a:xfrm>
          <a:custGeom>
            <a:avLst/>
            <a:gdLst>
              <a:gd name="connsiteX0" fmla="*/ 76200 w 273050"/>
              <a:gd name="connsiteY0" fmla="*/ 0 h 571500"/>
              <a:gd name="connsiteX1" fmla="*/ 0 w 273050"/>
              <a:gd name="connsiteY1" fmla="*/ 374650 h 571500"/>
              <a:gd name="connsiteX2" fmla="*/ 273050 w 273050"/>
              <a:gd name="connsiteY2" fmla="*/ 571500 h 571500"/>
              <a:gd name="connsiteX3" fmla="*/ 76200 w 27305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571500">
                <a:moveTo>
                  <a:pt x="76200" y="0"/>
                </a:moveTo>
                <a:lnTo>
                  <a:pt x="0" y="374650"/>
                </a:lnTo>
                <a:lnTo>
                  <a:pt x="273050" y="571500"/>
                </a:lnTo>
                <a:lnTo>
                  <a:pt x="76200" y="0"/>
                </a:lnTo>
                <a:close/>
              </a:path>
            </a:pathLst>
          </a:custGeom>
          <a:solidFill>
            <a:srgbClr val="DB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160803" y="3875409"/>
            <a:ext cx="596516" cy="704353"/>
          </a:xfrm>
          <a:custGeom>
            <a:avLst/>
            <a:gdLst>
              <a:gd name="connsiteX0" fmla="*/ 0 w 330200"/>
              <a:gd name="connsiteY0" fmla="*/ 342900 h 342900"/>
              <a:gd name="connsiteX1" fmla="*/ 95250 w 330200"/>
              <a:gd name="connsiteY1" fmla="*/ 0 h 342900"/>
              <a:gd name="connsiteX2" fmla="*/ 330200 w 330200"/>
              <a:gd name="connsiteY2" fmla="*/ 76200 h 342900"/>
              <a:gd name="connsiteX3" fmla="*/ 0 w 3302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342900">
                <a:moveTo>
                  <a:pt x="0" y="342900"/>
                </a:moveTo>
                <a:lnTo>
                  <a:pt x="95250" y="0"/>
                </a:lnTo>
                <a:lnTo>
                  <a:pt x="330200" y="76200"/>
                </a:lnTo>
                <a:lnTo>
                  <a:pt x="0" y="342900"/>
                </a:lnTo>
                <a:close/>
              </a:path>
            </a:pathLst>
          </a:custGeom>
          <a:solidFill>
            <a:srgbClr val="B92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321197" y="3449108"/>
            <a:ext cx="507353" cy="652537"/>
          </a:xfrm>
          <a:custGeom>
            <a:avLst/>
            <a:gdLst>
              <a:gd name="connsiteX0" fmla="*/ 0 w 317500"/>
              <a:gd name="connsiteY0" fmla="*/ 260350 h 400050"/>
              <a:gd name="connsiteX1" fmla="*/ 317500 w 317500"/>
              <a:gd name="connsiteY1" fmla="*/ 0 h 400050"/>
              <a:gd name="connsiteX2" fmla="*/ 260350 w 317500"/>
              <a:gd name="connsiteY2" fmla="*/ 400050 h 400050"/>
              <a:gd name="connsiteX3" fmla="*/ 0 w 317500"/>
              <a:gd name="connsiteY3" fmla="*/ 2603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400050">
                <a:moveTo>
                  <a:pt x="0" y="260350"/>
                </a:moveTo>
                <a:lnTo>
                  <a:pt x="317500" y="0"/>
                </a:lnTo>
                <a:lnTo>
                  <a:pt x="260350" y="400050"/>
                </a:lnTo>
                <a:lnTo>
                  <a:pt x="0" y="260350"/>
                </a:lnTo>
                <a:close/>
              </a:path>
            </a:pathLst>
          </a:custGeom>
          <a:solidFill>
            <a:srgbClr val="9BA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321196" y="3357434"/>
            <a:ext cx="522073" cy="522699"/>
          </a:xfrm>
          <a:custGeom>
            <a:avLst/>
            <a:gdLst>
              <a:gd name="connsiteX0" fmla="*/ 57150 w 330200"/>
              <a:gd name="connsiteY0" fmla="*/ 0 h 355600"/>
              <a:gd name="connsiteX1" fmla="*/ 0 w 330200"/>
              <a:gd name="connsiteY1" fmla="*/ 355600 h 355600"/>
              <a:gd name="connsiteX2" fmla="*/ 330200 w 330200"/>
              <a:gd name="connsiteY2" fmla="*/ 63500 h 355600"/>
              <a:gd name="connsiteX3" fmla="*/ 57150 w 3302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355600">
                <a:moveTo>
                  <a:pt x="57150" y="0"/>
                </a:moveTo>
                <a:lnTo>
                  <a:pt x="0" y="355600"/>
                </a:lnTo>
                <a:lnTo>
                  <a:pt x="330200" y="63500"/>
                </a:lnTo>
                <a:lnTo>
                  <a:pt x="57150" y="0"/>
                </a:lnTo>
                <a:close/>
              </a:path>
            </a:pathLst>
          </a:custGeom>
          <a:solidFill>
            <a:srgbClr val="7D4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038570" y="2827342"/>
            <a:ext cx="825488" cy="642139"/>
          </a:xfrm>
          <a:custGeom>
            <a:avLst/>
            <a:gdLst>
              <a:gd name="connsiteX0" fmla="*/ 0 w 501650"/>
              <a:gd name="connsiteY0" fmla="*/ 0 h 381000"/>
              <a:gd name="connsiteX1" fmla="*/ 82550 w 501650"/>
              <a:gd name="connsiteY1" fmla="*/ 298450 h 381000"/>
              <a:gd name="connsiteX2" fmla="*/ 501650 w 501650"/>
              <a:gd name="connsiteY2" fmla="*/ 381000 h 381000"/>
              <a:gd name="connsiteX3" fmla="*/ 0 w 501650"/>
              <a:gd name="connsiteY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381000">
                <a:moveTo>
                  <a:pt x="0" y="0"/>
                </a:moveTo>
                <a:lnTo>
                  <a:pt x="82550" y="298450"/>
                </a:lnTo>
                <a:lnTo>
                  <a:pt x="50165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B2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5683842" y="998003"/>
            <a:ext cx="692652" cy="1018606"/>
          </a:xfrm>
          <a:custGeom>
            <a:avLst/>
            <a:gdLst>
              <a:gd name="connsiteX0" fmla="*/ 431800 w 431800"/>
              <a:gd name="connsiteY0" fmla="*/ 0 h 635000"/>
              <a:gd name="connsiteX1" fmla="*/ 0 w 431800"/>
              <a:gd name="connsiteY1" fmla="*/ 361950 h 635000"/>
              <a:gd name="connsiteX2" fmla="*/ 101600 w 431800"/>
              <a:gd name="connsiteY2" fmla="*/ 635000 h 635000"/>
              <a:gd name="connsiteX3" fmla="*/ 431800 w 431800"/>
              <a:gd name="connsiteY3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635000">
                <a:moveTo>
                  <a:pt x="431800" y="0"/>
                </a:moveTo>
                <a:lnTo>
                  <a:pt x="0" y="361950"/>
                </a:lnTo>
                <a:lnTo>
                  <a:pt x="101600" y="635000"/>
                </a:lnTo>
                <a:lnTo>
                  <a:pt x="431800" y="0"/>
                </a:lnTo>
                <a:close/>
              </a:path>
            </a:pathLst>
          </a:custGeom>
          <a:solidFill>
            <a:srgbClr val="D79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422109" y="587809"/>
            <a:ext cx="814885" cy="529675"/>
          </a:xfrm>
          <a:custGeom>
            <a:avLst/>
            <a:gdLst>
              <a:gd name="connsiteX0" fmla="*/ 0 w 508000"/>
              <a:gd name="connsiteY0" fmla="*/ 76200 h 330200"/>
              <a:gd name="connsiteX1" fmla="*/ 107950 w 508000"/>
              <a:gd name="connsiteY1" fmla="*/ 330200 h 330200"/>
              <a:gd name="connsiteX2" fmla="*/ 508000 w 508000"/>
              <a:gd name="connsiteY2" fmla="*/ 63500 h 330200"/>
              <a:gd name="connsiteX3" fmla="*/ 279400 w 508000"/>
              <a:gd name="connsiteY3" fmla="*/ 0 h 330200"/>
              <a:gd name="connsiteX4" fmla="*/ 0 w 508000"/>
              <a:gd name="connsiteY4" fmla="*/ 76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" h="330200">
                <a:moveTo>
                  <a:pt x="0" y="76200"/>
                </a:moveTo>
                <a:lnTo>
                  <a:pt x="107950" y="330200"/>
                </a:lnTo>
                <a:lnTo>
                  <a:pt x="508000" y="63500"/>
                </a:lnTo>
                <a:lnTo>
                  <a:pt x="27940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15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8870713" y="356948"/>
            <a:ext cx="315768" cy="346326"/>
          </a:xfrm>
          <a:custGeom>
            <a:avLst/>
            <a:gdLst>
              <a:gd name="connsiteX0" fmla="*/ 171450 w 196850"/>
              <a:gd name="connsiteY0" fmla="*/ 0 h 215900"/>
              <a:gd name="connsiteX1" fmla="*/ 0 w 196850"/>
              <a:gd name="connsiteY1" fmla="*/ 139700 h 215900"/>
              <a:gd name="connsiteX2" fmla="*/ 196850 w 196850"/>
              <a:gd name="connsiteY2" fmla="*/ 215900 h 215900"/>
              <a:gd name="connsiteX3" fmla="*/ 171450 w 196850"/>
              <a:gd name="connsiteY3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215900">
                <a:moveTo>
                  <a:pt x="171450" y="0"/>
                </a:moveTo>
                <a:lnTo>
                  <a:pt x="0" y="139700"/>
                </a:lnTo>
                <a:lnTo>
                  <a:pt x="196850" y="215900"/>
                </a:lnTo>
                <a:lnTo>
                  <a:pt x="171450" y="0"/>
                </a:lnTo>
                <a:close/>
              </a:path>
            </a:pathLst>
          </a:custGeom>
          <a:solidFill>
            <a:srgbClr val="BE6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8422109" y="101600"/>
            <a:ext cx="600978" cy="611164"/>
          </a:xfrm>
          <a:custGeom>
            <a:avLst/>
            <a:gdLst>
              <a:gd name="connsiteX0" fmla="*/ 0 w 374650"/>
              <a:gd name="connsiteY0" fmla="*/ 381000 h 381000"/>
              <a:gd name="connsiteX1" fmla="*/ 285750 w 374650"/>
              <a:gd name="connsiteY1" fmla="*/ 311150 h 381000"/>
              <a:gd name="connsiteX2" fmla="*/ 374650 w 374650"/>
              <a:gd name="connsiteY2" fmla="*/ 31750 h 381000"/>
              <a:gd name="connsiteX3" fmla="*/ 203200 w 374650"/>
              <a:gd name="connsiteY3" fmla="*/ 0 h 381000"/>
              <a:gd name="connsiteX4" fmla="*/ 0 w 374650"/>
              <a:gd name="connsiteY4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50" h="381000">
                <a:moveTo>
                  <a:pt x="0" y="381000"/>
                </a:moveTo>
                <a:lnTo>
                  <a:pt x="285750" y="311150"/>
                </a:lnTo>
                <a:lnTo>
                  <a:pt x="374650" y="31750"/>
                </a:lnTo>
                <a:lnTo>
                  <a:pt x="20320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49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6697445" y="4087622"/>
            <a:ext cx="490620" cy="445673"/>
          </a:xfrm>
          <a:custGeom>
            <a:avLst/>
            <a:gdLst>
              <a:gd name="connsiteX0" fmla="*/ 31750 w 311150"/>
              <a:gd name="connsiteY0" fmla="*/ 0 h 292100"/>
              <a:gd name="connsiteX1" fmla="*/ 0 w 311150"/>
              <a:gd name="connsiteY1" fmla="*/ 292100 h 292100"/>
              <a:gd name="connsiteX2" fmla="*/ 311150 w 311150"/>
              <a:gd name="connsiteY2" fmla="*/ 177800 h 292100"/>
              <a:gd name="connsiteX3" fmla="*/ 31750 w 311150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292100">
                <a:moveTo>
                  <a:pt x="31750" y="0"/>
                </a:moveTo>
                <a:lnTo>
                  <a:pt x="0" y="292100"/>
                </a:lnTo>
                <a:lnTo>
                  <a:pt x="311150" y="177800"/>
                </a:lnTo>
                <a:lnTo>
                  <a:pt x="31750" y="0"/>
                </a:lnTo>
                <a:close/>
              </a:path>
            </a:pathLst>
          </a:custGeom>
          <a:solidFill>
            <a:srgbClr val="87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109872" y="4508460"/>
            <a:ext cx="357325" cy="371114"/>
          </a:xfrm>
          <a:custGeom>
            <a:avLst/>
            <a:gdLst>
              <a:gd name="connsiteX0" fmla="*/ 38100 w 196850"/>
              <a:gd name="connsiteY0" fmla="*/ 0 h 209550"/>
              <a:gd name="connsiteX1" fmla="*/ 0 w 196850"/>
              <a:gd name="connsiteY1" fmla="*/ 209550 h 209550"/>
              <a:gd name="connsiteX2" fmla="*/ 196850 w 196850"/>
              <a:gd name="connsiteY2" fmla="*/ 196850 h 209550"/>
              <a:gd name="connsiteX3" fmla="*/ 165100 w 196850"/>
              <a:gd name="connsiteY3" fmla="*/ 95250 h 209550"/>
              <a:gd name="connsiteX4" fmla="*/ 38100 w 196850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" h="209550">
                <a:moveTo>
                  <a:pt x="38100" y="0"/>
                </a:moveTo>
                <a:lnTo>
                  <a:pt x="0" y="209550"/>
                </a:lnTo>
                <a:lnTo>
                  <a:pt x="196850" y="196850"/>
                </a:lnTo>
                <a:lnTo>
                  <a:pt x="165100" y="95250"/>
                </a:lnTo>
                <a:lnTo>
                  <a:pt x="38100" y="0"/>
                </a:lnTo>
                <a:close/>
              </a:path>
            </a:pathLst>
          </a:custGeom>
          <a:solidFill>
            <a:srgbClr val="4D2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096155" y="709057"/>
            <a:ext cx="1166246" cy="3305901"/>
          </a:xfrm>
          <a:custGeom>
            <a:avLst/>
            <a:gdLst>
              <a:gd name="connsiteX0" fmla="*/ 660400 w 698500"/>
              <a:gd name="connsiteY0" fmla="*/ 0 h 2044700"/>
              <a:gd name="connsiteX1" fmla="*/ 0 w 698500"/>
              <a:gd name="connsiteY1" fmla="*/ 412750 h 2044700"/>
              <a:gd name="connsiteX2" fmla="*/ 298450 w 698500"/>
              <a:gd name="connsiteY2" fmla="*/ 1752600 h 2044700"/>
              <a:gd name="connsiteX3" fmla="*/ 698500 w 698500"/>
              <a:gd name="connsiteY3" fmla="*/ 2044700 h 2044700"/>
              <a:gd name="connsiteX4" fmla="*/ 660400 w 698500"/>
              <a:gd name="connsiteY4" fmla="*/ 0 h 204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500" h="2044700">
                <a:moveTo>
                  <a:pt x="660400" y="0"/>
                </a:moveTo>
                <a:lnTo>
                  <a:pt x="0" y="412750"/>
                </a:lnTo>
                <a:lnTo>
                  <a:pt x="298450" y="1752600"/>
                </a:lnTo>
                <a:lnTo>
                  <a:pt x="698500" y="2044700"/>
                </a:lnTo>
                <a:lnTo>
                  <a:pt x="660400" y="0"/>
                </a:lnTo>
                <a:close/>
              </a:path>
            </a:pathLst>
          </a:custGeom>
          <a:solidFill>
            <a:srgbClr val="9F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7340855" y="3530086"/>
            <a:ext cx="1258886" cy="1480063"/>
          </a:xfrm>
          <a:custGeom>
            <a:avLst/>
            <a:gdLst>
              <a:gd name="connsiteX0" fmla="*/ 0 w 1206500"/>
              <a:gd name="connsiteY0" fmla="*/ 266700 h 1473200"/>
              <a:gd name="connsiteX1" fmla="*/ 1206500 w 1206500"/>
              <a:gd name="connsiteY1" fmla="*/ 0 h 1473200"/>
              <a:gd name="connsiteX2" fmla="*/ 546100 w 1206500"/>
              <a:gd name="connsiteY2" fmla="*/ 1473200 h 1473200"/>
              <a:gd name="connsiteX3" fmla="*/ 0 w 1206500"/>
              <a:gd name="connsiteY3" fmla="*/ 2667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1473200">
                <a:moveTo>
                  <a:pt x="0" y="266700"/>
                </a:moveTo>
                <a:lnTo>
                  <a:pt x="1206500" y="0"/>
                </a:lnTo>
                <a:lnTo>
                  <a:pt x="546100" y="1473200"/>
                </a:lnTo>
                <a:lnTo>
                  <a:pt x="0" y="266700"/>
                </a:lnTo>
                <a:close/>
              </a:path>
            </a:pathLst>
          </a:custGeom>
          <a:solidFill>
            <a:srgbClr val="652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4245567" y="2563855"/>
            <a:ext cx="260350" cy="469900"/>
          </a:xfrm>
          <a:custGeom>
            <a:avLst/>
            <a:gdLst>
              <a:gd name="connsiteX0" fmla="*/ 0 w 260350"/>
              <a:gd name="connsiteY0" fmla="*/ 95250 h 457200"/>
              <a:gd name="connsiteX1" fmla="*/ 260350 w 260350"/>
              <a:gd name="connsiteY1" fmla="*/ 0 h 457200"/>
              <a:gd name="connsiteX2" fmla="*/ 209550 w 260350"/>
              <a:gd name="connsiteY2" fmla="*/ 457200 h 457200"/>
              <a:gd name="connsiteX3" fmla="*/ 0 w 260350"/>
              <a:gd name="connsiteY3" fmla="*/ 952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457200">
                <a:moveTo>
                  <a:pt x="0" y="95250"/>
                </a:moveTo>
                <a:lnTo>
                  <a:pt x="260350" y="0"/>
                </a:lnTo>
                <a:lnTo>
                  <a:pt x="209550" y="457200"/>
                </a:lnTo>
                <a:lnTo>
                  <a:pt x="0" y="95250"/>
                </a:lnTo>
                <a:close/>
              </a:path>
            </a:pathLst>
          </a:custGeom>
          <a:solidFill>
            <a:srgbClr val="F48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4455117" y="2563855"/>
            <a:ext cx="279400" cy="463550"/>
          </a:xfrm>
          <a:custGeom>
            <a:avLst/>
            <a:gdLst>
              <a:gd name="connsiteX0" fmla="*/ 44450 w 279400"/>
              <a:gd name="connsiteY0" fmla="*/ 0 h 463550"/>
              <a:gd name="connsiteX1" fmla="*/ 279400 w 279400"/>
              <a:gd name="connsiteY1" fmla="*/ 177800 h 463550"/>
              <a:gd name="connsiteX2" fmla="*/ 228600 w 279400"/>
              <a:gd name="connsiteY2" fmla="*/ 393700 h 463550"/>
              <a:gd name="connsiteX3" fmla="*/ 0 w 279400"/>
              <a:gd name="connsiteY3" fmla="*/ 463550 h 463550"/>
              <a:gd name="connsiteX4" fmla="*/ 44450 w 279400"/>
              <a:gd name="connsiteY4" fmla="*/ 0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" h="463550">
                <a:moveTo>
                  <a:pt x="44450" y="0"/>
                </a:moveTo>
                <a:lnTo>
                  <a:pt x="279400" y="177800"/>
                </a:lnTo>
                <a:lnTo>
                  <a:pt x="228600" y="393700"/>
                </a:lnTo>
                <a:lnTo>
                  <a:pt x="0" y="463550"/>
                </a:lnTo>
                <a:lnTo>
                  <a:pt x="44450" y="0"/>
                </a:lnTo>
                <a:close/>
              </a:path>
            </a:pathLst>
          </a:custGeom>
          <a:solidFill>
            <a:srgbClr val="E15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873186" y="4387245"/>
            <a:ext cx="355600" cy="292100"/>
          </a:xfrm>
          <a:custGeom>
            <a:avLst/>
            <a:gdLst>
              <a:gd name="connsiteX0" fmla="*/ 38100 w 355600"/>
              <a:gd name="connsiteY0" fmla="*/ 0 h 292100"/>
              <a:gd name="connsiteX1" fmla="*/ 0 w 355600"/>
              <a:gd name="connsiteY1" fmla="*/ 285750 h 292100"/>
              <a:gd name="connsiteX2" fmla="*/ 355600 w 355600"/>
              <a:gd name="connsiteY2" fmla="*/ 292100 h 292100"/>
              <a:gd name="connsiteX3" fmla="*/ 254000 w 355600"/>
              <a:gd name="connsiteY3" fmla="*/ 0 h 292100"/>
              <a:gd name="connsiteX4" fmla="*/ 38100 w 355600"/>
              <a:gd name="connsiteY4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" h="292100">
                <a:moveTo>
                  <a:pt x="38100" y="0"/>
                </a:moveTo>
                <a:lnTo>
                  <a:pt x="0" y="285750"/>
                </a:lnTo>
                <a:lnTo>
                  <a:pt x="355600" y="292100"/>
                </a:lnTo>
                <a:lnTo>
                  <a:pt x="25400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CD3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911286" y="4279295"/>
            <a:ext cx="317500" cy="400050"/>
          </a:xfrm>
          <a:custGeom>
            <a:avLst/>
            <a:gdLst>
              <a:gd name="connsiteX0" fmla="*/ 0 w 317500"/>
              <a:gd name="connsiteY0" fmla="*/ 107950 h 400050"/>
              <a:gd name="connsiteX1" fmla="*/ 317500 w 317500"/>
              <a:gd name="connsiteY1" fmla="*/ 0 h 400050"/>
              <a:gd name="connsiteX2" fmla="*/ 317500 w 317500"/>
              <a:gd name="connsiteY2" fmla="*/ 400050 h 400050"/>
              <a:gd name="connsiteX3" fmla="*/ 0 w 317500"/>
              <a:gd name="connsiteY3" fmla="*/ 1079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400050">
                <a:moveTo>
                  <a:pt x="0" y="107950"/>
                </a:moveTo>
                <a:lnTo>
                  <a:pt x="317500" y="0"/>
                </a:lnTo>
                <a:lnTo>
                  <a:pt x="317500" y="400050"/>
                </a:lnTo>
                <a:lnTo>
                  <a:pt x="0" y="107950"/>
                </a:lnTo>
                <a:close/>
              </a:path>
            </a:pathLst>
          </a:custGeom>
          <a:solidFill>
            <a:srgbClr val="D55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6115303" y="0"/>
            <a:ext cx="641350" cy="349250"/>
          </a:xfrm>
          <a:custGeom>
            <a:avLst/>
            <a:gdLst>
              <a:gd name="connsiteX0" fmla="*/ 400050 w 641350"/>
              <a:gd name="connsiteY0" fmla="*/ 0 h 349250"/>
              <a:gd name="connsiteX1" fmla="*/ 0 w 641350"/>
              <a:gd name="connsiteY1" fmla="*/ 349250 h 349250"/>
              <a:gd name="connsiteX2" fmla="*/ 641350 w 641350"/>
              <a:gd name="connsiteY2" fmla="*/ 12700 h 349250"/>
              <a:gd name="connsiteX3" fmla="*/ 400050 w 641350"/>
              <a:gd name="connsiteY3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350" h="349250">
                <a:moveTo>
                  <a:pt x="400050" y="0"/>
                </a:moveTo>
                <a:lnTo>
                  <a:pt x="0" y="349250"/>
                </a:lnTo>
                <a:lnTo>
                  <a:pt x="641350" y="12700"/>
                </a:lnTo>
                <a:lnTo>
                  <a:pt x="400050" y="0"/>
                </a:lnTo>
                <a:close/>
              </a:path>
            </a:pathLst>
          </a:custGeom>
          <a:solidFill>
            <a:srgbClr val="D55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196459" y="807503"/>
            <a:ext cx="666750" cy="381000"/>
          </a:xfrm>
          <a:custGeom>
            <a:avLst/>
            <a:gdLst>
              <a:gd name="connsiteX0" fmla="*/ 0 w 666750"/>
              <a:gd name="connsiteY0" fmla="*/ 381000 h 381000"/>
              <a:gd name="connsiteX1" fmla="*/ 641350 w 666750"/>
              <a:gd name="connsiteY1" fmla="*/ 0 h 381000"/>
              <a:gd name="connsiteX2" fmla="*/ 666750 w 666750"/>
              <a:gd name="connsiteY2" fmla="*/ 381000 h 381000"/>
              <a:gd name="connsiteX3" fmla="*/ 0 w 66675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" h="381000">
                <a:moveTo>
                  <a:pt x="0" y="381000"/>
                </a:moveTo>
                <a:lnTo>
                  <a:pt x="641350" y="0"/>
                </a:lnTo>
                <a:lnTo>
                  <a:pt x="666750" y="381000"/>
                </a:lnTo>
                <a:lnTo>
                  <a:pt x="0" y="381000"/>
                </a:lnTo>
                <a:close/>
              </a:path>
            </a:pathLst>
          </a:custGeom>
          <a:solidFill>
            <a:srgbClr val="CC3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4212786" y="1182153"/>
            <a:ext cx="660400" cy="123391"/>
          </a:xfrm>
          <a:custGeom>
            <a:avLst/>
            <a:gdLst>
              <a:gd name="connsiteX0" fmla="*/ 0 w 666750"/>
              <a:gd name="connsiteY0" fmla="*/ 0 h 114300"/>
              <a:gd name="connsiteX1" fmla="*/ 266700 w 666750"/>
              <a:gd name="connsiteY1" fmla="*/ 114300 h 114300"/>
              <a:gd name="connsiteX2" fmla="*/ 666750 w 666750"/>
              <a:gd name="connsiteY2" fmla="*/ 6350 h 114300"/>
              <a:gd name="connsiteX3" fmla="*/ 0 w 666750"/>
              <a:gd name="connsiteY3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" h="114300">
                <a:moveTo>
                  <a:pt x="0" y="0"/>
                </a:moveTo>
                <a:lnTo>
                  <a:pt x="266700" y="114300"/>
                </a:lnTo>
                <a:lnTo>
                  <a:pt x="66675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B92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8269009" y="2272944"/>
            <a:ext cx="222250" cy="292100"/>
          </a:xfrm>
          <a:custGeom>
            <a:avLst/>
            <a:gdLst>
              <a:gd name="connsiteX0" fmla="*/ 152400 w 222250"/>
              <a:gd name="connsiteY0" fmla="*/ 0 h 292100"/>
              <a:gd name="connsiteX1" fmla="*/ 0 w 222250"/>
              <a:gd name="connsiteY1" fmla="*/ 292100 h 292100"/>
              <a:gd name="connsiteX2" fmla="*/ 222250 w 222250"/>
              <a:gd name="connsiteY2" fmla="*/ 209550 h 292100"/>
              <a:gd name="connsiteX3" fmla="*/ 152400 w 222250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92100">
                <a:moveTo>
                  <a:pt x="152400" y="0"/>
                </a:moveTo>
                <a:lnTo>
                  <a:pt x="0" y="292100"/>
                </a:lnTo>
                <a:lnTo>
                  <a:pt x="222250" y="209550"/>
                </a:lnTo>
                <a:lnTo>
                  <a:pt x="152400" y="0"/>
                </a:lnTo>
                <a:close/>
              </a:path>
            </a:pathLst>
          </a:custGeom>
          <a:solidFill>
            <a:srgbClr val="D55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8415059" y="2266594"/>
            <a:ext cx="152400" cy="215900"/>
          </a:xfrm>
          <a:custGeom>
            <a:avLst/>
            <a:gdLst>
              <a:gd name="connsiteX0" fmla="*/ 0 w 152400"/>
              <a:gd name="connsiteY0" fmla="*/ 0 h 215900"/>
              <a:gd name="connsiteX1" fmla="*/ 152400 w 152400"/>
              <a:gd name="connsiteY1" fmla="*/ 146050 h 215900"/>
              <a:gd name="connsiteX2" fmla="*/ 69850 w 152400"/>
              <a:gd name="connsiteY2" fmla="*/ 215900 h 215900"/>
              <a:gd name="connsiteX3" fmla="*/ 0 w 152400"/>
              <a:gd name="connsiteY3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15900">
                <a:moveTo>
                  <a:pt x="0" y="0"/>
                </a:moveTo>
                <a:lnTo>
                  <a:pt x="152400" y="146050"/>
                </a:lnTo>
                <a:lnTo>
                  <a:pt x="6985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3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>
            <a:off x="6793874" y="4879574"/>
            <a:ext cx="819150" cy="336550"/>
          </a:xfrm>
          <a:custGeom>
            <a:avLst/>
            <a:gdLst>
              <a:gd name="connsiteX0" fmla="*/ 819150 w 819150"/>
              <a:gd name="connsiteY0" fmla="*/ 336550 h 336550"/>
              <a:gd name="connsiteX1" fmla="*/ 311150 w 819150"/>
              <a:gd name="connsiteY1" fmla="*/ 0 h 336550"/>
              <a:gd name="connsiteX2" fmla="*/ 0 w 819150"/>
              <a:gd name="connsiteY2" fmla="*/ 260350 h 336550"/>
              <a:gd name="connsiteX3" fmla="*/ 819150 w 819150"/>
              <a:gd name="connsiteY3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336550">
                <a:moveTo>
                  <a:pt x="819150" y="336550"/>
                </a:moveTo>
                <a:lnTo>
                  <a:pt x="311150" y="0"/>
                </a:lnTo>
                <a:lnTo>
                  <a:pt x="0" y="260350"/>
                </a:lnTo>
                <a:lnTo>
                  <a:pt x="819150" y="336550"/>
                </a:lnTo>
                <a:close/>
              </a:path>
            </a:pathLst>
          </a:custGeom>
          <a:solidFill>
            <a:srgbClr val="B92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06434" y="585233"/>
            <a:ext cx="596885" cy="374650"/>
            <a:chOff x="6806434" y="585233"/>
            <a:chExt cx="596885" cy="374650"/>
          </a:xfrm>
        </p:grpSpPr>
        <p:sp>
          <p:nvSpPr>
            <p:cNvPr id="83" name="任意多边形 82"/>
            <p:cNvSpPr/>
            <p:nvPr/>
          </p:nvSpPr>
          <p:spPr>
            <a:xfrm>
              <a:off x="7193769" y="756683"/>
              <a:ext cx="209550" cy="203200"/>
            </a:xfrm>
            <a:custGeom>
              <a:avLst/>
              <a:gdLst>
                <a:gd name="connsiteX0" fmla="*/ 0 w 209550"/>
                <a:gd name="connsiteY0" fmla="*/ 203200 h 203200"/>
                <a:gd name="connsiteX1" fmla="*/ 209550 w 209550"/>
                <a:gd name="connsiteY1" fmla="*/ 44450 h 203200"/>
                <a:gd name="connsiteX2" fmla="*/ 19050 w 209550"/>
                <a:gd name="connsiteY2" fmla="*/ 0 h 203200"/>
                <a:gd name="connsiteX3" fmla="*/ 0 w 20955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03200">
                  <a:moveTo>
                    <a:pt x="0" y="203200"/>
                  </a:moveTo>
                  <a:lnTo>
                    <a:pt x="209550" y="44450"/>
                  </a:lnTo>
                  <a:lnTo>
                    <a:pt x="19050" y="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562B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6806434" y="585233"/>
              <a:ext cx="590535" cy="234950"/>
            </a:xfrm>
            <a:custGeom>
              <a:avLst/>
              <a:gdLst>
                <a:gd name="connsiteX0" fmla="*/ 0 w 558800"/>
                <a:gd name="connsiteY0" fmla="*/ 0 h 215900"/>
                <a:gd name="connsiteX1" fmla="*/ 336550 w 558800"/>
                <a:gd name="connsiteY1" fmla="*/ 6350 h 215900"/>
                <a:gd name="connsiteX2" fmla="*/ 558800 w 558800"/>
                <a:gd name="connsiteY2" fmla="*/ 196850 h 215900"/>
                <a:gd name="connsiteX3" fmla="*/ 444500 w 558800"/>
                <a:gd name="connsiteY3" fmla="*/ 215900 h 215900"/>
                <a:gd name="connsiteX4" fmla="*/ 0 w 558800"/>
                <a:gd name="connsiteY4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215900">
                  <a:moveTo>
                    <a:pt x="0" y="0"/>
                  </a:moveTo>
                  <a:lnTo>
                    <a:pt x="336550" y="6350"/>
                  </a:lnTo>
                  <a:lnTo>
                    <a:pt x="558800" y="196850"/>
                  </a:lnTo>
                  <a:lnTo>
                    <a:pt x="444500" y="215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2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6819119" y="591583"/>
              <a:ext cx="450850" cy="361950"/>
            </a:xfrm>
            <a:custGeom>
              <a:avLst/>
              <a:gdLst>
                <a:gd name="connsiteX0" fmla="*/ 0 w 450850"/>
                <a:gd name="connsiteY0" fmla="*/ 0 h 361950"/>
                <a:gd name="connsiteX1" fmla="*/ 374650 w 450850"/>
                <a:gd name="connsiteY1" fmla="*/ 361950 h 361950"/>
                <a:gd name="connsiteX2" fmla="*/ 450850 w 450850"/>
                <a:gd name="connsiteY2" fmla="*/ 222250 h 361950"/>
                <a:gd name="connsiteX3" fmla="*/ 0 w 450850"/>
                <a:gd name="connsiteY3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361950">
                  <a:moveTo>
                    <a:pt x="0" y="0"/>
                  </a:moveTo>
                  <a:lnTo>
                    <a:pt x="374650" y="361950"/>
                  </a:lnTo>
                  <a:lnTo>
                    <a:pt x="450850" y="22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TextBox 44"/>
          <p:cNvSpPr txBox="1"/>
          <p:nvPr/>
        </p:nvSpPr>
        <p:spPr>
          <a:xfrm>
            <a:off x="554232" y="1364190"/>
            <a:ext cx="2715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1">
                    <a:lumMod val="75000"/>
                    <a:lumOff val="25000"/>
                  </a:schemeClr>
                </a:solidFill>
                <a:latin typeface="Manteka" panose="00000400000000000000" pitchFamily="2" charset="0"/>
              </a:rPr>
              <a:t>switchup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Manteka" panose="00000400000000000000" pitchFamily="2" charset="0"/>
            </a:endParaRPr>
          </a:p>
          <a:p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anteka" panose="00000400000000000000" pitchFamily="2" charset="0"/>
              </a:rPr>
              <a:t>Scrape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Manteka" panose="00000400000000000000" pitchFamily="2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20501" y="3755768"/>
            <a:ext cx="1263487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MAOMAO YI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5596797" y="2203355"/>
            <a:ext cx="1304547" cy="1269963"/>
          </a:xfrm>
          <a:custGeom>
            <a:avLst/>
            <a:gdLst>
              <a:gd name="connsiteX0" fmla="*/ 0 w 781050"/>
              <a:gd name="connsiteY0" fmla="*/ 203200 h 762000"/>
              <a:gd name="connsiteX1" fmla="*/ 755650 w 781050"/>
              <a:gd name="connsiteY1" fmla="*/ 762000 h 762000"/>
              <a:gd name="connsiteX2" fmla="*/ 781050 w 781050"/>
              <a:gd name="connsiteY2" fmla="*/ 0 h 762000"/>
              <a:gd name="connsiteX3" fmla="*/ 0 w 781050"/>
              <a:gd name="connsiteY3" fmla="*/ 2032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" h="762000">
                <a:moveTo>
                  <a:pt x="0" y="203200"/>
                </a:moveTo>
                <a:lnTo>
                  <a:pt x="755650" y="762000"/>
                </a:lnTo>
                <a:lnTo>
                  <a:pt x="78105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BE6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 flipH="1">
            <a:off x="3453341" y="4310458"/>
            <a:ext cx="424471" cy="261914"/>
            <a:chOff x="2982740" y="4520930"/>
            <a:chExt cx="596885" cy="368299"/>
          </a:xfrm>
        </p:grpSpPr>
        <p:sp>
          <p:nvSpPr>
            <p:cNvPr id="102" name="任意多边形 101"/>
            <p:cNvSpPr/>
            <p:nvPr/>
          </p:nvSpPr>
          <p:spPr>
            <a:xfrm>
              <a:off x="3370075" y="4683451"/>
              <a:ext cx="209550" cy="203199"/>
            </a:xfrm>
            <a:custGeom>
              <a:avLst/>
              <a:gdLst>
                <a:gd name="connsiteX0" fmla="*/ 0 w 209550"/>
                <a:gd name="connsiteY0" fmla="*/ 203200 h 203200"/>
                <a:gd name="connsiteX1" fmla="*/ 209550 w 209550"/>
                <a:gd name="connsiteY1" fmla="*/ 44450 h 203200"/>
                <a:gd name="connsiteX2" fmla="*/ 19050 w 209550"/>
                <a:gd name="connsiteY2" fmla="*/ 0 h 203200"/>
                <a:gd name="connsiteX3" fmla="*/ 0 w 20955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03200">
                  <a:moveTo>
                    <a:pt x="0" y="203200"/>
                  </a:moveTo>
                  <a:lnTo>
                    <a:pt x="209550" y="44450"/>
                  </a:lnTo>
                  <a:lnTo>
                    <a:pt x="19050" y="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562B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2982740" y="4520930"/>
              <a:ext cx="590535" cy="234950"/>
            </a:xfrm>
            <a:custGeom>
              <a:avLst/>
              <a:gdLst>
                <a:gd name="connsiteX0" fmla="*/ 0 w 558800"/>
                <a:gd name="connsiteY0" fmla="*/ 0 h 215900"/>
                <a:gd name="connsiteX1" fmla="*/ 336550 w 558800"/>
                <a:gd name="connsiteY1" fmla="*/ 6350 h 215900"/>
                <a:gd name="connsiteX2" fmla="*/ 558800 w 558800"/>
                <a:gd name="connsiteY2" fmla="*/ 196850 h 215900"/>
                <a:gd name="connsiteX3" fmla="*/ 444500 w 558800"/>
                <a:gd name="connsiteY3" fmla="*/ 215900 h 215900"/>
                <a:gd name="connsiteX4" fmla="*/ 0 w 558800"/>
                <a:gd name="connsiteY4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215900">
                  <a:moveTo>
                    <a:pt x="0" y="0"/>
                  </a:moveTo>
                  <a:lnTo>
                    <a:pt x="336550" y="6350"/>
                  </a:lnTo>
                  <a:lnTo>
                    <a:pt x="558800" y="196850"/>
                  </a:lnTo>
                  <a:lnTo>
                    <a:pt x="444500" y="215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2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3004354" y="4527280"/>
              <a:ext cx="450850" cy="361949"/>
            </a:xfrm>
            <a:custGeom>
              <a:avLst/>
              <a:gdLst>
                <a:gd name="connsiteX0" fmla="*/ 0 w 450850"/>
                <a:gd name="connsiteY0" fmla="*/ 0 h 361950"/>
                <a:gd name="connsiteX1" fmla="*/ 374650 w 450850"/>
                <a:gd name="connsiteY1" fmla="*/ 361950 h 361950"/>
                <a:gd name="connsiteX2" fmla="*/ 450850 w 450850"/>
                <a:gd name="connsiteY2" fmla="*/ 222250 h 361950"/>
                <a:gd name="connsiteX3" fmla="*/ 0 w 450850"/>
                <a:gd name="connsiteY3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361950">
                  <a:moveTo>
                    <a:pt x="0" y="0"/>
                  </a:moveTo>
                  <a:lnTo>
                    <a:pt x="374650" y="361950"/>
                  </a:lnTo>
                  <a:lnTo>
                    <a:pt x="450850" y="22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034566"/>
      </p:ext>
    </p:extLst>
  </p:cSld>
  <p:clrMapOvr>
    <a:masterClrMapping/>
  </p:clrMapOvr>
  <p:transition>
    <p:wipe/>
  </p:transition>
  <p:extLst>
    <p:ext uri="{E180D4A7-C9FB-4DFB-919C-405C955672EB}">
      <p14:showEvtLst xmlns:p14="http://schemas.microsoft.com/office/powerpoint/2010/main">
        <p14:playEvt time="0" objId="11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4D0C07-446B-4935-A401-436AA4C27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05" b="11506"/>
          <a:stretch/>
        </p:blipFill>
        <p:spPr>
          <a:xfrm>
            <a:off x="-12700" y="733647"/>
            <a:ext cx="9144000" cy="2945218"/>
          </a:xfrm>
          <a:prstGeom prst="rect">
            <a:avLst/>
          </a:prstGeom>
        </p:spPr>
      </p:pic>
      <p:sp>
        <p:nvSpPr>
          <p:cNvPr id="8" name="菱形 7">
            <a:extLst>
              <a:ext uri="{FF2B5EF4-FFF2-40B4-BE49-F238E27FC236}">
                <a16:creationId xmlns:a16="http://schemas.microsoft.com/office/drawing/2014/main" id="{AD8685D1-8E2D-451D-8FEF-B3B70A2E3106}"/>
              </a:ext>
            </a:extLst>
          </p:cNvPr>
          <p:cNvSpPr/>
          <p:nvPr/>
        </p:nvSpPr>
        <p:spPr>
          <a:xfrm>
            <a:off x="3228043" y="4078289"/>
            <a:ext cx="650424" cy="650424"/>
          </a:xfrm>
          <a:prstGeom prst="diamond">
            <a:avLst/>
          </a:prstGeom>
          <a:noFill/>
          <a:ln>
            <a:solidFill>
              <a:srgbClr val="CD4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E1559B50-DE35-4D4C-9F74-21EC479013C8}"/>
              </a:ext>
            </a:extLst>
          </p:cNvPr>
          <p:cNvSpPr/>
          <p:nvPr/>
        </p:nvSpPr>
        <p:spPr>
          <a:xfrm>
            <a:off x="3295765" y="4078289"/>
            <a:ext cx="650424" cy="650424"/>
          </a:xfrm>
          <a:prstGeom prst="diamond">
            <a:avLst/>
          </a:prstGeom>
          <a:solidFill>
            <a:srgbClr val="CD4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40F58978-8E2F-4711-8EDD-5DA2F852B67B}"/>
              </a:ext>
            </a:extLst>
          </p:cNvPr>
          <p:cNvSpPr txBox="1"/>
          <p:nvPr/>
        </p:nvSpPr>
        <p:spPr>
          <a:xfrm>
            <a:off x="4133053" y="4328603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D467E"/>
                </a:solidFill>
                <a:latin typeface="Levenim MT" pitchFamily="2" charset="-79"/>
                <a:cs typeface="Levenim MT" pitchFamily="2" charset="-79"/>
              </a:rPr>
              <a:t>9038 rows</a:t>
            </a:r>
            <a:endParaRPr lang="zh-CN" altLang="en-US" sz="2000" b="1" dirty="0">
              <a:solidFill>
                <a:srgbClr val="CD467E"/>
              </a:solidFill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D8D35B-B01A-43AA-B87A-4FE1E84BD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29" y="4265520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826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9B7D54-62A9-41DE-8208-24CBAF8CE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6" t="17554" r="24070" b="50001"/>
          <a:stretch/>
        </p:blipFill>
        <p:spPr>
          <a:xfrm>
            <a:off x="1531" y="822694"/>
            <a:ext cx="9142469" cy="34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27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F7840-2B21-4C8B-81D1-C92528F58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478573"/>
            <a:ext cx="9144000" cy="46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8541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0CEBD2-E11F-4766-8697-CAC5FE51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428625"/>
            <a:ext cx="7334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561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134EF2-54A4-4D25-B3DF-CAC8106DE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" r="6615"/>
          <a:stretch/>
        </p:blipFill>
        <p:spPr>
          <a:xfrm>
            <a:off x="44082" y="748266"/>
            <a:ext cx="9034570" cy="39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700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1B5CD4B2-FEF6-4001-9A81-9A10B36959CE}"/>
              </a:ext>
            </a:extLst>
          </p:cNvPr>
          <p:cNvSpPr/>
          <p:nvPr/>
        </p:nvSpPr>
        <p:spPr>
          <a:xfrm>
            <a:off x="818906" y="975777"/>
            <a:ext cx="3208613" cy="799158"/>
          </a:xfrm>
          <a:prstGeom prst="cube">
            <a:avLst/>
          </a:pr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D4C7528-E933-4879-88F6-699F92EC4A00}"/>
              </a:ext>
            </a:extLst>
          </p:cNvPr>
          <p:cNvSpPr txBox="1"/>
          <p:nvPr/>
        </p:nvSpPr>
        <p:spPr>
          <a:xfrm>
            <a:off x="918823" y="1229999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Overall score &lt;90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C8D13473-6897-491C-9D06-A7A4682CD22D}"/>
              </a:ext>
            </a:extLst>
          </p:cNvPr>
          <p:cNvSpPr/>
          <p:nvPr/>
        </p:nvSpPr>
        <p:spPr>
          <a:xfrm flipH="1">
            <a:off x="5122313" y="975777"/>
            <a:ext cx="3331338" cy="799158"/>
          </a:xfrm>
          <a:prstGeom prst="cube">
            <a:avLst/>
          </a:pr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2CBC7FA-841F-4849-B791-E9AEE513A907}"/>
              </a:ext>
            </a:extLst>
          </p:cNvPr>
          <p:cNvSpPr txBox="1"/>
          <p:nvPr/>
        </p:nvSpPr>
        <p:spPr>
          <a:xfrm>
            <a:off x="5338796" y="1144299"/>
            <a:ext cx="2747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‘neg’&gt; ‘ </a:t>
            </a:r>
            <a:r>
              <a:rPr lang="en-US" altLang="zh-CN" sz="20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pos’in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 review content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AFE10F7-DC3D-4E3F-8E93-49A91422FF12}"/>
              </a:ext>
            </a:extLst>
          </p:cNvPr>
          <p:cNvSpPr/>
          <p:nvPr/>
        </p:nvSpPr>
        <p:spPr>
          <a:xfrm>
            <a:off x="4214939" y="980261"/>
            <a:ext cx="765857" cy="7121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1B157DA-D9E8-4F2A-BEE3-9657D6E60820}"/>
              </a:ext>
            </a:extLst>
          </p:cNvPr>
          <p:cNvSpPr txBox="1"/>
          <p:nvPr/>
        </p:nvSpPr>
        <p:spPr>
          <a:xfrm>
            <a:off x="2799186" y="284490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C6C6C"/>
                </a:solidFill>
                <a:latin typeface="Microsoft Tai Le" pitchFamily="34" charset="0"/>
                <a:cs typeface="Microsoft Tai Le" pitchFamily="34" charset="0"/>
              </a:rPr>
              <a:t>Satisfactory Analysis</a:t>
            </a:r>
            <a:endParaRPr lang="zh-CN" altLang="en-US" sz="2800" dirty="0">
              <a:solidFill>
                <a:srgbClr val="6C6C6C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加号 3">
            <a:extLst>
              <a:ext uri="{FF2B5EF4-FFF2-40B4-BE49-F238E27FC236}">
                <a16:creationId xmlns:a16="http://schemas.microsoft.com/office/drawing/2014/main" id="{6768A163-FE8D-4AAE-9CE1-DDF4663CF11A}"/>
              </a:ext>
            </a:extLst>
          </p:cNvPr>
          <p:cNvSpPr/>
          <p:nvPr/>
        </p:nvSpPr>
        <p:spPr>
          <a:xfrm>
            <a:off x="4297527" y="1090584"/>
            <a:ext cx="613786" cy="52322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068FA575-70EA-4EBC-B745-84349C156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495773"/>
              </p:ext>
            </p:extLst>
          </p:nvPr>
        </p:nvGraphicFramePr>
        <p:xfrm>
          <a:off x="745502" y="1943002"/>
          <a:ext cx="7808469" cy="3104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325233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D86196D-37AC-4ADE-828C-48B3A95D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59" y="760758"/>
            <a:ext cx="2734670" cy="3621984"/>
          </a:xfrm>
          <a:prstGeom prst="rect">
            <a:avLst/>
          </a:prstGeom>
        </p:spPr>
      </p:pic>
      <p:sp>
        <p:nvSpPr>
          <p:cNvPr id="7" name="任意多边形 56">
            <a:extLst>
              <a:ext uri="{FF2B5EF4-FFF2-40B4-BE49-F238E27FC236}">
                <a16:creationId xmlns:a16="http://schemas.microsoft.com/office/drawing/2014/main" id="{873BFF25-DF79-40F6-902B-633921FD565B}"/>
              </a:ext>
            </a:extLst>
          </p:cNvPr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57">
            <a:extLst>
              <a:ext uri="{FF2B5EF4-FFF2-40B4-BE49-F238E27FC236}">
                <a16:creationId xmlns:a16="http://schemas.microsoft.com/office/drawing/2014/main" id="{7570E408-2195-4826-968B-D5AE08A5D3B3}"/>
              </a:ext>
            </a:extLst>
          </p:cNvPr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58">
            <a:extLst>
              <a:ext uri="{FF2B5EF4-FFF2-40B4-BE49-F238E27FC236}">
                <a16:creationId xmlns:a16="http://schemas.microsoft.com/office/drawing/2014/main" id="{6EA7350F-A084-42DF-B546-4683E255787D}"/>
              </a:ext>
            </a:extLst>
          </p:cNvPr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70D05F-27AA-4E29-BBB2-854B3E7C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31" y="716899"/>
            <a:ext cx="3341210" cy="362198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79A2C177-59D9-4E8A-932B-C644B68B454A}"/>
              </a:ext>
            </a:extLst>
          </p:cNvPr>
          <p:cNvSpPr/>
          <p:nvPr/>
        </p:nvSpPr>
        <p:spPr>
          <a:xfrm>
            <a:off x="3923741" y="2215698"/>
            <a:ext cx="765857" cy="7121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加号 12">
            <a:extLst>
              <a:ext uri="{FF2B5EF4-FFF2-40B4-BE49-F238E27FC236}">
                <a16:creationId xmlns:a16="http://schemas.microsoft.com/office/drawing/2014/main" id="{50EDF2C2-49DA-45EB-85A0-F4D83EA15F25}"/>
              </a:ext>
            </a:extLst>
          </p:cNvPr>
          <p:cNvSpPr/>
          <p:nvPr/>
        </p:nvSpPr>
        <p:spPr>
          <a:xfrm>
            <a:off x="4006329" y="2326021"/>
            <a:ext cx="565671" cy="52322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E35D18-C332-4642-8464-39CF2CB830B7}"/>
              </a:ext>
            </a:extLst>
          </p:cNvPr>
          <p:cNvSpPr/>
          <p:nvPr/>
        </p:nvSpPr>
        <p:spPr>
          <a:xfrm>
            <a:off x="1054100" y="1687286"/>
            <a:ext cx="2516414" cy="34834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55E40C-E1F9-4DF3-BB6F-1C5452F8F985}"/>
              </a:ext>
            </a:extLst>
          </p:cNvPr>
          <p:cNvSpPr/>
          <p:nvPr/>
        </p:nvSpPr>
        <p:spPr>
          <a:xfrm>
            <a:off x="4951185" y="1611085"/>
            <a:ext cx="3227355" cy="34834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279440-D8A0-4D69-BA40-90BEB20596D6}"/>
              </a:ext>
            </a:extLst>
          </p:cNvPr>
          <p:cNvSpPr/>
          <p:nvPr/>
        </p:nvSpPr>
        <p:spPr>
          <a:xfrm>
            <a:off x="1054100" y="3200400"/>
            <a:ext cx="2516414" cy="34834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E82CB0-D863-4CC5-A420-E40FAA349C47}"/>
              </a:ext>
            </a:extLst>
          </p:cNvPr>
          <p:cNvSpPr/>
          <p:nvPr/>
        </p:nvSpPr>
        <p:spPr>
          <a:xfrm>
            <a:off x="4951184" y="1959428"/>
            <a:ext cx="3227355" cy="34834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53D976-BC10-49EC-8BA1-91AFB4F1B2EE}"/>
              </a:ext>
            </a:extLst>
          </p:cNvPr>
          <p:cNvSpPr/>
          <p:nvPr/>
        </p:nvSpPr>
        <p:spPr>
          <a:xfrm>
            <a:off x="1054100" y="3563829"/>
            <a:ext cx="2516414" cy="34834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E9C919-46BF-4A1E-8E55-6A4AC327AF9C}"/>
              </a:ext>
            </a:extLst>
          </p:cNvPr>
          <p:cNvSpPr/>
          <p:nvPr/>
        </p:nvSpPr>
        <p:spPr>
          <a:xfrm>
            <a:off x="4951184" y="2318656"/>
            <a:ext cx="3227355" cy="34834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809065-5AF4-4494-A403-54F732EDDE4A}"/>
              </a:ext>
            </a:extLst>
          </p:cNvPr>
          <p:cNvCxnSpPr/>
          <p:nvPr/>
        </p:nvCxnSpPr>
        <p:spPr>
          <a:xfrm>
            <a:off x="3570514" y="1861457"/>
            <a:ext cx="1266817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6DB485-E60B-472B-99B8-F1E548026120}"/>
              </a:ext>
            </a:extLst>
          </p:cNvPr>
          <p:cNvCxnSpPr>
            <a:cxnSpLocks/>
          </p:cNvCxnSpPr>
          <p:nvPr/>
        </p:nvCxnSpPr>
        <p:spPr>
          <a:xfrm flipV="1">
            <a:off x="3700129" y="2215698"/>
            <a:ext cx="1137202" cy="115887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C13301F-3264-42AE-B17C-0BF8823DA838}"/>
              </a:ext>
            </a:extLst>
          </p:cNvPr>
          <p:cNvCxnSpPr>
            <a:endCxn id="11" idx="1"/>
          </p:cNvCxnSpPr>
          <p:nvPr/>
        </p:nvCxnSpPr>
        <p:spPr>
          <a:xfrm flipV="1">
            <a:off x="3659155" y="2527891"/>
            <a:ext cx="1178176" cy="127122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1102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4CD1C7-A70B-455D-8294-250509806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" y="571500"/>
            <a:ext cx="9002997" cy="44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665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E1599A-3F9E-4B46-B6A2-60018B4AA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" y="563408"/>
            <a:ext cx="9027042" cy="45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511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A96149-C904-4CA8-ADA9-E83F25DF6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" y="725400"/>
            <a:ext cx="8787381" cy="44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031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1177" y="227556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C6C6C"/>
                </a:solidFill>
                <a:latin typeface="Microsoft Tai Le" pitchFamily="34" charset="0"/>
                <a:cs typeface="Microsoft Tai Le" pitchFamily="34" charset="0"/>
              </a:rPr>
              <a:t>WEBSITE</a:t>
            </a:r>
            <a:endParaRPr lang="zh-CN" altLang="en-US" sz="2800" dirty="0">
              <a:solidFill>
                <a:srgbClr val="6C6C6C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FBFBF3-92BC-44D4-B653-E732A8C23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r="1279" b="10885"/>
          <a:stretch/>
        </p:blipFill>
        <p:spPr>
          <a:xfrm>
            <a:off x="58479" y="921350"/>
            <a:ext cx="90270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1221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5372100" y="781050"/>
            <a:ext cx="241300" cy="158750"/>
          </a:xfrm>
          <a:custGeom>
            <a:avLst/>
            <a:gdLst>
              <a:gd name="connsiteX0" fmla="*/ 152400 w 241300"/>
              <a:gd name="connsiteY0" fmla="*/ 0 h 158750"/>
              <a:gd name="connsiteX1" fmla="*/ 241300 w 241300"/>
              <a:gd name="connsiteY1" fmla="*/ 146050 h 158750"/>
              <a:gd name="connsiteX2" fmla="*/ 69850 w 241300"/>
              <a:gd name="connsiteY2" fmla="*/ 158750 h 158750"/>
              <a:gd name="connsiteX3" fmla="*/ 0 w 241300"/>
              <a:gd name="connsiteY3" fmla="*/ 69850 h 158750"/>
              <a:gd name="connsiteX4" fmla="*/ 152400 w 241300"/>
              <a:gd name="connsiteY4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58750">
                <a:moveTo>
                  <a:pt x="152400" y="0"/>
                </a:moveTo>
                <a:lnTo>
                  <a:pt x="241300" y="146050"/>
                </a:lnTo>
                <a:lnTo>
                  <a:pt x="69850" y="158750"/>
                </a:lnTo>
                <a:lnTo>
                  <a:pt x="0" y="69850"/>
                </a:lnTo>
                <a:lnTo>
                  <a:pt x="152400" y="0"/>
                </a:lnTo>
                <a:close/>
              </a:path>
            </a:pathLst>
          </a:custGeom>
          <a:solidFill>
            <a:srgbClr val="CB3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204630" y="268596"/>
            <a:ext cx="361950" cy="704850"/>
          </a:xfrm>
          <a:custGeom>
            <a:avLst/>
            <a:gdLst>
              <a:gd name="connsiteX0" fmla="*/ 241300 w 361950"/>
              <a:gd name="connsiteY0" fmla="*/ 0 h 704850"/>
              <a:gd name="connsiteX1" fmla="*/ 361950 w 361950"/>
              <a:gd name="connsiteY1" fmla="*/ 425450 h 704850"/>
              <a:gd name="connsiteX2" fmla="*/ 146050 w 361950"/>
              <a:gd name="connsiteY2" fmla="*/ 704850 h 704850"/>
              <a:gd name="connsiteX3" fmla="*/ 0 w 361950"/>
              <a:gd name="connsiteY3" fmla="*/ 412750 h 704850"/>
              <a:gd name="connsiteX4" fmla="*/ 241300 w 361950"/>
              <a:gd name="connsiteY4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704850">
                <a:moveTo>
                  <a:pt x="241300" y="0"/>
                </a:moveTo>
                <a:lnTo>
                  <a:pt x="361950" y="425450"/>
                </a:lnTo>
                <a:lnTo>
                  <a:pt x="146050" y="704850"/>
                </a:lnTo>
                <a:lnTo>
                  <a:pt x="0" y="412750"/>
                </a:lnTo>
                <a:lnTo>
                  <a:pt x="241300" y="0"/>
                </a:lnTo>
                <a:close/>
              </a:path>
            </a:pathLst>
          </a:custGeom>
          <a:solidFill>
            <a:srgbClr val="DB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5432282" y="232105"/>
            <a:ext cx="457200" cy="481795"/>
          </a:xfrm>
          <a:custGeom>
            <a:avLst/>
            <a:gdLst>
              <a:gd name="connsiteX0" fmla="*/ 457200 w 457200"/>
              <a:gd name="connsiteY0" fmla="*/ 107950 h 393700"/>
              <a:gd name="connsiteX1" fmla="*/ 114300 w 457200"/>
              <a:gd name="connsiteY1" fmla="*/ 393700 h 393700"/>
              <a:gd name="connsiteX2" fmla="*/ 0 w 457200"/>
              <a:gd name="connsiteY2" fmla="*/ 0 h 393700"/>
              <a:gd name="connsiteX3" fmla="*/ 457200 w 457200"/>
              <a:gd name="connsiteY3" fmla="*/ 10795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393700">
                <a:moveTo>
                  <a:pt x="457200" y="107950"/>
                </a:moveTo>
                <a:lnTo>
                  <a:pt x="114300" y="393700"/>
                </a:lnTo>
                <a:lnTo>
                  <a:pt x="0" y="0"/>
                </a:lnTo>
                <a:lnTo>
                  <a:pt x="457200" y="107950"/>
                </a:lnTo>
                <a:close/>
              </a:path>
            </a:pathLst>
          </a:custGeom>
          <a:solidFill>
            <a:srgbClr val="804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5350680" y="-19998"/>
            <a:ext cx="539750" cy="387350"/>
          </a:xfrm>
          <a:custGeom>
            <a:avLst/>
            <a:gdLst>
              <a:gd name="connsiteX0" fmla="*/ 0 w 539750"/>
              <a:gd name="connsiteY0" fmla="*/ 0 h 387350"/>
              <a:gd name="connsiteX1" fmla="*/ 247650 w 539750"/>
              <a:gd name="connsiteY1" fmla="*/ 6350 h 387350"/>
              <a:gd name="connsiteX2" fmla="*/ 539750 w 539750"/>
              <a:gd name="connsiteY2" fmla="*/ 387350 h 387350"/>
              <a:gd name="connsiteX3" fmla="*/ 25400 w 539750"/>
              <a:gd name="connsiteY3" fmla="*/ 279400 h 387350"/>
              <a:gd name="connsiteX4" fmla="*/ 0 w 539750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750" h="387350">
                <a:moveTo>
                  <a:pt x="0" y="0"/>
                </a:moveTo>
                <a:lnTo>
                  <a:pt x="247650" y="6350"/>
                </a:lnTo>
                <a:lnTo>
                  <a:pt x="539750" y="387350"/>
                </a:lnTo>
                <a:lnTo>
                  <a:pt x="254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C87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976030" y="-44450"/>
            <a:ext cx="158750" cy="247650"/>
          </a:xfrm>
          <a:custGeom>
            <a:avLst/>
            <a:gdLst>
              <a:gd name="connsiteX0" fmla="*/ 107950 w 158750"/>
              <a:gd name="connsiteY0" fmla="*/ 50800 h 247650"/>
              <a:gd name="connsiteX1" fmla="*/ 38100 w 158750"/>
              <a:gd name="connsiteY1" fmla="*/ 247650 h 247650"/>
              <a:gd name="connsiteX2" fmla="*/ 0 w 158750"/>
              <a:gd name="connsiteY2" fmla="*/ 0 h 247650"/>
              <a:gd name="connsiteX3" fmla="*/ 158750 w 158750"/>
              <a:gd name="connsiteY3" fmla="*/ 6350 h 247650"/>
              <a:gd name="connsiteX4" fmla="*/ 107950 w 158750"/>
              <a:gd name="connsiteY4" fmla="*/ 5080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247650">
                <a:moveTo>
                  <a:pt x="107950" y="50800"/>
                </a:moveTo>
                <a:lnTo>
                  <a:pt x="38100" y="247650"/>
                </a:lnTo>
                <a:lnTo>
                  <a:pt x="0" y="0"/>
                </a:lnTo>
                <a:lnTo>
                  <a:pt x="158750" y="6350"/>
                </a:lnTo>
                <a:lnTo>
                  <a:pt x="107950" y="5080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002378" y="-24452"/>
            <a:ext cx="444500" cy="311624"/>
          </a:xfrm>
          <a:custGeom>
            <a:avLst/>
            <a:gdLst>
              <a:gd name="connsiteX0" fmla="*/ 88900 w 444500"/>
              <a:gd name="connsiteY0" fmla="*/ 0 h 273050"/>
              <a:gd name="connsiteX1" fmla="*/ 355600 w 444500"/>
              <a:gd name="connsiteY1" fmla="*/ 12700 h 273050"/>
              <a:gd name="connsiteX2" fmla="*/ 444500 w 444500"/>
              <a:gd name="connsiteY2" fmla="*/ 273050 h 273050"/>
              <a:gd name="connsiteX3" fmla="*/ 0 w 444500"/>
              <a:gd name="connsiteY3" fmla="*/ 203200 h 273050"/>
              <a:gd name="connsiteX4" fmla="*/ 88900 w 444500"/>
              <a:gd name="connsiteY4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" h="273050">
                <a:moveTo>
                  <a:pt x="88900" y="0"/>
                </a:moveTo>
                <a:lnTo>
                  <a:pt x="355600" y="12700"/>
                </a:lnTo>
                <a:lnTo>
                  <a:pt x="444500" y="273050"/>
                </a:lnTo>
                <a:lnTo>
                  <a:pt x="0" y="203200"/>
                </a:lnTo>
                <a:lnTo>
                  <a:pt x="88900" y="0"/>
                </a:lnTo>
                <a:close/>
              </a:path>
            </a:pathLst>
          </a:custGeom>
          <a:solidFill>
            <a:srgbClr val="75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4806002" y="203674"/>
            <a:ext cx="647700" cy="463550"/>
          </a:xfrm>
          <a:custGeom>
            <a:avLst/>
            <a:gdLst>
              <a:gd name="connsiteX0" fmla="*/ 234950 w 647700"/>
              <a:gd name="connsiteY0" fmla="*/ 0 h 463550"/>
              <a:gd name="connsiteX1" fmla="*/ 647700 w 647700"/>
              <a:gd name="connsiteY1" fmla="*/ 57150 h 463550"/>
              <a:gd name="connsiteX2" fmla="*/ 431800 w 647700"/>
              <a:gd name="connsiteY2" fmla="*/ 463550 h 463550"/>
              <a:gd name="connsiteX3" fmla="*/ 0 w 647700"/>
              <a:gd name="connsiteY3" fmla="*/ 165100 h 463550"/>
              <a:gd name="connsiteX4" fmla="*/ 234950 w 647700"/>
              <a:gd name="connsiteY4" fmla="*/ 0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63550">
                <a:moveTo>
                  <a:pt x="234950" y="0"/>
                </a:moveTo>
                <a:lnTo>
                  <a:pt x="647700" y="57150"/>
                </a:lnTo>
                <a:lnTo>
                  <a:pt x="431800" y="463550"/>
                </a:lnTo>
                <a:lnTo>
                  <a:pt x="0" y="165100"/>
                </a:lnTo>
                <a:lnTo>
                  <a:pt x="234950" y="0"/>
                </a:lnTo>
                <a:close/>
              </a:path>
            </a:pathLst>
          </a:custGeom>
          <a:solidFill>
            <a:srgbClr val="AA1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710278" y="-24452"/>
            <a:ext cx="355600" cy="368300"/>
          </a:xfrm>
          <a:custGeom>
            <a:avLst/>
            <a:gdLst>
              <a:gd name="connsiteX0" fmla="*/ 152400 w 355600"/>
              <a:gd name="connsiteY0" fmla="*/ 12700 h 368300"/>
              <a:gd name="connsiteX1" fmla="*/ 273050 w 355600"/>
              <a:gd name="connsiteY1" fmla="*/ 0 h 368300"/>
              <a:gd name="connsiteX2" fmla="*/ 355600 w 355600"/>
              <a:gd name="connsiteY2" fmla="*/ 368300 h 368300"/>
              <a:gd name="connsiteX3" fmla="*/ 0 w 355600"/>
              <a:gd name="connsiteY3" fmla="*/ 228600 h 368300"/>
              <a:gd name="connsiteX4" fmla="*/ 152400 w 355600"/>
              <a:gd name="connsiteY4" fmla="*/ 127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" h="368300">
                <a:moveTo>
                  <a:pt x="152400" y="12700"/>
                </a:moveTo>
                <a:lnTo>
                  <a:pt x="273050" y="0"/>
                </a:lnTo>
                <a:lnTo>
                  <a:pt x="355600" y="368300"/>
                </a:lnTo>
                <a:lnTo>
                  <a:pt x="0" y="228600"/>
                </a:lnTo>
                <a:lnTo>
                  <a:pt x="152400" y="12700"/>
                </a:lnTo>
                <a:close/>
              </a:path>
            </a:pathLst>
          </a:custGeom>
          <a:solidFill>
            <a:srgbClr val="CC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307116" y="2475078"/>
            <a:ext cx="2223260" cy="552450"/>
          </a:xfrm>
          <a:custGeom>
            <a:avLst/>
            <a:gdLst>
              <a:gd name="connsiteX0" fmla="*/ 2120900 w 2120900"/>
              <a:gd name="connsiteY0" fmla="*/ 0 h 552450"/>
              <a:gd name="connsiteX1" fmla="*/ 946150 w 2120900"/>
              <a:gd name="connsiteY1" fmla="*/ 552450 h 552450"/>
              <a:gd name="connsiteX2" fmla="*/ 0 w 2120900"/>
              <a:gd name="connsiteY2" fmla="*/ 450850 h 552450"/>
              <a:gd name="connsiteX3" fmla="*/ 1200150 w 2120900"/>
              <a:gd name="connsiteY3" fmla="*/ 82550 h 552450"/>
              <a:gd name="connsiteX4" fmla="*/ 2120900 w 2120900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00" h="552450">
                <a:moveTo>
                  <a:pt x="2120900" y="0"/>
                </a:moveTo>
                <a:lnTo>
                  <a:pt x="946150" y="552450"/>
                </a:lnTo>
                <a:lnTo>
                  <a:pt x="0" y="450850"/>
                </a:lnTo>
                <a:lnTo>
                  <a:pt x="1200150" y="82550"/>
                </a:lnTo>
                <a:lnTo>
                  <a:pt x="2120900" y="0"/>
                </a:lnTo>
                <a:close/>
              </a:path>
            </a:pathLst>
          </a:custGeom>
          <a:solidFill>
            <a:srgbClr val="C33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314226" y="2272826"/>
            <a:ext cx="2216150" cy="692150"/>
          </a:xfrm>
          <a:custGeom>
            <a:avLst/>
            <a:gdLst>
              <a:gd name="connsiteX0" fmla="*/ 2019300 w 2216150"/>
              <a:gd name="connsiteY0" fmla="*/ 0 h 692150"/>
              <a:gd name="connsiteX1" fmla="*/ 2216150 w 2216150"/>
              <a:gd name="connsiteY1" fmla="*/ 209550 h 692150"/>
              <a:gd name="connsiteX2" fmla="*/ 0 w 2216150"/>
              <a:gd name="connsiteY2" fmla="*/ 692150 h 692150"/>
              <a:gd name="connsiteX3" fmla="*/ 1365250 w 2216150"/>
              <a:gd name="connsiteY3" fmla="*/ 57150 h 692150"/>
              <a:gd name="connsiteX4" fmla="*/ 2019300 w 2216150"/>
              <a:gd name="connsiteY4" fmla="*/ 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150" h="692150">
                <a:moveTo>
                  <a:pt x="2019300" y="0"/>
                </a:moveTo>
                <a:lnTo>
                  <a:pt x="2216150" y="209550"/>
                </a:lnTo>
                <a:lnTo>
                  <a:pt x="0" y="692150"/>
                </a:lnTo>
                <a:lnTo>
                  <a:pt x="1365250" y="57150"/>
                </a:lnTo>
                <a:lnTo>
                  <a:pt x="2019300" y="0"/>
                </a:lnTo>
                <a:close/>
              </a:path>
            </a:pathLst>
          </a:custGeom>
          <a:solidFill>
            <a:srgbClr val="B51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943350" y="958850"/>
            <a:ext cx="2203450" cy="1327150"/>
          </a:xfrm>
          <a:custGeom>
            <a:avLst/>
            <a:gdLst>
              <a:gd name="connsiteX0" fmla="*/ 1257300 w 2203450"/>
              <a:gd name="connsiteY0" fmla="*/ 0 h 1327150"/>
              <a:gd name="connsiteX1" fmla="*/ 2203450 w 2203450"/>
              <a:gd name="connsiteY1" fmla="*/ 730250 h 1327150"/>
              <a:gd name="connsiteX2" fmla="*/ 1384300 w 2203450"/>
              <a:gd name="connsiteY2" fmla="*/ 1327150 h 1327150"/>
              <a:gd name="connsiteX3" fmla="*/ 133350 w 2203450"/>
              <a:gd name="connsiteY3" fmla="*/ 1270000 h 1327150"/>
              <a:gd name="connsiteX4" fmla="*/ 0 w 2203450"/>
              <a:gd name="connsiteY4" fmla="*/ 393700 h 1327150"/>
              <a:gd name="connsiteX5" fmla="*/ 742950 w 2203450"/>
              <a:gd name="connsiteY5" fmla="*/ 82550 h 1327150"/>
              <a:gd name="connsiteX6" fmla="*/ 1257300 w 2203450"/>
              <a:gd name="connsiteY6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3450" h="1327150">
                <a:moveTo>
                  <a:pt x="1257300" y="0"/>
                </a:moveTo>
                <a:lnTo>
                  <a:pt x="2203450" y="730250"/>
                </a:lnTo>
                <a:lnTo>
                  <a:pt x="1384300" y="1327150"/>
                </a:lnTo>
                <a:lnTo>
                  <a:pt x="133350" y="1270000"/>
                </a:lnTo>
                <a:lnTo>
                  <a:pt x="0" y="393700"/>
                </a:lnTo>
                <a:lnTo>
                  <a:pt x="742950" y="82550"/>
                </a:lnTo>
                <a:lnTo>
                  <a:pt x="1257300" y="0"/>
                </a:lnTo>
                <a:close/>
              </a:path>
            </a:pathLst>
          </a:custGeom>
          <a:solidFill>
            <a:srgbClr val="DD6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022787" y="1893248"/>
            <a:ext cx="2327893" cy="1148402"/>
          </a:xfrm>
          <a:custGeom>
            <a:avLst/>
            <a:gdLst>
              <a:gd name="connsiteX0" fmla="*/ 1155700 w 2228850"/>
              <a:gd name="connsiteY0" fmla="*/ 0 h 1143000"/>
              <a:gd name="connsiteX1" fmla="*/ 2228850 w 2228850"/>
              <a:gd name="connsiteY1" fmla="*/ 393700 h 1143000"/>
              <a:gd name="connsiteX2" fmla="*/ 0 w 2228850"/>
              <a:gd name="connsiteY2" fmla="*/ 1143000 h 1143000"/>
              <a:gd name="connsiteX3" fmla="*/ 1155700 w 2228850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1143000">
                <a:moveTo>
                  <a:pt x="1155700" y="0"/>
                </a:moveTo>
                <a:lnTo>
                  <a:pt x="2228850" y="393700"/>
                </a:lnTo>
                <a:lnTo>
                  <a:pt x="0" y="1143000"/>
                </a:lnTo>
                <a:lnTo>
                  <a:pt x="1155700" y="0"/>
                </a:lnTo>
                <a:close/>
              </a:path>
            </a:pathLst>
          </a:custGeom>
          <a:solidFill>
            <a:srgbClr val="DB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793526" y="2875128"/>
            <a:ext cx="692150" cy="977900"/>
          </a:xfrm>
          <a:custGeom>
            <a:avLst/>
            <a:gdLst>
              <a:gd name="connsiteX0" fmla="*/ 323850 w 692150"/>
              <a:gd name="connsiteY0" fmla="*/ 895350 h 977900"/>
              <a:gd name="connsiteX1" fmla="*/ 692150 w 692150"/>
              <a:gd name="connsiteY1" fmla="*/ 977900 h 977900"/>
              <a:gd name="connsiteX2" fmla="*/ 590550 w 692150"/>
              <a:gd name="connsiteY2" fmla="*/ 0 h 977900"/>
              <a:gd name="connsiteX3" fmla="*/ 361950 w 692150"/>
              <a:gd name="connsiteY3" fmla="*/ 50800 h 977900"/>
              <a:gd name="connsiteX4" fmla="*/ 165100 w 692150"/>
              <a:gd name="connsiteY4" fmla="*/ 107950 h 977900"/>
              <a:gd name="connsiteX5" fmla="*/ 0 w 692150"/>
              <a:gd name="connsiteY5" fmla="*/ 679450 h 977900"/>
              <a:gd name="connsiteX6" fmla="*/ 323850 w 692150"/>
              <a:gd name="connsiteY6" fmla="*/ 89535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" h="977900">
                <a:moveTo>
                  <a:pt x="323850" y="895350"/>
                </a:moveTo>
                <a:lnTo>
                  <a:pt x="692150" y="977900"/>
                </a:lnTo>
                <a:lnTo>
                  <a:pt x="590550" y="0"/>
                </a:lnTo>
                <a:lnTo>
                  <a:pt x="361950" y="50800"/>
                </a:lnTo>
                <a:lnTo>
                  <a:pt x="165100" y="107950"/>
                </a:lnTo>
                <a:lnTo>
                  <a:pt x="0" y="679450"/>
                </a:lnTo>
                <a:lnTo>
                  <a:pt x="323850" y="895350"/>
                </a:lnTo>
                <a:close/>
              </a:path>
            </a:pathLst>
          </a:custGeom>
          <a:solidFill>
            <a:srgbClr val="AA1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331130" y="3979080"/>
            <a:ext cx="1663700" cy="374650"/>
          </a:xfrm>
          <a:custGeom>
            <a:avLst/>
            <a:gdLst>
              <a:gd name="connsiteX0" fmla="*/ 0 w 1663700"/>
              <a:gd name="connsiteY0" fmla="*/ 203200 h 374650"/>
              <a:gd name="connsiteX1" fmla="*/ 1663700 w 1663700"/>
              <a:gd name="connsiteY1" fmla="*/ 374650 h 374650"/>
              <a:gd name="connsiteX2" fmla="*/ 1149350 w 1663700"/>
              <a:gd name="connsiteY2" fmla="*/ 25400 h 374650"/>
              <a:gd name="connsiteX3" fmla="*/ 463550 w 1663700"/>
              <a:gd name="connsiteY3" fmla="*/ 0 h 374650"/>
              <a:gd name="connsiteX4" fmla="*/ 0 w 1663700"/>
              <a:gd name="connsiteY4" fmla="*/ 20320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700" h="374650">
                <a:moveTo>
                  <a:pt x="0" y="203200"/>
                </a:moveTo>
                <a:lnTo>
                  <a:pt x="1663700" y="374650"/>
                </a:lnTo>
                <a:lnTo>
                  <a:pt x="1149350" y="25400"/>
                </a:lnTo>
                <a:lnTo>
                  <a:pt x="46355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C33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12326" y="-6350"/>
            <a:ext cx="2178050" cy="3606800"/>
          </a:xfrm>
          <a:custGeom>
            <a:avLst/>
            <a:gdLst>
              <a:gd name="connsiteX0" fmla="*/ 0 w 2178050"/>
              <a:gd name="connsiteY0" fmla="*/ 6350 h 3606800"/>
              <a:gd name="connsiteX1" fmla="*/ 2178050 w 2178050"/>
              <a:gd name="connsiteY1" fmla="*/ 0 h 3606800"/>
              <a:gd name="connsiteX2" fmla="*/ 1612900 w 2178050"/>
              <a:gd name="connsiteY2" fmla="*/ 3606800 h 3606800"/>
              <a:gd name="connsiteX3" fmla="*/ 44450 w 2178050"/>
              <a:gd name="connsiteY3" fmla="*/ 1403350 h 3606800"/>
              <a:gd name="connsiteX4" fmla="*/ 0 w 2178050"/>
              <a:gd name="connsiteY4" fmla="*/ 635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050" h="3606800">
                <a:moveTo>
                  <a:pt x="0" y="6350"/>
                </a:moveTo>
                <a:lnTo>
                  <a:pt x="2178050" y="0"/>
                </a:lnTo>
                <a:lnTo>
                  <a:pt x="1612900" y="3606800"/>
                </a:lnTo>
                <a:lnTo>
                  <a:pt x="44450" y="1403350"/>
                </a:lnTo>
                <a:lnTo>
                  <a:pt x="0" y="635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12700" y="-6350"/>
            <a:ext cx="939800" cy="1403350"/>
          </a:xfrm>
          <a:custGeom>
            <a:avLst/>
            <a:gdLst>
              <a:gd name="connsiteX0" fmla="*/ 6350 w 939800"/>
              <a:gd name="connsiteY0" fmla="*/ 0 h 1403350"/>
              <a:gd name="connsiteX1" fmla="*/ 939800 w 939800"/>
              <a:gd name="connsiteY1" fmla="*/ 6350 h 1403350"/>
              <a:gd name="connsiteX2" fmla="*/ 869950 w 939800"/>
              <a:gd name="connsiteY2" fmla="*/ 1403350 h 1403350"/>
              <a:gd name="connsiteX3" fmla="*/ 0 w 939800"/>
              <a:gd name="connsiteY3" fmla="*/ 1295400 h 1403350"/>
              <a:gd name="connsiteX4" fmla="*/ 6350 w 939800"/>
              <a:gd name="connsiteY4" fmla="*/ 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1403350">
                <a:moveTo>
                  <a:pt x="6350" y="0"/>
                </a:moveTo>
                <a:lnTo>
                  <a:pt x="939800" y="6350"/>
                </a:lnTo>
                <a:lnTo>
                  <a:pt x="869950" y="1403350"/>
                </a:lnTo>
                <a:lnTo>
                  <a:pt x="0" y="1295400"/>
                </a:lnTo>
                <a:cubicBezTo>
                  <a:pt x="2117" y="867833"/>
                  <a:pt x="4233" y="440267"/>
                  <a:pt x="6350" y="0"/>
                </a:cubicBez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31750" y="1257300"/>
            <a:ext cx="2508250" cy="2419350"/>
          </a:xfrm>
          <a:custGeom>
            <a:avLst/>
            <a:gdLst>
              <a:gd name="connsiteX0" fmla="*/ 0 w 2508250"/>
              <a:gd name="connsiteY0" fmla="*/ 0 h 2419350"/>
              <a:gd name="connsiteX1" fmla="*/ 6350 w 2508250"/>
              <a:gd name="connsiteY1" fmla="*/ 1885950 h 2419350"/>
              <a:gd name="connsiteX2" fmla="*/ 2508250 w 2508250"/>
              <a:gd name="connsiteY2" fmla="*/ 2419350 h 2419350"/>
              <a:gd name="connsiteX3" fmla="*/ 889000 w 2508250"/>
              <a:gd name="connsiteY3" fmla="*/ 107950 h 2419350"/>
              <a:gd name="connsiteX4" fmla="*/ 0 w 2508250"/>
              <a:gd name="connsiteY4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250" h="2419350">
                <a:moveTo>
                  <a:pt x="0" y="0"/>
                </a:moveTo>
                <a:cubicBezTo>
                  <a:pt x="2117" y="628650"/>
                  <a:pt x="4233" y="1257300"/>
                  <a:pt x="6350" y="1885950"/>
                </a:cubicBezTo>
                <a:lnTo>
                  <a:pt x="2508250" y="2419350"/>
                </a:lnTo>
                <a:lnTo>
                  <a:pt x="889000" y="107950"/>
                </a:lnTo>
                <a:lnTo>
                  <a:pt x="0" y="0"/>
                </a:lnTo>
                <a:close/>
              </a:path>
            </a:pathLst>
          </a:custGeom>
          <a:solidFill>
            <a:srgbClr val="3C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423804" y="-19050"/>
            <a:ext cx="2895600" cy="3689350"/>
          </a:xfrm>
          <a:custGeom>
            <a:avLst/>
            <a:gdLst>
              <a:gd name="connsiteX0" fmla="*/ 546100 w 2895600"/>
              <a:gd name="connsiteY0" fmla="*/ 0 h 3689350"/>
              <a:gd name="connsiteX1" fmla="*/ 2432050 w 2895600"/>
              <a:gd name="connsiteY1" fmla="*/ 6350 h 3689350"/>
              <a:gd name="connsiteX2" fmla="*/ 2895600 w 2895600"/>
              <a:gd name="connsiteY2" fmla="*/ 850900 h 3689350"/>
              <a:gd name="connsiteX3" fmla="*/ 0 w 2895600"/>
              <a:gd name="connsiteY3" fmla="*/ 3689350 h 3689350"/>
              <a:gd name="connsiteX4" fmla="*/ 387350 w 2895600"/>
              <a:gd name="connsiteY4" fmla="*/ 527050 h 3689350"/>
              <a:gd name="connsiteX5" fmla="*/ 546100 w 2895600"/>
              <a:gd name="connsiteY5" fmla="*/ 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5600" h="3689350">
                <a:moveTo>
                  <a:pt x="546100" y="0"/>
                </a:moveTo>
                <a:lnTo>
                  <a:pt x="2432050" y="6350"/>
                </a:lnTo>
                <a:lnTo>
                  <a:pt x="2895600" y="850900"/>
                </a:lnTo>
                <a:lnTo>
                  <a:pt x="0" y="3689350"/>
                </a:lnTo>
                <a:lnTo>
                  <a:pt x="387350" y="527050"/>
                </a:lnTo>
                <a:lnTo>
                  <a:pt x="54610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90718" y="3749532"/>
            <a:ext cx="692150" cy="527050"/>
          </a:xfrm>
          <a:custGeom>
            <a:avLst/>
            <a:gdLst>
              <a:gd name="connsiteX0" fmla="*/ 692150 w 692150"/>
              <a:gd name="connsiteY0" fmla="*/ 0 h 527050"/>
              <a:gd name="connsiteX1" fmla="*/ 0 w 692150"/>
              <a:gd name="connsiteY1" fmla="*/ 400050 h 527050"/>
              <a:gd name="connsiteX2" fmla="*/ 590550 w 692150"/>
              <a:gd name="connsiteY2" fmla="*/ 527050 h 527050"/>
              <a:gd name="connsiteX3" fmla="*/ 692150 w 692150"/>
              <a:gd name="connsiteY3" fmla="*/ 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50" h="527050">
                <a:moveTo>
                  <a:pt x="692150" y="0"/>
                </a:moveTo>
                <a:lnTo>
                  <a:pt x="0" y="400050"/>
                </a:lnTo>
                <a:lnTo>
                  <a:pt x="590550" y="527050"/>
                </a:lnTo>
                <a:lnTo>
                  <a:pt x="692150" y="0"/>
                </a:lnTo>
                <a:close/>
              </a:path>
            </a:pathLst>
          </a:custGeom>
          <a:solidFill>
            <a:srgbClr val="C33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304120" y="3743656"/>
            <a:ext cx="895350" cy="431800"/>
          </a:xfrm>
          <a:custGeom>
            <a:avLst/>
            <a:gdLst>
              <a:gd name="connsiteX0" fmla="*/ 177800 w 895350"/>
              <a:gd name="connsiteY0" fmla="*/ 0 h 431800"/>
              <a:gd name="connsiteX1" fmla="*/ 0 w 895350"/>
              <a:gd name="connsiteY1" fmla="*/ 431800 h 431800"/>
              <a:gd name="connsiteX2" fmla="*/ 895350 w 895350"/>
              <a:gd name="connsiteY2" fmla="*/ 298450 h 431800"/>
              <a:gd name="connsiteX3" fmla="*/ 177800 w 895350"/>
              <a:gd name="connsiteY3" fmla="*/ 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431800">
                <a:moveTo>
                  <a:pt x="177800" y="0"/>
                </a:moveTo>
                <a:lnTo>
                  <a:pt x="0" y="431800"/>
                </a:lnTo>
                <a:lnTo>
                  <a:pt x="895350" y="298450"/>
                </a:lnTo>
                <a:lnTo>
                  <a:pt x="177800" y="0"/>
                </a:lnTo>
                <a:close/>
              </a:path>
            </a:pathLst>
          </a:custGeom>
          <a:solidFill>
            <a:srgbClr val="AC1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698750" y="3046578"/>
            <a:ext cx="660400" cy="1409700"/>
          </a:xfrm>
          <a:custGeom>
            <a:avLst/>
            <a:gdLst>
              <a:gd name="connsiteX0" fmla="*/ 203200 w 660400"/>
              <a:gd name="connsiteY0" fmla="*/ 0 h 1409700"/>
              <a:gd name="connsiteX1" fmla="*/ 660400 w 660400"/>
              <a:gd name="connsiteY1" fmla="*/ 1409700 h 1409700"/>
              <a:gd name="connsiteX2" fmla="*/ 101600 w 660400"/>
              <a:gd name="connsiteY2" fmla="*/ 1250950 h 1409700"/>
              <a:gd name="connsiteX3" fmla="*/ 0 w 660400"/>
              <a:gd name="connsiteY3" fmla="*/ 292100 h 1409700"/>
              <a:gd name="connsiteX4" fmla="*/ 203200 w 660400"/>
              <a:gd name="connsiteY4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00" h="1409700">
                <a:moveTo>
                  <a:pt x="203200" y="0"/>
                </a:moveTo>
                <a:lnTo>
                  <a:pt x="660400" y="1409700"/>
                </a:lnTo>
                <a:lnTo>
                  <a:pt x="101600" y="1250950"/>
                </a:lnTo>
                <a:lnTo>
                  <a:pt x="0" y="292100"/>
                </a:lnTo>
                <a:lnTo>
                  <a:pt x="203200" y="0"/>
                </a:lnTo>
                <a:close/>
              </a:path>
            </a:pathLst>
          </a:custGeom>
          <a:solidFill>
            <a:srgbClr val="DD6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173104" y="2806226"/>
            <a:ext cx="203200" cy="114300"/>
          </a:xfrm>
          <a:custGeom>
            <a:avLst/>
            <a:gdLst>
              <a:gd name="connsiteX0" fmla="*/ 0 w 203200"/>
              <a:gd name="connsiteY0" fmla="*/ 114300 h 114300"/>
              <a:gd name="connsiteX1" fmla="*/ 146050 w 203200"/>
              <a:gd name="connsiteY1" fmla="*/ 0 h 114300"/>
              <a:gd name="connsiteX2" fmla="*/ 203200 w 203200"/>
              <a:gd name="connsiteY2" fmla="*/ 69850 h 114300"/>
              <a:gd name="connsiteX3" fmla="*/ 0 w 2032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114300">
                <a:moveTo>
                  <a:pt x="0" y="114300"/>
                </a:moveTo>
                <a:lnTo>
                  <a:pt x="146050" y="0"/>
                </a:lnTo>
                <a:lnTo>
                  <a:pt x="203200" y="69850"/>
                </a:lnTo>
                <a:lnTo>
                  <a:pt x="0" y="114300"/>
                </a:lnTo>
                <a:close/>
              </a:path>
            </a:pathLst>
          </a:custGeom>
          <a:solidFill>
            <a:srgbClr val="CC2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5571034" y="-26348"/>
            <a:ext cx="374650" cy="203200"/>
          </a:xfrm>
          <a:custGeom>
            <a:avLst/>
            <a:gdLst>
              <a:gd name="connsiteX0" fmla="*/ 0 w 374650"/>
              <a:gd name="connsiteY0" fmla="*/ 0 h 203200"/>
              <a:gd name="connsiteX1" fmla="*/ 374650 w 374650"/>
              <a:gd name="connsiteY1" fmla="*/ 25400 h 203200"/>
              <a:gd name="connsiteX2" fmla="*/ 158750 w 374650"/>
              <a:gd name="connsiteY2" fmla="*/ 203200 h 203200"/>
              <a:gd name="connsiteX3" fmla="*/ 0 w 37465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203200">
                <a:moveTo>
                  <a:pt x="0" y="0"/>
                </a:moveTo>
                <a:lnTo>
                  <a:pt x="374650" y="25400"/>
                </a:lnTo>
                <a:lnTo>
                  <a:pt x="15875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04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-116006" y="1187355"/>
            <a:ext cx="968991" cy="1276066"/>
          </a:xfrm>
          <a:custGeom>
            <a:avLst/>
            <a:gdLst>
              <a:gd name="connsiteX0" fmla="*/ 968991 w 968991"/>
              <a:gd name="connsiteY0" fmla="*/ 170597 h 1276066"/>
              <a:gd name="connsiteX1" fmla="*/ 20472 w 968991"/>
              <a:gd name="connsiteY1" fmla="*/ 1276066 h 1276066"/>
              <a:gd name="connsiteX2" fmla="*/ 0 w 968991"/>
              <a:gd name="connsiteY2" fmla="*/ 0 h 1276066"/>
              <a:gd name="connsiteX3" fmla="*/ 968991 w 968991"/>
              <a:gd name="connsiteY3" fmla="*/ 170597 h 127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276066">
                <a:moveTo>
                  <a:pt x="968991" y="170597"/>
                </a:moveTo>
                <a:lnTo>
                  <a:pt x="20472" y="1276066"/>
                </a:lnTo>
                <a:lnTo>
                  <a:pt x="0" y="0"/>
                </a:lnTo>
                <a:lnTo>
                  <a:pt x="968991" y="170597"/>
                </a:lnTo>
                <a:close/>
              </a:path>
            </a:pathLst>
          </a:custGeom>
          <a:solidFill>
            <a:srgbClr val="572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439221" y="3137659"/>
            <a:ext cx="1276066" cy="682388"/>
          </a:xfrm>
          <a:custGeom>
            <a:avLst/>
            <a:gdLst>
              <a:gd name="connsiteX0" fmla="*/ 1276066 w 1276066"/>
              <a:gd name="connsiteY0" fmla="*/ 0 h 682388"/>
              <a:gd name="connsiteX1" fmla="*/ 300251 w 1276066"/>
              <a:gd name="connsiteY1" fmla="*/ 102359 h 682388"/>
              <a:gd name="connsiteX2" fmla="*/ 0 w 1276066"/>
              <a:gd name="connsiteY2" fmla="*/ 682388 h 682388"/>
              <a:gd name="connsiteX3" fmla="*/ 1276066 w 127606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066" h="682388">
                <a:moveTo>
                  <a:pt x="1276066" y="0"/>
                </a:moveTo>
                <a:lnTo>
                  <a:pt x="300251" y="102359"/>
                </a:lnTo>
                <a:lnTo>
                  <a:pt x="0" y="682388"/>
                </a:lnTo>
                <a:lnTo>
                  <a:pt x="1276066" y="0"/>
                </a:lnTo>
                <a:close/>
              </a:path>
            </a:pathLst>
          </a:custGeom>
          <a:solidFill>
            <a:srgbClr val="AA1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460500" y="3040228"/>
            <a:ext cx="1447800" cy="1257300"/>
          </a:xfrm>
          <a:custGeom>
            <a:avLst/>
            <a:gdLst>
              <a:gd name="connsiteX0" fmla="*/ 1352550 w 1447800"/>
              <a:gd name="connsiteY0" fmla="*/ 1257300 h 1257300"/>
              <a:gd name="connsiteX1" fmla="*/ 0 w 1447800"/>
              <a:gd name="connsiteY1" fmla="*/ 736600 h 1257300"/>
              <a:gd name="connsiteX2" fmla="*/ 1447800 w 1447800"/>
              <a:gd name="connsiteY2" fmla="*/ 0 h 1257300"/>
              <a:gd name="connsiteX3" fmla="*/ 1352550 w 1447800"/>
              <a:gd name="connsiteY3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257300">
                <a:moveTo>
                  <a:pt x="1352550" y="1257300"/>
                </a:moveTo>
                <a:lnTo>
                  <a:pt x="0" y="736600"/>
                </a:lnTo>
                <a:lnTo>
                  <a:pt x="1447800" y="0"/>
                </a:lnTo>
                <a:lnTo>
                  <a:pt x="1352550" y="1257300"/>
                </a:lnTo>
                <a:close/>
              </a:path>
            </a:pathLst>
          </a:custGeom>
          <a:solidFill>
            <a:srgbClr val="BB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1716298" y="2984122"/>
            <a:ext cx="982639" cy="259308"/>
          </a:xfrm>
          <a:custGeom>
            <a:avLst/>
            <a:gdLst>
              <a:gd name="connsiteX0" fmla="*/ 880281 w 982639"/>
              <a:gd name="connsiteY0" fmla="*/ 0 h 259308"/>
              <a:gd name="connsiteX1" fmla="*/ 0 w 982639"/>
              <a:gd name="connsiteY1" fmla="*/ 259308 h 259308"/>
              <a:gd name="connsiteX2" fmla="*/ 982639 w 982639"/>
              <a:gd name="connsiteY2" fmla="*/ 184245 h 259308"/>
              <a:gd name="connsiteX3" fmla="*/ 880281 w 982639"/>
              <a:gd name="connsiteY3" fmla="*/ 0 h 25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639" h="259308">
                <a:moveTo>
                  <a:pt x="880281" y="0"/>
                </a:moveTo>
                <a:lnTo>
                  <a:pt x="0" y="259308"/>
                </a:lnTo>
                <a:lnTo>
                  <a:pt x="982639" y="184245"/>
                </a:lnTo>
                <a:lnTo>
                  <a:pt x="880281" y="0"/>
                </a:lnTo>
                <a:close/>
              </a:path>
            </a:pathLst>
          </a:custGeom>
          <a:solidFill>
            <a:srgbClr val="C84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2578666" y="2845276"/>
            <a:ext cx="327547" cy="320722"/>
          </a:xfrm>
          <a:custGeom>
            <a:avLst/>
            <a:gdLst>
              <a:gd name="connsiteX0" fmla="*/ 0 w 327547"/>
              <a:gd name="connsiteY0" fmla="*/ 150125 h 320722"/>
              <a:gd name="connsiteX1" fmla="*/ 150126 w 327547"/>
              <a:gd name="connsiteY1" fmla="*/ 0 h 320722"/>
              <a:gd name="connsiteX2" fmla="*/ 327547 w 327547"/>
              <a:gd name="connsiteY2" fmla="*/ 197892 h 320722"/>
              <a:gd name="connsiteX3" fmla="*/ 95535 w 327547"/>
              <a:gd name="connsiteY3" fmla="*/ 320722 h 320722"/>
              <a:gd name="connsiteX4" fmla="*/ 0 w 327547"/>
              <a:gd name="connsiteY4" fmla="*/ 150125 h 32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47" h="320722">
                <a:moveTo>
                  <a:pt x="0" y="150125"/>
                </a:moveTo>
                <a:lnTo>
                  <a:pt x="150126" y="0"/>
                </a:lnTo>
                <a:lnTo>
                  <a:pt x="327547" y="197892"/>
                </a:lnTo>
                <a:lnTo>
                  <a:pt x="95535" y="320722"/>
                </a:lnTo>
                <a:lnTo>
                  <a:pt x="0" y="150125"/>
                </a:lnTo>
                <a:close/>
              </a:path>
            </a:pathLst>
          </a:custGeom>
          <a:solidFill>
            <a:srgbClr val="AA1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781422" y="1644650"/>
            <a:ext cx="468967" cy="381610"/>
            <a:chOff x="4306516" y="1486510"/>
            <a:chExt cx="647700" cy="527050"/>
          </a:xfrm>
        </p:grpSpPr>
        <p:sp>
          <p:nvSpPr>
            <p:cNvPr id="40" name="任意多边形 39"/>
            <p:cNvSpPr/>
            <p:nvPr/>
          </p:nvSpPr>
          <p:spPr>
            <a:xfrm>
              <a:off x="4306516" y="1486510"/>
              <a:ext cx="647700" cy="190499"/>
            </a:xfrm>
            <a:custGeom>
              <a:avLst/>
              <a:gdLst>
                <a:gd name="connsiteX0" fmla="*/ 596900 w 596900"/>
                <a:gd name="connsiteY0" fmla="*/ 120650 h 165100"/>
                <a:gd name="connsiteX1" fmla="*/ 215900 w 596900"/>
                <a:gd name="connsiteY1" fmla="*/ 165100 h 165100"/>
                <a:gd name="connsiteX2" fmla="*/ 0 w 596900"/>
                <a:gd name="connsiteY2" fmla="*/ 0 h 165100"/>
                <a:gd name="connsiteX3" fmla="*/ 596900 w 596900"/>
                <a:gd name="connsiteY3" fmla="*/ 12065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900" h="165100">
                  <a:moveTo>
                    <a:pt x="596900" y="120650"/>
                  </a:moveTo>
                  <a:lnTo>
                    <a:pt x="215900" y="165100"/>
                  </a:lnTo>
                  <a:lnTo>
                    <a:pt x="0" y="0"/>
                  </a:lnTo>
                  <a:lnTo>
                    <a:pt x="596900" y="120650"/>
                  </a:lnTo>
                  <a:close/>
                </a:path>
              </a:pathLst>
            </a:custGeom>
            <a:solidFill>
              <a:srgbClr val="6B2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4560517" y="1616786"/>
              <a:ext cx="393699" cy="387350"/>
            </a:xfrm>
            <a:custGeom>
              <a:avLst/>
              <a:gdLst>
                <a:gd name="connsiteX0" fmla="*/ 0 w 393700"/>
                <a:gd name="connsiteY0" fmla="*/ 31750 h 387350"/>
                <a:gd name="connsiteX1" fmla="*/ 222250 w 393700"/>
                <a:gd name="connsiteY1" fmla="*/ 387350 h 387350"/>
                <a:gd name="connsiteX2" fmla="*/ 393700 w 393700"/>
                <a:gd name="connsiteY2" fmla="*/ 0 h 387350"/>
                <a:gd name="connsiteX3" fmla="*/ 0 w 393700"/>
                <a:gd name="connsiteY3" fmla="*/ 3175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387350">
                  <a:moveTo>
                    <a:pt x="0" y="31750"/>
                  </a:moveTo>
                  <a:lnTo>
                    <a:pt x="222250" y="387350"/>
                  </a:lnTo>
                  <a:lnTo>
                    <a:pt x="393700" y="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8D4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06516" y="1492860"/>
              <a:ext cx="482600" cy="520700"/>
            </a:xfrm>
            <a:custGeom>
              <a:avLst/>
              <a:gdLst>
                <a:gd name="connsiteX0" fmla="*/ 0 w 482600"/>
                <a:gd name="connsiteY0" fmla="*/ 0 h 520700"/>
                <a:gd name="connsiteX1" fmla="*/ 120650 w 482600"/>
                <a:gd name="connsiteY1" fmla="*/ 234950 h 520700"/>
                <a:gd name="connsiteX2" fmla="*/ 482600 w 482600"/>
                <a:gd name="connsiteY2" fmla="*/ 520700 h 520700"/>
                <a:gd name="connsiteX3" fmla="*/ 279400 w 482600"/>
                <a:gd name="connsiteY3" fmla="*/ 165100 h 520700"/>
                <a:gd name="connsiteX4" fmla="*/ 0 w 48260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520700">
                  <a:moveTo>
                    <a:pt x="0" y="0"/>
                  </a:moveTo>
                  <a:lnTo>
                    <a:pt x="120650" y="234950"/>
                  </a:lnTo>
                  <a:lnTo>
                    <a:pt x="482600" y="520700"/>
                  </a:lnTo>
                  <a:lnTo>
                    <a:pt x="279400" y="16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2B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flipH="1" flipV="1">
            <a:off x="3817075" y="4515417"/>
            <a:ext cx="596885" cy="374650"/>
            <a:chOff x="3704341" y="3205393"/>
            <a:chExt cx="596885" cy="374650"/>
          </a:xfrm>
        </p:grpSpPr>
        <p:sp>
          <p:nvSpPr>
            <p:cNvPr id="44" name="任意多边形 43"/>
            <p:cNvSpPr/>
            <p:nvPr/>
          </p:nvSpPr>
          <p:spPr>
            <a:xfrm>
              <a:off x="4091676" y="3376843"/>
              <a:ext cx="209550" cy="203200"/>
            </a:xfrm>
            <a:custGeom>
              <a:avLst/>
              <a:gdLst>
                <a:gd name="connsiteX0" fmla="*/ 0 w 209550"/>
                <a:gd name="connsiteY0" fmla="*/ 203200 h 203200"/>
                <a:gd name="connsiteX1" fmla="*/ 209550 w 209550"/>
                <a:gd name="connsiteY1" fmla="*/ 44450 h 203200"/>
                <a:gd name="connsiteX2" fmla="*/ 19050 w 209550"/>
                <a:gd name="connsiteY2" fmla="*/ 0 h 203200"/>
                <a:gd name="connsiteX3" fmla="*/ 0 w 20955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03200">
                  <a:moveTo>
                    <a:pt x="0" y="203200"/>
                  </a:moveTo>
                  <a:lnTo>
                    <a:pt x="209550" y="44450"/>
                  </a:lnTo>
                  <a:lnTo>
                    <a:pt x="19050" y="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562B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704341" y="3205393"/>
              <a:ext cx="590535" cy="234950"/>
            </a:xfrm>
            <a:custGeom>
              <a:avLst/>
              <a:gdLst>
                <a:gd name="connsiteX0" fmla="*/ 0 w 558800"/>
                <a:gd name="connsiteY0" fmla="*/ 0 h 215900"/>
                <a:gd name="connsiteX1" fmla="*/ 336550 w 558800"/>
                <a:gd name="connsiteY1" fmla="*/ 6350 h 215900"/>
                <a:gd name="connsiteX2" fmla="*/ 558800 w 558800"/>
                <a:gd name="connsiteY2" fmla="*/ 196850 h 215900"/>
                <a:gd name="connsiteX3" fmla="*/ 444500 w 558800"/>
                <a:gd name="connsiteY3" fmla="*/ 215900 h 215900"/>
                <a:gd name="connsiteX4" fmla="*/ 0 w 558800"/>
                <a:gd name="connsiteY4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215900">
                  <a:moveTo>
                    <a:pt x="0" y="0"/>
                  </a:moveTo>
                  <a:lnTo>
                    <a:pt x="336550" y="6350"/>
                  </a:lnTo>
                  <a:lnTo>
                    <a:pt x="558800" y="196850"/>
                  </a:lnTo>
                  <a:lnTo>
                    <a:pt x="444500" y="215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2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717026" y="3211743"/>
              <a:ext cx="450850" cy="361950"/>
            </a:xfrm>
            <a:custGeom>
              <a:avLst/>
              <a:gdLst>
                <a:gd name="connsiteX0" fmla="*/ 0 w 450850"/>
                <a:gd name="connsiteY0" fmla="*/ 0 h 361950"/>
                <a:gd name="connsiteX1" fmla="*/ 374650 w 450850"/>
                <a:gd name="connsiteY1" fmla="*/ 361950 h 361950"/>
                <a:gd name="connsiteX2" fmla="*/ 450850 w 450850"/>
                <a:gd name="connsiteY2" fmla="*/ 222250 h 361950"/>
                <a:gd name="connsiteX3" fmla="*/ 0 w 450850"/>
                <a:gd name="connsiteY3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361950">
                  <a:moveTo>
                    <a:pt x="0" y="0"/>
                  </a:moveTo>
                  <a:lnTo>
                    <a:pt x="374650" y="361950"/>
                  </a:lnTo>
                  <a:lnTo>
                    <a:pt x="450850" y="22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flipV="1">
            <a:off x="6654868" y="661670"/>
            <a:ext cx="249468" cy="280651"/>
            <a:chOff x="3579773" y="4363701"/>
            <a:chExt cx="355600" cy="400050"/>
          </a:xfrm>
        </p:grpSpPr>
        <p:sp>
          <p:nvSpPr>
            <p:cNvPr id="48" name="任意多边形 47"/>
            <p:cNvSpPr/>
            <p:nvPr/>
          </p:nvSpPr>
          <p:spPr>
            <a:xfrm>
              <a:off x="3579773" y="4471651"/>
              <a:ext cx="355600" cy="292100"/>
            </a:xfrm>
            <a:custGeom>
              <a:avLst/>
              <a:gdLst>
                <a:gd name="connsiteX0" fmla="*/ 38100 w 355600"/>
                <a:gd name="connsiteY0" fmla="*/ 0 h 292100"/>
                <a:gd name="connsiteX1" fmla="*/ 0 w 355600"/>
                <a:gd name="connsiteY1" fmla="*/ 285750 h 292100"/>
                <a:gd name="connsiteX2" fmla="*/ 355600 w 355600"/>
                <a:gd name="connsiteY2" fmla="*/ 292100 h 292100"/>
                <a:gd name="connsiteX3" fmla="*/ 254000 w 355600"/>
                <a:gd name="connsiteY3" fmla="*/ 0 h 292100"/>
                <a:gd name="connsiteX4" fmla="*/ 38100 w 355600"/>
                <a:gd name="connsiteY4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292100">
                  <a:moveTo>
                    <a:pt x="38100" y="0"/>
                  </a:moveTo>
                  <a:lnTo>
                    <a:pt x="0" y="285750"/>
                  </a:lnTo>
                  <a:lnTo>
                    <a:pt x="355600" y="292100"/>
                  </a:lnTo>
                  <a:lnTo>
                    <a:pt x="25400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D3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617873" y="4363701"/>
              <a:ext cx="317500" cy="400050"/>
            </a:xfrm>
            <a:custGeom>
              <a:avLst/>
              <a:gdLst>
                <a:gd name="connsiteX0" fmla="*/ 0 w 317500"/>
                <a:gd name="connsiteY0" fmla="*/ 107950 h 400050"/>
                <a:gd name="connsiteX1" fmla="*/ 317500 w 317500"/>
                <a:gd name="connsiteY1" fmla="*/ 0 h 400050"/>
                <a:gd name="connsiteX2" fmla="*/ 317500 w 317500"/>
                <a:gd name="connsiteY2" fmla="*/ 400050 h 400050"/>
                <a:gd name="connsiteX3" fmla="*/ 0 w 317500"/>
                <a:gd name="connsiteY3" fmla="*/ 1079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400050">
                  <a:moveTo>
                    <a:pt x="0" y="107950"/>
                  </a:moveTo>
                  <a:lnTo>
                    <a:pt x="317500" y="0"/>
                  </a:lnTo>
                  <a:lnTo>
                    <a:pt x="317500" y="400050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rgbClr val="D55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flipH="1" flipV="1">
            <a:off x="464023" y="4590061"/>
            <a:ext cx="579295" cy="339291"/>
            <a:chOff x="4476735" y="1687516"/>
            <a:chExt cx="834717" cy="488891"/>
          </a:xfrm>
        </p:grpSpPr>
        <p:sp>
          <p:nvSpPr>
            <p:cNvPr id="51" name="任意多边形 50"/>
            <p:cNvSpPr/>
            <p:nvPr/>
          </p:nvSpPr>
          <p:spPr>
            <a:xfrm>
              <a:off x="5101902" y="1693865"/>
              <a:ext cx="209550" cy="381001"/>
            </a:xfrm>
            <a:custGeom>
              <a:avLst/>
              <a:gdLst>
                <a:gd name="connsiteX0" fmla="*/ 0 w 209550"/>
                <a:gd name="connsiteY0" fmla="*/ 0 h 381000"/>
                <a:gd name="connsiteX1" fmla="*/ 209550 w 209550"/>
                <a:gd name="connsiteY1" fmla="*/ 63500 h 381000"/>
                <a:gd name="connsiteX2" fmla="*/ 31750 w 209550"/>
                <a:gd name="connsiteY2" fmla="*/ 381000 h 381000"/>
                <a:gd name="connsiteX3" fmla="*/ 0 w 209550"/>
                <a:gd name="connsiteY3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381000">
                  <a:moveTo>
                    <a:pt x="0" y="0"/>
                  </a:moveTo>
                  <a:lnTo>
                    <a:pt x="209550" y="63500"/>
                  </a:lnTo>
                  <a:lnTo>
                    <a:pt x="3175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2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4476735" y="1687516"/>
              <a:ext cx="666750" cy="381000"/>
            </a:xfrm>
            <a:custGeom>
              <a:avLst/>
              <a:gdLst>
                <a:gd name="connsiteX0" fmla="*/ 0 w 666750"/>
                <a:gd name="connsiteY0" fmla="*/ 381000 h 381000"/>
                <a:gd name="connsiteX1" fmla="*/ 641350 w 666750"/>
                <a:gd name="connsiteY1" fmla="*/ 0 h 381000"/>
                <a:gd name="connsiteX2" fmla="*/ 666750 w 666750"/>
                <a:gd name="connsiteY2" fmla="*/ 381000 h 381000"/>
                <a:gd name="connsiteX3" fmla="*/ 0 w 66675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0" h="381000">
                  <a:moveTo>
                    <a:pt x="0" y="381000"/>
                  </a:moveTo>
                  <a:lnTo>
                    <a:pt x="641350" y="0"/>
                  </a:lnTo>
                  <a:lnTo>
                    <a:pt x="66675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CC3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4486712" y="2053017"/>
              <a:ext cx="660401" cy="123390"/>
            </a:xfrm>
            <a:custGeom>
              <a:avLst/>
              <a:gdLst>
                <a:gd name="connsiteX0" fmla="*/ 0 w 666750"/>
                <a:gd name="connsiteY0" fmla="*/ 0 h 114300"/>
                <a:gd name="connsiteX1" fmla="*/ 266700 w 666750"/>
                <a:gd name="connsiteY1" fmla="*/ 114300 h 114300"/>
                <a:gd name="connsiteX2" fmla="*/ 666750 w 666750"/>
                <a:gd name="connsiteY2" fmla="*/ 6350 h 114300"/>
                <a:gd name="connsiteX3" fmla="*/ 0 w 666750"/>
                <a:gd name="connsiteY3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0" h="114300">
                  <a:moveTo>
                    <a:pt x="0" y="0"/>
                  </a:moveTo>
                  <a:lnTo>
                    <a:pt x="266700" y="114300"/>
                  </a:lnTo>
                  <a:lnTo>
                    <a:pt x="66675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2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flipH="1">
            <a:off x="5164636" y="3142539"/>
            <a:ext cx="393700" cy="412750"/>
            <a:chOff x="4015836" y="2800350"/>
            <a:chExt cx="393700" cy="412750"/>
          </a:xfrm>
        </p:grpSpPr>
        <p:sp>
          <p:nvSpPr>
            <p:cNvPr id="55" name="任意多边形 54"/>
            <p:cNvSpPr/>
            <p:nvPr/>
          </p:nvSpPr>
          <p:spPr>
            <a:xfrm>
              <a:off x="4015836" y="2984500"/>
              <a:ext cx="393700" cy="222250"/>
            </a:xfrm>
            <a:custGeom>
              <a:avLst/>
              <a:gdLst>
                <a:gd name="connsiteX0" fmla="*/ 0 w 438150"/>
                <a:gd name="connsiteY0" fmla="*/ 57150 h 222250"/>
                <a:gd name="connsiteX1" fmla="*/ 165100 w 438150"/>
                <a:gd name="connsiteY1" fmla="*/ 177800 h 222250"/>
                <a:gd name="connsiteX2" fmla="*/ 438150 w 438150"/>
                <a:gd name="connsiteY2" fmla="*/ 222250 h 222250"/>
                <a:gd name="connsiteX3" fmla="*/ 349250 w 438150"/>
                <a:gd name="connsiteY3" fmla="*/ 0 h 222250"/>
                <a:gd name="connsiteX4" fmla="*/ 0 w 438150"/>
                <a:gd name="connsiteY4" fmla="*/ 571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0" y="57150"/>
                  </a:moveTo>
                  <a:lnTo>
                    <a:pt x="165100" y="177800"/>
                  </a:lnTo>
                  <a:lnTo>
                    <a:pt x="438150" y="222250"/>
                  </a:lnTo>
                  <a:lnTo>
                    <a:pt x="34925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562B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4015836" y="2806700"/>
              <a:ext cx="387350" cy="260350"/>
            </a:xfrm>
            <a:custGeom>
              <a:avLst/>
              <a:gdLst>
                <a:gd name="connsiteX0" fmla="*/ 387350 w 387350"/>
                <a:gd name="connsiteY0" fmla="*/ 0 h 260350"/>
                <a:gd name="connsiteX1" fmla="*/ 0 w 387350"/>
                <a:gd name="connsiteY1" fmla="*/ 228600 h 260350"/>
                <a:gd name="connsiteX2" fmla="*/ 171450 w 387350"/>
                <a:gd name="connsiteY2" fmla="*/ 260350 h 260350"/>
                <a:gd name="connsiteX3" fmla="*/ 387350 w 387350"/>
                <a:gd name="connsiteY3" fmla="*/ 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350" h="260350">
                  <a:moveTo>
                    <a:pt x="387350" y="0"/>
                  </a:moveTo>
                  <a:lnTo>
                    <a:pt x="0" y="228600"/>
                  </a:lnTo>
                  <a:lnTo>
                    <a:pt x="171450" y="260350"/>
                  </a:lnTo>
                  <a:lnTo>
                    <a:pt x="387350" y="0"/>
                  </a:lnTo>
                  <a:close/>
                </a:path>
              </a:pathLst>
            </a:custGeom>
            <a:solidFill>
              <a:srgbClr val="6B2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4180462" y="2800350"/>
              <a:ext cx="228600" cy="412750"/>
            </a:xfrm>
            <a:custGeom>
              <a:avLst/>
              <a:gdLst>
                <a:gd name="connsiteX0" fmla="*/ 222250 w 228600"/>
                <a:gd name="connsiteY0" fmla="*/ 0 h 412750"/>
                <a:gd name="connsiteX1" fmla="*/ 0 w 228600"/>
                <a:gd name="connsiteY1" fmla="*/ 260350 h 412750"/>
                <a:gd name="connsiteX2" fmla="*/ 228600 w 228600"/>
                <a:gd name="connsiteY2" fmla="*/ 412750 h 412750"/>
                <a:gd name="connsiteX3" fmla="*/ 222250 w 228600"/>
                <a:gd name="connsiteY3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412750">
                  <a:moveTo>
                    <a:pt x="222250" y="0"/>
                  </a:moveTo>
                  <a:lnTo>
                    <a:pt x="0" y="260350"/>
                  </a:lnTo>
                  <a:lnTo>
                    <a:pt x="228600" y="412750"/>
                  </a:lnTo>
                  <a:cubicBezTo>
                    <a:pt x="226483" y="275167"/>
                    <a:pt x="224367" y="137583"/>
                    <a:pt x="222250" y="0"/>
                  </a:cubicBezTo>
                  <a:close/>
                </a:path>
              </a:pathLst>
            </a:custGeom>
            <a:solidFill>
              <a:srgbClr val="8D4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6141838" y="3878549"/>
            <a:ext cx="2149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gradFill flip="none" rotWithShape="1">
                  <a:gsLst>
                    <a:gs pos="50000">
                      <a:srgbClr val="A24098"/>
                    </a:gs>
                    <a:gs pos="0">
                      <a:srgbClr val="2D3893"/>
                    </a:gs>
                    <a:gs pos="100000">
                      <a:srgbClr val="D82745"/>
                    </a:gs>
                  </a:gsLst>
                  <a:lin ang="0" scaled="1"/>
                  <a:tileRect/>
                </a:gradFill>
                <a:latin typeface="Microsoft Tai Le" panose="020B0502040204020203" pitchFamily="34" charset="0"/>
              </a:rPr>
              <a:t>THANK YOU</a:t>
            </a:r>
            <a:endParaRPr lang="zh-CN" altLang="en-US" sz="2800" dirty="0">
              <a:gradFill flip="none" rotWithShape="1">
                <a:gsLst>
                  <a:gs pos="50000">
                    <a:srgbClr val="A24098"/>
                  </a:gs>
                  <a:gs pos="0">
                    <a:srgbClr val="2D3893"/>
                  </a:gs>
                  <a:gs pos="100000">
                    <a:srgbClr val="D82745"/>
                  </a:gs>
                </a:gsLst>
                <a:lin ang="0" scaled="1"/>
                <a:tileRect/>
              </a:gradFill>
              <a:latin typeface="Microsoft Tai Le" panose="020B05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37188" y="4386549"/>
            <a:ext cx="358775" cy="36512"/>
          </a:xfrm>
          <a:prstGeom prst="rect">
            <a:avLst/>
          </a:pr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5204630" y="832608"/>
            <a:ext cx="313899" cy="252483"/>
          </a:xfrm>
          <a:custGeom>
            <a:avLst/>
            <a:gdLst>
              <a:gd name="connsiteX0" fmla="*/ 109182 w 300251"/>
              <a:gd name="connsiteY0" fmla="*/ 0 h 252483"/>
              <a:gd name="connsiteX1" fmla="*/ 197893 w 300251"/>
              <a:gd name="connsiteY1" fmla="*/ 34119 h 252483"/>
              <a:gd name="connsiteX2" fmla="*/ 300251 w 300251"/>
              <a:gd name="connsiteY2" fmla="*/ 204716 h 252483"/>
              <a:gd name="connsiteX3" fmla="*/ 47767 w 300251"/>
              <a:gd name="connsiteY3" fmla="*/ 252483 h 252483"/>
              <a:gd name="connsiteX4" fmla="*/ 0 w 300251"/>
              <a:gd name="connsiteY4" fmla="*/ 88710 h 252483"/>
              <a:gd name="connsiteX5" fmla="*/ 109182 w 300251"/>
              <a:gd name="connsiteY5" fmla="*/ 0 h 25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251" h="252483">
                <a:moveTo>
                  <a:pt x="109182" y="0"/>
                </a:moveTo>
                <a:lnTo>
                  <a:pt x="197893" y="34119"/>
                </a:lnTo>
                <a:lnTo>
                  <a:pt x="300251" y="204716"/>
                </a:lnTo>
                <a:lnTo>
                  <a:pt x="47767" y="252483"/>
                </a:lnTo>
                <a:lnTo>
                  <a:pt x="0" y="88710"/>
                </a:lnTo>
                <a:lnTo>
                  <a:pt x="109182" y="0"/>
                </a:lnTo>
                <a:close/>
              </a:path>
            </a:pathLst>
          </a:custGeom>
          <a:solidFill>
            <a:srgbClr val="3C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flipH="1">
            <a:off x="7037188" y="2772293"/>
            <a:ext cx="317500" cy="267935"/>
            <a:chOff x="3637590" y="3674026"/>
            <a:chExt cx="466531" cy="393700"/>
          </a:xfrm>
        </p:grpSpPr>
        <p:sp>
          <p:nvSpPr>
            <p:cNvPr id="67" name="任意多边形 66"/>
            <p:cNvSpPr/>
            <p:nvPr/>
          </p:nvSpPr>
          <p:spPr>
            <a:xfrm>
              <a:off x="3659621" y="3680376"/>
              <a:ext cx="444500" cy="374649"/>
            </a:xfrm>
            <a:custGeom>
              <a:avLst/>
              <a:gdLst>
                <a:gd name="connsiteX0" fmla="*/ 114300 w 444500"/>
                <a:gd name="connsiteY0" fmla="*/ 19050 h 374650"/>
                <a:gd name="connsiteX1" fmla="*/ 444500 w 444500"/>
                <a:gd name="connsiteY1" fmla="*/ 0 h 374650"/>
                <a:gd name="connsiteX2" fmla="*/ 0 w 444500"/>
                <a:gd name="connsiteY2" fmla="*/ 374650 h 374650"/>
                <a:gd name="connsiteX3" fmla="*/ 114300 w 444500"/>
                <a:gd name="connsiteY3" fmla="*/ 19050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74650">
                  <a:moveTo>
                    <a:pt x="114300" y="19050"/>
                  </a:moveTo>
                  <a:lnTo>
                    <a:pt x="444500" y="0"/>
                  </a:lnTo>
                  <a:lnTo>
                    <a:pt x="0" y="374650"/>
                  </a:lnTo>
                  <a:lnTo>
                    <a:pt x="114300" y="19050"/>
                  </a:lnTo>
                  <a:close/>
                </a:path>
              </a:pathLst>
            </a:custGeom>
            <a:solidFill>
              <a:srgbClr val="8D4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3637590" y="3674026"/>
              <a:ext cx="450849" cy="393700"/>
            </a:xfrm>
            <a:custGeom>
              <a:avLst/>
              <a:gdLst>
                <a:gd name="connsiteX0" fmla="*/ 450850 w 450850"/>
                <a:gd name="connsiteY0" fmla="*/ 0 h 393700"/>
                <a:gd name="connsiteX1" fmla="*/ 381000 w 450850"/>
                <a:gd name="connsiteY1" fmla="*/ 292100 h 393700"/>
                <a:gd name="connsiteX2" fmla="*/ 0 w 450850"/>
                <a:gd name="connsiteY2" fmla="*/ 393700 h 393700"/>
                <a:gd name="connsiteX3" fmla="*/ 450850 w 450850"/>
                <a:gd name="connsiteY3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393700">
                  <a:moveTo>
                    <a:pt x="450850" y="0"/>
                  </a:moveTo>
                  <a:lnTo>
                    <a:pt x="381000" y="292100"/>
                  </a:lnTo>
                  <a:lnTo>
                    <a:pt x="0" y="39370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562B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5798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FC1802-D18D-4413-8C2A-976272AC7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 r="9069" b="4887"/>
          <a:stretch/>
        </p:blipFill>
        <p:spPr>
          <a:xfrm>
            <a:off x="414670" y="486428"/>
            <a:ext cx="8314660" cy="46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132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6460C-CA61-4247-A446-BA47B49AC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t="44856" r="56377" b="11092"/>
          <a:stretch/>
        </p:blipFill>
        <p:spPr>
          <a:xfrm>
            <a:off x="1962963" y="422644"/>
            <a:ext cx="3159642" cy="2264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BECE73-D201-4A40-A3EC-F4A391CEF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5" y="3106802"/>
            <a:ext cx="6666667" cy="866667"/>
          </a:xfrm>
          <a:prstGeom prst="rect">
            <a:avLst/>
          </a:prstGeom>
        </p:spPr>
      </p:pic>
      <p:sp>
        <p:nvSpPr>
          <p:cNvPr id="26" name="椭圆 25">
            <a:extLst>
              <a:ext uri="{FF2B5EF4-FFF2-40B4-BE49-F238E27FC236}">
                <a16:creationId xmlns:a16="http://schemas.microsoft.com/office/drawing/2014/main" id="{83CD8526-1EBC-49CA-9BEF-74A8A27DAE6B}"/>
              </a:ext>
            </a:extLst>
          </p:cNvPr>
          <p:cNvSpPr/>
          <p:nvPr/>
        </p:nvSpPr>
        <p:spPr>
          <a:xfrm>
            <a:off x="808959" y="1097369"/>
            <a:ext cx="585791" cy="585791"/>
          </a:xfrm>
          <a:prstGeom prst="ellipse">
            <a:avLst/>
          </a:prstGeom>
          <a:solidFill>
            <a:srgbClr val="A2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D9C26EF-A852-4AC0-BCCB-4A65069A8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4" y="1216614"/>
            <a:ext cx="360000" cy="360000"/>
          </a:xfrm>
          <a:prstGeom prst="rect">
            <a:avLst/>
          </a:prstGeom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AE997912-BB94-4B43-8C2B-6439A0DB167A}"/>
              </a:ext>
            </a:extLst>
          </p:cNvPr>
          <p:cNvSpPr txBox="1"/>
          <p:nvPr/>
        </p:nvSpPr>
        <p:spPr>
          <a:xfrm>
            <a:off x="506204" y="180891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24098"/>
                </a:solidFill>
                <a:latin typeface="Levenim MT" pitchFamily="2" charset="-79"/>
                <a:cs typeface="Levenim MT" pitchFamily="2" charset="-79"/>
              </a:rPr>
              <a:t>SCRAPY</a:t>
            </a:r>
            <a:endParaRPr lang="zh-CN" altLang="en-US" sz="2000" b="1" dirty="0">
              <a:solidFill>
                <a:srgbClr val="A24098"/>
              </a:solidFill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EE6185C-5726-4141-96CE-0A07096E32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41" y="3106802"/>
            <a:ext cx="288000" cy="28800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5407202D-1760-4AE6-82F7-922CFC018FF8}"/>
              </a:ext>
            </a:extLst>
          </p:cNvPr>
          <p:cNvSpPr/>
          <p:nvPr/>
        </p:nvSpPr>
        <p:spPr>
          <a:xfrm>
            <a:off x="7614207" y="3619725"/>
            <a:ext cx="585791" cy="585791"/>
          </a:xfrm>
          <a:prstGeom prst="ellipse">
            <a:avLst/>
          </a:prstGeom>
          <a:solidFill>
            <a:srgbClr val="A2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ADA33BF-4D8A-4C30-9317-D9281B625D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7245">
            <a:off x="7701702" y="3749603"/>
            <a:ext cx="360000" cy="360000"/>
          </a:xfrm>
          <a:prstGeom prst="rect">
            <a:avLst/>
          </a:prstGeom>
        </p:spPr>
      </p:pic>
      <p:sp>
        <p:nvSpPr>
          <p:cNvPr id="34" name="TextBox 17">
            <a:extLst>
              <a:ext uri="{FF2B5EF4-FFF2-40B4-BE49-F238E27FC236}">
                <a16:creationId xmlns:a16="http://schemas.microsoft.com/office/drawing/2014/main" id="{1BD52508-F797-4999-A553-346B2A7F1DF1}"/>
              </a:ext>
            </a:extLst>
          </p:cNvPr>
          <p:cNvSpPr txBox="1"/>
          <p:nvPr/>
        </p:nvSpPr>
        <p:spPr>
          <a:xfrm>
            <a:off x="7311452" y="433127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24098"/>
                </a:solidFill>
                <a:latin typeface="Levenim MT" pitchFamily="2" charset="-79"/>
                <a:cs typeface="Levenim MT" pitchFamily="2" charset="-79"/>
              </a:rPr>
              <a:t>SELENIUM</a:t>
            </a:r>
            <a:endParaRPr lang="zh-CN" altLang="en-US" sz="2000" b="1" dirty="0">
              <a:solidFill>
                <a:srgbClr val="A24098"/>
              </a:solidFill>
              <a:latin typeface="Levenim MT" pitchFamily="2" charset="-79"/>
              <a:cs typeface="Levenim MT" pitchFamily="2" charset="-79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FB2520-918F-4873-8D45-B8AB8DAF61A0}"/>
              </a:ext>
            </a:extLst>
          </p:cNvPr>
          <p:cNvCxnSpPr/>
          <p:nvPr/>
        </p:nvCxnSpPr>
        <p:spPr>
          <a:xfrm flipH="1">
            <a:off x="5486400" y="2477386"/>
            <a:ext cx="1825052" cy="123662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7052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AA2220-146A-4118-8C1D-B2FBBA6BB9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7" b="5920"/>
          <a:stretch/>
        </p:blipFill>
        <p:spPr>
          <a:xfrm>
            <a:off x="-12700" y="577850"/>
            <a:ext cx="9144000" cy="4369981"/>
          </a:xfrm>
          <a:prstGeom prst="rect">
            <a:avLst/>
          </a:prstGeom>
        </p:spPr>
      </p:pic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5959BB-55DA-4629-BC6F-0A32F1BEFE81}"/>
              </a:ext>
            </a:extLst>
          </p:cNvPr>
          <p:cNvSpPr/>
          <p:nvPr/>
        </p:nvSpPr>
        <p:spPr>
          <a:xfrm>
            <a:off x="2854841" y="1084522"/>
            <a:ext cx="3434317" cy="8506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C5505E-97E3-4118-8097-A0B656261131}"/>
              </a:ext>
            </a:extLst>
          </p:cNvPr>
          <p:cNvSpPr/>
          <p:nvPr/>
        </p:nvSpPr>
        <p:spPr>
          <a:xfrm>
            <a:off x="1954619" y="3732028"/>
            <a:ext cx="3988982" cy="1077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4338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926FA5-E395-403C-9E76-73201BC11F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2957" b="6956"/>
          <a:stretch/>
        </p:blipFill>
        <p:spPr>
          <a:xfrm>
            <a:off x="2167146" y="227556"/>
            <a:ext cx="6470650" cy="4783396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D4F20C4-FD0F-402C-9C7F-1B71B1965046}"/>
              </a:ext>
            </a:extLst>
          </p:cNvPr>
          <p:cNvSpPr/>
          <p:nvPr/>
        </p:nvSpPr>
        <p:spPr>
          <a:xfrm>
            <a:off x="808959" y="1097369"/>
            <a:ext cx="585791" cy="585791"/>
          </a:xfrm>
          <a:prstGeom prst="ellipse">
            <a:avLst/>
          </a:prstGeom>
          <a:solidFill>
            <a:srgbClr val="A2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452D07-CBF5-48B6-88F3-170EA64D9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4" y="1216614"/>
            <a:ext cx="360000" cy="360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5CBC9885-E3CC-4A90-B4BF-A72A051333F5}"/>
              </a:ext>
            </a:extLst>
          </p:cNvPr>
          <p:cNvSpPr txBox="1"/>
          <p:nvPr/>
        </p:nvSpPr>
        <p:spPr>
          <a:xfrm>
            <a:off x="516837" y="1808919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24098"/>
                </a:solidFill>
                <a:latin typeface="Levenim MT" pitchFamily="2" charset="-79"/>
                <a:cs typeface="Levenim MT" pitchFamily="2" charset="-79"/>
              </a:rPr>
              <a:t>SELENIUM</a:t>
            </a:r>
          </a:p>
          <a:p>
            <a:r>
              <a:rPr lang="en-US" altLang="zh-CN" sz="2000" b="1" dirty="0">
                <a:solidFill>
                  <a:srgbClr val="A24098"/>
                </a:solidFill>
                <a:latin typeface="Levenim MT" pitchFamily="2" charset="-79"/>
                <a:cs typeface="Levenim MT" pitchFamily="2" charset="-79"/>
              </a:rPr>
              <a:t>CODE</a:t>
            </a:r>
            <a:endParaRPr lang="zh-CN" altLang="en-US" sz="2000" b="1" dirty="0">
              <a:solidFill>
                <a:srgbClr val="A24098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239996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0CDBC-687B-433C-95EF-3504F148A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3" b="7370"/>
          <a:stretch/>
        </p:blipFill>
        <p:spPr>
          <a:xfrm>
            <a:off x="121827" y="763283"/>
            <a:ext cx="8867553" cy="3059519"/>
          </a:xfrm>
          <a:prstGeom prst="rect">
            <a:avLst/>
          </a:prstGeom>
        </p:spPr>
      </p:pic>
      <p:sp>
        <p:nvSpPr>
          <p:cNvPr id="10" name="菱形 9">
            <a:extLst>
              <a:ext uri="{FF2B5EF4-FFF2-40B4-BE49-F238E27FC236}">
                <a16:creationId xmlns:a16="http://schemas.microsoft.com/office/drawing/2014/main" id="{F0B90F4A-CDCC-450B-8575-0E4D469B3F39}"/>
              </a:ext>
            </a:extLst>
          </p:cNvPr>
          <p:cNvSpPr/>
          <p:nvPr/>
        </p:nvSpPr>
        <p:spPr>
          <a:xfrm>
            <a:off x="3228043" y="4078289"/>
            <a:ext cx="650424" cy="650424"/>
          </a:xfrm>
          <a:prstGeom prst="diamond">
            <a:avLst/>
          </a:prstGeom>
          <a:noFill/>
          <a:ln>
            <a:solidFill>
              <a:srgbClr val="CD4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87BD101-5FDE-4B08-9DF1-E2F1598076E3}"/>
              </a:ext>
            </a:extLst>
          </p:cNvPr>
          <p:cNvSpPr/>
          <p:nvPr/>
        </p:nvSpPr>
        <p:spPr>
          <a:xfrm>
            <a:off x="3295765" y="4078289"/>
            <a:ext cx="650424" cy="650424"/>
          </a:xfrm>
          <a:prstGeom prst="diamond">
            <a:avLst/>
          </a:prstGeom>
          <a:solidFill>
            <a:srgbClr val="CD4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8CB7545B-D2E4-402F-AB09-FE4BA718ADF8}"/>
              </a:ext>
            </a:extLst>
          </p:cNvPr>
          <p:cNvSpPr txBox="1"/>
          <p:nvPr/>
        </p:nvSpPr>
        <p:spPr>
          <a:xfrm>
            <a:off x="4133053" y="4328603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D467E"/>
                </a:solidFill>
                <a:latin typeface="Levenim MT" pitchFamily="2" charset="-79"/>
                <a:cs typeface="Levenim MT" pitchFamily="2" charset="-79"/>
              </a:rPr>
              <a:t>821 rows</a:t>
            </a:r>
            <a:endParaRPr lang="zh-CN" altLang="en-US" sz="2000" b="1" dirty="0">
              <a:solidFill>
                <a:srgbClr val="CD467E"/>
              </a:solidFill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3AAA9B5-0413-4E2D-9501-15242092B0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29" y="4265520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0936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97DCE0-A961-45A9-9C09-1E89FCA9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5" b="5715"/>
          <a:stretch/>
        </p:blipFill>
        <p:spPr>
          <a:xfrm>
            <a:off x="0" y="577850"/>
            <a:ext cx="9144000" cy="4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967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-6350" y="-25400"/>
            <a:ext cx="387350" cy="571500"/>
          </a:xfrm>
          <a:custGeom>
            <a:avLst/>
            <a:gdLst>
              <a:gd name="connsiteX0" fmla="*/ 0 w 444500"/>
              <a:gd name="connsiteY0" fmla="*/ 0 h 571500"/>
              <a:gd name="connsiteX1" fmla="*/ 6350 w 444500"/>
              <a:gd name="connsiteY1" fmla="*/ 571500 h 571500"/>
              <a:gd name="connsiteX2" fmla="*/ 444500 w 444500"/>
              <a:gd name="connsiteY2" fmla="*/ 203200 h 571500"/>
              <a:gd name="connsiteX3" fmla="*/ 0 w 44450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571500">
                <a:moveTo>
                  <a:pt x="0" y="0"/>
                </a:moveTo>
                <a:cubicBezTo>
                  <a:pt x="2117" y="190500"/>
                  <a:pt x="4233" y="381000"/>
                  <a:pt x="6350" y="571500"/>
                </a:cubicBezTo>
                <a:lnTo>
                  <a:pt x="4445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8D4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-12700" y="-19050"/>
            <a:ext cx="1066800" cy="246606"/>
          </a:xfrm>
          <a:custGeom>
            <a:avLst/>
            <a:gdLst>
              <a:gd name="connsiteX0" fmla="*/ 0 w 1066800"/>
              <a:gd name="connsiteY0" fmla="*/ 0 h 203200"/>
              <a:gd name="connsiteX1" fmla="*/ 457200 w 1066800"/>
              <a:gd name="connsiteY1" fmla="*/ 203200 h 203200"/>
              <a:gd name="connsiteX2" fmla="*/ 1066800 w 1066800"/>
              <a:gd name="connsiteY2" fmla="*/ 12700 h 203200"/>
              <a:gd name="connsiteX3" fmla="*/ 0 w 10668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03200">
                <a:moveTo>
                  <a:pt x="0" y="0"/>
                </a:moveTo>
                <a:lnTo>
                  <a:pt x="457200" y="203200"/>
                </a:lnTo>
                <a:lnTo>
                  <a:pt x="1066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6B2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-12700" y="-12700"/>
            <a:ext cx="1098550" cy="584200"/>
          </a:xfrm>
          <a:custGeom>
            <a:avLst/>
            <a:gdLst>
              <a:gd name="connsiteX0" fmla="*/ 0 w 1098550"/>
              <a:gd name="connsiteY0" fmla="*/ 584200 h 584200"/>
              <a:gd name="connsiteX1" fmla="*/ 1098550 w 1098550"/>
              <a:gd name="connsiteY1" fmla="*/ 0 h 584200"/>
              <a:gd name="connsiteX2" fmla="*/ 298450 w 1098550"/>
              <a:gd name="connsiteY2" fmla="*/ 146050 h 584200"/>
              <a:gd name="connsiteX3" fmla="*/ 0 w 109855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584200">
                <a:moveTo>
                  <a:pt x="0" y="584200"/>
                </a:moveTo>
                <a:lnTo>
                  <a:pt x="1098550" y="0"/>
                </a:lnTo>
                <a:lnTo>
                  <a:pt x="298450" y="146050"/>
                </a:lnTo>
                <a:lnTo>
                  <a:pt x="0" y="584200"/>
                </a:lnTo>
                <a:close/>
              </a:path>
            </a:pathLst>
          </a:custGeom>
          <a:solidFill>
            <a:srgbClr val="562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F0B05D-790F-4DCA-8FE5-4B4B359F7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r="14012" b="8196"/>
          <a:stretch/>
        </p:blipFill>
        <p:spPr>
          <a:xfrm>
            <a:off x="1841430" y="227556"/>
            <a:ext cx="6406116" cy="4719601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C029ADED-5F37-46F3-9D85-5745C80D8D61}"/>
              </a:ext>
            </a:extLst>
          </p:cNvPr>
          <p:cNvSpPr/>
          <p:nvPr/>
        </p:nvSpPr>
        <p:spPr>
          <a:xfrm>
            <a:off x="808959" y="1097369"/>
            <a:ext cx="585791" cy="585791"/>
          </a:xfrm>
          <a:prstGeom prst="ellipse">
            <a:avLst/>
          </a:prstGeom>
          <a:solidFill>
            <a:srgbClr val="A2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9793DC-8843-487F-887A-3FDB952218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4" y="1216614"/>
            <a:ext cx="360000" cy="360000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D0659D79-51B2-4A24-A397-141163AA51DD}"/>
              </a:ext>
            </a:extLst>
          </p:cNvPr>
          <p:cNvSpPr txBox="1"/>
          <p:nvPr/>
        </p:nvSpPr>
        <p:spPr>
          <a:xfrm>
            <a:off x="516837" y="1808919"/>
            <a:ext cx="119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24098"/>
                </a:solidFill>
                <a:latin typeface="Levenim MT" pitchFamily="2" charset="-79"/>
                <a:cs typeface="Levenim MT" pitchFamily="2" charset="-79"/>
              </a:rPr>
              <a:t>SCRAPY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Levenim MT" pitchFamily="2" charset="-79"/>
                <a:cs typeface="Levenim MT" pitchFamily="2" charset="-79"/>
              </a:rPr>
              <a:t>AGAIN</a:t>
            </a:r>
            <a:r>
              <a:rPr lang="en-US" altLang="zh-CN" sz="2000" b="1" dirty="0">
                <a:solidFill>
                  <a:srgbClr val="A24098"/>
                </a:solidFill>
                <a:latin typeface="Levenim MT" pitchFamily="2" charset="-79"/>
                <a:cs typeface="Levenim MT" pitchFamily="2" charset="-79"/>
              </a:rPr>
              <a:t> </a:t>
            </a:r>
            <a:endParaRPr lang="zh-CN" altLang="en-US" sz="2000" b="1" dirty="0">
              <a:solidFill>
                <a:srgbClr val="A24098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73234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algn="ctr">
          <a:defRPr sz="2800" dirty="0">
            <a:latin typeface="Microsoft Tai Le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5614</TotalTime>
  <Words>48</Words>
  <Application>Microsoft Office PowerPoint</Application>
  <PresentationFormat>全屏显示(16:9)</PresentationFormat>
  <Paragraphs>34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Manteka</vt:lpstr>
      <vt:lpstr>华文细黑</vt:lpstr>
      <vt:lpstr>Arial</vt:lpstr>
      <vt:lpstr>Calibri</vt:lpstr>
      <vt:lpstr>Calibri Light</vt:lpstr>
      <vt:lpstr>Levenim MT</vt:lpstr>
      <vt:lpstr>Microsoft Tai Le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有思工作室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usestudio</dc:creator>
  <cp:lastModifiedBy>易 珩</cp:lastModifiedBy>
  <cp:revision>211</cp:revision>
  <dcterms:created xsi:type="dcterms:W3CDTF">2015-03-29T02:20:40Z</dcterms:created>
  <dcterms:modified xsi:type="dcterms:W3CDTF">2019-07-10T19:00:11Z</dcterms:modified>
</cp:coreProperties>
</file>