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7.jpg" ContentType="image/png"/>
  <Override PartName="/ppt/media/image1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67" r:id="rId15"/>
    <p:sldId id="272" r:id="rId16"/>
    <p:sldId id="273" r:id="rId17"/>
    <p:sldId id="275" r:id="rId18"/>
    <p:sldId id="277" r:id="rId19"/>
    <p:sldId id="278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00FB-D6CE-044F-A40E-2F2E1295591A}" type="datetimeFigureOut">
              <a:rPr kumimoji="1" lang="zh-CN" altLang="en-US" smtClean="0"/>
              <a:t>1/20/16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A16-3219-6A42-A0D5-A5A65D785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55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00FB-D6CE-044F-A40E-2F2E1295591A}" type="datetimeFigureOut">
              <a:rPr kumimoji="1" lang="zh-CN" altLang="en-US" smtClean="0"/>
              <a:t>1/20/16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A16-3219-6A42-A0D5-A5A65D785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935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00FB-D6CE-044F-A40E-2F2E1295591A}" type="datetimeFigureOut">
              <a:rPr kumimoji="1" lang="zh-CN" altLang="en-US" smtClean="0"/>
              <a:t>1/20/16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A16-3219-6A42-A0D5-A5A65D785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768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00FB-D6CE-044F-A40E-2F2E1295591A}" type="datetimeFigureOut">
              <a:rPr kumimoji="1" lang="zh-CN" altLang="en-US" smtClean="0"/>
              <a:t>1/20/16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A16-3219-6A42-A0D5-A5A65D785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8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00FB-D6CE-044F-A40E-2F2E1295591A}" type="datetimeFigureOut">
              <a:rPr kumimoji="1" lang="zh-CN" altLang="en-US" smtClean="0"/>
              <a:t>1/20/16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A16-3219-6A42-A0D5-A5A65D785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664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00FB-D6CE-044F-A40E-2F2E1295591A}" type="datetimeFigureOut">
              <a:rPr kumimoji="1" lang="zh-CN" altLang="en-US" smtClean="0"/>
              <a:t>1/20/16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A16-3219-6A42-A0D5-A5A65D785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65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00FB-D6CE-044F-A40E-2F2E1295591A}" type="datetimeFigureOut">
              <a:rPr kumimoji="1" lang="zh-CN" altLang="en-US" smtClean="0"/>
              <a:t>1/20/16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A16-3219-6A42-A0D5-A5A65D785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61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00FB-D6CE-044F-A40E-2F2E1295591A}" type="datetimeFigureOut">
              <a:rPr kumimoji="1" lang="zh-CN" altLang="en-US" smtClean="0"/>
              <a:t>1/20/16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A16-3219-6A42-A0D5-A5A65D785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62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00FB-D6CE-044F-A40E-2F2E1295591A}" type="datetimeFigureOut">
              <a:rPr kumimoji="1" lang="zh-CN" altLang="en-US" smtClean="0"/>
              <a:t>1/20/16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A16-3219-6A42-A0D5-A5A65D785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74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00FB-D6CE-044F-A40E-2F2E1295591A}" type="datetimeFigureOut">
              <a:rPr kumimoji="1" lang="zh-CN" altLang="en-US" smtClean="0"/>
              <a:t>1/20/16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A16-3219-6A42-A0D5-A5A65D785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833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00FB-D6CE-044F-A40E-2F2E1295591A}" type="datetimeFigureOut">
              <a:rPr kumimoji="1" lang="zh-CN" altLang="en-US" smtClean="0"/>
              <a:t>1/20/16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A16-3219-6A42-A0D5-A5A65D785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65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B00FB-D6CE-044F-A40E-2F2E1295591A}" type="datetimeFigureOut">
              <a:rPr kumimoji="1" lang="zh-CN" altLang="en-US" smtClean="0"/>
              <a:t>1/20/16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4A16-3219-6A42-A0D5-A5A65D785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62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gufeifei/Documents/LearnAndroid/ScreenRecorder/Screenrecord-2016-01-20-15-54-12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file://localhost/Users/gufeifei/Downloads/Material%20design.mp4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Final Presentation for Android Application: Approaching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Feifei</a:t>
            </a:r>
            <a:r>
              <a:rPr kumimoji="1" lang="en-US" altLang="zh-CN" dirty="0" smtClean="0"/>
              <a:t> GU &amp; </a:t>
            </a:r>
            <a:r>
              <a:rPr kumimoji="1" lang="en-US" altLang="zh-CN" dirty="0" err="1" smtClean="0"/>
              <a:t>Qingyuan</a:t>
            </a:r>
            <a:r>
              <a:rPr kumimoji="1" lang="en-US" altLang="zh-CN" dirty="0" smtClean="0"/>
              <a:t> LI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12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4622" y="1600200"/>
            <a:ext cx="5272178" cy="4525963"/>
          </a:xfrm>
        </p:spPr>
        <p:txBody>
          <a:bodyPr/>
          <a:lstStyle/>
          <a:p>
            <a:r>
              <a:rPr kumimoji="1" lang="en-US" altLang="zh-CN" sz="2800" dirty="0" err="1" smtClean="0"/>
              <a:t>ToDoItem.class</a:t>
            </a:r>
            <a:endParaRPr kumimoji="1" lang="en-US" altLang="zh-CN" sz="2800" dirty="0" smtClean="0"/>
          </a:p>
          <a:p>
            <a:pPr lvl="1"/>
            <a:r>
              <a:rPr kumimoji="1" lang="en-US" altLang="zh-CN" sz="2400" dirty="0" smtClean="0"/>
              <a:t>arguments</a:t>
            </a:r>
          </a:p>
          <a:p>
            <a:pPr lvl="2"/>
            <a:r>
              <a:rPr kumimoji="1" lang="en-US" altLang="zh-CN" sz="2000" dirty="0" smtClean="0"/>
              <a:t>String </a:t>
            </a:r>
            <a:r>
              <a:rPr kumimoji="1" lang="en-US" altLang="zh-CN" sz="2000" dirty="0" err="1" smtClean="0"/>
              <a:t>mToDoText</a:t>
            </a:r>
            <a:endParaRPr kumimoji="1" lang="en-US" altLang="zh-CN" sz="2000" dirty="0"/>
          </a:p>
          <a:p>
            <a:pPr lvl="2"/>
            <a:r>
              <a:rPr kumimoji="1" lang="en-US" altLang="zh-CN" sz="2000" dirty="0" err="1" smtClean="0"/>
              <a:t>Int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mToDoColor</a:t>
            </a:r>
            <a:endParaRPr kumimoji="1" lang="en-US" altLang="zh-CN" sz="2000" dirty="0" smtClean="0"/>
          </a:p>
          <a:p>
            <a:pPr lvl="2"/>
            <a:r>
              <a:rPr kumimoji="1" lang="en-US" altLang="zh-CN" sz="2000" dirty="0" smtClean="0"/>
              <a:t>Date </a:t>
            </a:r>
            <a:r>
              <a:rPr kumimoji="1" lang="en-US" altLang="zh-CN" sz="2000" dirty="0" err="1" smtClean="0"/>
              <a:t>mToDoDate</a:t>
            </a:r>
            <a:endParaRPr kumimoji="1" lang="en-US" altLang="zh-CN" sz="2000" dirty="0" smtClean="0"/>
          </a:p>
          <a:p>
            <a:pPr lvl="1"/>
            <a:r>
              <a:rPr kumimoji="1" lang="en-US" altLang="zh-CN" sz="2400" dirty="0" smtClean="0"/>
              <a:t>Methods</a:t>
            </a:r>
          </a:p>
          <a:p>
            <a:pPr lvl="2"/>
            <a:r>
              <a:rPr lang="en-US" altLang="zh-CN" sz="2000" dirty="0" err="1" smtClean="0"/>
              <a:t>toJSON</a:t>
            </a:r>
            <a:r>
              <a:rPr lang="en-US" altLang="zh-CN" sz="2000" dirty="0" smtClean="0"/>
              <a:t>()  //save as a </a:t>
            </a:r>
            <a:r>
              <a:rPr lang="en-US" altLang="zh-CN" sz="2000" dirty="0" err="1" smtClean="0"/>
              <a:t>Json</a:t>
            </a:r>
            <a:r>
              <a:rPr lang="en-US" altLang="zh-CN" sz="2000" dirty="0" smtClean="0"/>
              <a:t> object</a:t>
            </a:r>
          </a:p>
          <a:p>
            <a:pPr lvl="2"/>
            <a:r>
              <a:rPr kumimoji="1" lang="en-US" altLang="zh-CN" sz="2000" dirty="0" err="1" smtClean="0"/>
              <a:t>getToDoColor</a:t>
            </a:r>
            <a:r>
              <a:rPr kumimoji="1" lang="en-US" altLang="zh-CN" sz="2000" dirty="0" smtClean="0"/>
              <a:t>()  </a:t>
            </a:r>
          </a:p>
          <a:p>
            <a:pPr lvl="2"/>
            <a:r>
              <a:rPr kumimoji="1" lang="en-US" altLang="zh-CN" sz="2000" dirty="0" smtClean="0"/>
              <a:t>Other setters and </a:t>
            </a:r>
            <a:r>
              <a:rPr kumimoji="1" lang="en-US" altLang="zh-CN" sz="2000" dirty="0" smtClean="0"/>
              <a:t>getters for </a:t>
            </a:r>
            <a:r>
              <a:rPr kumimoji="1" lang="en-US" altLang="zh-CN" sz="2000" smtClean="0"/>
              <a:t>other activity to use</a:t>
            </a:r>
            <a:endParaRPr kumimoji="1" lang="en-US" altLang="zh-CN" sz="2000" dirty="0" smtClean="0"/>
          </a:p>
          <a:p>
            <a:pPr lvl="1"/>
            <a:endParaRPr kumimoji="1" lang="zh-CN" altLang="en-US" dirty="0"/>
          </a:p>
        </p:txBody>
      </p:sp>
      <p:pic>
        <p:nvPicPr>
          <p:cNvPr id="5" name="图片 4" descr="Screenshot_2016-01-20-10-54-51-285_Approach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36" y="1600200"/>
            <a:ext cx="2835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2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Life Cycle of </a:t>
            </a:r>
            <a:r>
              <a:rPr kumimoji="1" lang="en-US" altLang="zh-CN" dirty="0" err="1" smtClean="0"/>
              <a:t>AddToDoActiviy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42464"/>
            <a:ext cx="5272178" cy="4525963"/>
          </a:xfrm>
        </p:spPr>
        <p:txBody>
          <a:bodyPr/>
          <a:lstStyle/>
          <a:p>
            <a:pPr lvl="1"/>
            <a:r>
              <a:rPr kumimoji="1" lang="en-US" altLang="zh-CN" sz="2000" dirty="0" err="1" smtClean="0"/>
              <a:t>onCreate</a:t>
            </a:r>
            <a:endParaRPr kumimoji="1" lang="en-US" altLang="zh-CN" sz="2000" dirty="0" smtClean="0"/>
          </a:p>
          <a:p>
            <a:pPr lvl="2"/>
            <a:r>
              <a:rPr kumimoji="1" lang="en-US" altLang="zh-CN" sz="1600" dirty="0" smtClean="0"/>
              <a:t>Set preference, load layout and res</a:t>
            </a:r>
          </a:p>
          <a:p>
            <a:pPr lvl="2"/>
            <a:r>
              <a:rPr kumimoji="1" lang="en-US" altLang="zh-CN" sz="1600" dirty="0" err="1" smtClean="0"/>
              <a:t>onClickListner</a:t>
            </a:r>
            <a:r>
              <a:rPr kumimoji="1" lang="en-US" altLang="zh-CN" sz="1600" dirty="0" smtClean="0"/>
              <a:t> on date and time </a:t>
            </a:r>
          </a:p>
          <a:p>
            <a:pPr lvl="2"/>
            <a:r>
              <a:rPr kumimoji="1" lang="en-US" altLang="zh-CN" sz="1600" dirty="0" smtClean="0"/>
              <a:t>Set </a:t>
            </a:r>
            <a:r>
              <a:rPr kumimoji="1" lang="en-US" altLang="zh-CN" sz="1600" dirty="0" err="1" smtClean="0"/>
              <a:t>todoText</a:t>
            </a:r>
            <a:r>
              <a:rPr kumimoji="1" lang="en-US" altLang="zh-CN" sz="1600" dirty="0" smtClean="0"/>
              <a:t> // will write to JSON file</a:t>
            </a:r>
          </a:p>
          <a:p>
            <a:pPr lvl="1"/>
            <a:r>
              <a:rPr kumimoji="1" lang="en-US" altLang="zh-CN" sz="2000" dirty="0" smtClean="0"/>
              <a:t>On back/FAB button Clicked</a:t>
            </a:r>
          </a:p>
          <a:p>
            <a:pPr lvl="2"/>
            <a:r>
              <a:rPr kumimoji="1" lang="en-US" altLang="zh-CN" sz="1600" dirty="0" smtClean="0"/>
              <a:t>Go to </a:t>
            </a:r>
            <a:r>
              <a:rPr kumimoji="1" lang="en-US" altLang="zh-CN" sz="1600" dirty="0" err="1" smtClean="0"/>
              <a:t>MainActivity</a:t>
            </a:r>
            <a:endParaRPr kumimoji="1" lang="en-US" altLang="zh-CN" sz="1600" dirty="0" smtClean="0"/>
          </a:p>
        </p:txBody>
      </p:sp>
      <p:pic>
        <p:nvPicPr>
          <p:cNvPr id="5" name="图片 4" descr="Screenshot_2016-01-20-10-55-01-708_Approach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00" y="1542464"/>
            <a:ext cx="2835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0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SettingActivity</a:t>
            </a:r>
            <a:r>
              <a:rPr kumimoji="1" lang="en-US" altLang="zh-CN" dirty="0" smtClean="0"/>
              <a:t>, set themes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410" y="1600200"/>
            <a:ext cx="5623390" cy="4525963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If we changed the theme, in this Activity</a:t>
            </a:r>
          </a:p>
          <a:p>
            <a:pPr lvl="1"/>
            <a:r>
              <a:rPr kumimoji="1" lang="en-US" altLang="zh-CN" sz="1800" dirty="0" smtClean="0"/>
              <a:t>First, </a:t>
            </a:r>
            <a:r>
              <a:rPr lang="en-US" altLang="zh-CN" sz="1800" dirty="0" smtClean="0">
                <a:effectLst/>
              </a:rPr>
              <a:t>get a </a:t>
            </a:r>
            <a:r>
              <a:rPr lang="en-US" altLang="zh-CN" sz="1800" dirty="0" err="1" smtClean="0"/>
              <a:t>SharedPreferences</a:t>
            </a:r>
            <a:r>
              <a:rPr lang="en-US" altLang="zh-CN" sz="1800" dirty="0" smtClean="0"/>
              <a:t> object</a:t>
            </a:r>
          </a:p>
          <a:p>
            <a:pPr lvl="2"/>
            <a:r>
              <a:rPr lang="en-US" altLang="zh-CN" sz="1400" dirty="0" err="1"/>
              <a:t>SharedPreferences</a:t>
            </a:r>
            <a:r>
              <a:rPr lang="en-US" altLang="zh-CN" sz="1400" dirty="0"/>
              <a:t> settings = </a:t>
            </a:r>
            <a:r>
              <a:rPr lang="en-US" altLang="zh-CN" sz="1400" dirty="0" err="1"/>
              <a:t>getSharedPreferences</a:t>
            </a:r>
            <a:r>
              <a:rPr lang="en-US" altLang="zh-CN" sz="1400" dirty="0"/>
              <a:t>(“setting”, 0);</a:t>
            </a:r>
            <a:endParaRPr lang="en-US" altLang="zh-CN" sz="1400" dirty="0" smtClean="0"/>
          </a:p>
          <a:p>
            <a:pPr lvl="1"/>
            <a:r>
              <a:rPr kumimoji="1" lang="en-US" altLang="zh-CN" sz="1800" dirty="0" smtClean="0"/>
              <a:t>Second, get the </a:t>
            </a:r>
            <a:r>
              <a:rPr lang="en-US" altLang="zh-CN" sz="1800" dirty="0" err="1" smtClean="0"/>
              <a:t>SharedPreferences.Editor</a:t>
            </a:r>
            <a:r>
              <a:rPr lang="en-US" altLang="zh-CN" sz="1800" dirty="0" smtClean="0"/>
              <a:t> object</a:t>
            </a:r>
          </a:p>
          <a:p>
            <a:pPr lvl="2"/>
            <a:r>
              <a:rPr lang="en-US" altLang="zh-CN" sz="1400" dirty="0" err="1"/>
              <a:t>SharedPreferences.Editor</a:t>
            </a:r>
            <a:r>
              <a:rPr lang="en-US" altLang="zh-CN" sz="1400" dirty="0"/>
              <a:t> editor = </a:t>
            </a:r>
            <a:r>
              <a:rPr lang="en-US" altLang="zh-CN" sz="1400" dirty="0" err="1"/>
              <a:t>settings.edit</a:t>
            </a:r>
            <a:r>
              <a:rPr lang="en-US" altLang="zh-CN" sz="1400" dirty="0"/>
              <a:t>()</a:t>
            </a:r>
            <a:r>
              <a:rPr lang="en-US" altLang="zh-CN" sz="1400" dirty="0" smtClean="0"/>
              <a:t>;</a:t>
            </a:r>
          </a:p>
          <a:p>
            <a:pPr lvl="1"/>
            <a:r>
              <a:rPr lang="en-US" altLang="zh-CN" sz="1800" dirty="0" smtClean="0"/>
              <a:t>Third, write data</a:t>
            </a:r>
          </a:p>
          <a:p>
            <a:pPr lvl="2"/>
            <a:r>
              <a:rPr lang="en-US" altLang="zh-CN" sz="1400" dirty="0" err="1"/>
              <a:t>editor.putString</a:t>
            </a:r>
            <a:r>
              <a:rPr lang="en-US" altLang="zh-CN" sz="1400" dirty="0"/>
              <a:t>(</a:t>
            </a:r>
            <a:r>
              <a:rPr lang="en-US" altLang="zh-CN" sz="1400" dirty="0" smtClean="0"/>
              <a:t>“</a:t>
            </a:r>
            <a:r>
              <a:rPr lang="en-US" altLang="zh-CN" sz="1400" dirty="0" err="1" smtClean="0"/>
              <a:t>currTheme</a:t>
            </a:r>
            <a:r>
              <a:rPr lang="en-US" altLang="zh-CN" sz="1400" dirty="0" smtClean="0"/>
              <a:t>”,”</a:t>
            </a:r>
            <a:r>
              <a:rPr lang="en-US" altLang="zh-CN" sz="1400" dirty="0" smtClean="0">
                <a:solidFill>
                  <a:srgbClr val="FF0000"/>
                </a:solidFill>
              </a:rPr>
              <a:t>vampires are Coming </a:t>
            </a:r>
            <a:r>
              <a:rPr lang="en-US" altLang="zh-CN" sz="1400" dirty="0" smtClean="0"/>
              <a:t>”</a:t>
            </a:r>
            <a:r>
              <a:rPr lang="en-US" altLang="zh-CN" sz="1400" dirty="0"/>
              <a:t>);</a:t>
            </a:r>
            <a:endParaRPr lang="en-US" altLang="zh-CN" sz="1400" dirty="0" smtClean="0"/>
          </a:p>
          <a:p>
            <a:pPr lvl="1"/>
            <a:r>
              <a:rPr kumimoji="1" lang="en-US" altLang="zh-CN" sz="1800" dirty="0" smtClean="0"/>
              <a:t>In the end, set the </a:t>
            </a:r>
            <a:r>
              <a:rPr kumimoji="1" lang="en-US" altLang="zh-CN" sz="1800" dirty="0" err="1" smtClean="0"/>
              <a:t>mainActiviy</a:t>
            </a:r>
            <a:r>
              <a:rPr kumimoji="1" lang="en-US" altLang="zh-CN" sz="1800" dirty="0" smtClean="0"/>
              <a:t> to </a:t>
            </a:r>
            <a:r>
              <a:rPr kumimoji="1" lang="en-US" altLang="zh-CN" sz="1800" dirty="0" err="1" smtClean="0"/>
              <a:t>re_Create</a:t>
            </a:r>
            <a:r>
              <a:rPr kumimoji="1" lang="en-US" altLang="zh-CN" sz="1800" dirty="0" smtClean="0"/>
              <a:t> </a:t>
            </a:r>
            <a:r>
              <a:rPr kumimoji="1" lang="en-US" altLang="zh-CN" sz="1800" dirty="0" err="1" smtClean="0"/>
              <a:t>itselft</a:t>
            </a:r>
            <a:endParaRPr kumimoji="1" lang="en-US" altLang="zh-CN" sz="1800" dirty="0" smtClean="0"/>
          </a:p>
          <a:p>
            <a:pPr lvl="2"/>
            <a:r>
              <a:rPr lang="en-US" altLang="zh-CN" sz="1050" dirty="0" err="1" smtClean="0"/>
              <a:t>themeEditor.putBoolean</a:t>
            </a:r>
            <a:r>
              <a:rPr lang="en-US" altLang="zh-CN" sz="1050" dirty="0" smtClean="0"/>
              <a:t>(</a:t>
            </a:r>
            <a:r>
              <a:rPr lang="en-US" altLang="zh-CN" sz="1050" dirty="0" err="1" smtClean="0"/>
              <a:t>MainActivity.</a:t>
            </a:r>
            <a:r>
              <a:rPr lang="en-US" altLang="zh-CN" sz="1050" dirty="0" err="1" smtClean="0">
                <a:effectLst/>
              </a:rPr>
              <a:t>RECREATE_ACTIVITY</a:t>
            </a:r>
            <a:r>
              <a:rPr lang="en-US" altLang="zh-CN" sz="1050" dirty="0"/>
              <a:t>, true</a:t>
            </a:r>
            <a:r>
              <a:rPr lang="en-US" altLang="zh-CN" sz="1050" dirty="0" smtClean="0"/>
              <a:t>)</a:t>
            </a:r>
            <a:r>
              <a:rPr lang="en-US" altLang="zh-CN" sz="1050" dirty="0"/>
              <a:t>;</a:t>
            </a:r>
            <a:br>
              <a:rPr lang="en-US" altLang="zh-CN" sz="1050" dirty="0"/>
            </a:br>
            <a:endParaRPr lang="en-US" altLang="zh-CN" sz="1050" dirty="0" smtClean="0"/>
          </a:p>
          <a:p>
            <a:r>
              <a:rPr kumimoji="1" lang="en-US" altLang="zh-CN" sz="2400" dirty="0" smtClean="0"/>
              <a:t>In </a:t>
            </a:r>
            <a:r>
              <a:rPr kumimoji="1" lang="en-US" altLang="zh-CN" sz="2400" dirty="0" err="1" smtClean="0"/>
              <a:t>MainActivity</a:t>
            </a:r>
            <a:endParaRPr kumimoji="1" lang="en-US" altLang="zh-CN" sz="2400" dirty="0" smtClean="0"/>
          </a:p>
          <a:p>
            <a:pPr lvl="1"/>
            <a:r>
              <a:rPr kumimoji="1" lang="en-US" altLang="zh-CN" sz="1800" dirty="0" smtClean="0"/>
              <a:t>Check the theme</a:t>
            </a:r>
          </a:p>
          <a:p>
            <a:pPr lvl="1"/>
            <a:r>
              <a:rPr kumimoji="1" lang="en-US" altLang="zh-CN" sz="1800" dirty="0" smtClean="0"/>
              <a:t>Set the background color and </a:t>
            </a:r>
            <a:r>
              <a:rPr kumimoji="1" lang="en-US" altLang="zh-CN" sz="1800" dirty="0" err="1" smtClean="0"/>
              <a:t>TODOTextViewColor</a:t>
            </a:r>
            <a:endParaRPr kumimoji="1" lang="en-US" altLang="zh-CN" sz="1800" dirty="0" smtClean="0"/>
          </a:p>
        </p:txBody>
      </p:sp>
      <p:pic>
        <p:nvPicPr>
          <p:cNvPr id="4" name="图片 3" descr="Screenshot_2016-01-20-10-55-18-006_Approach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10" y="1600200"/>
            <a:ext cx="2835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7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AboutActivity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222" y="1501293"/>
            <a:ext cx="5272178" cy="4525963"/>
          </a:xfrm>
        </p:spPr>
        <p:txBody>
          <a:bodyPr/>
          <a:lstStyle/>
          <a:p>
            <a:r>
              <a:rPr kumimoji="1" lang="en-US" altLang="zh-CN" sz="2400" dirty="0" smtClean="0"/>
              <a:t>Based on </a:t>
            </a:r>
            <a:r>
              <a:rPr kumimoji="1" lang="en-US" altLang="zh-CN" sz="2400" dirty="0" err="1" smtClean="0"/>
              <a:t>com.avisekhon</a:t>
            </a:r>
            <a:r>
              <a:rPr kumimoji="1" lang="en-US" altLang="zh-CN" sz="2400" dirty="0" smtClean="0"/>
              <a:t> (The MIT </a:t>
            </a:r>
            <a:r>
              <a:rPr kumimoji="1" lang="en-US" altLang="zh-CN" sz="2400" dirty="0" err="1" smtClean="0"/>
              <a:t>licences</a:t>
            </a:r>
            <a:r>
              <a:rPr kumimoji="1" lang="en-US" altLang="zh-CN" sz="2400" dirty="0" smtClean="0"/>
              <a:t>)</a:t>
            </a:r>
          </a:p>
        </p:txBody>
      </p:sp>
      <p:pic>
        <p:nvPicPr>
          <p:cNvPr id="5" name="图片 4" descr="Screenshot_2016-01-20-10-55-24-764_Approach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00" y="1501293"/>
            <a:ext cx="2835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2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creenshot_2016-01-18-08-20-12-935_Approaching..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9" y="236589"/>
            <a:ext cx="1620000" cy="2880000"/>
          </a:xfrm>
          <a:prstGeom prst="rect">
            <a:avLst/>
          </a:prstGeom>
        </p:spPr>
      </p:pic>
      <p:pic>
        <p:nvPicPr>
          <p:cNvPr id="7" name="图片 6" descr="Screenshot_2016-01-18-10-35-52-815_Approaching..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55" y="236589"/>
            <a:ext cx="1620000" cy="2880000"/>
          </a:xfrm>
          <a:prstGeom prst="rect">
            <a:avLst/>
          </a:prstGeom>
        </p:spPr>
      </p:pic>
      <p:pic>
        <p:nvPicPr>
          <p:cNvPr id="8" name="图片 7" descr="Screenshot_2016-01-18-10-47-16-667_Approaching...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91" y="236589"/>
            <a:ext cx="1620000" cy="2880000"/>
          </a:xfrm>
          <a:prstGeom prst="rect">
            <a:avLst/>
          </a:prstGeom>
        </p:spPr>
      </p:pic>
      <p:pic>
        <p:nvPicPr>
          <p:cNvPr id="9" name="图片 8" descr="Screenshot_2016-01-18-10-49-36-916_Approaching...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27" y="236589"/>
            <a:ext cx="1620000" cy="2880000"/>
          </a:xfrm>
          <a:prstGeom prst="rect">
            <a:avLst/>
          </a:prstGeom>
        </p:spPr>
      </p:pic>
      <p:pic>
        <p:nvPicPr>
          <p:cNvPr id="10" name="图片 9" descr="Screenshot_2016-01-18-11-00-40-919_Approaching...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63" y="236589"/>
            <a:ext cx="1620000" cy="2880000"/>
          </a:xfrm>
          <a:prstGeom prst="rect">
            <a:avLst/>
          </a:prstGeom>
        </p:spPr>
      </p:pic>
      <p:pic>
        <p:nvPicPr>
          <p:cNvPr id="11" name="图片 10" descr="Screenshot_2016-01-19-10-24-50-338_Minima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93" y="3386974"/>
            <a:ext cx="1620000" cy="2880000"/>
          </a:xfrm>
          <a:prstGeom prst="rect">
            <a:avLst/>
          </a:prstGeom>
        </p:spPr>
      </p:pic>
      <p:pic>
        <p:nvPicPr>
          <p:cNvPr id="12" name="图片 11" descr="Screenshot_2016-01-19-10-43-00-912_Minima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0" y="3386974"/>
            <a:ext cx="1620000" cy="2880000"/>
          </a:xfrm>
          <a:prstGeom prst="rect">
            <a:avLst/>
          </a:prstGeom>
        </p:spPr>
      </p:pic>
      <p:pic>
        <p:nvPicPr>
          <p:cNvPr id="14" name="图片 13" descr="Screenshot_2016-01-19-11-20-02-704_Approaching...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16" y="3386974"/>
            <a:ext cx="1620000" cy="2880000"/>
          </a:xfrm>
          <a:prstGeom prst="rect">
            <a:avLst/>
          </a:prstGeom>
        </p:spPr>
      </p:pic>
      <p:pic>
        <p:nvPicPr>
          <p:cNvPr id="15" name="图片 14" descr="Screenshot_2016-01-20-08-44-22-935_Approaching...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439" y="3386974"/>
            <a:ext cx="1620000" cy="2880000"/>
          </a:xfrm>
          <a:prstGeom prst="rect">
            <a:avLst/>
          </a:prstGeom>
        </p:spPr>
      </p:pic>
      <p:pic>
        <p:nvPicPr>
          <p:cNvPr id="2" name="图片 1" descr="Screenshot_2016-01-20-17-26-07-962_Approaching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63" y="3386974"/>
            <a:ext cx="16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2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Final Presentation for Android Application: Approaching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3538"/>
            <a:ext cx="8229600" cy="3882625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/>
              <a:t>Application demo </a:t>
            </a:r>
          </a:p>
          <a:p>
            <a:r>
              <a:rPr kumimoji="1" lang="en-US" altLang="zh-CN" sz="3600" dirty="0" smtClean="0"/>
              <a:t>Project demonstration</a:t>
            </a:r>
          </a:p>
          <a:p>
            <a:r>
              <a:rPr kumimoji="1" lang="en-US" altLang="zh-CN" sz="3600" dirty="0" smtClean="0">
                <a:solidFill>
                  <a:srgbClr val="FF0000"/>
                </a:solidFill>
              </a:rPr>
              <a:t>Project management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82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Agile Process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495211"/>
            <a:ext cx="8113647" cy="2141763"/>
          </a:xfrm>
        </p:spPr>
        <p:txBody>
          <a:bodyPr numCol="3">
            <a:normAutofit fontScale="92500"/>
          </a:bodyPr>
          <a:lstStyle/>
          <a:p>
            <a:r>
              <a:rPr kumimoji="1" lang="en-US" altLang="zh-CN" sz="2400" dirty="0" smtClean="0"/>
              <a:t>Roles: </a:t>
            </a:r>
          </a:p>
          <a:p>
            <a:pPr lvl="1"/>
            <a:r>
              <a:rPr kumimoji="1" lang="en-US" altLang="zh-CN" sz="2000" dirty="0" smtClean="0"/>
              <a:t>Product Owner: </a:t>
            </a:r>
            <a:r>
              <a:rPr kumimoji="1" lang="en-US" altLang="zh-CN" sz="2000" dirty="0" err="1" smtClean="0"/>
              <a:t>Qingyuan</a:t>
            </a:r>
            <a:r>
              <a:rPr kumimoji="1" lang="en-US" altLang="zh-CN" sz="2000" dirty="0" smtClean="0"/>
              <a:t> LI</a:t>
            </a:r>
          </a:p>
          <a:p>
            <a:pPr lvl="1"/>
            <a:r>
              <a:rPr kumimoji="1" lang="en-US" altLang="zh-CN" sz="2000" dirty="0" smtClean="0"/>
              <a:t>Scrum Master: </a:t>
            </a:r>
            <a:r>
              <a:rPr kumimoji="1" lang="en-US" altLang="zh-CN" sz="2000" dirty="0" err="1" smtClean="0"/>
              <a:t>Feifei</a:t>
            </a:r>
            <a:r>
              <a:rPr kumimoji="1" lang="en-US" altLang="zh-CN" sz="2000" dirty="0" smtClean="0"/>
              <a:t> GU</a:t>
            </a:r>
          </a:p>
          <a:p>
            <a:pPr marL="457200" lvl="1" indent="0">
              <a:buNone/>
            </a:pPr>
            <a:endParaRPr kumimoji="1" lang="en-US" altLang="zh-CN" sz="1600" dirty="0"/>
          </a:p>
          <a:p>
            <a:r>
              <a:rPr kumimoji="1" lang="en-US" altLang="zh-CN" sz="2400" dirty="0" smtClean="0"/>
              <a:t>Process:</a:t>
            </a:r>
          </a:p>
          <a:p>
            <a:pPr lvl="1"/>
            <a:r>
              <a:rPr kumimoji="1" lang="en-US" altLang="zh-CN" sz="2000" dirty="0" smtClean="0"/>
              <a:t>Product back</a:t>
            </a:r>
          </a:p>
          <a:p>
            <a:pPr lvl="1"/>
            <a:r>
              <a:rPr kumimoji="1" lang="en-US" altLang="zh-CN" sz="2000" dirty="0" smtClean="0"/>
              <a:t>Sprint planning</a:t>
            </a:r>
          </a:p>
          <a:p>
            <a:pPr lvl="1"/>
            <a:r>
              <a:rPr kumimoji="1" lang="en-US" altLang="zh-CN" sz="2000" dirty="0"/>
              <a:t>S</a:t>
            </a:r>
            <a:r>
              <a:rPr kumimoji="1" lang="en-US" altLang="zh-CN" sz="2000" dirty="0" smtClean="0"/>
              <a:t>print</a:t>
            </a:r>
          </a:p>
          <a:p>
            <a:pPr lvl="1"/>
            <a:endParaRPr kumimoji="1" lang="en-US" altLang="zh-CN" sz="2000" dirty="0" smtClean="0"/>
          </a:p>
          <a:p>
            <a:r>
              <a:rPr kumimoji="1" lang="en-US" altLang="zh-CN" sz="2400" dirty="0" smtClean="0"/>
              <a:t>Stand up meeting</a:t>
            </a:r>
          </a:p>
          <a:p>
            <a:pPr lvl="1"/>
            <a:r>
              <a:rPr kumimoji="1" lang="en-US" altLang="zh-CN" sz="2000" dirty="0" smtClean="0"/>
              <a:t>Sitting on the chair</a:t>
            </a:r>
          </a:p>
          <a:p>
            <a:pPr lvl="1"/>
            <a:r>
              <a:rPr kumimoji="1" lang="en-US" altLang="zh-CN" sz="2000" dirty="0" smtClean="0"/>
              <a:t>Do daily risk evaluation</a:t>
            </a:r>
            <a:endParaRPr kumimoji="1" lang="en-US" altLang="zh-CN" sz="1200" dirty="0" smtClean="0"/>
          </a:p>
        </p:txBody>
      </p:sp>
      <p:pic>
        <p:nvPicPr>
          <p:cNvPr id="4" name="图片 3" descr="ag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9" y="1281651"/>
            <a:ext cx="8650545" cy="293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27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Risk management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4495211"/>
            <a:ext cx="8229601" cy="2141763"/>
          </a:xfrm>
        </p:spPr>
        <p:txBody>
          <a:bodyPr numCol="1">
            <a:normAutofit/>
          </a:bodyPr>
          <a:lstStyle/>
          <a:p>
            <a:r>
              <a:rPr kumimoji="1" lang="en-US" altLang="zh-CN" sz="2400" dirty="0" smtClean="0"/>
              <a:t>Conclusions:</a:t>
            </a:r>
          </a:p>
          <a:p>
            <a:pPr lvl="1"/>
            <a:r>
              <a:rPr kumimoji="1" lang="en-US" altLang="zh-CN" sz="2000" dirty="0" smtClean="0"/>
              <a:t>Risks changes all the time and has it’s trends,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should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check it regularly</a:t>
            </a:r>
          </a:p>
          <a:p>
            <a:pPr lvl="1"/>
            <a:r>
              <a:rPr kumimoji="1" lang="en-US" altLang="zh-CN" sz="2000" dirty="0" smtClean="0"/>
              <a:t>Some risks die during the life cycle of developing</a:t>
            </a:r>
          </a:p>
          <a:p>
            <a:pPr lvl="2"/>
            <a:r>
              <a:rPr kumimoji="1" lang="en-US" altLang="zh-CN" sz="1600" dirty="0" smtClean="0"/>
              <a:t>Thanks Sean XIE, teach us using </a:t>
            </a:r>
            <a:r>
              <a:rPr kumimoji="1" lang="en-US" altLang="zh-CN" sz="1600" dirty="0" err="1" smtClean="0"/>
              <a:t>Github</a:t>
            </a:r>
            <a:endParaRPr kumimoji="1" lang="en-US" altLang="zh-CN" sz="1600" dirty="0" smtClean="0"/>
          </a:p>
          <a:p>
            <a:pPr lvl="1"/>
            <a:r>
              <a:rPr kumimoji="1" lang="en-US" altLang="zh-CN" sz="2000" dirty="0" smtClean="0"/>
              <a:t>New risks come out </a:t>
            </a:r>
          </a:p>
          <a:p>
            <a:pPr lvl="2"/>
            <a:r>
              <a:rPr kumimoji="1" lang="en-US" altLang="zh-CN" sz="1600" dirty="0" err="1" smtClean="0"/>
              <a:t>Feifei</a:t>
            </a:r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got some healthy problem during the  developing, efficiency risk </a:t>
            </a:r>
            <a:r>
              <a:rPr kumimoji="1" lang="en-US" altLang="zh-CN" sz="1600" dirty="0" smtClean="0"/>
              <a:t>went up</a:t>
            </a:r>
            <a:endParaRPr kumimoji="1" lang="en-US" altLang="zh-CN" sz="1600" dirty="0" smtClean="0"/>
          </a:p>
          <a:p>
            <a:pPr lvl="2"/>
            <a:endParaRPr kumimoji="1" lang="en-US" altLang="zh-CN" sz="1600" dirty="0" smtClean="0"/>
          </a:p>
          <a:p>
            <a:pPr lvl="2"/>
            <a:endParaRPr kumimoji="1" lang="en-US" altLang="zh-CN" sz="1600" dirty="0" smtClean="0"/>
          </a:p>
        </p:txBody>
      </p:sp>
      <p:pic>
        <p:nvPicPr>
          <p:cNvPr id="5" name="图片 4" descr="ris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0" y="1544062"/>
            <a:ext cx="8080961" cy="256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11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Team collaboration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8877" y="3997129"/>
            <a:ext cx="3577834" cy="2639846"/>
          </a:xfrm>
        </p:spPr>
        <p:txBody>
          <a:bodyPr numCol="1">
            <a:normAutofit/>
          </a:bodyPr>
          <a:lstStyle/>
          <a:p>
            <a:r>
              <a:rPr kumimoji="1" lang="en-US" altLang="zh-CN" sz="2400" dirty="0" smtClean="0"/>
              <a:t>Roles:</a:t>
            </a:r>
            <a:endParaRPr kumimoji="1" lang="en-US" altLang="zh-CN" sz="1200" dirty="0" smtClean="0"/>
          </a:p>
        </p:txBody>
      </p:sp>
      <p:pic>
        <p:nvPicPr>
          <p:cNvPr id="8" name="图片 7" descr="tes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75" y="1318022"/>
            <a:ext cx="6480000" cy="347431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4642" y="5068013"/>
            <a:ext cx="8225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Conclusions: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ithub</a:t>
            </a:r>
            <a:r>
              <a:rPr kumimoji="1" lang="en-US" altLang="zh-CN" dirty="0" smtClean="0"/>
              <a:t> boosts the efficiency, however, before pushing it,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test again and again</a:t>
            </a:r>
            <a:r>
              <a:rPr kumimoji="1" lang="en-US" altLang="zh-CN" dirty="0" smtClean="0"/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dirty="0" smtClean="0"/>
              <a:t>Communicate face to face: </a:t>
            </a:r>
            <a:r>
              <a:rPr kumimoji="1" lang="en-US" altLang="zh-CN" dirty="0" smtClean="0">
                <a:solidFill>
                  <a:srgbClr val="FF0000"/>
                </a:solidFill>
              </a:rPr>
              <a:t>we meet everyday in the lab of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Unitec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CN" dirty="0" smtClean="0"/>
              <a:t>Use cloud tools, like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GOOGLE sheet</a:t>
            </a:r>
            <a:r>
              <a:rPr kumimoji="1" lang="en-US" altLang="zh-CN" dirty="0" smtClean="0"/>
              <a:t> to collaborate and share data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95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Future plan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Add Features:</a:t>
            </a:r>
          </a:p>
          <a:p>
            <a:pPr lvl="1"/>
            <a:r>
              <a:rPr kumimoji="1" lang="en-US" altLang="zh-CN" dirty="0" smtClean="0"/>
              <a:t>Swipe left to edit</a:t>
            </a:r>
          </a:p>
          <a:p>
            <a:pPr lvl="1"/>
            <a:r>
              <a:rPr kumimoji="1" lang="en-US" altLang="zh-CN" dirty="0" smtClean="0"/>
              <a:t>Swipe right to delete</a:t>
            </a:r>
          </a:p>
          <a:p>
            <a:pPr lvl="1"/>
            <a:r>
              <a:rPr kumimoji="1" lang="en-US" altLang="zh-CN" dirty="0" smtClean="0"/>
              <a:t>Tip on item won’t trigger editing</a:t>
            </a:r>
          </a:p>
          <a:p>
            <a:pPr lvl="1"/>
            <a:r>
              <a:rPr kumimoji="1" lang="en-US" altLang="zh-CN" dirty="0" smtClean="0"/>
              <a:t>Add tutorial</a:t>
            </a:r>
          </a:p>
          <a:p>
            <a:r>
              <a:rPr kumimoji="1" lang="en-US" altLang="zh-CN" dirty="0" smtClean="0"/>
              <a:t>Bug fix</a:t>
            </a:r>
          </a:p>
          <a:p>
            <a:pPr lvl="1"/>
            <a:r>
              <a:rPr kumimoji="1" lang="en-US" altLang="zh-CN" dirty="0" smtClean="0"/>
              <a:t>I don’t want to tell you currently, sorry</a:t>
            </a:r>
          </a:p>
          <a:p>
            <a:r>
              <a:rPr kumimoji="1" lang="en-US" altLang="zh-CN" dirty="0" smtClean="0"/>
              <a:t>Upload it to android market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00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3538"/>
            <a:ext cx="8229600" cy="3882625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/>
              <a:t>Application demo </a:t>
            </a:r>
          </a:p>
          <a:p>
            <a:r>
              <a:rPr kumimoji="1" lang="en-US" altLang="zh-CN" sz="3600" dirty="0" smtClean="0"/>
              <a:t>Project demonstration</a:t>
            </a:r>
          </a:p>
          <a:p>
            <a:r>
              <a:rPr kumimoji="1" lang="en-US" altLang="zh-CN" sz="3600" dirty="0" smtClean="0"/>
              <a:t>Project management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19526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First, Google and open source community</a:t>
            </a:r>
          </a:p>
          <a:p>
            <a:r>
              <a:rPr kumimoji="1" lang="en-US" altLang="zh-CN" dirty="0" smtClean="0"/>
              <a:t>Second, </a:t>
            </a:r>
            <a:r>
              <a:rPr kumimoji="1" lang="en-US" altLang="zh-CN" dirty="0" err="1" smtClean="0"/>
              <a:t>Smartisan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phone</a:t>
            </a:r>
          </a:p>
          <a:p>
            <a:r>
              <a:rPr kumimoji="1" lang="en-US" altLang="zh-CN" dirty="0" smtClean="0"/>
              <a:t>Beloved Diana</a:t>
            </a:r>
            <a:endParaRPr kumimoji="1" lang="en-US" altLang="zh-CN" dirty="0"/>
          </a:p>
          <a:p>
            <a:r>
              <a:rPr kumimoji="1" lang="en-US" altLang="zh-CN" dirty="0" smtClean="0"/>
              <a:t>Sean XIE </a:t>
            </a:r>
          </a:p>
          <a:p>
            <a:r>
              <a:rPr kumimoji="1" lang="en-US" altLang="zh-CN" dirty="0" smtClean="0"/>
              <a:t>Sean XIE’s study group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209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What</a:t>
            </a:r>
            <a:r>
              <a:rPr kumimoji="1" lang="en-US" altLang="zh-CN" dirty="0" smtClean="0"/>
              <a:t>/Why/How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Product statement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 smtClean="0">
                <a:solidFill>
                  <a:srgbClr val="FF0000"/>
                </a:solidFill>
              </a:rPr>
              <a:t>college students</a:t>
            </a:r>
          </a:p>
          <a:p>
            <a:pPr lvl="1"/>
            <a:r>
              <a:rPr lang="en-US" altLang="zh-CN" dirty="0" smtClean="0"/>
              <a:t>WHO want to </a:t>
            </a:r>
            <a:r>
              <a:rPr lang="en-US" altLang="zh-CN" dirty="0" smtClean="0">
                <a:solidFill>
                  <a:srgbClr val="FF0000"/>
                </a:solidFill>
              </a:rPr>
              <a:t>track their assignments due time</a:t>
            </a:r>
          </a:p>
          <a:p>
            <a:pPr lvl="1"/>
            <a:r>
              <a:rPr lang="en-US" altLang="zh-CN" dirty="0" smtClean="0"/>
              <a:t>THE application named APPROACHING </a:t>
            </a:r>
          </a:p>
          <a:p>
            <a:pPr lvl="1"/>
            <a:r>
              <a:rPr lang="en-US" altLang="zh-CN" dirty="0" smtClean="0"/>
              <a:t>IS an remainder</a:t>
            </a:r>
          </a:p>
          <a:p>
            <a:pPr lvl="1"/>
            <a:r>
              <a:rPr lang="en-US" altLang="zh-CN" dirty="0" smtClean="0"/>
              <a:t>THAT helps students arrange their time</a:t>
            </a:r>
          </a:p>
          <a:p>
            <a:pPr lvl="1"/>
            <a:r>
              <a:rPr lang="en-US" altLang="zh-CN" dirty="0" smtClean="0"/>
              <a:t>UNLIKE other reminder apps,</a:t>
            </a:r>
            <a:r>
              <a:rPr lang="en-US" altLang="zh-CN" dirty="0" smtClean="0">
                <a:solidFill>
                  <a:srgbClr val="FF0000"/>
                </a:solidFill>
              </a:rPr>
              <a:t> this app will show exactly how many hours left for each assignment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686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What/</a:t>
            </a:r>
            <a:r>
              <a:rPr kumimoji="1" lang="en-US" altLang="zh-CN" dirty="0" smtClean="0">
                <a:solidFill>
                  <a:srgbClr val="FF0000"/>
                </a:solidFill>
              </a:rPr>
              <a:t>Why</a:t>
            </a:r>
            <a:r>
              <a:rPr kumimoji="1" lang="en-US" altLang="zh-CN" dirty="0" smtClean="0"/>
              <a:t>/How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Questions:</a:t>
            </a:r>
          </a:p>
          <a:p>
            <a:pPr lvl="1"/>
            <a:r>
              <a:rPr kumimoji="1" lang="en-US" altLang="zh-CN" dirty="0" smtClean="0"/>
              <a:t>How many deadlines did you have last semester?</a:t>
            </a:r>
          </a:p>
          <a:p>
            <a:pPr lvl="2"/>
            <a:r>
              <a:rPr kumimoji="1" lang="en-US" altLang="zh-CN" dirty="0"/>
              <a:t>36 dues = 4 classes * 3 </a:t>
            </a:r>
            <a:r>
              <a:rPr kumimoji="1" lang="en-US" altLang="zh-CN" dirty="0" smtClean="0"/>
              <a:t>assigns/</a:t>
            </a:r>
            <a:r>
              <a:rPr kumimoji="1" lang="en-US" altLang="zh-CN" dirty="0"/>
              <a:t>class *3 (check point</a:t>
            </a:r>
            <a:r>
              <a:rPr kumimoji="1" lang="en-US" altLang="zh-CN" dirty="0" smtClean="0"/>
              <a:t>) !</a:t>
            </a:r>
          </a:p>
          <a:p>
            <a:pPr lvl="1"/>
            <a:r>
              <a:rPr kumimoji="1" lang="en-US" altLang="zh-CN" dirty="0"/>
              <a:t>W</a:t>
            </a:r>
            <a:r>
              <a:rPr kumimoji="1" lang="en-US" altLang="zh-CN" dirty="0" smtClean="0"/>
              <a:t>hen we say we still have one day to hand in, how many hours do you </a:t>
            </a:r>
            <a:r>
              <a:rPr lang="en-US" altLang="zh-CN" dirty="0" smtClean="0"/>
              <a:t>exactly</a:t>
            </a:r>
            <a:r>
              <a:rPr kumimoji="1" lang="en-US" altLang="zh-CN" dirty="0" smtClean="0"/>
              <a:t> have?</a:t>
            </a:r>
          </a:p>
          <a:p>
            <a:pPr lvl="2"/>
            <a:r>
              <a:rPr kumimoji="1" lang="en-US" altLang="zh-CN" dirty="0" smtClean="0"/>
              <a:t>24 H?</a:t>
            </a:r>
          </a:p>
          <a:p>
            <a:pPr lvl="2"/>
            <a:r>
              <a:rPr kumimoji="1" lang="en-US" altLang="zh-CN" dirty="0" smtClean="0"/>
              <a:t>12 H?</a:t>
            </a:r>
          </a:p>
          <a:p>
            <a:pPr lvl="2"/>
            <a:r>
              <a:rPr kumimoji="1" lang="en-US" altLang="zh-CN" dirty="0" smtClean="0"/>
              <a:t>4 H?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882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What/Why/</a:t>
            </a:r>
            <a:r>
              <a:rPr kumimoji="1" lang="en-US" altLang="zh-CN" dirty="0" smtClean="0">
                <a:solidFill>
                  <a:srgbClr val="FF0000"/>
                </a:solidFill>
              </a:rPr>
              <a:t>How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HOW?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59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 smtClean="0"/>
              <a:t>You definitely don’t want to use these apps 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complicated</a:t>
            </a:r>
            <a:r>
              <a:rPr kumimoji="1" lang="en-US" altLang="zh-CN" sz="3200" dirty="0" smtClean="0"/>
              <a:t>, 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ugly</a:t>
            </a:r>
            <a:r>
              <a:rPr kumimoji="1" lang="en-US" altLang="zh-CN" sz="3200" dirty="0" smtClean="0"/>
              <a:t>, 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cannot track hours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4" name="内容占位符 3" descr="Mobile_20160101_20160131-0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68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721" y="3014103"/>
            <a:ext cx="8229600" cy="1143000"/>
          </a:xfrm>
        </p:spPr>
        <p:txBody>
          <a:bodyPr/>
          <a:lstStyle/>
          <a:p>
            <a:r>
              <a:rPr kumimoji="1" lang="en-US" altLang="zh-CN" dirty="0" smtClean="0">
                <a:hlinkClick r:id="rId2" action="ppaction://hlinkfile"/>
              </a:rPr>
              <a:t>demo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88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Final Presentation for Android Application: Approaching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3538"/>
            <a:ext cx="8229600" cy="3882625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/>
              <a:t>Application demo </a:t>
            </a:r>
          </a:p>
          <a:p>
            <a:r>
              <a:rPr kumimoji="1" lang="en-US" altLang="zh-CN" sz="3600" dirty="0" smtClean="0">
                <a:solidFill>
                  <a:srgbClr val="FF0000"/>
                </a:solidFill>
              </a:rPr>
              <a:t>Project demonstration</a:t>
            </a:r>
          </a:p>
          <a:p>
            <a:r>
              <a:rPr kumimoji="1" lang="en-US" altLang="zh-CN" sz="3600" dirty="0" smtClean="0"/>
              <a:t>Project management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855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Screenshot_2016-01-20-10-55-09-473_Approach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1" y="612309"/>
            <a:ext cx="1813843" cy="3224611"/>
          </a:xfrm>
          <a:prstGeom prst="rect">
            <a:avLst/>
          </a:prstGeom>
        </p:spPr>
      </p:pic>
      <p:pic>
        <p:nvPicPr>
          <p:cNvPr id="9" name="图片 8" descr="Screenshot_2016-01-20-10-55-01-708_Approach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95" y="604614"/>
            <a:ext cx="1822500" cy="3240000"/>
          </a:xfrm>
          <a:prstGeom prst="rect">
            <a:avLst/>
          </a:prstGeom>
        </p:spPr>
      </p:pic>
      <p:pic>
        <p:nvPicPr>
          <p:cNvPr id="10" name="图片 9" descr="Screenshot_2016-01-20-10-55-18-006_Approach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86" y="604614"/>
            <a:ext cx="1822500" cy="3240000"/>
          </a:xfrm>
          <a:prstGeom prst="rect">
            <a:avLst/>
          </a:prstGeom>
        </p:spPr>
      </p:pic>
      <p:pic>
        <p:nvPicPr>
          <p:cNvPr id="11" name="图片 10" descr="Screenshot_2016-01-20-10-55-24-764_Approachin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977" y="604614"/>
            <a:ext cx="1822500" cy="32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6461" y="235282"/>
            <a:ext cx="181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MainActivity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489852" y="235282"/>
            <a:ext cx="181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AddToDoActivity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694586" y="235282"/>
            <a:ext cx="181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SettingActivity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907977" y="235282"/>
            <a:ext cx="181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AboutActivity</a:t>
            </a:r>
            <a:endParaRPr kumimoji="1" lang="zh-CN" altLang="en-US" dirty="0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457200" y="4320882"/>
            <a:ext cx="8229600" cy="1805281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GOOGLE material design </a:t>
            </a:r>
            <a:r>
              <a:rPr kumimoji="1" lang="en-US" altLang="zh-CN" sz="2400" dirty="0" smtClean="0">
                <a:hlinkClick r:id="rId6" action="ppaction://hlinkfile"/>
              </a:rPr>
              <a:t>(Video)</a:t>
            </a:r>
            <a:endParaRPr kumimoji="1" lang="en-US" altLang="zh-CN" sz="2400" dirty="0" smtClean="0"/>
          </a:p>
          <a:p>
            <a:pPr lvl="1"/>
            <a:r>
              <a:rPr kumimoji="1" lang="en-US" altLang="zh-CN" sz="2400" dirty="0" err="1" smtClean="0"/>
              <a:t>LinearLayout</a:t>
            </a:r>
            <a:endParaRPr kumimoji="1" lang="en-US" altLang="zh-CN" sz="2400" dirty="0"/>
          </a:p>
          <a:p>
            <a:pPr lvl="2"/>
            <a:r>
              <a:rPr kumimoji="1" lang="en-US" altLang="zh-CN" sz="2000" dirty="0" err="1" smtClean="0"/>
              <a:t>CoordinatorLayout</a:t>
            </a:r>
            <a:r>
              <a:rPr kumimoji="1" lang="en-US" altLang="zh-CN" sz="2000" dirty="0" smtClean="0"/>
              <a:t> -&gt; FAB</a:t>
            </a:r>
          </a:p>
          <a:p>
            <a:pPr lvl="2"/>
            <a:r>
              <a:rPr kumimoji="1" lang="en-US" altLang="zh-CN" sz="2000" dirty="0" err="1" smtClean="0"/>
              <a:t>RecyclerView</a:t>
            </a:r>
            <a:r>
              <a:rPr kumimoji="1" lang="en-US" altLang="zh-CN" sz="2000" dirty="0" smtClean="0"/>
              <a:t>  -&gt; Swipe, move an item, insert to the list</a:t>
            </a:r>
          </a:p>
          <a:p>
            <a:pPr lvl="2"/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3187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491</Words>
  <Application>Microsoft Macintosh PowerPoint</Application>
  <PresentationFormat>全屏显示(4:3)</PresentationFormat>
  <Paragraphs>115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Final Presentation for Android Application: Approaching</vt:lpstr>
      <vt:lpstr>outline</vt:lpstr>
      <vt:lpstr>What/Why/How</vt:lpstr>
      <vt:lpstr>What/Why/How</vt:lpstr>
      <vt:lpstr>What/Why/How</vt:lpstr>
      <vt:lpstr>You definitely don’t want to use these apps complicated, ugly, cannot track hours</vt:lpstr>
      <vt:lpstr>demo</vt:lpstr>
      <vt:lpstr>Final Presentation for Android Application: Approaching</vt:lpstr>
      <vt:lpstr>PowerPoint 演示文稿</vt:lpstr>
      <vt:lpstr>Data Structure</vt:lpstr>
      <vt:lpstr>Life Cycle of AddToDoActiviy</vt:lpstr>
      <vt:lpstr>SettingActivity, set themes</vt:lpstr>
      <vt:lpstr>AboutActivity</vt:lpstr>
      <vt:lpstr>PowerPoint 演示文稿</vt:lpstr>
      <vt:lpstr>Final Presentation for Android Application: Approaching</vt:lpstr>
      <vt:lpstr>Agile Process</vt:lpstr>
      <vt:lpstr>Risk management</vt:lpstr>
      <vt:lpstr>Team collaboration</vt:lpstr>
      <vt:lpstr>Future plan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moss</dc:creator>
  <cp:lastModifiedBy>moss</cp:lastModifiedBy>
  <cp:revision>70</cp:revision>
  <dcterms:created xsi:type="dcterms:W3CDTF">2016-01-19T21:25:43Z</dcterms:created>
  <dcterms:modified xsi:type="dcterms:W3CDTF">2016-01-20T04:52:21Z</dcterms:modified>
</cp:coreProperties>
</file>