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1D-0252-93C6-B7EB-5E39E8F8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7BB8F-505D-E908-F451-5FC52723D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CF0F-D916-0119-0502-C6220DAE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77FC-DF45-2CBE-F019-941DF686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2163-2F70-17DC-CBE6-B0E1EB17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7772-61A3-8109-5CD2-2F2246C2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433A-84AE-A9E1-D78F-BC87056D5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DE73-1137-1B61-02DE-29A10719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F1F9-C7AD-E9BD-8065-D36676E7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68DE-0A40-DBED-5743-C20700A0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486A3-FFFE-0BA3-A03B-3F678C129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FAA1-5B5A-3332-F11F-8A6EA3BC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D8FA-B183-5B5E-EA13-28164DE8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E2987-A3EE-6F40-7A34-4558CD37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21F9-92EC-2582-36AD-24E3C375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250F-A03D-9BD2-BE5A-C6215F7C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2DEF-F4B2-C4B8-D0E8-521002BF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36A8-670A-66B2-5C4E-156DF4CC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C494-6ED9-5768-372D-938523FC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2611-D5DF-6810-0098-7D3D6653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C2DE-E4EC-99A9-E487-3D52FF1C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7E744-6724-F836-1E5B-85630C7E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7A16-412D-0F3E-8309-9C5F57D0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E5C4-10FF-EC57-098B-A5FF6C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A498-7F21-008E-AE83-7BFF6CD6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9A70-AC6A-5543-9F66-D26F8209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3372-2785-D58D-3FB5-82F666C75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10E9E-47B7-7F0B-49D1-64144FDF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97E55-DF91-BA42-D4C5-98EA5B68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800E3-273C-8567-C098-6F18DECC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BA091-5348-AF60-969A-31293682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CE00-9619-15C3-0050-BFA220FF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1EFE8-0B0D-F13E-B725-5AC1CF0E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8EB1-D114-8AD7-8B6F-FF8B6345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5F19D-C396-D424-41D3-EA8232AF0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8CD23-BB60-D536-62D6-FA3FA30DF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CB711-CE64-A628-4E19-19C1C0B0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B160B-3453-31BC-E45B-6509D715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3B8B5-F139-EFE2-F9A5-D82A2B54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A8DC-4A65-B3CA-C206-B9293E62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B73DD-C0AE-B318-C274-2CED3A54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FD8B0-5CEC-3AC0-0B9E-F5985F65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83017-2918-0F6D-A49F-1B068B6A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950-A6D3-DC63-41C1-631C8835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5E16D-22FB-AA29-3458-671982D8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C4D7D-B1F9-B3A8-2EFE-EB91E004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7825-B7BD-D47C-D0DC-3BA30B78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B9FB-4BB9-83A4-9326-7B88FE0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A4379-2F4B-2015-6CCA-70DC2CEC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0DA0-E38E-C455-96A7-A720D233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30FE0-0CE7-5D45-6952-D6C3D402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DB41-26E9-C910-04E2-1D9F4741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6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9B0-7C5B-E874-8999-7D0F2014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7CC62-2BCF-C860-C843-BB7F1A980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59FC2-0D95-EB2D-57FF-D94E2158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8EE0-79FE-22F8-6E2E-A2060316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DDDB7-1578-2CC3-618C-9E28509B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58A7B-4A6D-070C-9EC7-94D1AD19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A260C-0AB1-B245-0525-54633146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0F89B-8D02-A050-4F33-05C33DE53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5FD6-BC76-FEB2-1E5D-D1A1485A3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F2ED8-4A22-45FD-A4D5-0603FE0277A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E883-7C69-C455-395D-74CC6F009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E0E1-8E42-2AB8-2846-1B3B5B268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0FF9-D13F-484A-989A-3DA5ECF0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7374-A5C2-BD98-CA46-E047C6849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Optimizations in the .NET GC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F7A45-4505-6D16-A2F0-56E85F828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Maoni Stephens</a:t>
            </a:r>
          </a:p>
          <a:p>
            <a:r>
              <a:rPr lang="en-US" dirty="0"/>
              <a:t>.NET GC Architect</a:t>
            </a:r>
          </a:p>
          <a:p>
            <a:r>
              <a:rPr lang="en-US" dirty="0"/>
              <a:t>09/14/2022</a:t>
            </a:r>
          </a:p>
        </p:txBody>
      </p:sp>
    </p:spTree>
    <p:extLst>
      <p:ext uri="{BB962C8B-B14F-4D97-AF65-F5344CB8AC3E}">
        <p14:creationId xmlns:p14="http://schemas.microsoft.com/office/powerpoint/2010/main" val="127618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heap is organized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27106-9EEB-D909-075A-9EBB74B0E331}"/>
              </a:ext>
            </a:extLst>
          </p:cNvPr>
          <p:cNvCxnSpPr>
            <a:cxnSpLocks/>
          </p:cNvCxnSpPr>
          <p:nvPr/>
        </p:nvCxnSpPr>
        <p:spPr>
          <a:xfrm flipH="1" flipV="1">
            <a:off x="2930008" y="3291031"/>
            <a:ext cx="209133" cy="86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96C97B-EDE4-83EE-1E38-C35B424F4FE5}"/>
              </a:ext>
            </a:extLst>
          </p:cNvPr>
          <p:cNvSpPr txBox="1"/>
          <p:nvPr/>
        </p:nvSpPr>
        <p:spPr>
          <a:xfrm>
            <a:off x="2442930" y="4102467"/>
            <a:ext cx="193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object</a:t>
            </a:r>
          </a:p>
        </p:txBody>
      </p:sp>
    </p:spTree>
    <p:extLst>
      <p:ext uri="{BB962C8B-B14F-4D97-AF65-F5344CB8AC3E}">
        <p14:creationId xmlns:p14="http://schemas.microsoft.com/office/powerpoint/2010/main" val="87959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happens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6DD43-8475-5A42-FE5A-8FC4CCE3FB02}"/>
              </a:ext>
            </a:extLst>
          </p:cNvPr>
          <p:cNvSpPr/>
          <p:nvPr/>
        </p:nvSpPr>
        <p:spPr>
          <a:xfrm>
            <a:off x="3020475" y="2823761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3225912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45A98-6779-009B-71FF-D6ADEBF951F4}"/>
              </a:ext>
            </a:extLst>
          </p:cNvPr>
          <p:cNvSpPr/>
          <p:nvPr/>
        </p:nvSpPr>
        <p:spPr>
          <a:xfrm>
            <a:off x="4011073" y="2823763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6BA38-4013-12D7-BBFA-3917D48F28FA}"/>
              </a:ext>
            </a:extLst>
          </p:cNvPr>
          <p:cNvSpPr/>
          <p:nvPr/>
        </p:nvSpPr>
        <p:spPr>
          <a:xfrm>
            <a:off x="3655251" y="2823760"/>
            <a:ext cx="363544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690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B7448-2A23-8047-EE94-00DF2A43DE82}"/>
              </a:ext>
            </a:extLst>
          </p:cNvPr>
          <p:cNvSpPr/>
          <p:nvPr/>
        </p:nvSpPr>
        <p:spPr>
          <a:xfrm>
            <a:off x="7005197" y="282375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F568D-3390-C760-B397-D2C725FADD68}"/>
              </a:ext>
            </a:extLst>
          </p:cNvPr>
          <p:cNvSpPr/>
          <p:nvPr/>
        </p:nvSpPr>
        <p:spPr>
          <a:xfrm>
            <a:off x="7005197" y="2823752"/>
            <a:ext cx="39895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3BDDB8-1F10-418A-77A4-6E23FBFA6532}"/>
              </a:ext>
            </a:extLst>
          </p:cNvPr>
          <p:cNvSpPr/>
          <p:nvPr/>
        </p:nvSpPr>
        <p:spPr>
          <a:xfrm>
            <a:off x="7404154" y="2823751"/>
            <a:ext cx="39895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ACC52-A28F-8EC1-C5DA-27E2595B3154}"/>
              </a:ext>
            </a:extLst>
          </p:cNvPr>
          <p:cNvSpPr/>
          <p:nvPr/>
        </p:nvSpPr>
        <p:spPr>
          <a:xfrm>
            <a:off x="8330637" y="2823754"/>
            <a:ext cx="50738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DAC8D-0ECE-BBFC-65BF-7646014F12FC}"/>
              </a:ext>
            </a:extLst>
          </p:cNvPr>
          <p:cNvSpPr/>
          <p:nvPr/>
        </p:nvSpPr>
        <p:spPr>
          <a:xfrm>
            <a:off x="7805967" y="2823751"/>
            <a:ext cx="52467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happens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6DD43-8475-5A42-FE5A-8FC4CCE3FB02}"/>
              </a:ext>
            </a:extLst>
          </p:cNvPr>
          <p:cNvSpPr/>
          <p:nvPr/>
        </p:nvSpPr>
        <p:spPr>
          <a:xfrm>
            <a:off x="3020475" y="2823761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3225912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45A98-6779-009B-71FF-D6ADEBF951F4}"/>
              </a:ext>
            </a:extLst>
          </p:cNvPr>
          <p:cNvSpPr/>
          <p:nvPr/>
        </p:nvSpPr>
        <p:spPr>
          <a:xfrm>
            <a:off x="4011073" y="2823763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6BA38-4013-12D7-BBFA-3917D48F28FA}"/>
              </a:ext>
            </a:extLst>
          </p:cNvPr>
          <p:cNvSpPr/>
          <p:nvPr/>
        </p:nvSpPr>
        <p:spPr>
          <a:xfrm>
            <a:off x="3655251" y="2823760"/>
            <a:ext cx="363544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690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B7448-2A23-8047-EE94-00DF2A43DE82}"/>
              </a:ext>
            </a:extLst>
          </p:cNvPr>
          <p:cNvSpPr/>
          <p:nvPr/>
        </p:nvSpPr>
        <p:spPr>
          <a:xfrm>
            <a:off x="7005197" y="282375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F568D-3390-C760-B397-D2C725FADD68}"/>
              </a:ext>
            </a:extLst>
          </p:cNvPr>
          <p:cNvSpPr/>
          <p:nvPr/>
        </p:nvSpPr>
        <p:spPr>
          <a:xfrm>
            <a:off x="7005197" y="2823752"/>
            <a:ext cx="39895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3BDDB8-1F10-418A-77A4-6E23FBFA6532}"/>
              </a:ext>
            </a:extLst>
          </p:cNvPr>
          <p:cNvSpPr/>
          <p:nvPr/>
        </p:nvSpPr>
        <p:spPr>
          <a:xfrm>
            <a:off x="7404154" y="2823751"/>
            <a:ext cx="39895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ACC52-A28F-8EC1-C5DA-27E2595B3154}"/>
              </a:ext>
            </a:extLst>
          </p:cNvPr>
          <p:cNvSpPr/>
          <p:nvPr/>
        </p:nvSpPr>
        <p:spPr>
          <a:xfrm>
            <a:off x="8330637" y="2823754"/>
            <a:ext cx="50738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DAC8D-0ECE-BBFC-65BF-7646014F12FC}"/>
              </a:ext>
            </a:extLst>
          </p:cNvPr>
          <p:cNvSpPr/>
          <p:nvPr/>
        </p:nvSpPr>
        <p:spPr>
          <a:xfrm>
            <a:off x="7805967" y="2823751"/>
            <a:ext cx="52467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mark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6DD43-8475-5A42-FE5A-8FC4CCE3FB02}"/>
              </a:ext>
            </a:extLst>
          </p:cNvPr>
          <p:cNvSpPr/>
          <p:nvPr/>
        </p:nvSpPr>
        <p:spPr>
          <a:xfrm>
            <a:off x="3020475" y="2823761"/>
            <a:ext cx="20543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3225912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45A98-6779-009B-71FF-D6ADEBF951F4}"/>
              </a:ext>
            </a:extLst>
          </p:cNvPr>
          <p:cNvSpPr/>
          <p:nvPr/>
        </p:nvSpPr>
        <p:spPr>
          <a:xfrm>
            <a:off x="4011073" y="2823763"/>
            <a:ext cx="84223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6BA38-4013-12D7-BBFA-3917D48F28FA}"/>
              </a:ext>
            </a:extLst>
          </p:cNvPr>
          <p:cNvSpPr/>
          <p:nvPr/>
        </p:nvSpPr>
        <p:spPr>
          <a:xfrm>
            <a:off x="3655251" y="2823760"/>
            <a:ext cx="363544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B7448-2A23-8047-EE94-00DF2A43DE82}"/>
              </a:ext>
            </a:extLst>
          </p:cNvPr>
          <p:cNvSpPr/>
          <p:nvPr/>
        </p:nvSpPr>
        <p:spPr>
          <a:xfrm>
            <a:off x="7005197" y="282375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F568D-3390-C760-B397-D2C725FADD68}"/>
              </a:ext>
            </a:extLst>
          </p:cNvPr>
          <p:cNvSpPr/>
          <p:nvPr/>
        </p:nvSpPr>
        <p:spPr>
          <a:xfrm>
            <a:off x="7005197" y="2823752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3BDDB8-1F10-418A-77A4-6E23FBFA6532}"/>
              </a:ext>
            </a:extLst>
          </p:cNvPr>
          <p:cNvSpPr/>
          <p:nvPr/>
        </p:nvSpPr>
        <p:spPr>
          <a:xfrm>
            <a:off x="7404154" y="2823751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ACC52-A28F-8EC1-C5DA-27E2595B3154}"/>
              </a:ext>
            </a:extLst>
          </p:cNvPr>
          <p:cNvSpPr/>
          <p:nvPr/>
        </p:nvSpPr>
        <p:spPr>
          <a:xfrm>
            <a:off x="8330637" y="2823754"/>
            <a:ext cx="50738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DAC8D-0ECE-BBFC-65BF-7646014F12FC}"/>
              </a:ext>
            </a:extLst>
          </p:cNvPr>
          <p:cNvSpPr/>
          <p:nvPr/>
        </p:nvSpPr>
        <p:spPr>
          <a:xfrm>
            <a:off x="7805967" y="2823751"/>
            <a:ext cx="52467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6DD43-8475-5A42-FE5A-8FC4CCE3FB02}"/>
              </a:ext>
            </a:extLst>
          </p:cNvPr>
          <p:cNvSpPr/>
          <p:nvPr/>
        </p:nvSpPr>
        <p:spPr>
          <a:xfrm>
            <a:off x="3020475" y="2823761"/>
            <a:ext cx="20543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3225912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45A98-6779-009B-71FF-D6ADEBF951F4}"/>
              </a:ext>
            </a:extLst>
          </p:cNvPr>
          <p:cNvSpPr/>
          <p:nvPr/>
        </p:nvSpPr>
        <p:spPr>
          <a:xfrm>
            <a:off x="4011073" y="2823763"/>
            <a:ext cx="84223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6BA38-4013-12D7-BBFA-3917D48F28FA}"/>
              </a:ext>
            </a:extLst>
          </p:cNvPr>
          <p:cNvSpPr/>
          <p:nvPr/>
        </p:nvSpPr>
        <p:spPr>
          <a:xfrm>
            <a:off x="3655251" y="2823760"/>
            <a:ext cx="363544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B7448-2A23-8047-EE94-00DF2A43DE82}"/>
              </a:ext>
            </a:extLst>
          </p:cNvPr>
          <p:cNvSpPr/>
          <p:nvPr/>
        </p:nvSpPr>
        <p:spPr>
          <a:xfrm>
            <a:off x="7005197" y="282375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F568D-3390-C760-B397-D2C725FADD68}"/>
              </a:ext>
            </a:extLst>
          </p:cNvPr>
          <p:cNvSpPr/>
          <p:nvPr/>
        </p:nvSpPr>
        <p:spPr>
          <a:xfrm>
            <a:off x="7005197" y="2823752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3BDDB8-1F10-418A-77A4-6E23FBFA6532}"/>
              </a:ext>
            </a:extLst>
          </p:cNvPr>
          <p:cNvSpPr/>
          <p:nvPr/>
        </p:nvSpPr>
        <p:spPr>
          <a:xfrm>
            <a:off x="7404154" y="2823751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ACC52-A28F-8EC1-C5DA-27E2595B3154}"/>
              </a:ext>
            </a:extLst>
          </p:cNvPr>
          <p:cNvSpPr/>
          <p:nvPr/>
        </p:nvSpPr>
        <p:spPr>
          <a:xfrm>
            <a:off x="8330637" y="2823754"/>
            <a:ext cx="50738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DAC8D-0ECE-BBFC-65BF-7646014F12FC}"/>
              </a:ext>
            </a:extLst>
          </p:cNvPr>
          <p:cNvSpPr/>
          <p:nvPr/>
        </p:nvSpPr>
        <p:spPr>
          <a:xfrm>
            <a:off x="7805967" y="2823751"/>
            <a:ext cx="52467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3267625" y="3249306"/>
            <a:ext cx="341211" cy="4246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3104897" y="3563747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632165" y="3548653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38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3F57-E24D-E235-0C41-4811383E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6DD43-8475-5A42-FE5A-8FC4CCE3FB02}"/>
              </a:ext>
            </a:extLst>
          </p:cNvPr>
          <p:cNvSpPr/>
          <p:nvPr/>
        </p:nvSpPr>
        <p:spPr>
          <a:xfrm>
            <a:off x="3020475" y="2823761"/>
            <a:ext cx="20543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3225912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45A98-6779-009B-71FF-D6ADEBF951F4}"/>
              </a:ext>
            </a:extLst>
          </p:cNvPr>
          <p:cNvSpPr/>
          <p:nvPr/>
        </p:nvSpPr>
        <p:spPr>
          <a:xfrm>
            <a:off x="4011073" y="2823763"/>
            <a:ext cx="84223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6BA38-4013-12D7-BBFA-3917D48F28FA}"/>
              </a:ext>
            </a:extLst>
          </p:cNvPr>
          <p:cNvSpPr/>
          <p:nvPr/>
        </p:nvSpPr>
        <p:spPr>
          <a:xfrm>
            <a:off x="3655251" y="2823760"/>
            <a:ext cx="363544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B7448-2A23-8047-EE94-00DF2A43DE82}"/>
              </a:ext>
            </a:extLst>
          </p:cNvPr>
          <p:cNvSpPr/>
          <p:nvPr/>
        </p:nvSpPr>
        <p:spPr>
          <a:xfrm>
            <a:off x="7005197" y="282375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F568D-3390-C760-B397-D2C725FADD68}"/>
              </a:ext>
            </a:extLst>
          </p:cNvPr>
          <p:cNvSpPr/>
          <p:nvPr/>
        </p:nvSpPr>
        <p:spPr>
          <a:xfrm>
            <a:off x="7005197" y="2823752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3BDDB8-1F10-418A-77A4-6E23FBFA6532}"/>
              </a:ext>
            </a:extLst>
          </p:cNvPr>
          <p:cNvSpPr/>
          <p:nvPr/>
        </p:nvSpPr>
        <p:spPr>
          <a:xfrm>
            <a:off x="7404154" y="2823751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ACC52-A28F-8EC1-C5DA-27E2595B3154}"/>
              </a:ext>
            </a:extLst>
          </p:cNvPr>
          <p:cNvSpPr/>
          <p:nvPr/>
        </p:nvSpPr>
        <p:spPr>
          <a:xfrm>
            <a:off x="8330637" y="2823754"/>
            <a:ext cx="50738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DAC8D-0ECE-BBFC-65BF-7646014F12FC}"/>
              </a:ext>
            </a:extLst>
          </p:cNvPr>
          <p:cNvSpPr/>
          <p:nvPr/>
        </p:nvSpPr>
        <p:spPr>
          <a:xfrm>
            <a:off x="7805967" y="2823751"/>
            <a:ext cx="52467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3265107" y="3246788"/>
            <a:ext cx="341212" cy="429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3104897" y="3563747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632165" y="3548653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C43EF-29B0-631E-ECBD-5E76529075D2}"/>
              </a:ext>
            </a:extLst>
          </p:cNvPr>
          <p:cNvSpPr/>
          <p:nvPr/>
        </p:nvSpPr>
        <p:spPr>
          <a:xfrm>
            <a:off x="1003187" y="4962063"/>
            <a:ext cx="499329" cy="467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F108D4-60D0-3ED9-E0C4-E9AB75A93345}"/>
              </a:ext>
            </a:extLst>
          </p:cNvPr>
          <p:cNvSpPr/>
          <p:nvPr/>
        </p:nvSpPr>
        <p:spPr>
          <a:xfrm>
            <a:off x="1502516" y="4962063"/>
            <a:ext cx="499329" cy="467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77BC0F-D8E7-F69D-89D8-80D91EC481FB}"/>
              </a:ext>
            </a:extLst>
          </p:cNvPr>
          <p:cNvCxnSpPr>
            <a:cxnSpLocks/>
          </p:cNvCxnSpPr>
          <p:nvPr/>
        </p:nvCxnSpPr>
        <p:spPr>
          <a:xfrm flipH="1" flipV="1">
            <a:off x="1003187" y="3287907"/>
            <a:ext cx="495386" cy="167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1ACA71-50DE-4BDE-B89D-6F76A522250A}"/>
              </a:ext>
            </a:extLst>
          </p:cNvPr>
          <p:cNvCxnSpPr>
            <a:cxnSpLocks/>
          </p:cNvCxnSpPr>
          <p:nvPr/>
        </p:nvCxnSpPr>
        <p:spPr>
          <a:xfrm flipV="1">
            <a:off x="1993955" y="3287907"/>
            <a:ext cx="5293048" cy="166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33A183-186A-6A10-06FD-FE62CFF08B7C}"/>
              </a:ext>
            </a:extLst>
          </p:cNvPr>
          <p:cNvSpPr txBox="1"/>
          <p:nvPr/>
        </p:nvSpPr>
        <p:spPr>
          <a:xfrm>
            <a:off x="985563" y="5526289"/>
            <a:ext cx="111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brick table</a:t>
            </a:r>
          </a:p>
        </p:txBody>
      </p:sp>
    </p:spTree>
    <p:extLst>
      <p:ext uri="{BB962C8B-B14F-4D97-AF65-F5344CB8AC3E}">
        <p14:creationId xmlns:p14="http://schemas.microsoft.com/office/powerpoint/2010/main" val="1492716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6DD43-8475-5A42-FE5A-8FC4CCE3FB02}"/>
              </a:ext>
            </a:extLst>
          </p:cNvPr>
          <p:cNvSpPr/>
          <p:nvPr/>
        </p:nvSpPr>
        <p:spPr>
          <a:xfrm>
            <a:off x="3020475" y="2823761"/>
            <a:ext cx="20543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3225912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45A98-6779-009B-71FF-D6ADEBF951F4}"/>
              </a:ext>
            </a:extLst>
          </p:cNvPr>
          <p:cNvSpPr/>
          <p:nvPr/>
        </p:nvSpPr>
        <p:spPr>
          <a:xfrm>
            <a:off x="4011073" y="2823763"/>
            <a:ext cx="84223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6BA38-4013-12D7-BBFA-3917D48F28FA}"/>
              </a:ext>
            </a:extLst>
          </p:cNvPr>
          <p:cNvSpPr/>
          <p:nvPr/>
        </p:nvSpPr>
        <p:spPr>
          <a:xfrm>
            <a:off x="3655251" y="2823760"/>
            <a:ext cx="363544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B7448-2A23-8047-EE94-00DF2A43DE82}"/>
              </a:ext>
            </a:extLst>
          </p:cNvPr>
          <p:cNvSpPr/>
          <p:nvPr/>
        </p:nvSpPr>
        <p:spPr>
          <a:xfrm>
            <a:off x="7005197" y="282375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F568D-3390-C760-B397-D2C725FADD68}"/>
              </a:ext>
            </a:extLst>
          </p:cNvPr>
          <p:cNvSpPr/>
          <p:nvPr/>
        </p:nvSpPr>
        <p:spPr>
          <a:xfrm>
            <a:off x="7005197" y="2823752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3BDDB8-1F10-418A-77A4-6E23FBFA6532}"/>
              </a:ext>
            </a:extLst>
          </p:cNvPr>
          <p:cNvSpPr/>
          <p:nvPr/>
        </p:nvSpPr>
        <p:spPr>
          <a:xfrm>
            <a:off x="7404154" y="2823751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ACC52-A28F-8EC1-C5DA-27E2595B3154}"/>
              </a:ext>
            </a:extLst>
          </p:cNvPr>
          <p:cNvSpPr/>
          <p:nvPr/>
        </p:nvSpPr>
        <p:spPr>
          <a:xfrm>
            <a:off x="8330637" y="2823754"/>
            <a:ext cx="50738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DAC8D-0ECE-BBFC-65BF-7646014F12FC}"/>
              </a:ext>
            </a:extLst>
          </p:cNvPr>
          <p:cNvSpPr/>
          <p:nvPr/>
        </p:nvSpPr>
        <p:spPr>
          <a:xfrm>
            <a:off x="7805967" y="2823751"/>
            <a:ext cx="52467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3265107" y="3246788"/>
            <a:ext cx="341212" cy="429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3104897" y="3563747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632165" y="3548653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C43EF-29B0-631E-ECBD-5E76529075D2}"/>
              </a:ext>
            </a:extLst>
          </p:cNvPr>
          <p:cNvSpPr/>
          <p:nvPr/>
        </p:nvSpPr>
        <p:spPr>
          <a:xfrm>
            <a:off x="1003187" y="4962063"/>
            <a:ext cx="499329" cy="467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F108D4-60D0-3ED9-E0C4-E9AB75A93345}"/>
              </a:ext>
            </a:extLst>
          </p:cNvPr>
          <p:cNvSpPr/>
          <p:nvPr/>
        </p:nvSpPr>
        <p:spPr>
          <a:xfrm>
            <a:off x="1502516" y="4962063"/>
            <a:ext cx="499329" cy="467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77BC0F-D8E7-F69D-89D8-80D91EC481FB}"/>
              </a:ext>
            </a:extLst>
          </p:cNvPr>
          <p:cNvCxnSpPr>
            <a:cxnSpLocks/>
          </p:cNvCxnSpPr>
          <p:nvPr/>
        </p:nvCxnSpPr>
        <p:spPr>
          <a:xfrm flipH="1" flipV="1">
            <a:off x="1003187" y="3287907"/>
            <a:ext cx="495386" cy="167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1ACA71-50DE-4BDE-B89D-6F76A522250A}"/>
              </a:ext>
            </a:extLst>
          </p:cNvPr>
          <p:cNvCxnSpPr>
            <a:cxnSpLocks/>
          </p:cNvCxnSpPr>
          <p:nvPr/>
        </p:nvCxnSpPr>
        <p:spPr>
          <a:xfrm flipV="1">
            <a:off x="1993955" y="3287907"/>
            <a:ext cx="5293048" cy="166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33A183-186A-6A10-06FD-FE62CFF08B7C}"/>
              </a:ext>
            </a:extLst>
          </p:cNvPr>
          <p:cNvSpPr txBox="1"/>
          <p:nvPr/>
        </p:nvSpPr>
        <p:spPr>
          <a:xfrm>
            <a:off x="985563" y="5526289"/>
            <a:ext cx="111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brick table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5244D5-833D-D8FA-E4E2-9F6A642AFC12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073094" y="2207187"/>
            <a:ext cx="1417714" cy="61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A7CED1-79AE-312E-DAB5-4967627D85E0}"/>
              </a:ext>
            </a:extLst>
          </p:cNvPr>
          <p:cNvSpPr txBox="1"/>
          <p:nvPr/>
        </p:nvSpPr>
        <p:spPr>
          <a:xfrm>
            <a:off x="2533400" y="1341145"/>
            <a:ext cx="1598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>
                <a:solidFill>
                  <a:prstClr val="black"/>
                </a:solidFill>
              </a:rPr>
              <a:t> pair</a:t>
            </a:r>
          </a:p>
          <a:p>
            <a:r>
              <a:rPr lang="en-US" sz="1600" dirty="0">
                <a:solidFill>
                  <a:prstClr val="black"/>
                </a:solidFill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short</a:t>
            </a:r>
            <a:r>
              <a:rPr lang="en-US" sz="1600" dirty="0">
                <a:solidFill>
                  <a:prstClr val="black"/>
                </a:solidFill>
              </a:rPr>
              <a:t> left;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</a:t>
            </a:r>
            <a:r>
              <a:rPr lang="en-US" sz="1600" dirty="0">
                <a:solidFill>
                  <a:srgbClr val="0000FF"/>
                </a:solidFill>
              </a:rPr>
              <a:t>short</a:t>
            </a:r>
            <a:r>
              <a:rPr lang="en-US" sz="1600" dirty="0">
                <a:solidFill>
                  <a:prstClr val="black"/>
                </a:solidFill>
              </a:rPr>
              <a:t> right;</a:t>
            </a:r>
          </a:p>
          <a:p>
            <a:r>
              <a:rPr lang="en-US" sz="1600" dirty="0">
                <a:solidFill>
                  <a:prstClr val="black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0412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6DD43-8475-5A42-FE5A-8FC4CCE3FB02}"/>
              </a:ext>
            </a:extLst>
          </p:cNvPr>
          <p:cNvSpPr/>
          <p:nvPr/>
        </p:nvSpPr>
        <p:spPr>
          <a:xfrm>
            <a:off x="3020475" y="2823761"/>
            <a:ext cx="20543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3225912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45A98-6779-009B-71FF-D6ADEBF951F4}"/>
              </a:ext>
            </a:extLst>
          </p:cNvPr>
          <p:cNvSpPr/>
          <p:nvPr/>
        </p:nvSpPr>
        <p:spPr>
          <a:xfrm>
            <a:off x="4011073" y="2823763"/>
            <a:ext cx="84223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6BA38-4013-12D7-BBFA-3917D48F28FA}"/>
              </a:ext>
            </a:extLst>
          </p:cNvPr>
          <p:cNvSpPr/>
          <p:nvPr/>
        </p:nvSpPr>
        <p:spPr>
          <a:xfrm>
            <a:off x="3655251" y="2823760"/>
            <a:ext cx="363544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B7448-2A23-8047-EE94-00DF2A43DE82}"/>
              </a:ext>
            </a:extLst>
          </p:cNvPr>
          <p:cNvSpPr/>
          <p:nvPr/>
        </p:nvSpPr>
        <p:spPr>
          <a:xfrm>
            <a:off x="7005197" y="282375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F568D-3390-C760-B397-D2C725FADD68}"/>
              </a:ext>
            </a:extLst>
          </p:cNvPr>
          <p:cNvSpPr/>
          <p:nvPr/>
        </p:nvSpPr>
        <p:spPr>
          <a:xfrm>
            <a:off x="7005197" y="2823752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3BDDB8-1F10-418A-77A4-6E23FBFA6532}"/>
              </a:ext>
            </a:extLst>
          </p:cNvPr>
          <p:cNvSpPr/>
          <p:nvPr/>
        </p:nvSpPr>
        <p:spPr>
          <a:xfrm>
            <a:off x="7404154" y="2823751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ACC52-A28F-8EC1-C5DA-27E2595B3154}"/>
              </a:ext>
            </a:extLst>
          </p:cNvPr>
          <p:cNvSpPr/>
          <p:nvPr/>
        </p:nvSpPr>
        <p:spPr>
          <a:xfrm>
            <a:off x="8330637" y="2823754"/>
            <a:ext cx="50738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DAC8D-0ECE-BBFC-65BF-7646014F12FC}"/>
              </a:ext>
            </a:extLst>
          </p:cNvPr>
          <p:cNvSpPr/>
          <p:nvPr/>
        </p:nvSpPr>
        <p:spPr>
          <a:xfrm>
            <a:off x="7805967" y="2823751"/>
            <a:ext cx="52467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3265107" y="3246788"/>
            <a:ext cx="341212" cy="429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3104897" y="3563747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632165" y="3548653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C43EF-29B0-631E-ECBD-5E76529075D2}"/>
              </a:ext>
            </a:extLst>
          </p:cNvPr>
          <p:cNvSpPr/>
          <p:nvPr/>
        </p:nvSpPr>
        <p:spPr>
          <a:xfrm>
            <a:off x="1003187" y="4962063"/>
            <a:ext cx="499329" cy="467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F108D4-60D0-3ED9-E0C4-E9AB75A93345}"/>
              </a:ext>
            </a:extLst>
          </p:cNvPr>
          <p:cNvSpPr/>
          <p:nvPr/>
        </p:nvSpPr>
        <p:spPr>
          <a:xfrm>
            <a:off x="1502516" y="4962063"/>
            <a:ext cx="499329" cy="467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77BC0F-D8E7-F69D-89D8-80D91EC481FB}"/>
              </a:ext>
            </a:extLst>
          </p:cNvPr>
          <p:cNvCxnSpPr>
            <a:cxnSpLocks/>
          </p:cNvCxnSpPr>
          <p:nvPr/>
        </p:nvCxnSpPr>
        <p:spPr>
          <a:xfrm flipH="1" flipV="1">
            <a:off x="1003187" y="3287907"/>
            <a:ext cx="495386" cy="167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1ACA71-50DE-4BDE-B89D-6F76A522250A}"/>
              </a:ext>
            </a:extLst>
          </p:cNvPr>
          <p:cNvCxnSpPr>
            <a:cxnSpLocks/>
          </p:cNvCxnSpPr>
          <p:nvPr/>
        </p:nvCxnSpPr>
        <p:spPr>
          <a:xfrm flipV="1">
            <a:off x="1993955" y="3327571"/>
            <a:ext cx="6208113" cy="16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33A183-186A-6A10-06FD-FE62CFF08B7C}"/>
              </a:ext>
            </a:extLst>
          </p:cNvPr>
          <p:cNvSpPr txBox="1"/>
          <p:nvPr/>
        </p:nvSpPr>
        <p:spPr>
          <a:xfrm>
            <a:off x="985563" y="5526289"/>
            <a:ext cx="111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brick table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97D5A1-C077-5F1E-8845-5F3D940BFE4E}"/>
              </a:ext>
            </a:extLst>
          </p:cNvPr>
          <p:cNvCxnSpPr/>
          <p:nvPr/>
        </p:nvCxnSpPr>
        <p:spPr>
          <a:xfrm flipV="1">
            <a:off x="3104897" y="2461226"/>
            <a:ext cx="0" cy="30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E778C-1F6F-0747-20AE-C9214FE6747A}"/>
              </a:ext>
            </a:extLst>
          </p:cNvPr>
          <p:cNvCxnSpPr>
            <a:cxnSpLocks/>
          </p:cNvCxnSpPr>
          <p:nvPr/>
        </p:nvCxnSpPr>
        <p:spPr>
          <a:xfrm>
            <a:off x="1142998" y="2456704"/>
            <a:ext cx="1961899" cy="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8622CD-6004-89BD-67A1-1C1D420FB66E}"/>
              </a:ext>
            </a:extLst>
          </p:cNvPr>
          <p:cNvCxnSpPr>
            <a:cxnSpLocks/>
          </p:cNvCxnSpPr>
          <p:nvPr/>
        </p:nvCxnSpPr>
        <p:spPr>
          <a:xfrm>
            <a:off x="1142998" y="2456704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B6E34E-2771-A05D-3191-A9DD304EFA05}"/>
              </a:ext>
            </a:extLst>
          </p:cNvPr>
          <p:cNvCxnSpPr>
            <a:cxnSpLocks/>
          </p:cNvCxnSpPr>
          <p:nvPr/>
        </p:nvCxnSpPr>
        <p:spPr>
          <a:xfrm flipV="1">
            <a:off x="3172203" y="2456704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3B605E-1B22-3F69-DE53-CAB69CCB3824}"/>
              </a:ext>
            </a:extLst>
          </p:cNvPr>
          <p:cNvCxnSpPr>
            <a:cxnSpLocks/>
          </p:cNvCxnSpPr>
          <p:nvPr/>
        </p:nvCxnSpPr>
        <p:spPr>
          <a:xfrm flipH="1">
            <a:off x="3172203" y="2456704"/>
            <a:ext cx="1847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5A5DA-3FE7-5326-5D64-3CD4DB499B8C}"/>
              </a:ext>
            </a:extLst>
          </p:cNvPr>
          <p:cNvCxnSpPr>
            <a:cxnSpLocks/>
          </p:cNvCxnSpPr>
          <p:nvPr/>
        </p:nvCxnSpPr>
        <p:spPr>
          <a:xfrm>
            <a:off x="5019801" y="2456704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062A1F-988F-7EAE-7298-DC12E8FD917C}"/>
              </a:ext>
            </a:extLst>
          </p:cNvPr>
          <p:cNvSpPr txBox="1"/>
          <p:nvPr/>
        </p:nvSpPr>
        <p:spPr>
          <a:xfrm>
            <a:off x="1471129" y="4424107"/>
            <a:ext cx="105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plug1 offset</a:t>
            </a:r>
          </a:p>
        </p:txBody>
      </p:sp>
    </p:spTree>
    <p:extLst>
      <p:ext uri="{BB962C8B-B14F-4D97-AF65-F5344CB8AC3E}">
        <p14:creationId xmlns:p14="http://schemas.microsoft.com/office/powerpoint/2010/main" val="23475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6DD43-8475-5A42-FE5A-8FC4CCE3FB02}"/>
              </a:ext>
            </a:extLst>
          </p:cNvPr>
          <p:cNvSpPr/>
          <p:nvPr/>
        </p:nvSpPr>
        <p:spPr>
          <a:xfrm>
            <a:off x="3020475" y="2823761"/>
            <a:ext cx="20543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3225912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45A98-6779-009B-71FF-D6ADEBF951F4}"/>
              </a:ext>
            </a:extLst>
          </p:cNvPr>
          <p:cNvSpPr/>
          <p:nvPr/>
        </p:nvSpPr>
        <p:spPr>
          <a:xfrm>
            <a:off x="4011073" y="2823763"/>
            <a:ext cx="84223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A6BA38-4013-12D7-BBFA-3917D48F28FA}"/>
              </a:ext>
            </a:extLst>
          </p:cNvPr>
          <p:cNvSpPr/>
          <p:nvPr/>
        </p:nvSpPr>
        <p:spPr>
          <a:xfrm>
            <a:off x="3655251" y="2823760"/>
            <a:ext cx="363544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B7448-2A23-8047-EE94-00DF2A43DE82}"/>
              </a:ext>
            </a:extLst>
          </p:cNvPr>
          <p:cNvSpPr/>
          <p:nvPr/>
        </p:nvSpPr>
        <p:spPr>
          <a:xfrm>
            <a:off x="7005197" y="282375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F568D-3390-C760-B397-D2C725FADD68}"/>
              </a:ext>
            </a:extLst>
          </p:cNvPr>
          <p:cNvSpPr/>
          <p:nvPr/>
        </p:nvSpPr>
        <p:spPr>
          <a:xfrm>
            <a:off x="7005197" y="2823752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3BDDB8-1F10-418A-77A4-6E23FBFA6532}"/>
              </a:ext>
            </a:extLst>
          </p:cNvPr>
          <p:cNvSpPr/>
          <p:nvPr/>
        </p:nvSpPr>
        <p:spPr>
          <a:xfrm>
            <a:off x="7404154" y="2823751"/>
            <a:ext cx="39895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BACC52-A28F-8EC1-C5DA-27E2595B3154}"/>
              </a:ext>
            </a:extLst>
          </p:cNvPr>
          <p:cNvSpPr/>
          <p:nvPr/>
        </p:nvSpPr>
        <p:spPr>
          <a:xfrm>
            <a:off x="8330637" y="2823754"/>
            <a:ext cx="507387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2DAC8D-0ECE-BBFC-65BF-7646014F12FC}"/>
              </a:ext>
            </a:extLst>
          </p:cNvPr>
          <p:cNvSpPr/>
          <p:nvPr/>
        </p:nvSpPr>
        <p:spPr>
          <a:xfrm>
            <a:off x="7805967" y="2823751"/>
            <a:ext cx="524670" cy="467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3265107" y="3246788"/>
            <a:ext cx="341212" cy="429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3104897" y="3563747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632165" y="3548653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C43EF-29B0-631E-ECBD-5E76529075D2}"/>
              </a:ext>
            </a:extLst>
          </p:cNvPr>
          <p:cNvSpPr/>
          <p:nvPr/>
        </p:nvSpPr>
        <p:spPr>
          <a:xfrm>
            <a:off x="1003187" y="4962063"/>
            <a:ext cx="499329" cy="467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F108D4-60D0-3ED9-E0C4-E9AB75A93345}"/>
              </a:ext>
            </a:extLst>
          </p:cNvPr>
          <p:cNvSpPr/>
          <p:nvPr/>
        </p:nvSpPr>
        <p:spPr>
          <a:xfrm>
            <a:off x="1502516" y="4962063"/>
            <a:ext cx="499329" cy="467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77BC0F-D8E7-F69D-89D8-80D91EC481FB}"/>
              </a:ext>
            </a:extLst>
          </p:cNvPr>
          <p:cNvCxnSpPr>
            <a:cxnSpLocks/>
          </p:cNvCxnSpPr>
          <p:nvPr/>
        </p:nvCxnSpPr>
        <p:spPr>
          <a:xfrm flipH="1" flipV="1">
            <a:off x="1003187" y="3287907"/>
            <a:ext cx="495386" cy="167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1ACA71-50DE-4BDE-B89D-6F76A522250A}"/>
              </a:ext>
            </a:extLst>
          </p:cNvPr>
          <p:cNvCxnSpPr>
            <a:cxnSpLocks/>
          </p:cNvCxnSpPr>
          <p:nvPr/>
        </p:nvCxnSpPr>
        <p:spPr>
          <a:xfrm flipV="1">
            <a:off x="1993955" y="3327571"/>
            <a:ext cx="6208113" cy="162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33A183-186A-6A10-06FD-FE62CFF08B7C}"/>
              </a:ext>
            </a:extLst>
          </p:cNvPr>
          <p:cNvSpPr txBox="1"/>
          <p:nvPr/>
        </p:nvSpPr>
        <p:spPr>
          <a:xfrm>
            <a:off x="985563" y="5526289"/>
            <a:ext cx="111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brick table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97D5A1-C077-5F1E-8845-5F3D940BFE4E}"/>
              </a:ext>
            </a:extLst>
          </p:cNvPr>
          <p:cNvCxnSpPr/>
          <p:nvPr/>
        </p:nvCxnSpPr>
        <p:spPr>
          <a:xfrm flipV="1">
            <a:off x="3104897" y="2461226"/>
            <a:ext cx="0" cy="30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E778C-1F6F-0747-20AE-C9214FE6747A}"/>
              </a:ext>
            </a:extLst>
          </p:cNvPr>
          <p:cNvCxnSpPr>
            <a:cxnSpLocks/>
          </p:cNvCxnSpPr>
          <p:nvPr/>
        </p:nvCxnSpPr>
        <p:spPr>
          <a:xfrm>
            <a:off x="1142998" y="2456704"/>
            <a:ext cx="1961899" cy="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8622CD-6004-89BD-67A1-1C1D420FB66E}"/>
              </a:ext>
            </a:extLst>
          </p:cNvPr>
          <p:cNvCxnSpPr>
            <a:cxnSpLocks/>
          </p:cNvCxnSpPr>
          <p:nvPr/>
        </p:nvCxnSpPr>
        <p:spPr>
          <a:xfrm>
            <a:off x="1142998" y="2456704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B6E34E-2771-A05D-3191-A9DD304EFA05}"/>
              </a:ext>
            </a:extLst>
          </p:cNvPr>
          <p:cNvCxnSpPr>
            <a:cxnSpLocks/>
          </p:cNvCxnSpPr>
          <p:nvPr/>
        </p:nvCxnSpPr>
        <p:spPr>
          <a:xfrm flipV="1">
            <a:off x="3172203" y="2456704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3B605E-1B22-3F69-DE53-CAB69CCB3824}"/>
              </a:ext>
            </a:extLst>
          </p:cNvPr>
          <p:cNvCxnSpPr>
            <a:cxnSpLocks/>
          </p:cNvCxnSpPr>
          <p:nvPr/>
        </p:nvCxnSpPr>
        <p:spPr>
          <a:xfrm flipH="1">
            <a:off x="3172203" y="2456704"/>
            <a:ext cx="1847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5A5DA-3FE7-5326-5D64-3CD4DB499B8C}"/>
              </a:ext>
            </a:extLst>
          </p:cNvPr>
          <p:cNvCxnSpPr>
            <a:cxnSpLocks/>
          </p:cNvCxnSpPr>
          <p:nvPr/>
        </p:nvCxnSpPr>
        <p:spPr>
          <a:xfrm>
            <a:off x="5019801" y="2456704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4C3694-9BD1-DA4C-1F09-3CDC6C3B85AC}"/>
              </a:ext>
            </a:extLst>
          </p:cNvPr>
          <p:cNvCxnSpPr>
            <a:cxnSpLocks/>
          </p:cNvCxnSpPr>
          <p:nvPr/>
        </p:nvCxnSpPr>
        <p:spPr>
          <a:xfrm>
            <a:off x="1073093" y="2247732"/>
            <a:ext cx="1" cy="57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01BEB9-46F5-041B-46D2-5BBFD8667F0B}"/>
              </a:ext>
            </a:extLst>
          </p:cNvPr>
          <p:cNvSpPr txBox="1"/>
          <p:nvPr/>
        </p:nvSpPr>
        <p:spPr>
          <a:xfrm>
            <a:off x="554287" y="1553430"/>
            <a:ext cx="1598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ptrdiff_t</a:t>
            </a:r>
            <a:r>
              <a:rPr lang="en-US" sz="1400" dirty="0"/>
              <a:t>   gap;</a:t>
            </a:r>
          </a:p>
          <a:p>
            <a:r>
              <a:rPr lang="en-US" sz="1400" dirty="0" err="1"/>
              <a:t>ptrdiff_t</a:t>
            </a:r>
            <a:r>
              <a:rPr lang="en-US" sz="1400" dirty="0"/>
              <a:t>   reloc;</a:t>
            </a:r>
          </a:p>
          <a:p>
            <a:r>
              <a:rPr lang="en-US" sz="1400" dirty="0"/>
              <a:t>pair           </a:t>
            </a:r>
            <a:r>
              <a:rPr lang="en-US" sz="1400" dirty="0" err="1"/>
              <a:t>m_pair</a:t>
            </a:r>
            <a:r>
              <a:rPr lang="en-US" sz="1400" dirty="0"/>
              <a:t>;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9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compact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6022987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1791032" y="2823749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2226749" y="2823756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2782302" y="2823749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3217347" y="2823758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1840633" y="3259421"/>
            <a:ext cx="341212" cy="429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2972558" y="2545211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1686048" y="3588082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2848603" y="3604306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3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27E0-E6A1-4F5A-F481-010C38D0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 of the .NET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038E-C925-ADAB-22E7-923D7BAD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Generational – 3 generations</a:t>
            </a:r>
          </a:p>
          <a:p>
            <a:r>
              <a:rPr lang="en-US" dirty="0"/>
              <a:t>Workstation vs Server (parallel GC)</a:t>
            </a:r>
          </a:p>
          <a:p>
            <a:r>
              <a:rPr lang="en-US" dirty="0"/>
              <a:t>STW vs concurrent</a:t>
            </a:r>
          </a:p>
          <a:p>
            <a:r>
              <a:rPr lang="en-US" dirty="0"/>
              <a:t>GCs of any generations can be done STW, only full GCs are done as concurrent</a:t>
            </a:r>
          </a:p>
          <a:p>
            <a:r>
              <a:rPr lang="en-US" dirty="0"/>
              <a:t>STW GCs can compact or sweep</a:t>
            </a:r>
          </a:p>
          <a:p>
            <a:r>
              <a:rPr lang="en-US" dirty="0"/>
              <a:t>Concurrent GC can only sweep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pinning?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3866729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3225912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4023661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3272827" y="3244103"/>
            <a:ext cx="341211" cy="435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3177238" y="3589003"/>
            <a:ext cx="9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408520" y="3589003"/>
            <a:ext cx="12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pinned plug2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8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compact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3866729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1783819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4023661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1830734" y="3244103"/>
            <a:ext cx="341211" cy="435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1735145" y="3589003"/>
            <a:ext cx="9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408520" y="3589003"/>
            <a:ext cx="12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pinned plug2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5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compact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3866729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1783819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4023661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1830734" y="3244103"/>
            <a:ext cx="341211" cy="435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1735145" y="3589003"/>
            <a:ext cx="9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408520" y="3589003"/>
            <a:ext cx="12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pinned plug2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7B7F37-B2A0-34CB-FE76-052A67974212}"/>
              </a:ext>
            </a:extLst>
          </p:cNvPr>
          <p:cNvCxnSpPr>
            <a:cxnSpLocks/>
          </p:cNvCxnSpPr>
          <p:nvPr/>
        </p:nvCxnSpPr>
        <p:spPr>
          <a:xfrm flipH="1" flipV="1">
            <a:off x="3542206" y="3291020"/>
            <a:ext cx="495386" cy="167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A85F88-4B6F-E9B3-FD4D-9709E316DBED}"/>
              </a:ext>
            </a:extLst>
          </p:cNvPr>
          <p:cNvSpPr txBox="1"/>
          <p:nvPr/>
        </p:nvSpPr>
        <p:spPr>
          <a:xfrm>
            <a:off x="3258809" y="4928169"/>
            <a:ext cx="22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free space!</a:t>
            </a:r>
          </a:p>
        </p:txBody>
      </p:sp>
    </p:spTree>
    <p:extLst>
      <p:ext uri="{BB962C8B-B14F-4D97-AF65-F5344CB8AC3E}">
        <p14:creationId xmlns:p14="http://schemas.microsoft.com/office/powerpoint/2010/main" val="259668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compact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3866729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1783819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4023661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1830734" y="3244103"/>
            <a:ext cx="341211" cy="435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1735145" y="3589003"/>
            <a:ext cx="9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408520" y="3589003"/>
            <a:ext cx="12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pinned plug2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7B7F37-B2A0-34CB-FE76-052A67974212}"/>
              </a:ext>
            </a:extLst>
          </p:cNvPr>
          <p:cNvCxnSpPr>
            <a:cxnSpLocks/>
          </p:cNvCxnSpPr>
          <p:nvPr/>
        </p:nvCxnSpPr>
        <p:spPr>
          <a:xfrm flipH="1" flipV="1">
            <a:off x="3542206" y="3291020"/>
            <a:ext cx="495386" cy="167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A85F88-4B6F-E9B3-FD4D-9709E316DBED}"/>
              </a:ext>
            </a:extLst>
          </p:cNvPr>
          <p:cNvSpPr txBox="1"/>
          <p:nvPr/>
        </p:nvSpPr>
        <p:spPr>
          <a:xfrm>
            <a:off x="3558110" y="4893809"/>
            <a:ext cx="19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demotion</a:t>
            </a:r>
          </a:p>
        </p:txBody>
      </p:sp>
    </p:spTree>
    <p:extLst>
      <p:ext uri="{BB962C8B-B14F-4D97-AF65-F5344CB8AC3E}">
        <p14:creationId xmlns:p14="http://schemas.microsoft.com/office/powerpoint/2010/main" val="331046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compact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3866729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1783819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4023661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1830734" y="3244103"/>
            <a:ext cx="341211" cy="435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1735145" y="3589003"/>
            <a:ext cx="9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408520" y="3589003"/>
            <a:ext cx="12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pinned plug2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7B7F37-B2A0-34CB-FE76-052A67974212}"/>
              </a:ext>
            </a:extLst>
          </p:cNvPr>
          <p:cNvCxnSpPr>
            <a:cxnSpLocks/>
          </p:cNvCxnSpPr>
          <p:nvPr/>
        </p:nvCxnSpPr>
        <p:spPr>
          <a:xfrm flipH="1" flipV="1">
            <a:off x="3542206" y="3291020"/>
            <a:ext cx="495386" cy="167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A85F88-4B6F-E9B3-FD4D-9709E316DBED}"/>
              </a:ext>
            </a:extLst>
          </p:cNvPr>
          <p:cNvSpPr txBox="1"/>
          <p:nvPr/>
        </p:nvSpPr>
        <p:spPr>
          <a:xfrm>
            <a:off x="3558110" y="4893809"/>
            <a:ext cx="19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17D6A-88ED-BBC3-ED62-F134E32CE286}"/>
              </a:ext>
            </a:extLst>
          </p:cNvPr>
          <p:cNvCxnSpPr>
            <a:cxnSpLocks/>
          </p:cNvCxnSpPr>
          <p:nvPr/>
        </p:nvCxnSpPr>
        <p:spPr>
          <a:xfrm flipV="1">
            <a:off x="2207155" y="3291020"/>
            <a:ext cx="10361" cy="18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15AB36-9DD3-46CA-073B-724BB29A4AF1}"/>
              </a:ext>
            </a:extLst>
          </p:cNvPr>
          <p:cNvSpPr txBox="1"/>
          <p:nvPr/>
        </p:nvSpPr>
        <p:spPr>
          <a:xfrm>
            <a:off x="1276938" y="5095665"/>
            <a:ext cx="203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gen0 starts here</a:t>
            </a:r>
          </a:p>
        </p:txBody>
      </p:sp>
    </p:spTree>
    <p:extLst>
      <p:ext uri="{BB962C8B-B14F-4D97-AF65-F5344CB8AC3E}">
        <p14:creationId xmlns:p14="http://schemas.microsoft.com/office/powerpoint/2010/main" val="181831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3866729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1783819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4023661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1830734" y="3244103"/>
            <a:ext cx="341211" cy="435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1735145" y="3589003"/>
            <a:ext cx="9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408520" y="3589003"/>
            <a:ext cx="12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pinned plug2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17D6A-88ED-BBC3-ED62-F134E32CE286}"/>
              </a:ext>
            </a:extLst>
          </p:cNvPr>
          <p:cNvCxnSpPr>
            <a:cxnSpLocks/>
          </p:cNvCxnSpPr>
          <p:nvPr/>
        </p:nvCxnSpPr>
        <p:spPr>
          <a:xfrm flipV="1">
            <a:off x="2207155" y="3291020"/>
            <a:ext cx="10361" cy="18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15AB36-9DD3-46CA-073B-724BB29A4AF1}"/>
              </a:ext>
            </a:extLst>
          </p:cNvPr>
          <p:cNvSpPr txBox="1"/>
          <p:nvPr/>
        </p:nvSpPr>
        <p:spPr>
          <a:xfrm>
            <a:off x="1276938" y="5095665"/>
            <a:ext cx="203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gen0 starts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65C002-30CA-0DB1-5478-066D8E2D0F10}"/>
              </a:ext>
            </a:extLst>
          </p:cNvPr>
          <p:cNvCxnSpPr>
            <a:cxnSpLocks/>
          </p:cNvCxnSpPr>
          <p:nvPr/>
        </p:nvCxnSpPr>
        <p:spPr>
          <a:xfrm flipH="1" flipV="1">
            <a:off x="5946576" y="3898606"/>
            <a:ext cx="3066" cy="184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89F87-2E49-595C-B412-672E0C035A09}"/>
              </a:ext>
            </a:extLst>
          </p:cNvPr>
          <p:cNvSpPr txBox="1"/>
          <p:nvPr/>
        </p:nvSpPr>
        <p:spPr>
          <a:xfrm>
            <a:off x="5067801" y="5724063"/>
            <a:ext cx="188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quite large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FF475-6797-384F-2797-4B3109C99233}"/>
              </a:ext>
            </a:extLst>
          </p:cNvPr>
          <p:cNvCxnSpPr>
            <a:cxnSpLocks/>
          </p:cNvCxnSpPr>
          <p:nvPr/>
        </p:nvCxnSpPr>
        <p:spPr>
          <a:xfrm flipV="1">
            <a:off x="2359555" y="3443420"/>
            <a:ext cx="10361" cy="18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up this plug would be desirable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3866729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6853D7-4FF2-E898-B821-9AC52EF659E0}"/>
              </a:ext>
            </a:extLst>
          </p:cNvPr>
          <p:cNvSpPr/>
          <p:nvPr/>
        </p:nvSpPr>
        <p:spPr>
          <a:xfrm>
            <a:off x="1783819" y="2823760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69A2E-0F6C-0E4E-F7DA-BE0B653FFC11}"/>
              </a:ext>
            </a:extLst>
          </p:cNvPr>
          <p:cNvSpPr/>
          <p:nvPr/>
        </p:nvSpPr>
        <p:spPr>
          <a:xfrm>
            <a:off x="1003187" y="2823760"/>
            <a:ext cx="139813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318FB-4CE2-5C98-019E-C66BD79D3FCA}"/>
              </a:ext>
            </a:extLst>
          </p:cNvPr>
          <p:cNvSpPr/>
          <p:nvPr/>
        </p:nvSpPr>
        <p:spPr>
          <a:xfrm>
            <a:off x="5019801" y="2823759"/>
            <a:ext cx="4023661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95891-E968-74C1-CB77-341DA5E07395}"/>
              </a:ext>
            </a:extLst>
          </p:cNvPr>
          <p:cNvSpPr/>
          <p:nvPr/>
        </p:nvSpPr>
        <p:spPr>
          <a:xfrm>
            <a:off x="5019801" y="2823758"/>
            <a:ext cx="550853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DBD89-3DED-2391-A848-A56525E14A29}"/>
              </a:ext>
            </a:extLst>
          </p:cNvPr>
          <p:cNvSpPr/>
          <p:nvPr/>
        </p:nvSpPr>
        <p:spPr>
          <a:xfrm>
            <a:off x="5575354" y="2823751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F177-9E91-145E-CAFD-9B6300529E6A}"/>
              </a:ext>
            </a:extLst>
          </p:cNvPr>
          <p:cNvSpPr/>
          <p:nvPr/>
        </p:nvSpPr>
        <p:spPr>
          <a:xfrm>
            <a:off x="6010399" y="2823760"/>
            <a:ext cx="842230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772D72-3ABC-0D40-CE90-0442EF260634}"/>
              </a:ext>
            </a:extLst>
          </p:cNvPr>
          <p:cNvSpPr/>
          <p:nvPr/>
        </p:nvSpPr>
        <p:spPr>
          <a:xfrm rot="5400000">
            <a:off x="1292804" y="3141217"/>
            <a:ext cx="341210" cy="640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80C00-8BE5-DD71-5EDD-828700E6FF9C}"/>
              </a:ext>
            </a:extLst>
          </p:cNvPr>
          <p:cNvSpPr/>
          <p:nvPr/>
        </p:nvSpPr>
        <p:spPr>
          <a:xfrm rot="5400000">
            <a:off x="1830734" y="3244103"/>
            <a:ext cx="341211" cy="435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D3A9689-5F26-A664-86F2-A69973C3553F}"/>
              </a:ext>
            </a:extLst>
          </p:cNvPr>
          <p:cNvSpPr/>
          <p:nvPr/>
        </p:nvSpPr>
        <p:spPr>
          <a:xfrm rot="5400000">
            <a:off x="5765610" y="2545213"/>
            <a:ext cx="341210" cy="1832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32165-91D2-7654-A723-49872C88BD52}"/>
              </a:ext>
            </a:extLst>
          </p:cNvPr>
          <p:cNvSpPr txBox="1"/>
          <p:nvPr/>
        </p:nvSpPr>
        <p:spPr>
          <a:xfrm>
            <a:off x="1142998" y="3589011"/>
            <a:ext cx="67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B096E-D2EE-B478-E286-F1C177B5CFC1}"/>
              </a:ext>
            </a:extLst>
          </p:cNvPr>
          <p:cNvSpPr txBox="1"/>
          <p:nvPr/>
        </p:nvSpPr>
        <p:spPr>
          <a:xfrm>
            <a:off x="1735145" y="3589003"/>
            <a:ext cx="93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plug1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E2F30-E882-260D-6769-FFABFBF88651}"/>
              </a:ext>
            </a:extLst>
          </p:cNvPr>
          <p:cNvSpPr txBox="1"/>
          <p:nvPr/>
        </p:nvSpPr>
        <p:spPr>
          <a:xfrm>
            <a:off x="5408520" y="3589003"/>
            <a:ext cx="126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pinned plug2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17D6A-88ED-BBC3-ED62-F134E32CE286}"/>
              </a:ext>
            </a:extLst>
          </p:cNvPr>
          <p:cNvCxnSpPr>
            <a:cxnSpLocks/>
          </p:cNvCxnSpPr>
          <p:nvPr/>
        </p:nvCxnSpPr>
        <p:spPr>
          <a:xfrm flipV="1">
            <a:off x="2207155" y="3291020"/>
            <a:ext cx="10361" cy="18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15AB36-9DD3-46CA-073B-724BB29A4AF1}"/>
              </a:ext>
            </a:extLst>
          </p:cNvPr>
          <p:cNvSpPr txBox="1"/>
          <p:nvPr/>
        </p:nvSpPr>
        <p:spPr>
          <a:xfrm>
            <a:off x="1276938" y="5095665"/>
            <a:ext cx="203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gen0 starts 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65C002-30CA-0DB1-5478-066D8E2D0F10}"/>
              </a:ext>
            </a:extLst>
          </p:cNvPr>
          <p:cNvCxnSpPr>
            <a:cxnSpLocks/>
          </p:cNvCxnSpPr>
          <p:nvPr/>
        </p:nvCxnSpPr>
        <p:spPr>
          <a:xfrm flipH="1" flipV="1">
            <a:off x="5946576" y="3898606"/>
            <a:ext cx="3066" cy="184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89F87-2E49-595C-B412-672E0C035A09}"/>
              </a:ext>
            </a:extLst>
          </p:cNvPr>
          <p:cNvSpPr txBox="1"/>
          <p:nvPr/>
        </p:nvSpPr>
        <p:spPr>
          <a:xfrm>
            <a:off x="5067801" y="5724063"/>
            <a:ext cx="188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quite large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FF475-6797-384F-2797-4B3109C99233}"/>
              </a:ext>
            </a:extLst>
          </p:cNvPr>
          <p:cNvCxnSpPr>
            <a:cxnSpLocks/>
          </p:cNvCxnSpPr>
          <p:nvPr/>
        </p:nvCxnSpPr>
        <p:spPr>
          <a:xfrm flipV="1">
            <a:off x="2359555" y="3443420"/>
            <a:ext cx="10361" cy="18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3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1" y="359742"/>
            <a:ext cx="10515600" cy="1325563"/>
          </a:xfrm>
        </p:spPr>
        <p:txBody>
          <a:bodyPr/>
          <a:lstStyle/>
          <a:p>
            <a:r>
              <a:rPr lang="en-US" dirty="0"/>
              <a:t>POPO (Promote Only Pinned Object)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ED15CDF-87EC-FB25-0FC9-467C276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2" y="-1012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C9D74E-76AD-3D13-96A8-D7F14BA302E3}"/>
              </a:ext>
            </a:extLst>
          </p:cNvPr>
          <p:cNvGrpSpPr/>
          <p:nvPr/>
        </p:nvGrpSpPr>
        <p:grpSpPr>
          <a:xfrm>
            <a:off x="1083186" y="2148364"/>
            <a:ext cx="9160509" cy="2222226"/>
            <a:chOff x="0" y="16190"/>
            <a:chExt cx="7086600" cy="14693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EE1E4A-D09E-8BA6-9098-6D78C86A3D49}"/>
                </a:ext>
              </a:extLst>
            </p:cNvPr>
            <p:cNvSpPr/>
            <p:nvPr/>
          </p:nvSpPr>
          <p:spPr>
            <a:xfrm>
              <a:off x="0" y="19110"/>
              <a:ext cx="7086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21E470-6608-19D3-8E3A-B7FD06A97965}"/>
                </a:ext>
              </a:extLst>
            </p:cNvPr>
            <p:cNvSpPr/>
            <p:nvPr/>
          </p:nvSpPr>
          <p:spPr>
            <a:xfrm>
              <a:off x="1905000" y="19110"/>
              <a:ext cx="3733800" cy="38871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45C44938-B7E0-24BF-0230-162E4857C3B4}"/>
                </a:ext>
              </a:extLst>
            </p:cNvPr>
            <p:cNvSpPr txBox="1"/>
            <p:nvPr/>
          </p:nvSpPr>
          <p:spPr>
            <a:xfrm>
              <a:off x="1599955" y="16190"/>
              <a:ext cx="305399" cy="38570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242FB843-B03F-7633-9939-4CD46B75B626}"/>
                </a:ext>
              </a:extLst>
            </p:cNvPr>
            <p:cNvSpPr txBox="1"/>
            <p:nvPr/>
          </p:nvSpPr>
          <p:spPr>
            <a:xfrm>
              <a:off x="1295154" y="16836"/>
              <a:ext cx="304555" cy="38570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BD5F9C4C-D478-1644-126F-0C5AEF5E75C7}"/>
                </a:ext>
              </a:extLst>
            </p:cNvPr>
            <p:cNvSpPr txBox="1"/>
            <p:nvPr/>
          </p:nvSpPr>
          <p:spPr>
            <a:xfrm>
              <a:off x="990355" y="18435"/>
              <a:ext cx="304800" cy="38545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9" name="TextBox 10">
              <a:extLst>
                <a:ext uri="{FF2B5EF4-FFF2-40B4-BE49-F238E27FC236}">
                  <a16:creationId xmlns:a16="http://schemas.microsoft.com/office/drawing/2014/main" id="{1A63BC17-3129-95B1-FA18-0B4812DCF13D}"/>
                </a:ext>
              </a:extLst>
            </p:cNvPr>
            <p:cNvSpPr txBox="1"/>
            <p:nvPr/>
          </p:nvSpPr>
          <p:spPr>
            <a:xfrm>
              <a:off x="5333401" y="24130"/>
              <a:ext cx="305399" cy="38570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C3F941B2-BD53-73C6-9E14-D5126864BCEA}"/>
                </a:ext>
              </a:extLst>
            </p:cNvPr>
            <p:cNvSpPr txBox="1"/>
            <p:nvPr/>
          </p:nvSpPr>
          <p:spPr>
            <a:xfrm>
              <a:off x="5028601" y="22112"/>
              <a:ext cx="304555" cy="38570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4865ACD9-7197-A145-39CF-AFDF9A6B08F2}"/>
                </a:ext>
              </a:extLst>
            </p:cNvPr>
            <p:cNvSpPr txBox="1"/>
            <p:nvPr/>
          </p:nvSpPr>
          <p:spPr>
            <a:xfrm>
              <a:off x="4723801" y="22112"/>
              <a:ext cx="304555" cy="38570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515838BA-617B-CCE1-7D21-EF695C08BA30}"/>
                </a:ext>
              </a:extLst>
            </p:cNvPr>
            <p:cNvSpPr/>
            <p:nvPr/>
          </p:nvSpPr>
          <p:spPr>
            <a:xfrm rot="16200000">
              <a:off x="3547155" y="-1234335"/>
              <a:ext cx="449490" cy="3733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18A4C02D-9387-F29B-D18E-5ED1B665B654}"/>
                </a:ext>
              </a:extLst>
            </p:cNvPr>
            <p:cNvSpPr/>
            <p:nvPr/>
          </p:nvSpPr>
          <p:spPr>
            <a:xfrm rot="16200000">
              <a:off x="731610" y="-323790"/>
              <a:ext cx="441781" cy="19049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85F19357-409D-7689-87F8-3972FFC9C56D}"/>
                </a:ext>
              </a:extLst>
            </p:cNvPr>
            <p:cNvSpPr/>
            <p:nvPr/>
          </p:nvSpPr>
          <p:spPr>
            <a:xfrm rot="16200000">
              <a:off x="6141809" y="-102899"/>
              <a:ext cx="441782" cy="1447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16">
              <a:extLst>
                <a:ext uri="{FF2B5EF4-FFF2-40B4-BE49-F238E27FC236}">
                  <a16:creationId xmlns:a16="http://schemas.microsoft.com/office/drawing/2014/main" id="{3CA3ECEA-7F5A-65B6-1CA1-55DC89A2AC7B}"/>
                </a:ext>
              </a:extLst>
            </p:cNvPr>
            <p:cNvSpPr txBox="1"/>
            <p:nvPr/>
          </p:nvSpPr>
          <p:spPr>
            <a:xfrm>
              <a:off x="381000" y="857118"/>
              <a:ext cx="1219064" cy="62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Pre-pinned plug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CEABAB52-82F9-89F0-ABBC-C876D4145464}"/>
                </a:ext>
              </a:extLst>
            </p:cNvPr>
            <p:cNvSpPr txBox="1"/>
            <p:nvPr/>
          </p:nvSpPr>
          <p:spPr>
            <a:xfrm>
              <a:off x="3200400" y="857118"/>
              <a:ext cx="1219064" cy="62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Pinned object(s)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AF8A4FC8-6995-7150-C6E6-2FA26E65A4C5}"/>
                </a:ext>
              </a:extLst>
            </p:cNvPr>
            <p:cNvSpPr txBox="1"/>
            <p:nvPr/>
          </p:nvSpPr>
          <p:spPr>
            <a:xfrm>
              <a:off x="5791200" y="857237"/>
              <a:ext cx="1219064" cy="62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Post-pinned plug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5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1" y="359742"/>
            <a:ext cx="10515600" cy="1325563"/>
          </a:xfrm>
        </p:spPr>
        <p:txBody>
          <a:bodyPr/>
          <a:lstStyle/>
          <a:p>
            <a:r>
              <a:rPr lang="en-US" dirty="0"/>
              <a:t>We don’t necessarily compact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ED15CDF-87EC-FB25-0FC9-467C276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2" y="-1012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1AEB1-8617-9A7B-7DE6-D8D977A05897}"/>
              </a:ext>
            </a:extLst>
          </p:cNvPr>
          <p:cNvSpPr/>
          <p:nvPr/>
        </p:nvSpPr>
        <p:spPr>
          <a:xfrm>
            <a:off x="1047331" y="2449141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27AA4-7578-B6B8-5145-58FACB509760}"/>
              </a:ext>
            </a:extLst>
          </p:cNvPr>
          <p:cNvSpPr/>
          <p:nvPr/>
        </p:nvSpPr>
        <p:spPr>
          <a:xfrm>
            <a:off x="1047331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C6FB0-0A43-5BED-8776-7A1A31095B1D}"/>
              </a:ext>
            </a:extLst>
          </p:cNvPr>
          <p:cNvSpPr/>
          <p:nvPr/>
        </p:nvSpPr>
        <p:spPr>
          <a:xfrm>
            <a:off x="132997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BC34D-2B5E-8221-4AF6-49644F9F6FCB}"/>
              </a:ext>
            </a:extLst>
          </p:cNvPr>
          <p:cNvSpPr/>
          <p:nvPr/>
        </p:nvSpPr>
        <p:spPr>
          <a:xfrm>
            <a:off x="1612619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DFFC5-EDC7-73CE-EB9E-70E2BFB5DE88}"/>
              </a:ext>
            </a:extLst>
          </p:cNvPr>
          <p:cNvSpPr/>
          <p:nvPr/>
        </p:nvSpPr>
        <p:spPr>
          <a:xfrm>
            <a:off x="189459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35AF63-9E6D-C012-910A-50B5241F528A}"/>
              </a:ext>
            </a:extLst>
          </p:cNvPr>
          <p:cNvCxnSpPr>
            <a:cxnSpLocks/>
          </p:cNvCxnSpPr>
          <p:nvPr/>
        </p:nvCxnSpPr>
        <p:spPr>
          <a:xfrm flipV="1">
            <a:off x="704934" y="2916411"/>
            <a:ext cx="483719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B7C21-5E48-2952-20AC-98DFFA0BCDF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01811" y="2910371"/>
            <a:ext cx="63108" cy="10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217BD-C2BF-4001-CE68-516E0B47BC40}"/>
              </a:ext>
            </a:extLst>
          </p:cNvPr>
          <p:cNvCxnSpPr>
            <a:cxnSpLocks/>
          </p:cNvCxnSpPr>
          <p:nvPr/>
        </p:nvCxnSpPr>
        <p:spPr>
          <a:xfrm flipH="1" flipV="1">
            <a:off x="1761998" y="2916411"/>
            <a:ext cx="415241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5F46C2-6B79-B7C6-9710-8596D5EA08A6}"/>
              </a:ext>
            </a:extLst>
          </p:cNvPr>
          <p:cNvCxnSpPr>
            <a:cxnSpLocks/>
          </p:cNvCxnSpPr>
          <p:nvPr/>
        </p:nvCxnSpPr>
        <p:spPr>
          <a:xfrm flipV="1">
            <a:off x="2040280" y="2114307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E5ECCA-7B7E-E85C-D9FA-A053A4BC81E7}"/>
              </a:ext>
            </a:extLst>
          </p:cNvPr>
          <p:cNvCxnSpPr>
            <a:cxnSpLocks/>
          </p:cNvCxnSpPr>
          <p:nvPr/>
        </p:nvCxnSpPr>
        <p:spPr>
          <a:xfrm flipH="1">
            <a:off x="2040280" y="2114307"/>
            <a:ext cx="1847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A43BAC-B227-E400-7E61-56AA16EDCCC6}"/>
              </a:ext>
            </a:extLst>
          </p:cNvPr>
          <p:cNvCxnSpPr>
            <a:cxnSpLocks/>
          </p:cNvCxnSpPr>
          <p:nvPr/>
        </p:nvCxnSpPr>
        <p:spPr>
          <a:xfrm>
            <a:off x="3887878" y="2114307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1C289D-912F-E1D9-AC0E-FD28A9A6F5FA}"/>
              </a:ext>
            </a:extLst>
          </p:cNvPr>
          <p:cNvSpPr/>
          <p:nvPr/>
        </p:nvSpPr>
        <p:spPr>
          <a:xfrm>
            <a:off x="3605235" y="2449141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B73B97-484E-28E2-6525-52335723C6E9}"/>
              </a:ext>
            </a:extLst>
          </p:cNvPr>
          <p:cNvSpPr/>
          <p:nvPr/>
        </p:nvSpPr>
        <p:spPr>
          <a:xfrm>
            <a:off x="360523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213032-1576-0FF6-3145-AB2A61232138}"/>
              </a:ext>
            </a:extLst>
          </p:cNvPr>
          <p:cNvSpPr/>
          <p:nvPr/>
        </p:nvSpPr>
        <p:spPr>
          <a:xfrm>
            <a:off x="3887879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742780-6990-5967-C900-5604D4A2F836}"/>
              </a:ext>
            </a:extLst>
          </p:cNvPr>
          <p:cNvSpPr/>
          <p:nvPr/>
        </p:nvSpPr>
        <p:spPr>
          <a:xfrm>
            <a:off x="4170523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B469D4-BE01-E482-3570-44C01E6D1605}"/>
              </a:ext>
            </a:extLst>
          </p:cNvPr>
          <p:cNvSpPr/>
          <p:nvPr/>
        </p:nvSpPr>
        <p:spPr>
          <a:xfrm>
            <a:off x="4452499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927F11-3EC6-6019-3BF6-ECCA3A7C9F79}"/>
              </a:ext>
            </a:extLst>
          </p:cNvPr>
          <p:cNvSpPr/>
          <p:nvPr/>
        </p:nvSpPr>
        <p:spPr>
          <a:xfrm>
            <a:off x="6847259" y="2436233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82EA78-DBB2-4CB5-FF1E-04A3FCE87264}"/>
              </a:ext>
            </a:extLst>
          </p:cNvPr>
          <p:cNvSpPr/>
          <p:nvPr/>
        </p:nvSpPr>
        <p:spPr>
          <a:xfrm>
            <a:off x="6847259" y="24362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08E276-4A77-6E89-1331-E2C467DE9DC5}"/>
              </a:ext>
            </a:extLst>
          </p:cNvPr>
          <p:cNvSpPr/>
          <p:nvPr/>
        </p:nvSpPr>
        <p:spPr>
          <a:xfrm>
            <a:off x="7129903" y="24362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FCC3CE-90DA-3A73-9798-4F2ECCCCF151}"/>
              </a:ext>
            </a:extLst>
          </p:cNvPr>
          <p:cNvSpPr/>
          <p:nvPr/>
        </p:nvSpPr>
        <p:spPr>
          <a:xfrm>
            <a:off x="7412547" y="24362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98F6ED-41C7-BE29-C3BB-6093BC709512}"/>
              </a:ext>
            </a:extLst>
          </p:cNvPr>
          <p:cNvSpPr/>
          <p:nvPr/>
        </p:nvSpPr>
        <p:spPr>
          <a:xfrm>
            <a:off x="7694523" y="24362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38F596-94FE-E52B-0B75-B005CEAE6000}"/>
              </a:ext>
            </a:extLst>
          </p:cNvPr>
          <p:cNvCxnSpPr>
            <a:cxnSpLocks/>
          </p:cNvCxnSpPr>
          <p:nvPr/>
        </p:nvCxnSpPr>
        <p:spPr>
          <a:xfrm flipV="1">
            <a:off x="4601540" y="2114307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9B792B-2A1B-F584-9D52-0E1700CC7876}"/>
              </a:ext>
            </a:extLst>
          </p:cNvPr>
          <p:cNvCxnSpPr>
            <a:cxnSpLocks/>
          </p:cNvCxnSpPr>
          <p:nvPr/>
        </p:nvCxnSpPr>
        <p:spPr>
          <a:xfrm flipH="1">
            <a:off x="4601540" y="2114307"/>
            <a:ext cx="2528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DBC6A-2851-1B60-E9B6-B2DEE8171985}"/>
              </a:ext>
            </a:extLst>
          </p:cNvPr>
          <p:cNvCxnSpPr>
            <a:cxnSpLocks/>
          </p:cNvCxnSpPr>
          <p:nvPr/>
        </p:nvCxnSpPr>
        <p:spPr>
          <a:xfrm>
            <a:off x="7129903" y="2108264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99FECD-15F6-4D3E-2D2F-C64DC808561D}"/>
              </a:ext>
            </a:extLst>
          </p:cNvPr>
          <p:cNvSpPr txBox="1"/>
          <p:nvPr/>
        </p:nvSpPr>
        <p:spPr>
          <a:xfrm>
            <a:off x="350454" y="3601206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52CA9-768C-F172-E828-AFD4A6CF7A0A}"/>
              </a:ext>
            </a:extLst>
          </p:cNvPr>
          <p:cNvSpPr txBox="1"/>
          <p:nvPr/>
        </p:nvSpPr>
        <p:spPr>
          <a:xfrm>
            <a:off x="745215" y="3935550"/>
            <a:ext cx="131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table pointer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40EFDC-8EE2-716B-382A-C3DE39824BB6}"/>
              </a:ext>
            </a:extLst>
          </p:cNvPr>
          <p:cNvSpPr txBox="1"/>
          <p:nvPr/>
        </p:nvSpPr>
        <p:spPr>
          <a:xfrm>
            <a:off x="1905671" y="3583463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length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8605ED-5379-ECEB-8306-443C897AEF08}"/>
              </a:ext>
            </a:extLst>
          </p:cNvPr>
          <p:cNvSpPr txBox="1"/>
          <p:nvPr/>
        </p:nvSpPr>
        <p:spPr>
          <a:xfrm>
            <a:off x="3492444" y="4954689"/>
            <a:ext cx="383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Segregated free list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CD2989-EE25-E45B-8B5F-BC4A5811B593}"/>
              </a:ext>
            </a:extLst>
          </p:cNvPr>
          <p:cNvSpPr txBox="1"/>
          <p:nvPr/>
        </p:nvSpPr>
        <p:spPr>
          <a:xfrm>
            <a:off x="1894595" y="1550238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236E82-603E-B85C-63EA-A7DF58BF9FC3}"/>
              </a:ext>
            </a:extLst>
          </p:cNvPr>
          <p:cNvSpPr txBox="1"/>
          <p:nvPr/>
        </p:nvSpPr>
        <p:spPr>
          <a:xfrm>
            <a:off x="3844247" y="1553271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4A1086-EB22-4E4E-9D26-45DB7E1ED34D}"/>
              </a:ext>
            </a:extLst>
          </p:cNvPr>
          <p:cNvSpPr txBox="1"/>
          <p:nvPr/>
        </p:nvSpPr>
        <p:spPr>
          <a:xfrm>
            <a:off x="7045152" y="1545891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4752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3" grpId="0" animBg="1"/>
      <p:bldP spid="30" grpId="0" animBg="1"/>
      <p:bldP spid="32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/>
      <p:bldP spid="56" grpId="0"/>
      <p:bldP spid="60" grpId="0"/>
      <p:bldP spid="61" grpId="0"/>
      <p:bldP spid="62" grpId="0"/>
      <p:bldP spid="63" grpId="0"/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1" y="359742"/>
            <a:ext cx="10515600" cy="1325563"/>
          </a:xfrm>
        </p:spPr>
        <p:txBody>
          <a:bodyPr/>
          <a:lstStyle/>
          <a:p>
            <a:r>
              <a:rPr lang="en-US" dirty="0"/>
              <a:t>Taking B off the list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ED15CDF-87EC-FB25-0FC9-467C276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2" y="-1012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1AEB1-8617-9A7B-7DE6-D8D977A05897}"/>
              </a:ext>
            </a:extLst>
          </p:cNvPr>
          <p:cNvSpPr/>
          <p:nvPr/>
        </p:nvSpPr>
        <p:spPr>
          <a:xfrm>
            <a:off x="1047331" y="2449141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27AA4-7578-B6B8-5145-58FACB509760}"/>
              </a:ext>
            </a:extLst>
          </p:cNvPr>
          <p:cNvSpPr/>
          <p:nvPr/>
        </p:nvSpPr>
        <p:spPr>
          <a:xfrm>
            <a:off x="1047331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C6FB0-0A43-5BED-8776-7A1A31095B1D}"/>
              </a:ext>
            </a:extLst>
          </p:cNvPr>
          <p:cNvSpPr/>
          <p:nvPr/>
        </p:nvSpPr>
        <p:spPr>
          <a:xfrm>
            <a:off x="132997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BC34D-2B5E-8221-4AF6-49644F9F6FCB}"/>
              </a:ext>
            </a:extLst>
          </p:cNvPr>
          <p:cNvSpPr/>
          <p:nvPr/>
        </p:nvSpPr>
        <p:spPr>
          <a:xfrm>
            <a:off x="1612619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DFFC5-EDC7-73CE-EB9E-70E2BFB5DE88}"/>
              </a:ext>
            </a:extLst>
          </p:cNvPr>
          <p:cNvSpPr/>
          <p:nvPr/>
        </p:nvSpPr>
        <p:spPr>
          <a:xfrm>
            <a:off x="189459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35AF63-9E6D-C012-910A-50B5241F528A}"/>
              </a:ext>
            </a:extLst>
          </p:cNvPr>
          <p:cNvCxnSpPr>
            <a:cxnSpLocks/>
          </p:cNvCxnSpPr>
          <p:nvPr/>
        </p:nvCxnSpPr>
        <p:spPr>
          <a:xfrm flipV="1">
            <a:off x="704934" y="2916411"/>
            <a:ext cx="483719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B7C21-5E48-2952-20AC-98DFFA0BCDF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01811" y="2910371"/>
            <a:ext cx="63108" cy="10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217BD-C2BF-4001-CE68-516E0B47BC40}"/>
              </a:ext>
            </a:extLst>
          </p:cNvPr>
          <p:cNvCxnSpPr>
            <a:cxnSpLocks/>
          </p:cNvCxnSpPr>
          <p:nvPr/>
        </p:nvCxnSpPr>
        <p:spPr>
          <a:xfrm flipH="1" flipV="1">
            <a:off x="1761998" y="2916411"/>
            <a:ext cx="415241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5F46C2-6B79-B7C6-9710-8596D5EA08A6}"/>
              </a:ext>
            </a:extLst>
          </p:cNvPr>
          <p:cNvCxnSpPr>
            <a:cxnSpLocks/>
          </p:cNvCxnSpPr>
          <p:nvPr/>
        </p:nvCxnSpPr>
        <p:spPr>
          <a:xfrm flipV="1">
            <a:off x="2040280" y="2114307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E5ECCA-7B7E-E85C-D9FA-A053A4BC81E7}"/>
              </a:ext>
            </a:extLst>
          </p:cNvPr>
          <p:cNvCxnSpPr>
            <a:cxnSpLocks/>
          </p:cNvCxnSpPr>
          <p:nvPr/>
        </p:nvCxnSpPr>
        <p:spPr>
          <a:xfrm flipH="1">
            <a:off x="2040280" y="2108264"/>
            <a:ext cx="5089623" cy="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B927F11-3EC6-6019-3BF6-ECCA3A7C9F79}"/>
              </a:ext>
            </a:extLst>
          </p:cNvPr>
          <p:cNvSpPr/>
          <p:nvPr/>
        </p:nvSpPr>
        <p:spPr>
          <a:xfrm>
            <a:off x="6847259" y="2436233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82EA78-DBB2-4CB5-FF1E-04A3FCE87264}"/>
              </a:ext>
            </a:extLst>
          </p:cNvPr>
          <p:cNvSpPr/>
          <p:nvPr/>
        </p:nvSpPr>
        <p:spPr>
          <a:xfrm>
            <a:off x="6847259" y="24362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08E276-4A77-6E89-1331-E2C467DE9DC5}"/>
              </a:ext>
            </a:extLst>
          </p:cNvPr>
          <p:cNvSpPr/>
          <p:nvPr/>
        </p:nvSpPr>
        <p:spPr>
          <a:xfrm>
            <a:off x="7129903" y="24362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FCC3CE-90DA-3A73-9798-4F2ECCCCF151}"/>
              </a:ext>
            </a:extLst>
          </p:cNvPr>
          <p:cNvSpPr/>
          <p:nvPr/>
        </p:nvSpPr>
        <p:spPr>
          <a:xfrm>
            <a:off x="7412547" y="24362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98F6ED-41C7-BE29-C3BB-6093BC709512}"/>
              </a:ext>
            </a:extLst>
          </p:cNvPr>
          <p:cNvSpPr/>
          <p:nvPr/>
        </p:nvSpPr>
        <p:spPr>
          <a:xfrm>
            <a:off x="7694523" y="24362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DBC6A-2851-1B60-E9B6-B2DEE8171985}"/>
              </a:ext>
            </a:extLst>
          </p:cNvPr>
          <p:cNvCxnSpPr>
            <a:cxnSpLocks/>
          </p:cNvCxnSpPr>
          <p:nvPr/>
        </p:nvCxnSpPr>
        <p:spPr>
          <a:xfrm>
            <a:off x="7129903" y="2108264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99FECD-15F6-4D3E-2D2F-C64DC808561D}"/>
              </a:ext>
            </a:extLst>
          </p:cNvPr>
          <p:cNvSpPr txBox="1"/>
          <p:nvPr/>
        </p:nvSpPr>
        <p:spPr>
          <a:xfrm>
            <a:off x="350454" y="3601206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52CA9-768C-F172-E828-AFD4A6CF7A0A}"/>
              </a:ext>
            </a:extLst>
          </p:cNvPr>
          <p:cNvSpPr txBox="1"/>
          <p:nvPr/>
        </p:nvSpPr>
        <p:spPr>
          <a:xfrm>
            <a:off x="745215" y="3935550"/>
            <a:ext cx="131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table pointer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40EFDC-8EE2-716B-382A-C3DE39824BB6}"/>
              </a:ext>
            </a:extLst>
          </p:cNvPr>
          <p:cNvSpPr txBox="1"/>
          <p:nvPr/>
        </p:nvSpPr>
        <p:spPr>
          <a:xfrm>
            <a:off x="1905671" y="3583463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length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CD2989-EE25-E45B-8B5F-BC4A5811B593}"/>
              </a:ext>
            </a:extLst>
          </p:cNvPr>
          <p:cNvSpPr txBox="1"/>
          <p:nvPr/>
        </p:nvSpPr>
        <p:spPr>
          <a:xfrm>
            <a:off x="1894595" y="1550238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4A1086-EB22-4E4E-9D26-45DB7E1ED34D}"/>
              </a:ext>
            </a:extLst>
          </p:cNvPr>
          <p:cNvSpPr txBox="1"/>
          <p:nvPr/>
        </p:nvSpPr>
        <p:spPr>
          <a:xfrm>
            <a:off x="7045152" y="1545891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3836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heap is organized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1" y="359742"/>
            <a:ext cx="10515600" cy="1325563"/>
          </a:xfrm>
        </p:spPr>
        <p:txBody>
          <a:bodyPr/>
          <a:lstStyle/>
          <a:p>
            <a:r>
              <a:rPr lang="en-US" dirty="0"/>
              <a:t>Taking C off the list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ED15CDF-87EC-FB25-0FC9-467C276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2" y="-1012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1AEB1-8617-9A7B-7DE6-D8D977A05897}"/>
              </a:ext>
            </a:extLst>
          </p:cNvPr>
          <p:cNvSpPr/>
          <p:nvPr/>
        </p:nvSpPr>
        <p:spPr>
          <a:xfrm>
            <a:off x="1047331" y="2449141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27AA4-7578-B6B8-5145-58FACB509760}"/>
              </a:ext>
            </a:extLst>
          </p:cNvPr>
          <p:cNvSpPr/>
          <p:nvPr/>
        </p:nvSpPr>
        <p:spPr>
          <a:xfrm>
            <a:off x="1047331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C6FB0-0A43-5BED-8776-7A1A31095B1D}"/>
              </a:ext>
            </a:extLst>
          </p:cNvPr>
          <p:cNvSpPr/>
          <p:nvPr/>
        </p:nvSpPr>
        <p:spPr>
          <a:xfrm>
            <a:off x="132997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BC34D-2B5E-8221-4AF6-49644F9F6FCB}"/>
              </a:ext>
            </a:extLst>
          </p:cNvPr>
          <p:cNvSpPr/>
          <p:nvPr/>
        </p:nvSpPr>
        <p:spPr>
          <a:xfrm>
            <a:off x="1612619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DFFC5-EDC7-73CE-EB9E-70E2BFB5DE88}"/>
              </a:ext>
            </a:extLst>
          </p:cNvPr>
          <p:cNvSpPr/>
          <p:nvPr/>
        </p:nvSpPr>
        <p:spPr>
          <a:xfrm>
            <a:off x="189459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35AF63-9E6D-C012-910A-50B5241F528A}"/>
              </a:ext>
            </a:extLst>
          </p:cNvPr>
          <p:cNvCxnSpPr>
            <a:cxnSpLocks/>
          </p:cNvCxnSpPr>
          <p:nvPr/>
        </p:nvCxnSpPr>
        <p:spPr>
          <a:xfrm flipV="1">
            <a:off x="704934" y="2916411"/>
            <a:ext cx="483719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B7C21-5E48-2952-20AC-98DFFA0BCDF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01811" y="2910371"/>
            <a:ext cx="63108" cy="10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217BD-C2BF-4001-CE68-516E0B47BC40}"/>
              </a:ext>
            </a:extLst>
          </p:cNvPr>
          <p:cNvCxnSpPr>
            <a:cxnSpLocks/>
          </p:cNvCxnSpPr>
          <p:nvPr/>
        </p:nvCxnSpPr>
        <p:spPr>
          <a:xfrm flipH="1" flipV="1">
            <a:off x="1761998" y="2916411"/>
            <a:ext cx="415241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5F46C2-6B79-B7C6-9710-8596D5EA08A6}"/>
              </a:ext>
            </a:extLst>
          </p:cNvPr>
          <p:cNvCxnSpPr>
            <a:cxnSpLocks/>
          </p:cNvCxnSpPr>
          <p:nvPr/>
        </p:nvCxnSpPr>
        <p:spPr>
          <a:xfrm flipV="1">
            <a:off x="2040280" y="2114307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E5ECCA-7B7E-E85C-D9FA-A053A4BC81E7}"/>
              </a:ext>
            </a:extLst>
          </p:cNvPr>
          <p:cNvCxnSpPr>
            <a:cxnSpLocks/>
          </p:cNvCxnSpPr>
          <p:nvPr/>
        </p:nvCxnSpPr>
        <p:spPr>
          <a:xfrm flipH="1">
            <a:off x="2040280" y="2108264"/>
            <a:ext cx="5089623" cy="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DBC6A-2851-1B60-E9B6-B2DEE8171985}"/>
              </a:ext>
            </a:extLst>
          </p:cNvPr>
          <p:cNvCxnSpPr>
            <a:cxnSpLocks/>
          </p:cNvCxnSpPr>
          <p:nvPr/>
        </p:nvCxnSpPr>
        <p:spPr>
          <a:xfrm>
            <a:off x="7129903" y="2108264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99FECD-15F6-4D3E-2D2F-C64DC808561D}"/>
              </a:ext>
            </a:extLst>
          </p:cNvPr>
          <p:cNvSpPr txBox="1"/>
          <p:nvPr/>
        </p:nvSpPr>
        <p:spPr>
          <a:xfrm>
            <a:off x="350454" y="3601206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52CA9-768C-F172-E828-AFD4A6CF7A0A}"/>
              </a:ext>
            </a:extLst>
          </p:cNvPr>
          <p:cNvSpPr txBox="1"/>
          <p:nvPr/>
        </p:nvSpPr>
        <p:spPr>
          <a:xfrm>
            <a:off x="745215" y="3935550"/>
            <a:ext cx="131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table pointer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40EFDC-8EE2-716B-382A-C3DE39824BB6}"/>
              </a:ext>
            </a:extLst>
          </p:cNvPr>
          <p:cNvSpPr txBox="1"/>
          <p:nvPr/>
        </p:nvSpPr>
        <p:spPr>
          <a:xfrm>
            <a:off x="1905671" y="3583463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length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CD2989-EE25-E45B-8B5F-BC4A5811B593}"/>
              </a:ext>
            </a:extLst>
          </p:cNvPr>
          <p:cNvSpPr txBox="1"/>
          <p:nvPr/>
        </p:nvSpPr>
        <p:spPr>
          <a:xfrm>
            <a:off x="1894595" y="1550238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7461B-3EE0-C0FE-5BE2-2B6CC520D5BD}"/>
              </a:ext>
            </a:extLst>
          </p:cNvPr>
          <p:cNvSpPr txBox="1"/>
          <p:nvPr/>
        </p:nvSpPr>
        <p:spPr>
          <a:xfrm>
            <a:off x="6896275" y="2446261"/>
            <a:ext cx="54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77022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1" y="359742"/>
            <a:ext cx="10515600" cy="1325563"/>
          </a:xfrm>
        </p:spPr>
        <p:txBody>
          <a:bodyPr/>
          <a:lstStyle/>
          <a:p>
            <a:r>
              <a:rPr lang="en-US" dirty="0"/>
              <a:t>Now we decide not to compact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ED15CDF-87EC-FB25-0FC9-467C276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2" y="-1012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1AEB1-8617-9A7B-7DE6-D8D977A05897}"/>
              </a:ext>
            </a:extLst>
          </p:cNvPr>
          <p:cNvSpPr/>
          <p:nvPr/>
        </p:nvSpPr>
        <p:spPr>
          <a:xfrm>
            <a:off x="1047331" y="2449141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27AA4-7578-B6B8-5145-58FACB509760}"/>
              </a:ext>
            </a:extLst>
          </p:cNvPr>
          <p:cNvSpPr/>
          <p:nvPr/>
        </p:nvSpPr>
        <p:spPr>
          <a:xfrm>
            <a:off x="1047331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C6FB0-0A43-5BED-8776-7A1A31095B1D}"/>
              </a:ext>
            </a:extLst>
          </p:cNvPr>
          <p:cNvSpPr/>
          <p:nvPr/>
        </p:nvSpPr>
        <p:spPr>
          <a:xfrm>
            <a:off x="132997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BC34D-2B5E-8221-4AF6-49644F9F6FCB}"/>
              </a:ext>
            </a:extLst>
          </p:cNvPr>
          <p:cNvSpPr/>
          <p:nvPr/>
        </p:nvSpPr>
        <p:spPr>
          <a:xfrm>
            <a:off x="1612619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DFFC5-EDC7-73CE-EB9E-70E2BFB5DE88}"/>
              </a:ext>
            </a:extLst>
          </p:cNvPr>
          <p:cNvSpPr/>
          <p:nvPr/>
        </p:nvSpPr>
        <p:spPr>
          <a:xfrm>
            <a:off x="189459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35AF63-9E6D-C012-910A-50B5241F528A}"/>
              </a:ext>
            </a:extLst>
          </p:cNvPr>
          <p:cNvCxnSpPr>
            <a:cxnSpLocks/>
          </p:cNvCxnSpPr>
          <p:nvPr/>
        </p:nvCxnSpPr>
        <p:spPr>
          <a:xfrm flipV="1">
            <a:off x="704934" y="2916411"/>
            <a:ext cx="483719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B7C21-5E48-2952-20AC-98DFFA0BCDF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01811" y="2910371"/>
            <a:ext cx="63108" cy="10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217BD-C2BF-4001-CE68-516E0B47BC40}"/>
              </a:ext>
            </a:extLst>
          </p:cNvPr>
          <p:cNvCxnSpPr>
            <a:cxnSpLocks/>
          </p:cNvCxnSpPr>
          <p:nvPr/>
        </p:nvCxnSpPr>
        <p:spPr>
          <a:xfrm flipH="1" flipV="1">
            <a:off x="1761998" y="2916411"/>
            <a:ext cx="415241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5F46C2-6B79-B7C6-9710-8596D5EA08A6}"/>
              </a:ext>
            </a:extLst>
          </p:cNvPr>
          <p:cNvCxnSpPr>
            <a:cxnSpLocks/>
          </p:cNvCxnSpPr>
          <p:nvPr/>
        </p:nvCxnSpPr>
        <p:spPr>
          <a:xfrm flipV="1">
            <a:off x="2040280" y="2114307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E5ECCA-7B7E-E85C-D9FA-A053A4BC81E7}"/>
              </a:ext>
            </a:extLst>
          </p:cNvPr>
          <p:cNvCxnSpPr>
            <a:cxnSpLocks/>
          </p:cNvCxnSpPr>
          <p:nvPr/>
        </p:nvCxnSpPr>
        <p:spPr>
          <a:xfrm flipH="1">
            <a:off x="2040280" y="2108264"/>
            <a:ext cx="5089623" cy="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DBC6A-2851-1B60-E9B6-B2DEE8171985}"/>
              </a:ext>
            </a:extLst>
          </p:cNvPr>
          <p:cNvCxnSpPr>
            <a:cxnSpLocks/>
          </p:cNvCxnSpPr>
          <p:nvPr/>
        </p:nvCxnSpPr>
        <p:spPr>
          <a:xfrm>
            <a:off x="7129903" y="2108264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99FECD-15F6-4D3E-2D2F-C64DC808561D}"/>
              </a:ext>
            </a:extLst>
          </p:cNvPr>
          <p:cNvSpPr txBox="1"/>
          <p:nvPr/>
        </p:nvSpPr>
        <p:spPr>
          <a:xfrm>
            <a:off x="350454" y="3601206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52CA9-768C-F172-E828-AFD4A6CF7A0A}"/>
              </a:ext>
            </a:extLst>
          </p:cNvPr>
          <p:cNvSpPr txBox="1"/>
          <p:nvPr/>
        </p:nvSpPr>
        <p:spPr>
          <a:xfrm>
            <a:off x="745215" y="3935550"/>
            <a:ext cx="131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table pointer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40EFDC-8EE2-716B-382A-C3DE39824BB6}"/>
              </a:ext>
            </a:extLst>
          </p:cNvPr>
          <p:cNvSpPr txBox="1"/>
          <p:nvPr/>
        </p:nvSpPr>
        <p:spPr>
          <a:xfrm>
            <a:off x="1905671" y="3583463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length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CD2989-EE25-E45B-8B5F-BC4A5811B593}"/>
              </a:ext>
            </a:extLst>
          </p:cNvPr>
          <p:cNvSpPr txBox="1"/>
          <p:nvPr/>
        </p:nvSpPr>
        <p:spPr>
          <a:xfrm>
            <a:off x="1894595" y="1550238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7461B-3EE0-C0FE-5BE2-2B6CC520D5BD}"/>
              </a:ext>
            </a:extLst>
          </p:cNvPr>
          <p:cNvSpPr txBox="1"/>
          <p:nvPr/>
        </p:nvSpPr>
        <p:spPr>
          <a:xfrm>
            <a:off x="6896275" y="2446261"/>
            <a:ext cx="54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0232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1" y="359742"/>
            <a:ext cx="10515600" cy="1325563"/>
          </a:xfrm>
        </p:spPr>
        <p:txBody>
          <a:bodyPr/>
          <a:lstStyle/>
          <a:p>
            <a:r>
              <a:rPr lang="en-US" dirty="0"/>
              <a:t>Now we decide not to compact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ED15CDF-87EC-FB25-0FC9-467C276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2" y="-1012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1AEB1-8617-9A7B-7DE6-D8D977A05897}"/>
              </a:ext>
            </a:extLst>
          </p:cNvPr>
          <p:cNvSpPr/>
          <p:nvPr/>
        </p:nvSpPr>
        <p:spPr>
          <a:xfrm>
            <a:off x="1047331" y="2449141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27AA4-7578-B6B8-5145-58FACB509760}"/>
              </a:ext>
            </a:extLst>
          </p:cNvPr>
          <p:cNvSpPr/>
          <p:nvPr/>
        </p:nvSpPr>
        <p:spPr>
          <a:xfrm>
            <a:off x="1047331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C6FB0-0A43-5BED-8776-7A1A31095B1D}"/>
              </a:ext>
            </a:extLst>
          </p:cNvPr>
          <p:cNvSpPr/>
          <p:nvPr/>
        </p:nvSpPr>
        <p:spPr>
          <a:xfrm>
            <a:off x="132997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BC34D-2B5E-8221-4AF6-49644F9F6FCB}"/>
              </a:ext>
            </a:extLst>
          </p:cNvPr>
          <p:cNvSpPr/>
          <p:nvPr/>
        </p:nvSpPr>
        <p:spPr>
          <a:xfrm>
            <a:off x="1612619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DFFC5-EDC7-73CE-EB9E-70E2BFB5DE88}"/>
              </a:ext>
            </a:extLst>
          </p:cNvPr>
          <p:cNvSpPr/>
          <p:nvPr/>
        </p:nvSpPr>
        <p:spPr>
          <a:xfrm>
            <a:off x="189459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35AF63-9E6D-C012-910A-50B5241F528A}"/>
              </a:ext>
            </a:extLst>
          </p:cNvPr>
          <p:cNvCxnSpPr>
            <a:cxnSpLocks/>
          </p:cNvCxnSpPr>
          <p:nvPr/>
        </p:nvCxnSpPr>
        <p:spPr>
          <a:xfrm flipV="1">
            <a:off x="704934" y="2916411"/>
            <a:ext cx="483719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B7C21-5E48-2952-20AC-98DFFA0BCDF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01811" y="2910371"/>
            <a:ext cx="63108" cy="10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217BD-C2BF-4001-CE68-516E0B47BC40}"/>
              </a:ext>
            </a:extLst>
          </p:cNvPr>
          <p:cNvCxnSpPr>
            <a:cxnSpLocks/>
          </p:cNvCxnSpPr>
          <p:nvPr/>
        </p:nvCxnSpPr>
        <p:spPr>
          <a:xfrm flipH="1" flipV="1">
            <a:off x="1761998" y="2916411"/>
            <a:ext cx="415241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5F46C2-6B79-B7C6-9710-8596D5EA08A6}"/>
              </a:ext>
            </a:extLst>
          </p:cNvPr>
          <p:cNvCxnSpPr>
            <a:cxnSpLocks/>
          </p:cNvCxnSpPr>
          <p:nvPr/>
        </p:nvCxnSpPr>
        <p:spPr>
          <a:xfrm flipV="1">
            <a:off x="2040280" y="2114307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E5ECCA-7B7E-E85C-D9FA-A053A4BC81E7}"/>
              </a:ext>
            </a:extLst>
          </p:cNvPr>
          <p:cNvCxnSpPr>
            <a:cxnSpLocks/>
          </p:cNvCxnSpPr>
          <p:nvPr/>
        </p:nvCxnSpPr>
        <p:spPr>
          <a:xfrm flipH="1">
            <a:off x="2040280" y="2108264"/>
            <a:ext cx="5089623" cy="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DBC6A-2851-1B60-E9B6-B2DEE8171985}"/>
              </a:ext>
            </a:extLst>
          </p:cNvPr>
          <p:cNvCxnSpPr>
            <a:cxnSpLocks/>
          </p:cNvCxnSpPr>
          <p:nvPr/>
        </p:nvCxnSpPr>
        <p:spPr>
          <a:xfrm>
            <a:off x="7129903" y="2108264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99FECD-15F6-4D3E-2D2F-C64DC808561D}"/>
              </a:ext>
            </a:extLst>
          </p:cNvPr>
          <p:cNvSpPr txBox="1"/>
          <p:nvPr/>
        </p:nvSpPr>
        <p:spPr>
          <a:xfrm>
            <a:off x="350454" y="3601206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52CA9-768C-F172-E828-AFD4A6CF7A0A}"/>
              </a:ext>
            </a:extLst>
          </p:cNvPr>
          <p:cNvSpPr txBox="1"/>
          <p:nvPr/>
        </p:nvSpPr>
        <p:spPr>
          <a:xfrm>
            <a:off x="745215" y="3935550"/>
            <a:ext cx="131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table pointer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40EFDC-8EE2-716B-382A-C3DE39824BB6}"/>
              </a:ext>
            </a:extLst>
          </p:cNvPr>
          <p:cNvSpPr txBox="1"/>
          <p:nvPr/>
        </p:nvSpPr>
        <p:spPr>
          <a:xfrm>
            <a:off x="1905671" y="3583463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length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CD2989-EE25-E45B-8B5F-BC4A5811B593}"/>
              </a:ext>
            </a:extLst>
          </p:cNvPr>
          <p:cNvSpPr txBox="1"/>
          <p:nvPr/>
        </p:nvSpPr>
        <p:spPr>
          <a:xfrm>
            <a:off x="1894595" y="1550238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7461B-3EE0-C0FE-5BE2-2B6CC520D5BD}"/>
              </a:ext>
            </a:extLst>
          </p:cNvPr>
          <p:cNvSpPr txBox="1"/>
          <p:nvPr/>
        </p:nvSpPr>
        <p:spPr>
          <a:xfrm>
            <a:off x="6896275" y="2446261"/>
            <a:ext cx="54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0941C-994A-91C4-4EB1-95FBE32D1789}"/>
              </a:ext>
            </a:extLst>
          </p:cNvPr>
          <p:cNvSpPr/>
          <p:nvPr/>
        </p:nvSpPr>
        <p:spPr>
          <a:xfrm>
            <a:off x="3544812" y="5119833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8960E-E513-9C18-B100-CE59061E1812}"/>
              </a:ext>
            </a:extLst>
          </p:cNvPr>
          <p:cNvSpPr/>
          <p:nvPr/>
        </p:nvSpPr>
        <p:spPr>
          <a:xfrm>
            <a:off x="3544812" y="51198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BEACA8-ECA0-BB04-B892-15A38D32481C}"/>
              </a:ext>
            </a:extLst>
          </p:cNvPr>
          <p:cNvSpPr/>
          <p:nvPr/>
        </p:nvSpPr>
        <p:spPr>
          <a:xfrm>
            <a:off x="3827456" y="51198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76B8D8-BCD8-5075-5F2C-432C083861FE}"/>
              </a:ext>
            </a:extLst>
          </p:cNvPr>
          <p:cNvSpPr/>
          <p:nvPr/>
        </p:nvSpPr>
        <p:spPr>
          <a:xfrm>
            <a:off x="4110100" y="51198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52C60-2E24-F168-2CEE-91B16F436A2D}"/>
              </a:ext>
            </a:extLst>
          </p:cNvPr>
          <p:cNvSpPr/>
          <p:nvPr/>
        </p:nvSpPr>
        <p:spPr>
          <a:xfrm>
            <a:off x="4392076" y="51198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4248A-AA6A-5844-EE70-ABF6C833033E}"/>
              </a:ext>
            </a:extLst>
          </p:cNvPr>
          <p:cNvSpPr/>
          <p:nvPr/>
        </p:nvSpPr>
        <p:spPr>
          <a:xfrm>
            <a:off x="6786836" y="5106925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A8ADEC-D4A2-6F4C-A41B-D68F0DBC941F}"/>
              </a:ext>
            </a:extLst>
          </p:cNvPr>
          <p:cNvSpPr/>
          <p:nvPr/>
        </p:nvSpPr>
        <p:spPr>
          <a:xfrm>
            <a:off x="6786836" y="5106925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FEB57-6BE9-C9BB-ABEF-63454184893F}"/>
              </a:ext>
            </a:extLst>
          </p:cNvPr>
          <p:cNvSpPr/>
          <p:nvPr/>
        </p:nvSpPr>
        <p:spPr>
          <a:xfrm>
            <a:off x="7069480" y="5106925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EB891D-CD36-80C2-979C-4121BE66BC07}"/>
              </a:ext>
            </a:extLst>
          </p:cNvPr>
          <p:cNvSpPr/>
          <p:nvPr/>
        </p:nvSpPr>
        <p:spPr>
          <a:xfrm>
            <a:off x="7352124" y="5106925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F16C3-0CDB-9601-377D-789A81DA25CF}"/>
              </a:ext>
            </a:extLst>
          </p:cNvPr>
          <p:cNvSpPr/>
          <p:nvPr/>
        </p:nvSpPr>
        <p:spPr>
          <a:xfrm>
            <a:off x="7634100" y="5106925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F60BC-7C8F-E8EE-1B44-41F422BBDFAA}"/>
              </a:ext>
            </a:extLst>
          </p:cNvPr>
          <p:cNvCxnSpPr>
            <a:cxnSpLocks/>
          </p:cNvCxnSpPr>
          <p:nvPr/>
        </p:nvCxnSpPr>
        <p:spPr>
          <a:xfrm flipV="1">
            <a:off x="4541117" y="4784999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549BC-2E65-2EC1-7C6A-0F3430F102CD}"/>
              </a:ext>
            </a:extLst>
          </p:cNvPr>
          <p:cNvCxnSpPr>
            <a:cxnSpLocks/>
          </p:cNvCxnSpPr>
          <p:nvPr/>
        </p:nvCxnSpPr>
        <p:spPr>
          <a:xfrm flipH="1">
            <a:off x="4541117" y="4784999"/>
            <a:ext cx="2528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A5DD94-EDBC-71E8-8770-2898CE46D0D9}"/>
              </a:ext>
            </a:extLst>
          </p:cNvPr>
          <p:cNvCxnSpPr>
            <a:cxnSpLocks/>
          </p:cNvCxnSpPr>
          <p:nvPr/>
        </p:nvCxnSpPr>
        <p:spPr>
          <a:xfrm>
            <a:off x="7069480" y="4778956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86EAE2-2ABB-19F2-AD76-EFF2C097D0E4}"/>
              </a:ext>
            </a:extLst>
          </p:cNvPr>
          <p:cNvSpPr txBox="1"/>
          <p:nvPr/>
        </p:nvSpPr>
        <p:spPr>
          <a:xfrm>
            <a:off x="3783824" y="4223963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FE4050-33F9-BEC3-8F71-32E363C57009}"/>
              </a:ext>
            </a:extLst>
          </p:cNvPr>
          <p:cNvSpPr txBox="1"/>
          <p:nvPr/>
        </p:nvSpPr>
        <p:spPr>
          <a:xfrm>
            <a:off x="6984729" y="4216583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4211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61" y="359742"/>
            <a:ext cx="10515600" cy="1325563"/>
          </a:xfrm>
        </p:spPr>
        <p:txBody>
          <a:bodyPr/>
          <a:lstStyle/>
          <a:p>
            <a:r>
              <a:rPr lang="en-US" dirty="0"/>
              <a:t>Now we decide not to compact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ED15CDF-87EC-FB25-0FC9-467C276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92" y="-1012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1AEB1-8617-9A7B-7DE6-D8D977A05897}"/>
              </a:ext>
            </a:extLst>
          </p:cNvPr>
          <p:cNvSpPr/>
          <p:nvPr/>
        </p:nvSpPr>
        <p:spPr>
          <a:xfrm>
            <a:off x="1047331" y="2449141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127AA4-7578-B6B8-5145-58FACB509760}"/>
              </a:ext>
            </a:extLst>
          </p:cNvPr>
          <p:cNvSpPr/>
          <p:nvPr/>
        </p:nvSpPr>
        <p:spPr>
          <a:xfrm>
            <a:off x="1047331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C6FB0-0A43-5BED-8776-7A1A31095B1D}"/>
              </a:ext>
            </a:extLst>
          </p:cNvPr>
          <p:cNvSpPr/>
          <p:nvPr/>
        </p:nvSpPr>
        <p:spPr>
          <a:xfrm>
            <a:off x="132997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CBC34D-2B5E-8221-4AF6-49644F9F6FCB}"/>
              </a:ext>
            </a:extLst>
          </p:cNvPr>
          <p:cNvSpPr/>
          <p:nvPr/>
        </p:nvSpPr>
        <p:spPr>
          <a:xfrm>
            <a:off x="1612619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DFFC5-EDC7-73CE-EB9E-70E2BFB5DE88}"/>
              </a:ext>
            </a:extLst>
          </p:cNvPr>
          <p:cNvSpPr/>
          <p:nvPr/>
        </p:nvSpPr>
        <p:spPr>
          <a:xfrm>
            <a:off x="1894595" y="2449141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35AF63-9E6D-C012-910A-50B5241F528A}"/>
              </a:ext>
            </a:extLst>
          </p:cNvPr>
          <p:cNvCxnSpPr>
            <a:cxnSpLocks/>
          </p:cNvCxnSpPr>
          <p:nvPr/>
        </p:nvCxnSpPr>
        <p:spPr>
          <a:xfrm flipV="1">
            <a:off x="704934" y="2916411"/>
            <a:ext cx="483719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B7C21-5E48-2952-20AC-98DFFA0BCDF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01811" y="2910371"/>
            <a:ext cx="63108" cy="10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217BD-C2BF-4001-CE68-516E0B47BC40}"/>
              </a:ext>
            </a:extLst>
          </p:cNvPr>
          <p:cNvCxnSpPr>
            <a:cxnSpLocks/>
          </p:cNvCxnSpPr>
          <p:nvPr/>
        </p:nvCxnSpPr>
        <p:spPr>
          <a:xfrm flipH="1" flipV="1">
            <a:off x="1761998" y="2916411"/>
            <a:ext cx="415241" cy="6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5F46C2-6B79-B7C6-9710-8596D5EA08A6}"/>
              </a:ext>
            </a:extLst>
          </p:cNvPr>
          <p:cNvCxnSpPr>
            <a:cxnSpLocks/>
          </p:cNvCxnSpPr>
          <p:nvPr/>
        </p:nvCxnSpPr>
        <p:spPr>
          <a:xfrm flipV="1">
            <a:off x="2040280" y="2114307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E5ECCA-7B7E-E85C-D9FA-A053A4BC81E7}"/>
              </a:ext>
            </a:extLst>
          </p:cNvPr>
          <p:cNvCxnSpPr>
            <a:cxnSpLocks/>
          </p:cNvCxnSpPr>
          <p:nvPr/>
        </p:nvCxnSpPr>
        <p:spPr>
          <a:xfrm flipH="1">
            <a:off x="2040280" y="2108264"/>
            <a:ext cx="1787176" cy="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DBC6A-2851-1B60-E9B6-B2DEE8171985}"/>
              </a:ext>
            </a:extLst>
          </p:cNvPr>
          <p:cNvCxnSpPr>
            <a:cxnSpLocks/>
          </p:cNvCxnSpPr>
          <p:nvPr/>
        </p:nvCxnSpPr>
        <p:spPr>
          <a:xfrm>
            <a:off x="3827456" y="2108264"/>
            <a:ext cx="0" cy="301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99FECD-15F6-4D3E-2D2F-C64DC808561D}"/>
              </a:ext>
            </a:extLst>
          </p:cNvPr>
          <p:cNvSpPr txBox="1"/>
          <p:nvPr/>
        </p:nvSpPr>
        <p:spPr>
          <a:xfrm>
            <a:off x="350454" y="3601206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52CA9-768C-F172-E828-AFD4A6CF7A0A}"/>
              </a:ext>
            </a:extLst>
          </p:cNvPr>
          <p:cNvSpPr txBox="1"/>
          <p:nvPr/>
        </p:nvSpPr>
        <p:spPr>
          <a:xfrm>
            <a:off x="745215" y="3935550"/>
            <a:ext cx="1313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table pointer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40EFDC-8EE2-716B-382A-C3DE39824BB6}"/>
              </a:ext>
            </a:extLst>
          </p:cNvPr>
          <p:cNvSpPr txBox="1"/>
          <p:nvPr/>
        </p:nvSpPr>
        <p:spPr>
          <a:xfrm>
            <a:off x="1905671" y="3583463"/>
            <a:ext cx="696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length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CD2989-EE25-E45B-8B5F-BC4A5811B593}"/>
              </a:ext>
            </a:extLst>
          </p:cNvPr>
          <p:cNvSpPr txBox="1"/>
          <p:nvPr/>
        </p:nvSpPr>
        <p:spPr>
          <a:xfrm>
            <a:off x="1894595" y="1550238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0941C-994A-91C4-4EB1-95FBE32D1789}"/>
              </a:ext>
            </a:extLst>
          </p:cNvPr>
          <p:cNvSpPr/>
          <p:nvPr/>
        </p:nvSpPr>
        <p:spPr>
          <a:xfrm>
            <a:off x="3544812" y="5119833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8960E-E513-9C18-B100-CE59061E1812}"/>
              </a:ext>
            </a:extLst>
          </p:cNvPr>
          <p:cNvSpPr/>
          <p:nvPr/>
        </p:nvSpPr>
        <p:spPr>
          <a:xfrm>
            <a:off x="3544812" y="51198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BEACA8-ECA0-BB04-B892-15A38D32481C}"/>
              </a:ext>
            </a:extLst>
          </p:cNvPr>
          <p:cNvSpPr/>
          <p:nvPr/>
        </p:nvSpPr>
        <p:spPr>
          <a:xfrm>
            <a:off x="3827456" y="51198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76B8D8-BCD8-5075-5F2C-432C083861FE}"/>
              </a:ext>
            </a:extLst>
          </p:cNvPr>
          <p:cNvSpPr/>
          <p:nvPr/>
        </p:nvSpPr>
        <p:spPr>
          <a:xfrm>
            <a:off x="4110100" y="51198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52C60-2E24-F168-2CEE-91B16F436A2D}"/>
              </a:ext>
            </a:extLst>
          </p:cNvPr>
          <p:cNvSpPr/>
          <p:nvPr/>
        </p:nvSpPr>
        <p:spPr>
          <a:xfrm>
            <a:off x="4392076" y="5119833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4248A-AA6A-5844-EE70-ABF6C833033E}"/>
              </a:ext>
            </a:extLst>
          </p:cNvPr>
          <p:cNvSpPr/>
          <p:nvPr/>
        </p:nvSpPr>
        <p:spPr>
          <a:xfrm>
            <a:off x="6786836" y="5106925"/>
            <a:ext cx="2259816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A8ADEC-D4A2-6F4C-A41B-D68F0DBC941F}"/>
              </a:ext>
            </a:extLst>
          </p:cNvPr>
          <p:cNvSpPr/>
          <p:nvPr/>
        </p:nvSpPr>
        <p:spPr>
          <a:xfrm>
            <a:off x="6786836" y="5106925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FEB57-6BE9-C9BB-ABEF-63454184893F}"/>
              </a:ext>
            </a:extLst>
          </p:cNvPr>
          <p:cNvSpPr/>
          <p:nvPr/>
        </p:nvSpPr>
        <p:spPr>
          <a:xfrm>
            <a:off x="7069480" y="5106925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EB891D-CD36-80C2-979C-4121BE66BC07}"/>
              </a:ext>
            </a:extLst>
          </p:cNvPr>
          <p:cNvSpPr/>
          <p:nvPr/>
        </p:nvSpPr>
        <p:spPr>
          <a:xfrm>
            <a:off x="7352124" y="5106925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F16C3-0CDB-9601-377D-789A81DA25CF}"/>
              </a:ext>
            </a:extLst>
          </p:cNvPr>
          <p:cNvSpPr/>
          <p:nvPr/>
        </p:nvSpPr>
        <p:spPr>
          <a:xfrm>
            <a:off x="7634100" y="5106925"/>
            <a:ext cx="282644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F60BC-7C8F-E8EE-1B44-41F422BBDFAA}"/>
              </a:ext>
            </a:extLst>
          </p:cNvPr>
          <p:cNvCxnSpPr>
            <a:cxnSpLocks/>
          </p:cNvCxnSpPr>
          <p:nvPr/>
        </p:nvCxnSpPr>
        <p:spPr>
          <a:xfrm flipV="1">
            <a:off x="4541117" y="4784999"/>
            <a:ext cx="0" cy="306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549BC-2E65-2EC1-7C6A-0F3430F102CD}"/>
              </a:ext>
            </a:extLst>
          </p:cNvPr>
          <p:cNvCxnSpPr>
            <a:cxnSpLocks/>
          </p:cNvCxnSpPr>
          <p:nvPr/>
        </p:nvCxnSpPr>
        <p:spPr>
          <a:xfrm flipH="1">
            <a:off x="4541117" y="4784999"/>
            <a:ext cx="2528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A5DD94-EDBC-71E8-8770-2898CE46D0D9}"/>
              </a:ext>
            </a:extLst>
          </p:cNvPr>
          <p:cNvCxnSpPr>
            <a:cxnSpLocks/>
          </p:cNvCxnSpPr>
          <p:nvPr/>
        </p:nvCxnSpPr>
        <p:spPr>
          <a:xfrm>
            <a:off x="7069480" y="4778956"/>
            <a:ext cx="0" cy="32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86EAE2-2ABB-19F2-AD76-EFF2C097D0E4}"/>
              </a:ext>
            </a:extLst>
          </p:cNvPr>
          <p:cNvSpPr txBox="1"/>
          <p:nvPr/>
        </p:nvSpPr>
        <p:spPr>
          <a:xfrm>
            <a:off x="3783824" y="4223963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FE4050-33F9-BEC3-8F71-32E363C57009}"/>
              </a:ext>
            </a:extLst>
          </p:cNvPr>
          <p:cNvSpPr txBox="1"/>
          <p:nvPr/>
        </p:nvSpPr>
        <p:spPr>
          <a:xfrm>
            <a:off x="6984729" y="4216583"/>
            <a:ext cx="6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3693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51FC-F1E2-1BBC-E5F7-A35DD63C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F94B-3DB9-10EC-0027-3928EE07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heap is organized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heap is organized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6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heap is organized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heap is organized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9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heap is organized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9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D28-F380-BCAB-15F8-7EAEC2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heap is organized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2EA33-A73D-CF46-B60D-4E6E856FD1F8}"/>
              </a:ext>
            </a:extLst>
          </p:cNvPr>
          <p:cNvSpPr/>
          <p:nvPr/>
        </p:nvSpPr>
        <p:spPr>
          <a:xfrm>
            <a:off x="1148036" y="2823763"/>
            <a:ext cx="8576024" cy="46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11360-C7D5-54A4-6603-B89F93E3E137}"/>
              </a:ext>
            </a:extLst>
          </p:cNvPr>
          <p:cNvSpPr/>
          <p:nvPr/>
        </p:nvSpPr>
        <p:spPr>
          <a:xfrm>
            <a:off x="1148036" y="2823763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54B3F-57A0-0BCB-0182-2DF02C6F88EA}"/>
              </a:ext>
            </a:extLst>
          </p:cNvPr>
          <p:cNvSpPr/>
          <p:nvPr/>
        </p:nvSpPr>
        <p:spPr>
          <a:xfrm>
            <a:off x="1148036" y="2823763"/>
            <a:ext cx="205437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94F6-8A20-9DFF-4573-BF04674C04CE}"/>
              </a:ext>
            </a:extLst>
          </p:cNvPr>
          <p:cNvSpPr/>
          <p:nvPr/>
        </p:nvSpPr>
        <p:spPr>
          <a:xfrm>
            <a:off x="1353473" y="2823762"/>
            <a:ext cx="435045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578AF-81D6-20E4-19A3-98E3B9EA55F0}"/>
              </a:ext>
            </a:extLst>
          </p:cNvPr>
          <p:cNvSpPr/>
          <p:nvPr/>
        </p:nvSpPr>
        <p:spPr>
          <a:xfrm>
            <a:off x="1788519" y="2823762"/>
            <a:ext cx="309836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0ABFC-CC13-7ACF-25C6-24ED874B2B4E}"/>
              </a:ext>
            </a:extLst>
          </p:cNvPr>
          <p:cNvSpPr/>
          <p:nvPr/>
        </p:nvSpPr>
        <p:spPr>
          <a:xfrm>
            <a:off x="2098353" y="2823762"/>
            <a:ext cx="769721" cy="467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20B09-9C67-D203-DD6D-869625141F95}"/>
              </a:ext>
            </a:extLst>
          </p:cNvPr>
          <p:cNvSpPr/>
          <p:nvPr/>
        </p:nvSpPr>
        <p:spPr>
          <a:xfrm>
            <a:off x="3020475" y="2823762"/>
            <a:ext cx="2038265" cy="46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27106-9EEB-D909-075A-9EBB74B0E331}"/>
              </a:ext>
            </a:extLst>
          </p:cNvPr>
          <p:cNvCxnSpPr>
            <a:cxnSpLocks/>
          </p:cNvCxnSpPr>
          <p:nvPr/>
        </p:nvCxnSpPr>
        <p:spPr>
          <a:xfrm flipH="1" flipV="1">
            <a:off x="2930008" y="3291031"/>
            <a:ext cx="209133" cy="86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96C97B-EDE4-83EE-1E38-C35B424F4FE5}"/>
              </a:ext>
            </a:extLst>
          </p:cNvPr>
          <p:cNvSpPr txBox="1"/>
          <p:nvPr/>
        </p:nvSpPr>
        <p:spPr>
          <a:xfrm>
            <a:off x="2326112" y="4102467"/>
            <a:ext cx="193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this? 🤔</a:t>
            </a:r>
          </a:p>
        </p:txBody>
      </p:sp>
    </p:spTree>
    <p:extLst>
      <p:ext uri="{BB962C8B-B14F-4D97-AF65-F5344CB8AC3E}">
        <p14:creationId xmlns:p14="http://schemas.microsoft.com/office/powerpoint/2010/main" val="25099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378</Words>
  <Application>Microsoft Office PowerPoint</Application>
  <PresentationFormat>Widescreen</PresentationFormat>
  <Paragraphs>162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Optimizations in the .NET GC</vt:lpstr>
      <vt:lpstr>Very brief intro of the .NET GC</vt:lpstr>
      <vt:lpstr>How the heap is organized</vt:lpstr>
      <vt:lpstr>How the heap is organized</vt:lpstr>
      <vt:lpstr>How the heap is organized</vt:lpstr>
      <vt:lpstr>How the heap is organized</vt:lpstr>
      <vt:lpstr>How the heap is organized</vt:lpstr>
      <vt:lpstr>How the heap is organized</vt:lpstr>
      <vt:lpstr>How the heap is organized</vt:lpstr>
      <vt:lpstr>How the heap is organized</vt:lpstr>
      <vt:lpstr>GC happens</vt:lpstr>
      <vt:lpstr>GC happens</vt:lpstr>
      <vt:lpstr>After mark phase</vt:lpstr>
      <vt:lpstr>Plan phase</vt:lpstr>
      <vt:lpstr>Plan phase</vt:lpstr>
      <vt:lpstr>Plan phase</vt:lpstr>
      <vt:lpstr>Plan phase</vt:lpstr>
      <vt:lpstr>Plan phase</vt:lpstr>
      <vt:lpstr>After compact phase</vt:lpstr>
      <vt:lpstr>What about pinning?</vt:lpstr>
      <vt:lpstr>After compact phase</vt:lpstr>
      <vt:lpstr>After compact phase</vt:lpstr>
      <vt:lpstr>After compact phase</vt:lpstr>
      <vt:lpstr>After compact phase</vt:lpstr>
      <vt:lpstr>But wait…</vt:lpstr>
      <vt:lpstr>Breaking up this plug would be desirable</vt:lpstr>
      <vt:lpstr>POPO (Promote Only Pinned Object)</vt:lpstr>
      <vt:lpstr>We don’t necessarily compact</vt:lpstr>
      <vt:lpstr>Taking B off the list</vt:lpstr>
      <vt:lpstr>Taking C off the list</vt:lpstr>
      <vt:lpstr>Now we decide not to compact</vt:lpstr>
      <vt:lpstr>Now we decide not to compact</vt:lpstr>
      <vt:lpstr>Now we decide not to compact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Optimizations in the .NET GC</dc:title>
  <dc:creator>Maoni Stephens</dc:creator>
  <cp:lastModifiedBy>Maoni Stephens</cp:lastModifiedBy>
  <cp:revision>59</cp:revision>
  <dcterms:created xsi:type="dcterms:W3CDTF">2022-09-12T23:14:49Z</dcterms:created>
  <dcterms:modified xsi:type="dcterms:W3CDTF">2022-09-13T19:09:06Z</dcterms:modified>
</cp:coreProperties>
</file>